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embeddedFontLst>
    <p:embeddedFont>
      <p:font typeface="Arial Black" panose="020B0A04020102020204" pitchFamily="34" charset="0"/>
      <p:regular r:id="rId48"/>
      <p:bold r:id="rId49"/>
    </p:embeddedFont>
    <p:embeddedFont>
      <p:font typeface="Book Antiqua" panose="02040602050305030304"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6">
          <p15:clr>
            <a:srgbClr val="A4A3A4"/>
          </p15:clr>
        </p15:guide>
        <p15:guide id="2"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crUa6cm3L8pitw0+EcIy78th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6D1CA0-9084-4151-8748-EDF0D28B60E1}">
  <a:tblStyle styleId="{CF6D1CA0-9084-4151-8748-EDF0D28B60E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40B854D-9E0B-4757-A493-60AE36DC1C6A}"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48B052-E877-48D9-8E08-AF2A87CDF0D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pos="381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text description to explain choice</a:t>
            </a:r>
            <a:endParaRPr/>
          </a:p>
        </p:txBody>
      </p:sp>
      <p:sp>
        <p:nvSpPr>
          <p:cNvPr id="191" name="Google Shape;19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1b76310c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 Record with the new hardware</a:t>
            </a:r>
            <a:endParaRPr/>
          </a:p>
        </p:txBody>
      </p:sp>
      <p:sp>
        <p:nvSpPr>
          <p:cNvPr id="231" name="Google Shape;231;g2e1b76310cc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e1b76310c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e1b76310cc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1b76310c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e1b76310cc_0_1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e1b76310c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e1b76310cc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1b76310c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e1b76310cc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1b76310c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2e1b76310cc_0_1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1b76310cc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2e1b76310cc_0_1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1b76310c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e1b76310cc_0_1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e1b76310c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2e1b76310cc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e1b76310c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2e1b76310cc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e1b76310c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e1b76310cc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e1b76310c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2e1b76310cc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1b76310c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2e1b76310cc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e1b76310c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e1b76310cc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e1b76310c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2e1b76310cc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e1b76310c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2e1b76310cc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e1b76310c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some actual issue Like with the window and 12V power supply</a:t>
            </a:r>
            <a:endParaRPr/>
          </a:p>
        </p:txBody>
      </p:sp>
      <p:sp>
        <p:nvSpPr>
          <p:cNvPr id="429" name="Google Shape;429;g2e1b76310cc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Update</a:t>
            </a:r>
            <a:endParaRPr/>
          </a:p>
        </p:txBody>
      </p:sp>
      <p:sp>
        <p:nvSpPr>
          <p:cNvPr id="436" name="Google Shape;436;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183ddb3e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Change to a spec table (re-record )</a:t>
            </a:r>
            <a:endParaRPr/>
          </a:p>
        </p:txBody>
      </p:sp>
      <p:sp>
        <p:nvSpPr>
          <p:cNvPr id="157" name="Google Shape;157;g2e183ddb3ee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597e9b800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597e9b8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3d 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 With Border - White">
  <p:cSld name="Content - With Border - White">
    <p:spTree>
      <p:nvGrpSpPr>
        <p:cNvPr id="1" name="Shape 10"/>
        <p:cNvGrpSpPr/>
        <p:nvPr/>
      </p:nvGrpSpPr>
      <p:grpSpPr>
        <a:xfrm>
          <a:off x="0" y="0"/>
          <a:ext cx="0" cy="0"/>
          <a:chOff x="0" y="0"/>
          <a:chExt cx="0" cy="0"/>
        </a:xfrm>
      </p:grpSpPr>
      <p:sp>
        <p:nvSpPr>
          <p:cNvPr id="11" name="Google Shape;11;p44"/>
          <p:cNvSpPr/>
          <p:nvPr/>
        </p:nvSpPr>
        <p:spPr>
          <a:xfrm>
            <a:off x="729048" y="729049"/>
            <a:ext cx="10734000" cy="53826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44"/>
          <p:cNvSpPr txBox="1">
            <a:spLocks noGrp="1"/>
          </p:cNvSpPr>
          <p:nvPr>
            <p:ph type="title"/>
          </p:nvPr>
        </p:nvSpPr>
        <p:spPr>
          <a:xfrm>
            <a:off x="1104902" y="1124950"/>
            <a:ext cx="9982200" cy="981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Font typeface="Arial Black"/>
              <a:buNone/>
              <a:defRPr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44"/>
          <p:cNvSpPr txBox="1">
            <a:spLocks noGrp="1"/>
          </p:cNvSpPr>
          <p:nvPr>
            <p:ph type="body" idx="1"/>
          </p:nvPr>
        </p:nvSpPr>
        <p:spPr>
          <a:xfrm>
            <a:off x="1104906" y="2538770"/>
            <a:ext cx="9982200" cy="3214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solidFill>
                  <a:schemeClr val="dk1"/>
                </a:solidFill>
              </a:defRPr>
            </a:lvl1pPr>
            <a:lvl2pPr marL="914400" lvl="1" indent="-342900" algn="l" rtl="0">
              <a:lnSpc>
                <a:spcPct val="150000"/>
              </a:lnSpc>
              <a:spcBef>
                <a:spcPts val="1000"/>
              </a:spcBef>
              <a:spcAft>
                <a:spcPts val="0"/>
              </a:spcAft>
              <a:buClr>
                <a:schemeClr val="dk1"/>
              </a:buClr>
              <a:buSzPts val="1800"/>
              <a:buChar char="•"/>
              <a:defRPr>
                <a:solidFill>
                  <a:schemeClr val="dk1"/>
                </a:solidFill>
              </a:defRPr>
            </a:lvl2pPr>
            <a:lvl3pPr marL="1371600" lvl="2" indent="-342900" algn="l" rtl="0">
              <a:lnSpc>
                <a:spcPct val="150000"/>
              </a:lnSpc>
              <a:spcBef>
                <a:spcPts val="1000"/>
              </a:spcBef>
              <a:spcAft>
                <a:spcPts val="0"/>
              </a:spcAft>
              <a:buClr>
                <a:schemeClr val="dk1"/>
              </a:buClr>
              <a:buSzPts val="1800"/>
              <a:buChar char="•"/>
              <a:defRPr>
                <a:solidFill>
                  <a:schemeClr val="dk1"/>
                </a:solidFill>
              </a:defRPr>
            </a:lvl3pPr>
            <a:lvl4pPr marL="1828800" lvl="3" indent="-342900" algn="l" rtl="0">
              <a:lnSpc>
                <a:spcPct val="150000"/>
              </a:lnSpc>
              <a:spcBef>
                <a:spcPts val="1000"/>
              </a:spcBef>
              <a:spcAft>
                <a:spcPts val="0"/>
              </a:spcAft>
              <a:buClr>
                <a:schemeClr val="dk1"/>
              </a:buClr>
              <a:buSzPts val="1800"/>
              <a:buChar char="•"/>
              <a:defRPr>
                <a:solidFill>
                  <a:schemeClr val="dk1"/>
                </a:solidFill>
              </a:defRPr>
            </a:lvl4pPr>
            <a:lvl5pPr marL="2286000" lvl="4" indent="-342900" algn="l" rtl="0">
              <a:lnSpc>
                <a:spcPct val="150000"/>
              </a:lnSpc>
              <a:spcBef>
                <a:spcPts val="1000"/>
              </a:spcBef>
              <a:spcAft>
                <a:spcPts val="0"/>
              </a:spcAft>
              <a:buClr>
                <a:schemeClr val="dk1"/>
              </a:buClr>
              <a:buSzPts val="1800"/>
              <a:buChar char="•"/>
              <a:defRPr>
                <a:solidFill>
                  <a:schemeClr val="dk1"/>
                </a:solidFill>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4" name="Google Shape;14;p44"/>
          <p:cNvCxnSpPr/>
          <p:nvPr/>
        </p:nvCxnSpPr>
        <p:spPr>
          <a:xfrm>
            <a:off x="1104903" y="2344732"/>
            <a:ext cx="556200"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Google Shape;49;p53"/>
          <p:cNvSpPr txBox="1">
            <a:spLocks noGrp="1"/>
          </p:cNvSpPr>
          <p:nvPr>
            <p:ph type="title"/>
          </p:nvPr>
        </p:nvSpPr>
        <p:spPr>
          <a:xfrm rot="5400000">
            <a:off x="7515450" y="2143349"/>
            <a:ext cx="5372100" cy="2533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53"/>
          <p:cNvSpPr txBox="1">
            <a:spLocks noGrp="1"/>
          </p:cNvSpPr>
          <p:nvPr>
            <p:ph type="body" idx="1"/>
          </p:nvPr>
        </p:nvSpPr>
        <p:spPr>
          <a:xfrm rot="5400000">
            <a:off x="1962150" y="-514351"/>
            <a:ext cx="5372100" cy="78486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lvl1pPr>
            <a:lvl2pPr marL="914400" lvl="1" indent="-342900" algn="l" rtl="0">
              <a:lnSpc>
                <a:spcPct val="150000"/>
              </a:lnSpc>
              <a:spcBef>
                <a:spcPts val="1000"/>
              </a:spcBef>
              <a:spcAft>
                <a:spcPts val="0"/>
              </a:spcAft>
              <a:buClr>
                <a:schemeClr val="dk1"/>
              </a:buClr>
              <a:buSzPts val="1800"/>
              <a:buChar char="•"/>
              <a:defRPr/>
            </a:lvl2pPr>
            <a:lvl3pPr marL="1371600" lvl="2" indent="-342900" algn="l" rtl="0">
              <a:lnSpc>
                <a:spcPct val="150000"/>
              </a:lnSpc>
              <a:spcBef>
                <a:spcPts val="1000"/>
              </a:spcBef>
              <a:spcAft>
                <a:spcPts val="0"/>
              </a:spcAft>
              <a:buClr>
                <a:schemeClr val="dk1"/>
              </a:buClr>
              <a:buSzPts val="1800"/>
              <a:buChar char="•"/>
              <a:defRPr/>
            </a:lvl3pPr>
            <a:lvl4pPr marL="1828800" lvl="3" indent="-342900" algn="l" rtl="0">
              <a:lnSpc>
                <a:spcPct val="150000"/>
              </a:lnSpc>
              <a:spcBef>
                <a:spcPts val="1000"/>
              </a:spcBef>
              <a:spcAft>
                <a:spcPts val="0"/>
              </a:spcAft>
              <a:buClr>
                <a:schemeClr val="dk1"/>
              </a:buClr>
              <a:buSzPts val="1800"/>
              <a:buChar char="•"/>
              <a:defRPr/>
            </a:lvl4pPr>
            <a:lvl5pPr marL="2286000" lvl="4" indent="-342900" algn="l" rtl="0">
              <a:lnSpc>
                <a:spcPct val="150000"/>
              </a:lnSpc>
              <a:spcBef>
                <a:spcPts val="1000"/>
              </a:spcBef>
              <a:spcAft>
                <a:spcPts val="0"/>
              </a:spcAft>
              <a:buClr>
                <a:schemeClr val="dk1"/>
              </a:buClr>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51" name="Google Shape;51;p53"/>
          <p:cNvCxnSpPr/>
          <p:nvPr/>
        </p:nvCxnSpPr>
        <p:spPr>
          <a:xfrm>
            <a:off x="8811437" y="723900"/>
            <a:ext cx="0" cy="60360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 With Border - White">
  <p:cSld name="Content - With Border - White">
    <p:spTree>
      <p:nvGrpSpPr>
        <p:cNvPr id="1" name="Shape 57"/>
        <p:cNvGrpSpPr/>
        <p:nvPr/>
      </p:nvGrpSpPr>
      <p:grpSpPr>
        <a:xfrm>
          <a:off x="0" y="0"/>
          <a:ext cx="0" cy="0"/>
          <a:chOff x="0" y="0"/>
          <a:chExt cx="0" cy="0"/>
        </a:xfrm>
      </p:grpSpPr>
      <p:sp>
        <p:nvSpPr>
          <p:cNvPr id="58" name="Google Shape;58;g2e183ddb3ee_5_5"/>
          <p:cNvSpPr/>
          <p:nvPr/>
        </p:nvSpPr>
        <p:spPr>
          <a:xfrm>
            <a:off x="729048" y="729049"/>
            <a:ext cx="10733903" cy="538257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g2e183ddb3ee_5_5"/>
          <p:cNvSpPr txBox="1">
            <a:spLocks noGrp="1"/>
          </p:cNvSpPr>
          <p:nvPr>
            <p:ph type="title"/>
          </p:nvPr>
        </p:nvSpPr>
        <p:spPr>
          <a:xfrm>
            <a:off x="1104902" y="1124950"/>
            <a:ext cx="9982199" cy="98180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400"/>
              <a:buFont typeface="Arial Black"/>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g2e183ddb3ee_5_5"/>
          <p:cNvSpPr txBox="1">
            <a:spLocks noGrp="1"/>
          </p:cNvSpPr>
          <p:nvPr>
            <p:ph type="body" idx="1"/>
          </p:nvPr>
        </p:nvSpPr>
        <p:spPr>
          <a:xfrm>
            <a:off x="1104906" y="2538770"/>
            <a:ext cx="9982193" cy="321433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solidFill>
                  <a:schemeClr val="dk1"/>
                </a:solidFill>
              </a:defRPr>
            </a:lvl1pPr>
            <a:lvl2pPr marL="914400" lvl="1" indent="-342900" algn="l">
              <a:lnSpc>
                <a:spcPct val="150000"/>
              </a:lnSpc>
              <a:spcBef>
                <a:spcPts val="1000"/>
              </a:spcBef>
              <a:spcAft>
                <a:spcPts val="0"/>
              </a:spcAft>
              <a:buClr>
                <a:schemeClr val="dk1"/>
              </a:buClr>
              <a:buSzPts val="1800"/>
              <a:buChar char="•"/>
              <a:defRPr>
                <a:solidFill>
                  <a:schemeClr val="dk1"/>
                </a:solidFill>
              </a:defRPr>
            </a:lvl2pPr>
            <a:lvl3pPr marL="1371600" lvl="2" indent="-342900" algn="l">
              <a:lnSpc>
                <a:spcPct val="150000"/>
              </a:lnSpc>
              <a:spcBef>
                <a:spcPts val="1000"/>
              </a:spcBef>
              <a:spcAft>
                <a:spcPts val="0"/>
              </a:spcAft>
              <a:buClr>
                <a:schemeClr val="dk1"/>
              </a:buClr>
              <a:buSzPts val="1800"/>
              <a:buChar char="•"/>
              <a:defRPr>
                <a:solidFill>
                  <a:schemeClr val="dk1"/>
                </a:solidFill>
              </a:defRPr>
            </a:lvl3pPr>
            <a:lvl4pPr marL="1828800" lvl="3" indent="-342900" algn="l">
              <a:lnSpc>
                <a:spcPct val="150000"/>
              </a:lnSpc>
              <a:spcBef>
                <a:spcPts val="1000"/>
              </a:spcBef>
              <a:spcAft>
                <a:spcPts val="0"/>
              </a:spcAft>
              <a:buClr>
                <a:schemeClr val="dk1"/>
              </a:buClr>
              <a:buSzPts val="1800"/>
              <a:buChar char="•"/>
              <a:defRPr>
                <a:solidFill>
                  <a:schemeClr val="dk1"/>
                </a:solidFill>
              </a:defRPr>
            </a:lvl4pPr>
            <a:lvl5pPr marL="2286000" lvl="4" indent="-342900" algn="l">
              <a:lnSpc>
                <a:spcPct val="150000"/>
              </a:lnSpc>
              <a:spcBef>
                <a:spcPts val="1000"/>
              </a:spcBef>
              <a:spcAft>
                <a:spcPts val="0"/>
              </a:spcAft>
              <a:buClr>
                <a:schemeClr val="dk1"/>
              </a:buClr>
              <a:buSzPts val="1800"/>
              <a:buChar char="•"/>
              <a:defRPr>
                <a:solidFill>
                  <a:schemeClr val="dk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g2e183ddb3ee_5_5"/>
          <p:cNvCxnSpPr/>
          <p:nvPr/>
        </p:nvCxnSpPr>
        <p:spPr>
          <a:xfrm>
            <a:off x="1104903" y="2344732"/>
            <a:ext cx="556263"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Border - White">
  <p:cSld name="Background Border - White">
    <p:spTree>
      <p:nvGrpSpPr>
        <p:cNvPr id="1" name="Shape 62"/>
        <p:cNvGrpSpPr/>
        <p:nvPr/>
      </p:nvGrpSpPr>
      <p:grpSpPr>
        <a:xfrm>
          <a:off x="0" y="0"/>
          <a:ext cx="0" cy="0"/>
          <a:chOff x="0" y="0"/>
          <a:chExt cx="0" cy="0"/>
        </a:xfrm>
      </p:grpSpPr>
      <p:sp>
        <p:nvSpPr>
          <p:cNvPr id="63" name="Google Shape;63;g2e183ddb3ee_5_10"/>
          <p:cNvSpPr/>
          <p:nvPr/>
        </p:nvSpPr>
        <p:spPr>
          <a:xfrm>
            <a:off x="729048" y="729049"/>
            <a:ext cx="10733903" cy="538257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g2e183ddb3ee_5_10"/>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1000"/>
              </a:spcBef>
              <a:spcAft>
                <a:spcPts val="0"/>
              </a:spcAft>
              <a:buClr>
                <a:schemeClr val="dk1"/>
              </a:buClr>
              <a:buSzPts val="1800"/>
              <a:buChar char="•"/>
              <a:defRPr/>
            </a:lvl2pPr>
            <a:lvl3pPr marL="1371600" lvl="2" indent="-342900" algn="l">
              <a:lnSpc>
                <a:spcPct val="150000"/>
              </a:lnSpc>
              <a:spcBef>
                <a:spcPts val="1000"/>
              </a:spcBef>
              <a:spcAft>
                <a:spcPts val="0"/>
              </a:spcAft>
              <a:buClr>
                <a:schemeClr val="dk1"/>
              </a:buClr>
              <a:buSzPts val="1800"/>
              <a:buChar char="•"/>
              <a:defRPr/>
            </a:lvl3pPr>
            <a:lvl4pPr marL="1828800" lvl="3" indent="-342900" algn="l">
              <a:lnSpc>
                <a:spcPct val="150000"/>
              </a:lnSpc>
              <a:spcBef>
                <a:spcPts val="1000"/>
              </a:spcBef>
              <a:spcAft>
                <a:spcPts val="0"/>
              </a:spcAft>
              <a:buClr>
                <a:schemeClr val="dk1"/>
              </a:buClr>
              <a:buSzPts val="1800"/>
              <a:buChar char="•"/>
              <a:defRPr/>
            </a:lvl4pPr>
            <a:lvl5pPr marL="2286000" lvl="4" indent="-342900" algn="l">
              <a:lnSpc>
                <a:spcPct val="15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Border - Black">
  <p:cSld name="Background Border - Black">
    <p:spTree>
      <p:nvGrpSpPr>
        <p:cNvPr id="1" name="Shape 65"/>
        <p:cNvGrpSpPr/>
        <p:nvPr/>
      </p:nvGrpSpPr>
      <p:grpSpPr>
        <a:xfrm>
          <a:off x="0" y="0"/>
          <a:ext cx="0" cy="0"/>
          <a:chOff x="0" y="0"/>
          <a:chExt cx="0" cy="0"/>
        </a:xfrm>
      </p:grpSpPr>
      <p:sp>
        <p:nvSpPr>
          <p:cNvPr id="66" name="Google Shape;66;g2e183ddb3ee_5_13"/>
          <p:cNvSpPr/>
          <p:nvPr/>
        </p:nvSpPr>
        <p:spPr>
          <a:xfrm>
            <a:off x="0" y="0"/>
            <a:ext cx="12191999"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g2e183ddb3ee_5_13"/>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lt1"/>
              </a:buClr>
              <a:buSzPts val="1800"/>
              <a:buChar char="•"/>
              <a:defRPr>
                <a:solidFill>
                  <a:schemeClr val="lt1"/>
                </a:solidFill>
              </a:defRPr>
            </a:lvl1pPr>
            <a:lvl2pPr marL="914400" lvl="1" indent="-342900" algn="l">
              <a:lnSpc>
                <a:spcPct val="150000"/>
              </a:lnSpc>
              <a:spcBef>
                <a:spcPts val="1000"/>
              </a:spcBef>
              <a:spcAft>
                <a:spcPts val="0"/>
              </a:spcAft>
              <a:buClr>
                <a:schemeClr val="lt1"/>
              </a:buClr>
              <a:buSzPts val="1800"/>
              <a:buChar char="•"/>
              <a:defRPr>
                <a:solidFill>
                  <a:schemeClr val="lt1"/>
                </a:solidFill>
              </a:defRPr>
            </a:lvl2pPr>
            <a:lvl3pPr marL="1371600" lvl="2" indent="-342900" algn="l">
              <a:lnSpc>
                <a:spcPct val="150000"/>
              </a:lnSpc>
              <a:spcBef>
                <a:spcPts val="1000"/>
              </a:spcBef>
              <a:spcAft>
                <a:spcPts val="0"/>
              </a:spcAft>
              <a:buClr>
                <a:schemeClr val="lt1"/>
              </a:buClr>
              <a:buSzPts val="1800"/>
              <a:buChar char="•"/>
              <a:defRPr>
                <a:solidFill>
                  <a:schemeClr val="lt1"/>
                </a:solidFill>
              </a:defRPr>
            </a:lvl3pPr>
            <a:lvl4pPr marL="1828800" lvl="3" indent="-342900" algn="l">
              <a:lnSpc>
                <a:spcPct val="150000"/>
              </a:lnSpc>
              <a:spcBef>
                <a:spcPts val="1000"/>
              </a:spcBef>
              <a:spcAft>
                <a:spcPts val="0"/>
              </a:spcAft>
              <a:buClr>
                <a:schemeClr val="lt1"/>
              </a:buClr>
              <a:buSzPts val="1800"/>
              <a:buChar char="•"/>
              <a:defRPr>
                <a:solidFill>
                  <a:schemeClr val="lt1"/>
                </a:solidFill>
              </a:defRPr>
            </a:lvl4pPr>
            <a:lvl5pPr marL="2286000" lvl="4" indent="-342900" algn="l">
              <a:lnSpc>
                <a:spcPct val="150000"/>
              </a:lnSpc>
              <a:spcBef>
                <a:spcPts val="1000"/>
              </a:spcBef>
              <a:spcAft>
                <a:spcPts val="0"/>
              </a:spcAft>
              <a:buClr>
                <a:schemeClr val="lt1"/>
              </a:buClr>
              <a:buSzPts val="18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2e183ddb3ee_5_13"/>
          <p:cNvSpPr/>
          <p:nvPr/>
        </p:nvSpPr>
        <p:spPr>
          <a:xfrm>
            <a:off x="729048" y="729049"/>
            <a:ext cx="10733903" cy="538257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Border - Yellow">
  <p:cSld name="Background Border - Yellow">
    <p:spTree>
      <p:nvGrpSpPr>
        <p:cNvPr id="1" name="Shape 69"/>
        <p:cNvGrpSpPr/>
        <p:nvPr/>
      </p:nvGrpSpPr>
      <p:grpSpPr>
        <a:xfrm>
          <a:off x="0" y="0"/>
          <a:ext cx="0" cy="0"/>
          <a:chOff x="0" y="0"/>
          <a:chExt cx="0" cy="0"/>
        </a:xfrm>
      </p:grpSpPr>
      <p:sp>
        <p:nvSpPr>
          <p:cNvPr id="70" name="Google Shape;70;g2e183ddb3ee_5_17"/>
          <p:cNvSpPr/>
          <p:nvPr/>
        </p:nvSpPr>
        <p:spPr>
          <a:xfrm>
            <a:off x="0" y="0"/>
            <a:ext cx="12191999" cy="6858000"/>
          </a:xfrm>
          <a:prstGeom prst="rect">
            <a:avLst/>
          </a:prstGeom>
          <a:solidFill>
            <a:srgbClr val="F9C4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g2e183ddb3ee_5_17"/>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1000"/>
              </a:spcBef>
              <a:spcAft>
                <a:spcPts val="0"/>
              </a:spcAft>
              <a:buClr>
                <a:schemeClr val="dk1"/>
              </a:buClr>
              <a:buSzPts val="1800"/>
              <a:buChar char="•"/>
              <a:defRPr/>
            </a:lvl2pPr>
            <a:lvl3pPr marL="1371600" lvl="2" indent="-342900" algn="l">
              <a:lnSpc>
                <a:spcPct val="150000"/>
              </a:lnSpc>
              <a:spcBef>
                <a:spcPts val="1000"/>
              </a:spcBef>
              <a:spcAft>
                <a:spcPts val="0"/>
              </a:spcAft>
              <a:buClr>
                <a:schemeClr val="dk1"/>
              </a:buClr>
              <a:buSzPts val="1800"/>
              <a:buChar char="•"/>
              <a:defRPr/>
            </a:lvl3pPr>
            <a:lvl4pPr marL="1828800" lvl="3" indent="-342900" algn="l">
              <a:lnSpc>
                <a:spcPct val="150000"/>
              </a:lnSpc>
              <a:spcBef>
                <a:spcPts val="1000"/>
              </a:spcBef>
              <a:spcAft>
                <a:spcPts val="0"/>
              </a:spcAft>
              <a:buClr>
                <a:schemeClr val="dk1"/>
              </a:buClr>
              <a:buSzPts val="1800"/>
              <a:buChar char="•"/>
              <a:defRPr/>
            </a:lvl4pPr>
            <a:lvl5pPr marL="2286000" lvl="4" indent="-342900" algn="l">
              <a:lnSpc>
                <a:spcPct val="15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g2e183ddb3ee_5_17"/>
          <p:cNvSpPr/>
          <p:nvPr/>
        </p:nvSpPr>
        <p:spPr>
          <a:xfrm>
            <a:off x="729048" y="729049"/>
            <a:ext cx="10733903" cy="538257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 Full Width">
  <p:cSld name="Content - Full Width">
    <p:spTree>
      <p:nvGrpSpPr>
        <p:cNvPr id="1" name="Shape 73"/>
        <p:cNvGrpSpPr/>
        <p:nvPr/>
      </p:nvGrpSpPr>
      <p:grpSpPr>
        <a:xfrm>
          <a:off x="0" y="0"/>
          <a:ext cx="0" cy="0"/>
          <a:chOff x="0" y="0"/>
          <a:chExt cx="0" cy="0"/>
        </a:xfrm>
      </p:grpSpPr>
      <p:sp>
        <p:nvSpPr>
          <p:cNvPr id="74" name="Google Shape;74;g2e183ddb3ee_5_21"/>
          <p:cNvSpPr txBox="1">
            <a:spLocks noGrp="1"/>
          </p:cNvSpPr>
          <p:nvPr>
            <p:ph type="title"/>
          </p:nvPr>
        </p:nvSpPr>
        <p:spPr>
          <a:xfrm>
            <a:off x="723897" y="723900"/>
            <a:ext cx="10744207" cy="110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g2e183ddb3ee_5_21"/>
          <p:cNvSpPr txBox="1">
            <a:spLocks noGrp="1"/>
          </p:cNvSpPr>
          <p:nvPr>
            <p:ph type="body" idx="1"/>
          </p:nvPr>
        </p:nvSpPr>
        <p:spPr>
          <a:xfrm>
            <a:off x="723900" y="2137720"/>
            <a:ext cx="10744200" cy="395828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1000"/>
              </a:spcBef>
              <a:spcAft>
                <a:spcPts val="0"/>
              </a:spcAft>
              <a:buClr>
                <a:schemeClr val="dk1"/>
              </a:buClr>
              <a:buSzPts val="1800"/>
              <a:buChar char="•"/>
              <a:defRPr/>
            </a:lvl2pPr>
            <a:lvl3pPr marL="1371600" lvl="2" indent="-342900" algn="l">
              <a:lnSpc>
                <a:spcPct val="150000"/>
              </a:lnSpc>
              <a:spcBef>
                <a:spcPts val="1000"/>
              </a:spcBef>
              <a:spcAft>
                <a:spcPts val="0"/>
              </a:spcAft>
              <a:buClr>
                <a:schemeClr val="dk1"/>
              </a:buClr>
              <a:buSzPts val="1800"/>
              <a:buChar char="•"/>
              <a:defRPr/>
            </a:lvl3pPr>
            <a:lvl4pPr marL="1828800" lvl="3" indent="-342900" algn="l">
              <a:lnSpc>
                <a:spcPct val="150000"/>
              </a:lnSpc>
              <a:spcBef>
                <a:spcPts val="1000"/>
              </a:spcBef>
              <a:spcAft>
                <a:spcPts val="0"/>
              </a:spcAft>
              <a:buClr>
                <a:schemeClr val="dk1"/>
              </a:buClr>
              <a:buSzPts val="1800"/>
              <a:buChar char="•"/>
              <a:defRPr/>
            </a:lvl4pPr>
            <a:lvl5pPr marL="2286000" lvl="4" indent="-342900" algn="l">
              <a:lnSpc>
                <a:spcPct val="15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6" name="Google Shape;76;g2e183ddb3ee_5_21"/>
          <p:cNvCxnSpPr/>
          <p:nvPr/>
        </p:nvCxnSpPr>
        <p:spPr>
          <a:xfrm>
            <a:off x="723897" y="1943682"/>
            <a:ext cx="556263"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Yellow" type="title">
  <p:cSld name="TITLE">
    <p:spTree>
      <p:nvGrpSpPr>
        <p:cNvPr id="1" name="Shape 77"/>
        <p:cNvGrpSpPr/>
        <p:nvPr/>
      </p:nvGrpSpPr>
      <p:grpSpPr>
        <a:xfrm>
          <a:off x="0" y="0"/>
          <a:ext cx="0" cy="0"/>
          <a:chOff x="0" y="0"/>
          <a:chExt cx="0" cy="0"/>
        </a:xfrm>
      </p:grpSpPr>
      <p:sp>
        <p:nvSpPr>
          <p:cNvPr id="78" name="Google Shape;78;g2e183ddb3ee_5_25"/>
          <p:cNvSpPr txBox="1">
            <a:spLocks noGrp="1"/>
          </p:cNvSpPr>
          <p:nvPr>
            <p:ph type="ctrTitle"/>
          </p:nvPr>
        </p:nvSpPr>
        <p:spPr>
          <a:xfrm>
            <a:off x="1104900" y="1122363"/>
            <a:ext cx="9982200" cy="2387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g2e183ddb3ee_5_25"/>
          <p:cNvSpPr txBox="1">
            <a:spLocks noGrp="1"/>
          </p:cNvSpPr>
          <p:nvPr>
            <p:ph type="subTitle" idx="1"/>
          </p:nvPr>
        </p:nvSpPr>
        <p:spPr>
          <a:xfrm>
            <a:off x="1104900" y="4020854"/>
            <a:ext cx="9982200" cy="1732245"/>
          </a:xfrm>
          <a:prstGeom prst="rect">
            <a:avLst/>
          </a:prstGeom>
          <a:noFill/>
          <a:ln>
            <a:noFill/>
          </a:ln>
        </p:spPr>
        <p:txBody>
          <a:bodyPr spcFirstLastPara="1" wrap="square" lIns="0" tIns="0" rIns="0" bIns="0" anchor="t" anchorCtr="0">
            <a:noAutofit/>
          </a:bodyPr>
          <a:lstStyle>
            <a:lvl1pPr lvl="0" algn="ctr">
              <a:lnSpc>
                <a:spcPct val="150000"/>
              </a:lnSpc>
              <a:spcBef>
                <a:spcPts val="0"/>
              </a:spcBef>
              <a:spcAft>
                <a:spcPts val="0"/>
              </a:spcAft>
              <a:buClr>
                <a:schemeClr val="dk1"/>
              </a:buClr>
              <a:buSzPts val="1800"/>
              <a:buNone/>
              <a:defRPr sz="1800"/>
            </a:lvl1pPr>
            <a:lvl2pPr lvl="1" algn="ctr">
              <a:lnSpc>
                <a:spcPct val="150000"/>
              </a:lnSpc>
              <a:spcBef>
                <a:spcPts val="1000"/>
              </a:spcBef>
              <a:spcAft>
                <a:spcPts val="0"/>
              </a:spcAft>
              <a:buClr>
                <a:schemeClr val="dk1"/>
              </a:buClr>
              <a:buSzPts val="2000"/>
              <a:buNone/>
              <a:defRPr sz="2000"/>
            </a:lvl2pPr>
            <a:lvl3pPr lvl="2" algn="ctr">
              <a:lnSpc>
                <a:spcPct val="150000"/>
              </a:lnSpc>
              <a:spcBef>
                <a:spcPts val="1000"/>
              </a:spcBef>
              <a:spcAft>
                <a:spcPts val="0"/>
              </a:spcAft>
              <a:buClr>
                <a:schemeClr val="dk1"/>
              </a:buClr>
              <a:buSzPts val="1800"/>
              <a:buNone/>
              <a:defRPr sz="1800"/>
            </a:lvl3pPr>
            <a:lvl4pPr lvl="3" algn="ctr">
              <a:lnSpc>
                <a:spcPct val="150000"/>
              </a:lnSpc>
              <a:spcBef>
                <a:spcPts val="1000"/>
              </a:spcBef>
              <a:spcAft>
                <a:spcPts val="0"/>
              </a:spcAft>
              <a:buClr>
                <a:schemeClr val="dk1"/>
              </a:buClr>
              <a:buSzPts val="1600"/>
              <a:buNone/>
              <a:defRPr sz="1600"/>
            </a:lvl4pPr>
            <a:lvl5pPr lvl="4" algn="ctr">
              <a:lnSpc>
                <a:spcPct val="15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With Border - Yellow">
  <p:cSld name="Content - With Border - Yellow">
    <p:spTree>
      <p:nvGrpSpPr>
        <p:cNvPr id="1" name="Shape 80"/>
        <p:cNvGrpSpPr/>
        <p:nvPr/>
      </p:nvGrpSpPr>
      <p:grpSpPr>
        <a:xfrm>
          <a:off x="0" y="0"/>
          <a:ext cx="0" cy="0"/>
          <a:chOff x="0" y="0"/>
          <a:chExt cx="0" cy="0"/>
        </a:xfrm>
      </p:grpSpPr>
      <p:sp>
        <p:nvSpPr>
          <p:cNvPr id="81" name="Google Shape;81;g2e183ddb3ee_5_28"/>
          <p:cNvSpPr/>
          <p:nvPr/>
        </p:nvSpPr>
        <p:spPr>
          <a:xfrm>
            <a:off x="0" y="0"/>
            <a:ext cx="12191999" cy="6858000"/>
          </a:xfrm>
          <a:prstGeom prst="rect">
            <a:avLst/>
          </a:prstGeom>
          <a:solidFill>
            <a:srgbClr val="F9C4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g2e183ddb3ee_5_28"/>
          <p:cNvSpPr/>
          <p:nvPr/>
        </p:nvSpPr>
        <p:spPr>
          <a:xfrm>
            <a:off x="729048" y="729049"/>
            <a:ext cx="10733903" cy="538257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g2e183ddb3ee_5_28"/>
          <p:cNvSpPr txBox="1">
            <a:spLocks noGrp="1"/>
          </p:cNvSpPr>
          <p:nvPr>
            <p:ph type="title"/>
          </p:nvPr>
        </p:nvSpPr>
        <p:spPr>
          <a:xfrm>
            <a:off x="1104902" y="1124950"/>
            <a:ext cx="9982199" cy="98180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400"/>
              <a:buFont typeface="Arial Black"/>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g2e183ddb3ee_5_28"/>
          <p:cNvSpPr txBox="1">
            <a:spLocks noGrp="1"/>
          </p:cNvSpPr>
          <p:nvPr>
            <p:ph type="body" idx="1"/>
          </p:nvPr>
        </p:nvSpPr>
        <p:spPr>
          <a:xfrm>
            <a:off x="1104906" y="2538770"/>
            <a:ext cx="9982193" cy="321433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solidFill>
                  <a:schemeClr val="dk1"/>
                </a:solidFill>
              </a:defRPr>
            </a:lvl1pPr>
            <a:lvl2pPr marL="914400" lvl="1" indent="-342900" algn="l">
              <a:lnSpc>
                <a:spcPct val="150000"/>
              </a:lnSpc>
              <a:spcBef>
                <a:spcPts val="1000"/>
              </a:spcBef>
              <a:spcAft>
                <a:spcPts val="0"/>
              </a:spcAft>
              <a:buClr>
                <a:schemeClr val="dk1"/>
              </a:buClr>
              <a:buSzPts val="1800"/>
              <a:buChar char="•"/>
              <a:defRPr>
                <a:solidFill>
                  <a:schemeClr val="dk1"/>
                </a:solidFill>
              </a:defRPr>
            </a:lvl2pPr>
            <a:lvl3pPr marL="1371600" lvl="2" indent="-342900" algn="l">
              <a:lnSpc>
                <a:spcPct val="150000"/>
              </a:lnSpc>
              <a:spcBef>
                <a:spcPts val="1000"/>
              </a:spcBef>
              <a:spcAft>
                <a:spcPts val="0"/>
              </a:spcAft>
              <a:buClr>
                <a:schemeClr val="dk1"/>
              </a:buClr>
              <a:buSzPts val="1800"/>
              <a:buChar char="•"/>
              <a:defRPr>
                <a:solidFill>
                  <a:schemeClr val="dk1"/>
                </a:solidFill>
              </a:defRPr>
            </a:lvl3pPr>
            <a:lvl4pPr marL="1828800" lvl="3" indent="-342900" algn="l">
              <a:lnSpc>
                <a:spcPct val="150000"/>
              </a:lnSpc>
              <a:spcBef>
                <a:spcPts val="1000"/>
              </a:spcBef>
              <a:spcAft>
                <a:spcPts val="0"/>
              </a:spcAft>
              <a:buClr>
                <a:schemeClr val="dk1"/>
              </a:buClr>
              <a:buSzPts val="1800"/>
              <a:buChar char="•"/>
              <a:defRPr>
                <a:solidFill>
                  <a:schemeClr val="dk1"/>
                </a:solidFill>
              </a:defRPr>
            </a:lvl4pPr>
            <a:lvl5pPr marL="2286000" lvl="4" indent="-342900" algn="l">
              <a:lnSpc>
                <a:spcPct val="150000"/>
              </a:lnSpc>
              <a:spcBef>
                <a:spcPts val="1000"/>
              </a:spcBef>
              <a:spcAft>
                <a:spcPts val="0"/>
              </a:spcAft>
              <a:buClr>
                <a:schemeClr val="dk1"/>
              </a:buClr>
              <a:buSzPts val="1800"/>
              <a:buChar char="•"/>
              <a:defRPr>
                <a:solidFill>
                  <a:schemeClr val="dk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 name="Google Shape;85;g2e183ddb3ee_5_28"/>
          <p:cNvCxnSpPr/>
          <p:nvPr/>
        </p:nvCxnSpPr>
        <p:spPr>
          <a:xfrm>
            <a:off x="1104903" y="2344732"/>
            <a:ext cx="556263" cy="0"/>
          </a:xfrm>
          <a:prstGeom prst="straightConnector1">
            <a:avLst/>
          </a:prstGeom>
          <a:noFill/>
          <a:ln w="50800" cap="flat" cmpd="sng">
            <a:solidFill>
              <a:schemeClr val="l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With Border - Black">
  <p:cSld name="Content - With Border - Black">
    <p:spTree>
      <p:nvGrpSpPr>
        <p:cNvPr id="1" name="Shape 86"/>
        <p:cNvGrpSpPr/>
        <p:nvPr/>
      </p:nvGrpSpPr>
      <p:grpSpPr>
        <a:xfrm>
          <a:off x="0" y="0"/>
          <a:ext cx="0" cy="0"/>
          <a:chOff x="0" y="0"/>
          <a:chExt cx="0" cy="0"/>
        </a:xfrm>
      </p:grpSpPr>
      <p:sp>
        <p:nvSpPr>
          <p:cNvPr id="87" name="Google Shape;87;g2e183ddb3ee_5_34"/>
          <p:cNvSpPr/>
          <p:nvPr/>
        </p:nvSpPr>
        <p:spPr>
          <a:xfrm>
            <a:off x="0" y="0"/>
            <a:ext cx="12191999"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g2e183ddb3ee_5_34"/>
          <p:cNvSpPr/>
          <p:nvPr/>
        </p:nvSpPr>
        <p:spPr>
          <a:xfrm>
            <a:off x="729048" y="729049"/>
            <a:ext cx="10733903" cy="538257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g2e183ddb3ee_5_34"/>
          <p:cNvSpPr txBox="1">
            <a:spLocks noGrp="1"/>
          </p:cNvSpPr>
          <p:nvPr>
            <p:ph type="title"/>
          </p:nvPr>
        </p:nvSpPr>
        <p:spPr>
          <a:xfrm>
            <a:off x="1104902" y="1124950"/>
            <a:ext cx="9982199" cy="98180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400"/>
              <a:buFont typeface="Arial Black"/>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g2e183ddb3ee_5_34"/>
          <p:cNvSpPr txBox="1">
            <a:spLocks noGrp="1"/>
          </p:cNvSpPr>
          <p:nvPr>
            <p:ph type="body" idx="1"/>
          </p:nvPr>
        </p:nvSpPr>
        <p:spPr>
          <a:xfrm>
            <a:off x="1104906" y="2538770"/>
            <a:ext cx="9982193" cy="321433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lt1"/>
              </a:buClr>
              <a:buSzPts val="1800"/>
              <a:buChar char="•"/>
              <a:defRPr>
                <a:solidFill>
                  <a:schemeClr val="lt1"/>
                </a:solidFill>
              </a:defRPr>
            </a:lvl1pPr>
            <a:lvl2pPr marL="914400" lvl="1" indent="-342900" algn="l">
              <a:lnSpc>
                <a:spcPct val="150000"/>
              </a:lnSpc>
              <a:spcBef>
                <a:spcPts val="1000"/>
              </a:spcBef>
              <a:spcAft>
                <a:spcPts val="0"/>
              </a:spcAft>
              <a:buClr>
                <a:schemeClr val="lt1"/>
              </a:buClr>
              <a:buSzPts val="1800"/>
              <a:buChar char="•"/>
              <a:defRPr>
                <a:solidFill>
                  <a:schemeClr val="lt1"/>
                </a:solidFill>
              </a:defRPr>
            </a:lvl2pPr>
            <a:lvl3pPr marL="1371600" lvl="2" indent="-342900" algn="l">
              <a:lnSpc>
                <a:spcPct val="150000"/>
              </a:lnSpc>
              <a:spcBef>
                <a:spcPts val="1000"/>
              </a:spcBef>
              <a:spcAft>
                <a:spcPts val="0"/>
              </a:spcAft>
              <a:buClr>
                <a:schemeClr val="lt1"/>
              </a:buClr>
              <a:buSzPts val="1800"/>
              <a:buChar char="•"/>
              <a:defRPr>
                <a:solidFill>
                  <a:schemeClr val="lt1"/>
                </a:solidFill>
              </a:defRPr>
            </a:lvl3pPr>
            <a:lvl4pPr marL="1828800" lvl="3" indent="-342900" algn="l">
              <a:lnSpc>
                <a:spcPct val="150000"/>
              </a:lnSpc>
              <a:spcBef>
                <a:spcPts val="1000"/>
              </a:spcBef>
              <a:spcAft>
                <a:spcPts val="0"/>
              </a:spcAft>
              <a:buClr>
                <a:schemeClr val="lt1"/>
              </a:buClr>
              <a:buSzPts val="1800"/>
              <a:buChar char="•"/>
              <a:defRPr>
                <a:solidFill>
                  <a:schemeClr val="lt1"/>
                </a:solidFill>
              </a:defRPr>
            </a:lvl4pPr>
            <a:lvl5pPr marL="2286000" lvl="4" indent="-342900" algn="l">
              <a:lnSpc>
                <a:spcPct val="150000"/>
              </a:lnSpc>
              <a:spcBef>
                <a:spcPts val="1000"/>
              </a:spcBef>
              <a:spcAft>
                <a:spcPts val="0"/>
              </a:spcAft>
              <a:buClr>
                <a:schemeClr val="lt1"/>
              </a:buClr>
              <a:buSzPts val="18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1" name="Google Shape;91;g2e183ddb3ee_5_34"/>
          <p:cNvCxnSpPr/>
          <p:nvPr/>
        </p:nvCxnSpPr>
        <p:spPr>
          <a:xfrm>
            <a:off x="1104903" y="2344732"/>
            <a:ext cx="556263"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2"/>
        <p:cNvGrpSpPr/>
        <p:nvPr/>
      </p:nvGrpSpPr>
      <p:grpSpPr>
        <a:xfrm>
          <a:off x="0" y="0"/>
          <a:ext cx="0" cy="0"/>
          <a:chOff x="0" y="0"/>
          <a:chExt cx="0" cy="0"/>
        </a:xfrm>
      </p:grpSpPr>
      <p:sp>
        <p:nvSpPr>
          <p:cNvPr id="93" name="Google Shape;93;g2e183ddb3ee_5_40"/>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1000"/>
              </a:spcBef>
              <a:spcAft>
                <a:spcPts val="0"/>
              </a:spcAft>
              <a:buClr>
                <a:schemeClr val="dk1"/>
              </a:buClr>
              <a:buSzPts val="1800"/>
              <a:buChar char="•"/>
              <a:defRPr/>
            </a:lvl2pPr>
            <a:lvl3pPr marL="1371600" lvl="2" indent="-342900" algn="l">
              <a:lnSpc>
                <a:spcPct val="150000"/>
              </a:lnSpc>
              <a:spcBef>
                <a:spcPts val="1000"/>
              </a:spcBef>
              <a:spcAft>
                <a:spcPts val="0"/>
              </a:spcAft>
              <a:buClr>
                <a:schemeClr val="dk1"/>
              </a:buClr>
              <a:buSzPts val="1800"/>
              <a:buChar char="•"/>
              <a:defRPr/>
            </a:lvl3pPr>
            <a:lvl4pPr marL="1828800" lvl="3" indent="-342900" algn="l">
              <a:lnSpc>
                <a:spcPct val="150000"/>
              </a:lnSpc>
              <a:spcBef>
                <a:spcPts val="1000"/>
              </a:spcBef>
              <a:spcAft>
                <a:spcPts val="0"/>
              </a:spcAft>
              <a:buClr>
                <a:schemeClr val="dk1"/>
              </a:buClr>
              <a:buSzPts val="1800"/>
              <a:buChar char="•"/>
              <a:defRPr/>
            </a:lvl4pPr>
            <a:lvl5pPr marL="2286000" lvl="4" indent="-342900" algn="l">
              <a:lnSpc>
                <a:spcPct val="15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 Full Width">
  <p:cSld name="Content - Full Width">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723897" y="723900"/>
            <a:ext cx="10744200" cy="11043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45"/>
          <p:cNvSpPr txBox="1">
            <a:spLocks noGrp="1"/>
          </p:cNvSpPr>
          <p:nvPr>
            <p:ph type="body" idx="1"/>
          </p:nvPr>
        </p:nvSpPr>
        <p:spPr>
          <a:xfrm>
            <a:off x="723900" y="2137720"/>
            <a:ext cx="10744200" cy="3958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lvl1pPr>
            <a:lvl2pPr marL="914400" lvl="1" indent="-342900" algn="l" rtl="0">
              <a:lnSpc>
                <a:spcPct val="150000"/>
              </a:lnSpc>
              <a:spcBef>
                <a:spcPts val="1000"/>
              </a:spcBef>
              <a:spcAft>
                <a:spcPts val="0"/>
              </a:spcAft>
              <a:buClr>
                <a:schemeClr val="dk1"/>
              </a:buClr>
              <a:buSzPts val="1800"/>
              <a:buChar char="•"/>
              <a:defRPr/>
            </a:lvl2pPr>
            <a:lvl3pPr marL="1371600" lvl="2" indent="-342900" algn="l" rtl="0">
              <a:lnSpc>
                <a:spcPct val="150000"/>
              </a:lnSpc>
              <a:spcBef>
                <a:spcPts val="1000"/>
              </a:spcBef>
              <a:spcAft>
                <a:spcPts val="0"/>
              </a:spcAft>
              <a:buClr>
                <a:schemeClr val="dk1"/>
              </a:buClr>
              <a:buSzPts val="1800"/>
              <a:buChar char="•"/>
              <a:defRPr/>
            </a:lvl3pPr>
            <a:lvl4pPr marL="1828800" lvl="3" indent="-342900" algn="l" rtl="0">
              <a:lnSpc>
                <a:spcPct val="150000"/>
              </a:lnSpc>
              <a:spcBef>
                <a:spcPts val="1000"/>
              </a:spcBef>
              <a:spcAft>
                <a:spcPts val="0"/>
              </a:spcAft>
              <a:buClr>
                <a:schemeClr val="dk1"/>
              </a:buClr>
              <a:buSzPts val="1800"/>
              <a:buChar char="•"/>
              <a:defRPr/>
            </a:lvl4pPr>
            <a:lvl5pPr marL="2286000" lvl="4" indent="-342900" algn="l" rtl="0">
              <a:lnSpc>
                <a:spcPct val="150000"/>
              </a:lnSpc>
              <a:spcBef>
                <a:spcPts val="1000"/>
              </a:spcBef>
              <a:spcAft>
                <a:spcPts val="0"/>
              </a:spcAft>
              <a:buClr>
                <a:schemeClr val="dk1"/>
              </a:buClr>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8" name="Google Shape;18;p45"/>
          <p:cNvCxnSpPr/>
          <p:nvPr/>
        </p:nvCxnSpPr>
        <p:spPr>
          <a:xfrm>
            <a:off x="723897" y="1943682"/>
            <a:ext cx="556200"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4"/>
        <p:cNvGrpSpPr/>
        <p:nvPr/>
      </p:nvGrpSpPr>
      <p:grpSpPr>
        <a:xfrm>
          <a:off x="0" y="0"/>
          <a:ext cx="0" cy="0"/>
          <a:chOff x="0" y="0"/>
          <a:chExt cx="0" cy="0"/>
        </a:xfrm>
      </p:grpSpPr>
      <p:sp>
        <p:nvSpPr>
          <p:cNvPr id="95" name="Google Shape;95;g2e183ddb3ee_5_42"/>
          <p:cNvSpPr txBox="1">
            <a:spLocks noGrp="1"/>
          </p:cNvSpPr>
          <p:nvPr>
            <p:ph type="body" idx="1"/>
          </p:nvPr>
        </p:nvSpPr>
        <p:spPr>
          <a:xfrm rot="5400000">
            <a:off x="4137718" y="-1246416"/>
            <a:ext cx="3940626" cy="10744202"/>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1000"/>
              </a:spcBef>
              <a:spcAft>
                <a:spcPts val="0"/>
              </a:spcAft>
              <a:buClr>
                <a:schemeClr val="dk1"/>
              </a:buClr>
              <a:buSzPts val="1800"/>
              <a:buChar char="•"/>
              <a:defRPr/>
            </a:lvl2pPr>
            <a:lvl3pPr marL="1371600" lvl="2" indent="-342900" algn="l">
              <a:lnSpc>
                <a:spcPct val="150000"/>
              </a:lnSpc>
              <a:spcBef>
                <a:spcPts val="1000"/>
              </a:spcBef>
              <a:spcAft>
                <a:spcPts val="0"/>
              </a:spcAft>
              <a:buClr>
                <a:schemeClr val="dk1"/>
              </a:buClr>
              <a:buSzPts val="1800"/>
              <a:buChar char="•"/>
              <a:defRPr/>
            </a:lvl3pPr>
            <a:lvl4pPr marL="1828800" lvl="3" indent="-342900" algn="l">
              <a:lnSpc>
                <a:spcPct val="150000"/>
              </a:lnSpc>
              <a:spcBef>
                <a:spcPts val="1000"/>
              </a:spcBef>
              <a:spcAft>
                <a:spcPts val="0"/>
              </a:spcAft>
              <a:buClr>
                <a:schemeClr val="dk1"/>
              </a:buClr>
              <a:buSzPts val="1800"/>
              <a:buChar char="•"/>
              <a:defRPr/>
            </a:lvl4pPr>
            <a:lvl5pPr marL="2286000" lvl="4" indent="-342900" algn="l">
              <a:lnSpc>
                <a:spcPct val="15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g2e183ddb3ee_5_42"/>
          <p:cNvSpPr txBox="1">
            <a:spLocks noGrp="1"/>
          </p:cNvSpPr>
          <p:nvPr>
            <p:ph type="title"/>
          </p:nvPr>
        </p:nvSpPr>
        <p:spPr>
          <a:xfrm>
            <a:off x="723897" y="723900"/>
            <a:ext cx="10744207" cy="110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7" name="Google Shape;97;g2e183ddb3ee_5_42"/>
          <p:cNvCxnSpPr/>
          <p:nvPr/>
        </p:nvCxnSpPr>
        <p:spPr>
          <a:xfrm>
            <a:off x="723897" y="1943682"/>
            <a:ext cx="556263"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g2e183ddb3ee_5_46"/>
          <p:cNvSpPr txBox="1">
            <a:spLocks noGrp="1"/>
          </p:cNvSpPr>
          <p:nvPr>
            <p:ph type="title"/>
          </p:nvPr>
        </p:nvSpPr>
        <p:spPr>
          <a:xfrm rot="5400000">
            <a:off x="7515497" y="2143397"/>
            <a:ext cx="5372101" cy="253310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g2e183ddb3ee_5_46"/>
          <p:cNvSpPr txBox="1">
            <a:spLocks noGrp="1"/>
          </p:cNvSpPr>
          <p:nvPr>
            <p:ph type="body" idx="1"/>
          </p:nvPr>
        </p:nvSpPr>
        <p:spPr>
          <a:xfrm rot="5400000">
            <a:off x="1962150" y="-514350"/>
            <a:ext cx="5372101" cy="7848600"/>
          </a:xfrm>
          <a:prstGeom prst="rect">
            <a:avLst/>
          </a:prstGeom>
          <a:noFill/>
          <a:ln>
            <a:noFill/>
          </a:ln>
        </p:spPr>
        <p:txBody>
          <a:bodyPr spcFirstLastPara="1" wrap="square" lIns="0" tIns="0" rIns="0" bIns="0" anchor="t" anchorCtr="0">
            <a:no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1000"/>
              </a:spcBef>
              <a:spcAft>
                <a:spcPts val="0"/>
              </a:spcAft>
              <a:buClr>
                <a:schemeClr val="dk1"/>
              </a:buClr>
              <a:buSzPts val="1800"/>
              <a:buChar char="•"/>
              <a:defRPr/>
            </a:lvl2pPr>
            <a:lvl3pPr marL="1371600" lvl="2" indent="-342900" algn="l">
              <a:lnSpc>
                <a:spcPct val="150000"/>
              </a:lnSpc>
              <a:spcBef>
                <a:spcPts val="1000"/>
              </a:spcBef>
              <a:spcAft>
                <a:spcPts val="0"/>
              </a:spcAft>
              <a:buClr>
                <a:schemeClr val="dk1"/>
              </a:buClr>
              <a:buSzPts val="1800"/>
              <a:buChar char="•"/>
              <a:defRPr/>
            </a:lvl3pPr>
            <a:lvl4pPr marL="1828800" lvl="3" indent="-342900" algn="l">
              <a:lnSpc>
                <a:spcPct val="150000"/>
              </a:lnSpc>
              <a:spcBef>
                <a:spcPts val="1000"/>
              </a:spcBef>
              <a:spcAft>
                <a:spcPts val="0"/>
              </a:spcAft>
              <a:buClr>
                <a:schemeClr val="dk1"/>
              </a:buClr>
              <a:buSzPts val="1800"/>
              <a:buChar char="•"/>
              <a:defRPr/>
            </a:lvl4pPr>
            <a:lvl5pPr marL="2286000" lvl="4" indent="-342900" algn="l">
              <a:lnSpc>
                <a:spcPct val="15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 name="Google Shape;101;g2e183ddb3ee_5_46"/>
          <p:cNvCxnSpPr/>
          <p:nvPr/>
        </p:nvCxnSpPr>
        <p:spPr>
          <a:xfrm>
            <a:off x="8811437" y="723900"/>
            <a:ext cx="3" cy="603575"/>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9"/>
        <p:cNvGrpSpPr/>
        <p:nvPr/>
      </p:nvGrpSpPr>
      <p:grpSpPr>
        <a:xfrm>
          <a:off x="0" y="0"/>
          <a:ext cx="0" cy="0"/>
          <a:chOff x="0" y="0"/>
          <a:chExt cx="0" cy="0"/>
        </a:xfrm>
      </p:grpSpPr>
      <p:sp>
        <p:nvSpPr>
          <p:cNvPr id="20" name="Google Shape;20;p46"/>
          <p:cNvSpPr txBox="1">
            <a:spLocks noGrp="1"/>
          </p:cNvSpPr>
          <p:nvPr>
            <p:ph type="body" idx="1"/>
          </p:nvPr>
        </p:nvSpPr>
        <p:spPr>
          <a:xfrm rot="5400000">
            <a:off x="4137782" y="-1246478"/>
            <a:ext cx="3940500" cy="10744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lvl1pPr>
            <a:lvl2pPr marL="914400" lvl="1" indent="-342900" algn="l" rtl="0">
              <a:lnSpc>
                <a:spcPct val="150000"/>
              </a:lnSpc>
              <a:spcBef>
                <a:spcPts val="1000"/>
              </a:spcBef>
              <a:spcAft>
                <a:spcPts val="0"/>
              </a:spcAft>
              <a:buClr>
                <a:schemeClr val="dk1"/>
              </a:buClr>
              <a:buSzPts val="1800"/>
              <a:buChar char="•"/>
              <a:defRPr/>
            </a:lvl2pPr>
            <a:lvl3pPr marL="1371600" lvl="2" indent="-342900" algn="l" rtl="0">
              <a:lnSpc>
                <a:spcPct val="150000"/>
              </a:lnSpc>
              <a:spcBef>
                <a:spcPts val="1000"/>
              </a:spcBef>
              <a:spcAft>
                <a:spcPts val="0"/>
              </a:spcAft>
              <a:buClr>
                <a:schemeClr val="dk1"/>
              </a:buClr>
              <a:buSzPts val="1800"/>
              <a:buChar char="•"/>
              <a:defRPr/>
            </a:lvl3pPr>
            <a:lvl4pPr marL="1828800" lvl="3" indent="-342900" algn="l" rtl="0">
              <a:lnSpc>
                <a:spcPct val="150000"/>
              </a:lnSpc>
              <a:spcBef>
                <a:spcPts val="1000"/>
              </a:spcBef>
              <a:spcAft>
                <a:spcPts val="0"/>
              </a:spcAft>
              <a:buClr>
                <a:schemeClr val="dk1"/>
              </a:buClr>
              <a:buSzPts val="1800"/>
              <a:buChar char="•"/>
              <a:defRPr/>
            </a:lvl4pPr>
            <a:lvl5pPr marL="2286000" lvl="4" indent="-342900" algn="l" rtl="0">
              <a:lnSpc>
                <a:spcPct val="150000"/>
              </a:lnSpc>
              <a:spcBef>
                <a:spcPts val="1000"/>
              </a:spcBef>
              <a:spcAft>
                <a:spcPts val="0"/>
              </a:spcAft>
              <a:buClr>
                <a:schemeClr val="dk1"/>
              </a:buClr>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 name="Google Shape;21;p46"/>
          <p:cNvSpPr txBox="1">
            <a:spLocks noGrp="1"/>
          </p:cNvSpPr>
          <p:nvPr>
            <p:ph type="title"/>
          </p:nvPr>
        </p:nvSpPr>
        <p:spPr>
          <a:xfrm>
            <a:off x="723897" y="723900"/>
            <a:ext cx="10744200" cy="11043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2" name="Google Shape;22;p46"/>
          <p:cNvCxnSpPr/>
          <p:nvPr/>
        </p:nvCxnSpPr>
        <p:spPr>
          <a:xfrm>
            <a:off x="723897" y="1943682"/>
            <a:ext cx="556200"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With Border - Yellow">
  <p:cSld name="Content - With Border - Yellow">
    <p:spTree>
      <p:nvGrpSpPr>
        <p:cNvPr id="1" name="Shape 23"/>
        <p:cNvGrpSpPr/>
        <p:nvPr/>
      </p:nvGrpSpPr>
      <p:grpSpPr>
        <a:xfrm>
          <a:off x="0" y="0"/>
          <a:ext cx="0" cy="0"/>
          <a:chOff x="0" y="0"/>
          <a:chExt cx="0" cy="0"/>
        </a:xfrm>
      </p:grpSpPr>
      <p:sp>
        <p:nvSpPr>
          <p:cNvPr id="24" name="Google Shape;24;p47"/>
          <p:cNvSpPr/>
          <p:nvPr/>
        </p:nvSpPr>
        <p:spPr>
          <a:xfrm>
            <a:off x="0" y="0"/>
            <a:ext cx="12192000" cy="6858000"/>
          </a:xfrm>
          <a:prstGeom prst="rect">
            <a:avLst/>
          </a:prstGeom>
          <a:solidFill>
            <a:srgbClr val="F9C4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7"/>
          <p:cNvSpPr/>
          <p:nvPr/>
        </p:nvSpPr>
        <p:spPr>
          <a:xfrm>
            <a:off x="729048" y="729049"/>
            <a:ext cx="10734000" cy="538260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7"/>
          <p:cNvSpPr txBox="1">
            <a:spLocks noGrp="1"/>
          </p:cNvSpPr>
          <p:nvPr>
            <p:ph type="title"/>
          </p:nvPr>
        </p:nvSpPr>
        <p:spPr>
          <a:xfrm>
            <a:off x="1104902" y="1124950"/>
            <a:ext cx="9982200" cy="981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Font typeface="Arial Black"/>
              <a:buNone/>
              <a:defRPr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47"/>
          <p:cNvSpPr txBox="1">
            <a:spLocks noGrp="1"/>
          </p:cNvSpPr>
          <p:nvPr>
            <p:ph type="body" idx="1"/>
          </p:nvPr>
        </p:nvSpPr>
        <p:spPr>
          <a:xfrm>
            <a:off x="1104906" y="2538770"/>
            <a:ext cx="9982200" cy="3214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solidFill>
                  <a:schemeClr val="dk1"/>
                </a:solidFill>
              </a:defRPr>
            </a:lvl1pPr>
            <a:lvl2pPr marL="914400" lvl="1" indent="-342900" algn="l" rtl="0">
              <a:lnSpc>
                <a:spcPct val="150000"/>
              </a:lnSpc>
              <a:spcBef>
                <a:spcPts val="1000"/>
              </a:spcBef>
              <a:spcAft>
                <a:spcPts val="0"/>
              </a:spcAft>
              <a:buClr>
                <a:schemeClr val="dk1"/>
              </a:buClr>
              <a:buSzPts val="1800"/>
              <a:buChar char="•"/>
              <a:defRPr>
                <a:solidFill>
                  <a:schemeClr val="dk1"/>
                </a:solidFill>
              </a:defRPr>
            </a:lvl2pPr>
            <a:lvl3pPr marL="1371600" lvl="2" indent="-342900" algn="l" rtl="0">
              <a:lnSpc>
                <a:spcPct val="150000"/>
              </a:lnSpc>
              <a:spcBef>
                <a:spcPts val="1000"/>
              </a:spcBef>
              <a:spcAft>
                <a:spcPts val="0"/>
              </a:spcAft>
              <a:buClr>
                <a:schemeClr val="dk1"/>
              </a:buClr>
              <a:buSzPts val="1800"/>
              <a:buChar char="•"/>
              <a:defRPr>
                <a:solidFill>
                  <a:schemeClr val="dk1"/>
                </a:solidFill>
              </a:defRPr>
            </a:lvl3pPr>
            <a:lvl4pPr marL="1828800" lvl="3" indent="-342900" algn="l" rtl="0">
              <a:lnSpc>
                <a:spcPct val="150000"/>
              </a:lnSpc>
              <a:spcBef>
                <a:spcPts val="1000"/>
              </a:spcBef>
              <a:spcAft>
                <a:spcPts val="0"/>
              </a:spcAft>
              <a:buClr>
                <a:schemeClr val="dk1"/>
              </a:buClr>
              <a:buSzPts val="1800"/>
              <a:buChar char="•"/>
              <a:defRPr>
                <a:solidFill>
                  <a:schemeClr val="dk1"/>
                </a:solidFill>
              </a:defRPr>
            </a:lvl4pPr>
            <a:lvl5pPr marL="2286000" lvl="4" indent="-342900" algn="l" rtl="0">
              <a:lnSpc>
                <a:spcPct val="150000"/>
              </a:lnSpc>
              <a:spcBef>
                <a:spcPts val="1000"/>
              </a:spcBef>
              <a:spcAft>
                <a:spcPts val="0"/>
              </a:spcAft>
              <a:buClr>
                <a:schemeClr val="dk1"/>
              </a:buClr>
              <a:buSzPts val="1800"/>
              <a:buChar char="•"/>
              <a:defRPr>
                <a:solidFill>
                  <a:schemeClr val="dk1"/>
                </a:solidFill>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8" name="Google Shape;28;p47"/>
          <p:cNvCxnSpPr/>
          <p:nvPr/>
        </p:nvCxnSpPr>
        <p:spPr>
          <a:xfrm>
            <a:off x="1104903" y="2344732"/>
            <a:ext cx="556200" cy="0"/>
          </a:xfrm>
          <a:prstGeom prst="straightConnector1">
            <a:avLst/>
          </a:prstGeom>
          <a:noFill/>
          <a:ln w="50800"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With Border - Black">
  <p:cSld name="Content - With Border - Black">
    <p:spTree>
      <p:nvGrpSpPr>
        <p:cNvPr id="1" name="Shape 29"/>
        <p:cNvGrpSpPr/>
        <p:nvPr/>
      </p:nvGrpSpPr>
      <p:grpSpPr>
        <a:xfrm>
          <a:off x="0" y="0"/>
          <a:ext cx="0" cy="0"/>
          <a:chOff x="0" y="0"/>
          <a:chExt cx="0" cy="0"/>
        </a:xfrm>
      </p:grpSpPr>
      <p:sp>
        <p:nvSpPr>
          <p:cNvPr id="30" name="Google Shape;30;p4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48"/>
          <p:cNvSpPr/>
          <p:nvPr/>
        </p:nvSpPr>
        <p:spPr>
          <a:xfrm>
            <a:off x="729048" y="729049"/>
            <a:ext cx="10734000" cy="538260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48"/>
          <p:cNvSpPr txBox="1">
            <a:spLocks noGrp="1"/>
          </p:cNvSpPr>
          <p:nvPr>
            <p:ph type="title"/>
          </p:nvPr>
        </p:nvSpPr>
        <p:spPr>
          <a:xfrm>
            <a:off x="1104902" y="1124950"/>
            <a:ext cx="9982200" cy="981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2400"/>
              <a:buFont typeface="Arial Black"/>
              <a:buNone/>
              <a:defRPr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48"/>
          <p:cNvSpPr txBox="1">
            <a:spLocks noGrp="1"/>
          </p:cNvSpPr>
          <p:nvPr>
            <p:ph type="body" idx="1"/>
          </p:nvPr>
        </p:nvSpPr>
        <p:spPr>
          <a:xfrm>
            <a:off x="1104906" y="2538770"/>
            <a:ext cx="9982200" cy="3214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lt1"/>
              </a:buClr>
              <a:buSzPts val="1800"/>
              <a:buChar char="•"/>
              <a:defRPr>
                <a:solidFill>
                  <a:schemeClr val="lt1"/>
                </a:solidFill>
              </a:defRPr>
            </a:lvl1pPr>
            <a:lvl2pPr marL="914400" lvl="1" indent="-342900" algn="l" rtl="0">
              <a:lnSpc>
                <a:spcPct val="150000"/>
              </a:lnSpc>
              <a:spcBef>
                <a:spcPts val="1000"/>
              </a:spcBef>
              <a:spcAft>
                <a:spcPts val="0"/>
              </a:spcAft>
              <a:buClr>
                <a:schemeClr val="lt1"/>
              </a:buClr>
              <a:buSzPts val="1800"/>
              <a:buChar char="•"/>
              <a:defRPr>
                <a:solidFill>
                  <a:schemeClr val="lt1"/>
                </a:solidFill>
              </a:defRPr>
            </a:lvl2pPr>
            <a:lvl3pPr marL="1371600" lvl="2" indent="-342900" algn="l" rtl="0">
              <a:lnSpc>
                <a:spcPct val="150000"/>
              </a:lnSpc>
              <a:spcBef>
                <a:spcPts val="1000"/>
              </a:spcBef>
              <a:spcAft>
                <a:spcPts val="0"/>
              </a:spcAft>
              <a:buClr>
                <a:schemeClr val="lt1"/>
              </a:buClr>
              <a:buSzPts val="1800"/>
              <a:buChar char="•"/>
              <a:defRPr>
                <a:solidFill>
                  <a:schemeClr val="lt1"/>
                </a:solidFill>
              </a:defRPr>
            </a:lvl3pPr>
            <a:lvl4pPr marL="1828800" lvl="3" indent="-342900" algn="l" rtl="0">
              <a:lnSpc>
                <a:spcPct val="150000"/>
              </a:lnSpc>
              <a:spcBef>
                <a:spcPts val="1000"/>
              </a:spcBef>
              <a:spcAft>
                <a:spcPts val="0"/>
              </a:spcAft>
              <a:buClr>
                <a:schemeClr val="lt1"/>
              </a:buClr>
              <a:buSzPts val="1800"/>
              <a:buChar char="•"/>
              <a:defRPr>
                <a:solidFill>
                  <a:schemeClr val="lt1"/>
                </a:solidFill>
              </a:defRPr>
            </a:lvl4pPr>
            <a:lvl5pPr marL="2286000" lvl="4" indent="-342900" algn="l" rtl="0">
              <a:lnSpc>
                <a:spcPct val="150000"/>
              </a:lnSpc>
              <a:spcBef>
                <a:spcPts val="1000"/>
              </a:spcBef>
              <a:spcAft>
                <a:spcPts val="0"/>
              </a:spcAft>
              <a:buClr>
                <a:schemeClr val="lt1"/>
              </a:buClr>
              <a:buSzPts val="1800"/>
              <a:buChar char="•"/>
              <a:defRPr>
                <a:solidFill>
                  <a:schemeClr val="lt1"/>
                </a:solidFill>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34" name="Google Shape;34;p48"/>
          <p:cNvCxnSpPr/>
          <p:nvPr/>
        </p:nvCxnSpPr>
        <p:spPr>
          <a:xfrm>
            <a:off x="1104903" y="2344732"/>
            <a:ext cx="556200" cy="0"/>
          </a:xfrm>
          <a:prstGeom prst="straightConnector1">
            <a:avLst/>
          </a:prstGeom>
          <a:noFill/>
          <a:ln w="50800" cap="flat" cmpd="sng">
            <a:solidFill>
              <a:srgbClr val="F9C42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Border - Yellow">
  <p:cSld name="Background Border - Yellow">
    <p:spTree>
      <p:nvGrpSpPr>
        <p:cNvPr id="1" name="Shape 35"/>
        <p:cNvGrpSpPr/>
        <p:nvPr/>
      </p:nvGrpSpPr>
      <p:grpSpPr>
        <a:xfrm>
          <a:off x="0" y="0"/>
          <a:ext cx="0" cy="0"/>
          <a:chOff x="0" y="0"/>
          <a:chExt cx="0" cy="0"/>
        </a:xfrm>
      </p:grpSpPr>
      <p:sp>
        <p:nvSpPr>
          <p:cNvPr id="36" name="Google Shape;36;p49"/>
          <p:cNvSpPr/>
          <p:nvPr/>
        </p:nvSpPr>
        <p:spPr>
          <a:xfrm>
            <a:off x="0" y="0"/>
            <a:ext cx="12192000" cy="6858000"/>
          </a:xfrm>
          <a:prstGeom prst="rect">
            <a:avLst/>
          </a:prstGeom>
          <a:solidFill>
            <a:srgbClr val="F9C4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49"/>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lvl1pPr>
            <a:lvl2pPr marL="914400" lvl="1" indent="-342900" algn="l" rtl="0">
              <a:lnSpc>
                <a:spcPct val="150000"/>
              </a:lnSpc>
              <a:spcBef>
                <a:spcPts val="1000"/>
              </a:spcBef>
              <a:spcAft>
                <a:spcPts val="0"/>
              </a:spcAft>
              <a:buClr>
                <a:schemeClr val="dk1"/>
              </a:buClr>
              <a:buSzPts val="1800"/>
              <a:buChar char="•"/>
              <a:defRPr/>
            </a:lvl2pPr>
            <a:lvl3pPr marL="1371600" lvl="2" indent="-342900" algn="l" rtl="0">
              <a:lnSpc>
                <a:spcPct val="150000"/>
              </a:lnSpc>
              <a:spcBef>
                <a:spcPts val="1000"/>
              </a:spcBef>
              <a:spcAft>
                <a:spcPts val="0"/>
              </a:spcAft>
              <a:buClr>
                <a:schemeClr val="dk1"/>
              </a:buClr>
              <a:buSzPts val="1800"/>
              <a:buChar char="•"/>
              <a:defRPr/>
            </a:lvl3pPr>
            <a:lvl4pPr marL="1828800" lvl="3" indent="-342900" algn="l" rtl="0">
              <a:lnSpc>
                <a:spcPct val="150000"/>
              </a:lnSpc>
              <a:spcBef>
                <a:spcPts val="1000"/>
              </a:spcBef>
              <a:spcAft>
                <a:spcPts val="0"/>
              </a:spcAft>
              <a:buClr>
                <a:schemeClr val="dk1"/>
              </a:buClr>
              <a:buSzPts val="1800"/>
              <a:buChar char="•"/>
              <a:defRPr/>
            </a:lvl4pPr>
            <a:lvl5pPr marL="2286000" lvl="4" indent="-342900" algn="l" rtl="0">
              <a:lnSpc>
                <a:spcPct val="150000"/>
              </a:lnSpc>
              <a:spcBef>
                <a:spcPts val="1000"/>
              </a:spcBef>
              <a:spcAft>
                <a:spcPts val="0"/>
              </a:spcAft>
              <a:buClr>
                <a:schemeClr val="dk1"/>
              </a:buClr>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 name="Google Shape;38;p49"/>
          <p:cNvSpPr/>
          <p:nvPr/>
        </p:nvSpPr>
        <p:spPr>
          <a:xfrm>
            <a:off x="729048" y="729049"/>
            <a:ext cx="10734000" cy="538260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Border - Black">
  <p:cSld name="Background Border - Black">
    <p:spTree>
      <p:nvGrpSpPr>
        <p:cNvPr id="1" name="Shape 39"/>
        <p:cNvGrpSpPr/>
        <p:nvPr/>
      </p:nvGrpSpPr>
      <p:grpSpPr>
        <a:xfrm>
          <a:off x="0" y="0"/>
          <a:ext cx="0" cy="0"/>
          <a:chOff x="0" y="0"/>
          <a:chExt cx="0" cy="0"/>
        </a:xfrm>
      </p:grpSpPr>
      <p:sp>
        <p:nvSpPr>
          <p:cNvPr id="40" name="Google Shape;40;p5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0"/>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lt1"/>
              </a:buClr>
              <a:buSzPts val="1800"/>
              <a:buChar char="•"/>
              <a:defRPr>
                <a:solidFill>
                  <a:schemeClr val="lt1"/>
                </a:solidFill>
              </a:defRPr>
            </a:lvl1pPr>
            <a:lvl2pPr marL="914400" lvl="1" indent="-342900" algn="l" rtl="0">
              <a:lnSpc>
                <a:spcPct val="150000"/>
              </a:lnSpc>
              <a:spcBef>
                <a:spcPts val="1000"/>
              </a:spcBef>
              <a:spcAft>
                <a:spcPts val="0"/>
              </a:spcAft>
              <a:buClr>
                <a:schemeClr val="lt1"/>
              </a:buClr>
              <a:buSzPts val="1800"/>
              <a:buChar char="•"/>
              <a:defRPr>
                <a:solidFill>
                  <a:schemeClr val="lt1"/>
                </a:solidFill>
              </a:defRPr>
            </a:lvl2pPr>
            <a:lvl3pPr marL="1371600" lvl="2" indent="-342900" algn="l" rtl="0">
              <a:lnSpc>
                <a:spcPct val="150000"/>
              </a:lnSpc>
              <a:spcBef>
                <a:spcPts val="1000"/>
              </a:spcBef>
              <a:spcAft>
                <a:spcPts val="0"/>
              </a:spcAft>
              <a:buClr>
                <a:schemeClr val="lt1"/>
              </a:buClr>
              <a:buSzPts val="1800"/>
              <a:buChar char="•"/>
              <a:defRPr>
                <a:solidFill>
                  <a:schemeClr val="lt1"/>
                </a:solidFill>
              </a:defRPr>
            </a:lvl3pPr>
            <a:lvl4pPr marL="1828800" lvl="3" indent="-342900" algn="l" rtl="0">
              <a:lnSpc>
                <a:spcPct val="150000"/>
              </a:lnSpc>
              <a:spcBef>
                <a:spcPts val="1000"/>
              </a:spcBef>
              <a:spcAft>
                <a:spcPts val="0"/>
              </a:spcAft>
              <a:buClr>
                <a:schemeClr val="lt1"/>
              </a:buClr>
              <a:buSzPts val="1800"/>
              <a:buChar char="•"/>
              <a:defRPr>
                <a:solidFill>
                  <a:schemeClr val="lt1"/>
                </a:solidFill>
              </a:defRPr>
            </a:lvl4pPr>
            <a:lvl5pPr marL="2286000" lvl="4" indent="-342900" algn="l" rtl="0">
              <a:lnSpc>
                <a:spcPct val="150000"/>
              </a:lnSpc>
              <a:spcBef>
                <a:spcPts val="1000"/>
              </a:spcBef>
              <a:spcAft>
                <a:spcPts val="0"/>
              </a:spcAft>
              <a:buClr>
                <a:schemeClr val="lt1"/>
              </a:buClr>
              <a:buSzPts val="1800"/>
              <a:buChar char="•"/>
              <a:defRPr>
                <a:solidFill>
                  <a:schemeClr val="lt1"/>
                </a:solidFill>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50"/>
          <p:cNvSpPr/>
          <p:nvPr/>
        </p:nvSpPr>
        <p:spPr>
          <a:xfrm>
            <a:off x="729048" y="729049"/>
            <a:ext cx="10734000" cy="538260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Border - White">
  <p:cSld name="Background Border - White">
    <p:spTree>
      <p:nvGrpSpPr>
        <p:cNvPr id="1" name="Shape 43"/>
        <p:cNvGrpSpPr/>
        <p:nvPr/>
      </p:nvGrpSpPr>
      <p:grpSpPr>
        <a:xfrm>
          <a:off x="0" y="0"/>
          <a:ext cx="0" cy="0"/>
          <a:chOff x="0" y="0"/>
          <a:chExt cx="0" cy="0"/>
        </a:xfrm>
      </p:grpSpPr>
      <p:sp>
        <p:nvSpPr>
          <p:cNvPr id="44" name="Google Shape;44;p51"/>
          <p:cNvSpPr/>
          <p:nvPr/>
        </p:nvSpPr>
        <p:spPr>
          <a:xfrm>
            <a:off x="729048" y="729049"/>
            <a:ext cx="10734000" cy="53826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1"/>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lvl1pPr>
            <a:lvl2pPr marL="914400" lvl="1" indent="-342900" algn="l" rtl="0">
              <a:lnSpc>
                <a:spcPct val="150000"/>
              </a:lnSpc>
              <a:spcBef>
                <a:spcPts val="1000"/>
              </a:spcBef>
              <a:spcAft>
                <a:spcPts val="0"/>
              </a:spcAft>
              <a:buClr>
                <a:schemeClr val="dk1"/>
              </a:buClr>
              <a:buSzPts val="1800"/>
              <a:buChar char="•"/>
              <a:defRPr/>
            </a:lvl2pPr>
            <a:lvl3pPr marL="1371600" lvl="2" indent="-342900" algn="l" rtl="0">
              <a:lnSpc>
                <a:spcPct val="150000"/>
              </a:lnSpc>
              <a:spcBef>
                <a:spcPts val="1000"/>
              </a:spcBef>
              <a:spcAft>
                <a:spcPts val="0"/>
              </a:spcAft>
              <a:buClr>
                <a:schemeClr val="dk1"/>
              </a:buClr>
              <a:buSzPts val="1800"/>
              <a:buChar char="•"/>
              <a:defRPr/>
            </a:lvl3pPr>
            <a:lvl4pPr marL="1828800" lvl="3" indent="-342900" algn="l" rtl="0">
              <a:lnSpc>
                <a:spcPct val="150000"/>
              </a:lnSpc>
              <a:spcBef>
                <a:spcPts val="1000"/>
              </a:spcBef>
              <a:spcAft>
                <a:spcPts val="0"/>
              </a:spcAft>
              <a:buClr>
                <a:schemeClr val="dk1"/>
              </a:buClr>
              <a:buSzPts val="1800"/>
              <a:buChar char="•"/>
              <a:defRPr/>
            </a:lvl4pPr>
            <a:lvl5pPr marL="2286000" lvl="4" indent="-342900" algn="l" rtl="0">
              <a:lnSpc>
                <a:spcPct val="150000"/>
              </a:lnSpc>
              <a:spcBef>
                <a:spcPts val="1000"/>
              </a:spcBef>
              <a:spcAft>
                <a:spcPts val="0"/>
              </a:spcAft>
              <a:buClr>
                <a:schemeClr val="dk1"/>
              </a:buClr>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6"/>
        <p:cNvGrpSpPr/>
        <p:nvPr/>
      </p:nvGrpSpPr>
      <p:grpSpPr>
        <a:xfrm>
          <a:off x="0" y="0"/>
          <a:ext cx="0" cy="0"/>
          <a:chOff x="0" y="0"/>
          <a:chExt cx="0" cy="0"/>
        </a:xfrm>
      </p:grpSpPr>
      <p:sp>
        <p:nvSpPr>
          <p:cNvPr id="47" name="Google Shape;47;p52"/>
          <p:cNvSpPr txBox="1">
            <a:spLocks noGrp="1"/>
          </p:cNvSpPr>
          <p:nvPr>
            <p:ph type="body" idx="1"/>
          </p:nvPr>
        </p:nvSpPr>
        <p:spPr>
          <a:xfrm>
            <a:off x="1104900" y="1104900"/>
            <a:ext cx="9982200" cy="4648200"/>
          </a:xfrm>
          <a:prstGeom prst="rect">
            <a:avLst/>
          </a:prstGeom>
          <a:noFill/>
          <a:ln>
            <a:noFill/>
          </a:ln>
        </p:spPr>
        <p:txBody>
          <a:bodyPr spcFirstLastPara="1" wrap="square" lIns="0" tIns="0" rIns="0" bIns="0" anchor="t" anchorCtr="0">
            <a:noAutofit/>
          </a:bodyPr>
          <a:lstStyle>
            <a:lvl1pPr marL="457200" lvl="0" indent="-342900" algn="l" rtl="0">
              <a:lnSpc>
                <a:spcPct val="150000"/>
              </a:lnSpc>
              <a:spcBef>
                <a:spcPts val="0"/>
              </a:spcBef>
              <a:spcAft>
                <a:spcPts val="0"/>
              </a:spcAft>
              <a:buClr>
                <a:schemeClr val="dk1"/>
              </a:buClr>
              <a:buSzPts val="1800"/>
              <a:buChar char="•"/>
              <a:defRPr/>
            </a:lvl1pPr>
            <a:lvl2pPr marL="914400" lvl="1" indent="-342900" algn="l" rtl="0">
              <a:lnSpc>
                <a:spcPct val="150000"/>
              </a:lnSpc>
              <a:spcBef>
                <a:spcPts val="1000"/>
              </a:spcBef>
              <a:spcAft>
                <a:spcPts val="0"/>
              </a:spcAft>
              <a:buClr>
                <a:schemeClr val="dk1"/>
              </a:buClr>
              <a:buSzPts val="1800"/>
              <a:buChar char="•"/>
              <a:defRPr/>
            </a:lvl2pPr>
            <a:lvl3pPr marL="1371600" lvl="2" indent="-342900" algn="l" rtl="0">
              <a:lnSpc>
                <a:spcPct val="150000"/>
              </a:lnSpc>
              <a:spcBef>
                <a:spcPts val="1000"/>
              </a:spcBef>
              <a:spcAft>
                <a:spcPts val="0"/>
              </a:spcAft>
              <a:buClr>
                <a:schemeClr val="dk1"/>
              </a:buClr>
              <a:buSzPts val="1800"/>
              <a:buChar char="•"/>
              <a:defRPr/>
            </a:lvl3pPr>
            <a:lvl4pPr marL="1828800" lvl="3" indent="-342900" algn="l" rtl="0">
              <a:lnSpc>
                <a:spcPct val="150000"/>
              </a:lnSpc>
              <a:spcBef>
                <a:spcPts val="1000"/>
              </a:spcBef>
              <a:spcAft>
                <a:spcPts val="0"/>
              </a:spcAft>
              <a:buClr>
                <a:schemeClr val="dk1"/>
              </a:buClr>
              <a:buSzPts val="1800"/>
              <a:buChar char="•"/>
              <a:defRPr/>
            </a:lvl4pPr>
            <a:lvl5pPr marL="2286000" lvl="4" indent="-342900" algn="l" rtl="0">
              <a:lnSpc>
                <a:spcPct val="150000"/>
              </a:lnSpc>
              <a:spcBef>
                <a:spcPts val="1000"/>
              </a:spcBef>
              <a:spcAft>
                <a:spcPts val="0"/>
              </a:spcAft>
              <a:buClr>
                <a:schemeClr val="dk1"/>
              </a:buClr>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1104900" y="1110050"/>
            <a:ext cx="9982200" cy="718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Black"/>
              <a:buNone/>
              <a:defRPr sz="24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1104900" y="1954060"/>
            <a:ext cx="9982200" cy="3793800"/>
          </a:xfrm>
          <a:prstGeom prst="rect">
            <a:avLst/>
          </a:prstGeom>
          <a:noFill/>
          <a:ln>
            <a:noFill/>
          </a:ln>
        </p:spPr>
        <p:txBody>
          <a:bodyPr spcFirstLastPara="1" wrap="square" lIns="0" tIns="0" rIns="0" bIns="0" anchor="t" anchorCtr="0">
            <a:noAutofit/>
          </a:bodyPr>
          <a:lstStyle>
            <a:lvl1pPr marL="457200" marR="0" lvl="0" indent="-342900" algn="l" rtl="0">
              <a:lnSpc>
                <a:spcPct val="15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3"/>
          <p:cNvSpPr txBox="1"/>
          <p:nvPr/>
        </p:nvSpPr>
        <p:spPr>
          <a:xfrm>
            <a:off x="723900" y="6432492"/>
            <a:ext cx="2052900" cy="153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87878"/>
              </a:buClr>
              <a:buSzPts val="1000"/>
              <a:buFont typeface="Arial"/>
              <a:buNone/>
            </a:pPr>
            <a:r>
              <a:rPr lang="en-US" sz="1000" b="0" i="0" u="none" strike="noStrike" cap="none">
                <a:solidFill>
                  <a:srgbClr val="787878"/>
                </a:solidFill>
                <a:latin typeface="Arial"/>
                <a:ea typeface="Arial"/>
                <a:cs typeface="Arial"/>
                <a:sym typeface="Arial"/>
              </a:rPr>
              <a:t>University of Central Florida</a:t>
            </a:r>
            <a:endParaRPr/>
          </a:p>
        </p:txBody>
      </p:sp>
      <p:sp>
        <p:nvSpPr>
          <p:cNvPr id="9" name="Google Shape;9;p43"/>
          <p:cNvSpPr txBox="1"/>
          <p:nvPr/>
        </p:nvSpPr>
        <p:spPr>
          <a:xfrm>
            <a:off x="9415346" y="6432492"/>
            <a:ext cx="2052900" cy="1539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00" b="0" i="0" u="none" strike="noStrike" cap="none">
                <a:solidFill>
                  <a:srgbClr val="787878"/>
                </a:solidFill>
                <a:latin typeface="Arial"/>
                <a:ea typeface="Arial"/>
                <a:cs typeface="Arial"/>
                <a:sym typeface="Arial"/>
              </a:rPr>
              <a:t>Page </a:t>
            </a:r>
            <a:fld id="{00000000-1234-1234-1234-123412341234}" type="slidenum">
              <a:rPr lang="en-US" sz="1000" b="0" i="0" u="none" strike="noStrike" cap="none">
                <a:solidFill>
                  <a:srgbClr val="787878"/>
                </a:solidFill>
                <a:latin typeface="Arial"/>
                <a:ea typeface="Arial"/>
                <a:cs typeface="Arial"/>
                <a:sym typeface="Arial"/>
              </a:rPr>
              <a:t>‹#›</a:t>
            </a:fld>
            <a:endParaRPr sz="1000" b="0" i="0" u="none" strike="noStrike" cap="none">
              <a:solidFill>
                <a:srgbClr val="78787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6">
          <p15:clr>
            <a:srgbClr val="F26B43"/>
          </p15:clr>
        </p15:guide>
        <p15:guide id="2" pos="7224">
          <p15:clr>
            <a:srgbClr val="F26B43"/>
          </p15:clr>
        </p15:guide>
        <p15:guide id="3" pos="696">
          <p15:clr>
            <a:srgbClr val="5ACBF0"/>
          </p15:clr>
        </p15:guide>
        <p15:guide id="4" pos="6984">
          <p15:clr>
            <a:srgbClr val="5ACBF0"/>
          </p15:clr>
        </p15:guide>
        <p15:guide id="5" orient="horz" pos="3840">
          <p15:clr>
            <a:srgbClr val="F26B43"/>
          </p15:clr>
        </p15:guide>
        <p15:guide id="6" orient="horz" pos="432">
          <p15:clr>
            <a:srgbClr val="F26B43"/>
          </p15:clr>
        </p15:guide>
        <p15:guide id="7" orient="horz" pos="696">
          <p15:clr>
            <a:srgbClr val="5ACBF0"/>
          </p15:clr>
        </p15:guide>
        <p15:guide id="8" orient="horz" pos="362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g2e183ddb3ee_5_0"/>
          <p:cNvSpPr txBox="1">
            <a:spLocks noGrp="1"/>
          </p:cNvSpPr>
          <p:nvPr>
            <p:ph type="title"/>
          </p:nvPr>
        </p:nvSpPr>
        <p:spPr>
          <a:xfrm>
            <a:off x="1104900" y="1110050"/>
            <a:ext cx="9982201" cy="71815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2400"/>
              <a:buFont typeface="Arial Black"/>
              <a:buNone/>
              <a:defRPr sz="2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g2e183ddb3ee_5_0"/>
          <p:cNvSpPr txBox="1">
            <a:spLocks noGrp="1"/>
          </p:cNvSpPr>
          <p:nvPr>
            <p:ph type="body" idx="1"/>
          </p:nvPr>
        </p:nvSpPr>
        <p:spPr>
          <a:xfrm>
            <a:off x="1104900" y="1954060"/>
            <a:ext cx="9982201" cy="3793890"/>
          </a:xfrm>
          <a:prstGeom prst="rect">
            <a:avLst/>
          </a:prstGeom>
          <a:noFill/>
          <a:ln>
            <a:noFill/>
          </a:ln>
        </p:spPr>
        <p:txBody>
          <a:bodyPr spcFirstLastPara="1" wrap="square" lIns="0" tIns="0" rIns="0" bIns="0" anchor="t" anchorCtr="0">
            <a:noAutofit/>
          </a:bodyPr>
          <a:lstStyle>
            <a:lvl1pPr marL="457200" marR="0" lvl="0" indent="-342900" algn="l" rtl="0">
              <a:lnSpc>
                <a:spcPct val="15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5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g2e183ddb3ee_5_0"/>
          <p:cNvSpPr txBox="1"/>
          <p:nvPr/>
        </p:nvSpPr>
        <p:spPr>
          <a:xfrm>
            <a:off x="723900" y="6432492"/>
            <a:ext cx="2052754"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87878"/>
              </a:buClr>
              <a:buSzPts val="1000"/>
              <a:buFont typeface="Arial"/>
              <a:buNone/>
            </a:pPr>
            <a:r>
              <a:rPr lang="en-US" sz="1000" b="0" i="0" u="none" strike="noStrike" cap="none">
                <a:solidFill>
                  <a:srgbClr val="787878"/>
                </a:solidFill>
                <a:latin typeface="Arial"/>
                <a:ea typeface="Arial"/>
                <a:cs typeface="Arial"/>
                <a:sym typeface="Arial"/>
              </a:rPr>
              <a:t>University of Central Florida</a:t>
            </a:r>
            <a:endParaRPr/>
          </a:p>
        </p:txBody>
      </p:sp>
      <p:sp>
        <p:nvSpPr>
          <p:cNvPr id="56" name="Google Shape;56;g2e183ddb3ee_5_0"/>
          <p:cNvSpPr txBox="1"/>
          <p:nvPr/>
        </p:nvSpPr>
        <p:spPr>
          <a:xfrm>
            <a:off x="9415346" y="6432492"/>
            <a:ext cx="2052754"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00" b="0" i="0" u="none" strike="noStrike" cap="none">
                <a:solidFill>
                  <a:srgbClr val="787878"/>
                </a:solidFill>
                <a:latin typeface="Arial"/>
                <a:ea typeface="Arial"/>
                <a:cs typeface="Arial"/>
                <a:sym typeface="Arial"/>
              </a:rPr>
              <a:t>Page </a:t>
            </a:r>
            <a:fld id="{00000000-1234-1234-1234-123412341234}" type="slidenum">
              <a:rPr lang="en-US" sz="1000" b="0" i="0" u="none" strike="noStrike" cap="none">
                <a:solidFill>
                  <a:srgbClr val="787878"/>
                </a:solidFill>
                <a:latin typeface="Arial"/>
                <a:ea typeface="Arial"/>
                <a:cs typeface="Arial"/>
                <a:sym typeface="Arial"/>
              </a:rPr>
              <a:t>‹#›</a:t>
            </a:fld>
            <a:endParaRPr sz="1000" b="0" i="0" u="none" strike="noStrike" cap="none">
              <a:solidFill>
                <a:srgbClr val="78787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6">
          <p15:clr>
            <a:srgbClr val="F26B43"/>
          </p15:clr>
        </p15:guide>
        <p15:guide id="2" pos="7224">
          <p15:clr>
            <a:srgbClr val="F26B43"/>
          </p15:clr>
        </p15:guide>
        <p15:guide id="3" pos="696">
          <p15:clr>
            <a:srgbClr val="5ACBF0"/>
          </p15:clr>
        </p15:guide>
        <p15:guide id="4" pos="6984">
          <p15:clr>
            <a:srgbClr val="5ACBF0"/>
          </p15:clr>
        </p15:guide>
        <p15:guide id="5" orient="horz" pos="3840">
          <p15:clr>
            <a:srgbClr val="F26B43"/>
          </p15:clr>
        </p15:guide>
        <p15:guide id="6" orient="horz" pos="432">
          <p15:clr>
            <a:srgbClr val="F26B43"/>
          </p15:clr>
        </p15:guide>
        <p15:guide id="7" orient="horz" pos="696">
          <p15:clr>
            <a:srgbClr val="5ACBF0"/>
          </p15:clr>
        </p15:guide>
        <p15:guide id="8" orient="horz" pos="362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jp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p:nvPr>
        </p:nvSpPr>
        <p:spPr>
          <a:xfrm>
            <a:off x="1052919" y="2325242"/>
            <a:ext cx="4961601" cy="196629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2400"/>
              <a:buFont typeface="Arial"/>
              <a:buNone/>
            </a:pPr>
            <a:r>
              <a:rPr lang="en-US">
                <a:latin typeface="Book Antiqua"/>
                <a:ea typeface="Book Antiqua"/>
                <a:cs typeface="Book Antiqua"/>
                <a:sym typeface="Book Antiqua"/>
              </a:rPr>
              <a:t>Emmanuel Levasseur  </a:t>
            </a:r>
            <a:br>
              <a:rPr lang="en-US">
                <a:latin typeface="Book Antiqua"/>
                <a:ea typeface="Book Antiqua"/>
                <a:cs typeface="Book Antiqua"/>
                <a:sym typeface="Book Antiqua"/>
              </a:rPr>
            </a:br>
            <a:r>
              <a:rPr lang="en-US">
                <a:latin typeface="Book Antiqua"/>
                <a:ea typeface="Book Antiqua"/>
                <a:cs typeface="Book Antiqua"/>
                <a:sym typeface="Book Antiqua"/>
              </a:rPr>
              <a:t>Luckner Ablard </a:t>
            </a:r>
            <a:br>
              <a:rPr lang="en-US">
                <a:latin typeface="Book Antiqua"/>
                <a:ea typeface="Book Antiqua"/>
                <a:cs typeface="Book Antiqua"/>
                <a:sym typeface="Book Antiqua"/>
              </a:rPr>
            </a:br>
            <a:r>
              <a:rPr lang="en-US">
                <a:latin typeface="Book Antiqua"/>
                <a:ea typeface="Book Antiqua"/>
                <a:cs typeface="Book Antiqua"/>
                <a:sym typeface="Book Antiqua"/>
              </a:rPr>
              <a:t>Oren Muszkal </a:t>
            </a:r>
            <a:br>
              <a:rPr lang="en-US">
                <a:latin typeface="Book Antiqua"/>
                <a:ea typeface="Book Antiqua"/>
                <a:cs typeface="Book Antiqua"/>
                <a:sym typeface="Book Antiqua"/>
              </a:rPr>
            </a:br>
            <a:r>
              <a:rPr lang="en-US">
                <a:latin typeface="Book Antiqua"/>
                <a:ea typeface="Book Antiqua"/>
                <a:cs typeface="Book Antiqua"/>
                <a:sym typeface="Book Antiqua"/>
              </a:rPr>
              <a:t>Stephen Polner</a:t>
            </a:r>
            <a:endParaRPr>
              <a:latin typeface="Book Antiqua"/>
              <a:ea typeface="Book Antiqua"/>
              <a:cs typeface="Book Antiqua"/>
              <a:sym typeface="Book Antiqua"/>
            </a:endParaRPr>
          </a:p>
          <a:p>
            <a:pPr marL="0" lvl="0" indent="0" algn="l" rtl="0">
              <a:lnSpc>
                <a:spcPct val="100000"/>
              </a:lnSpc>
              <a:spcBef>
                <a:spcPts val="0"/>
              </a:spcBef>
              <a:spcAft>
                <a:spcPts val="0"/>
              </a:spcAft>
              <a:buClr>
                <a:schemeClr val="dk1"/>
              </a:buClr>
              <a:buSzPts val="2400"/>
              <a:buFont typeface="Arial Black"/>
              <a:buNone/>
            </a:pPr>
            <a:endParaRPr>
              <a:latin typeface="Book Antiqua"/>
              <a:ea typeface="Book Antiqua"/>
              <a:cs typeface="Book Antiqua"/>
              <a:sym typeface="Book Antiqua"/>
            </a:endParaRPr>
          </a:p>
        </p:txBody>
      </p:sp>
      <p:pic>
        <p:nvPicPr>
          <p:cNvPr id="107" name="Google Shape;107;p1" descr="A logo of a house&#10;&#10;Description automatically generated"/>
          <p:cNvPicPr preferRelativeResize="0"/>
          <p:nvPr/>
        </p:nvPicPr>
        <p:blipFill rotWithShape="1">
          <a:blip r:embed="rId3">
            <a:alphaModFix/>
          </a:blip>
          <a:srcRect/>
          <a:stretch/>
        </p:blipFill>
        <p:spPr>
          <a:xfrm>
            <a:off x="6433986" y="1011121"/>
            <a:ext cx="4978864" cy="4978864"/>
          </a:xfrm>
          <a:prstGeom prst="rect">
            <a:avLst/>
          </a:prstGeom>
          <a:solidFill>
            <a:srgbClr val="FFFFFF"/>
          </a:solidFill>
          <a:ln>
            <a:noFill/>
          </a:ln>
        </p:spPr>
      </p:pic>
      <p:sp>
        <p:nvSpPr>
          <p:cNvPr id="108" name="Google Shape;108;p1"/>
          <p:cNvSpPr txBox="1"/>
          <p:nvPr/>
        </p:nvSpPr>
        <p:spPr>
          <a:xfrm>
            <a:off x="972236" y="1588067"/>
            <a:ext cx="3617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chemeClr val="dk1"/>
                </a:solidFill>
                <a:latin typeface="Book Antiqua"/>
                <a:ea typeface="Book Antiqua"/>
                <a:cs typeface="Book Antiqua"/>
                <a:sym typeface="Book Antiqua"/>
              </a:rPr>
              <a:t>Group 8</a:t>
            </a:r>
            <a:endParaRPr sz="4400">
              <a:solidFill>
                <a:schemeClr val="dk1"/>
              </a:solidFill>
              <a:latin typeface="Book Antiqua"/>
              <a:ea typeface="Book Antiqua"/>
              <a:cs typeface="Book Antiqua"/>
              <a:sym typeface="Book Antiqua"/>
            </a:endParaRPr>
          </a:p>
        </p:txBody>
      </p:sp>
      <p:pic>
        <p:nvPicPr>
          <p:cNvPr id="109" name="Google Shape;109;p1"/>
          <p:cNvPicPr preferRelativeResize="0"/>
          <p:nvPr/>
        </p:nvPicPr>
        <p:blipFill>
          <a:blip r:embed="rId4">
            <a:alphaModFix/>
          </a:blip>
          <a:stretch>
            <a:fillRect/>
          </a:stretch>
        </p:blipFill>
        <p:spPr>
          <a:xfrm>
            <a:off x="1052919" y="4081213"/>
            <a:ext cx="1278300" cy="1188720"/>
          </a:xfrm>
          <a:prstGeom prst="ellipse">
            <a:avLst/>
          </a:prstGeom>
          <a:noFill/>
          <a:ln>
            <a:noFill/>
          </a:ln>
        </p:spPr>
      </p:pic>
      <p:pic>
        <p:nvPicPr>
          <p:cNvPr id="110" name="Google Shape;110;p1"/>
          <p:cNvPicPr preferRelativeResize="0"/>
          <p:nvPr/>
        </p:nvPicPr>
        <p:blipFill>
          <a:blip r:embed="rId5">
            <a:alphaModFix/>
          </a:blip>
          <a:stretch>
            <a:fillRect/>
          </a:stretch>
        </p:blipFill>
        <p:spPr>
          <a:xfrm>
            <a:off x="5414670" y="4064533"/>
            <a:ext cx="1199700" cy="1188720"/>
          </a:xfrm>
          <a:prstGeom prst="ellipse">
            <a:avLst/>
          </a:prstGeom>
          <a:noFill/>
          <a:ln>
            <a:noFill/>
          </a:ln>
        </p:spPr>
      </p:pic>
      <p:pic>
        <p:nvPicPr>
          <p:cNvPr id="111" name="Google Shape;111;p1"/>
          <p:cNvPicPr preferRelativeResize="0"/>
          <p:nvPr/>
        </p:nvPicPr>
        <p:blipFill>
          <a:blip r:embed="rId6">
            <a:alphaModFix/>
          </a:blip>
          <a:stretch>
            <a:fillRect/>
          </a:stretch>
        </p:blipFill>
        <p:spPr>
          <a:xfrm>
            <a:off x="4020939" y="4064533"/>
            <a:ext cx="1199700" cy="1205400"/>
          </a:xfrm>
          <a:prstGeom prst="rect">
            <a:avLst/>
          </a:prstGeom>
          <a:noFill/>
          <a:ln>
            <a:noFill/>
          </a:ln>
        </p:spPr>
      </p:pic>
      <p:pic>
        <p:nvPicPr>
          <p:cNvPr id="112" name="Google Shape;112;p1" descr="A person in a suit and tie&#10;&#10;Description automatically generated"/>
          <p:cNvPicPr preferRelativeResize="0"/>
          <p:nvPr/>
        </p:nvPicPr>
        <p:blipFill rotWithShape="1">
          <a:blip r:embed="rId7">
            <a:alphaModFix/>
          </a:blip>
          <a:srcRect/>
          <a:stretch/>
        </p:blipFill>
        <p:spPr>
          <a:xfrm>
            <a:off x="2536929" y="4064533"/>
            <a:ext cx="1199700" cy="12054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9"/>
          <p:cNvPicPr preferRelativeResize="0"/>
          <p:nvPr/>
        </p:nvPicPr>
        <p:blipFill>
          <a:blip r:embed="rId3">
            <a:alphaModFix/>
          </a:blip>
          <a:stretch>
            <a:fillRect/>
          </a:stretch>
        </p:blipFill>
        <p:spPr>
          <a:xfrm>
            <a:off x="2835175" y="994463"/>
            <a:ext cx="9295224" cy="5249200"/>
          </a:xfrm>
          <a:prstGeom prst="rect">
            <a:avLst/>
          </a:prstGeom>
          <a:noFill/>
          <a:ln>
            <a:noFill/>
          </a:ln>
        </p:spPr>
      </p:pic>
      <p:sp>
        <p:nvSpPr>
          <p:cNvPr id="178" name="Google Shape;178;p9"/>
          <p:cNvSpPr txBox="1"/>
          <p:nvPr/>
        </p:nvSpPr>
        <p:spPr>
          <a:xfrm>
            <a:off x="543339" y="715617"/>
            <a:ext cx="3750366" cy="10933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Hardware </a:t>
            </a:r>
            <a:endParaRPr/>
          </a:p>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Block Diagram</a:t>
            </a:r>
            <a:endParaRPr/>
          </a:p>
        </p:txBody>
      </p:sp>
      <p:pic>
        <p:nvPicPr>
          <p:cNvPr id="179" name="Google Shape;179;p9"/>
          <p:cNvPicPr preferRelativeResize="0"/>
          <p:nvPr/>
        </p:nvPicPr>
        <p:blipFill>
          <a:blip r:embed="rId4">
            <a:alphaModFix/>
          </a:blip>
          <a:stretch>
            <a:fillRect/>
          </a:stretch>
        </p:blipFill>
        <p:spPr>
          <a:xfrm>
            <a:off x="591525" y="4882200"/>
            <a:ext cx="1199700" cy="1213800"/>
          </a:xfrm>
          <a:prstGeom prst="ellipse">
            <a:avLst/>
          </a:prstGeom>
          <a:noFill/>
          <a:ln>
            <a:noFill/>
          </a:ln>
        </p:spPr>
      </p:pic>
      <p:pic>
        <p:nvPicPr>
          <p:cNvPr id="180" name="Google Shape;180;p9"/>
          <p:cNvPicPr preferRelativeResize="0"/>
          <p:nvPr/>
        </p:nvPicPr>
        <p:blipFill rotWithShape="1">
          <a:blip r:embed="rId5">
            <a:alphaModFix/>
          </a:blip>
          <a:srcRect l="7017" t="6730" r="6767" b="7646"/>
          <a:stretch/>
        </p:blipFill>
        <p:spPr>
          <a:xfrm>
            <a:off x="157500" y="2252663"/>
            <a:ext cx="2857500" cy="2352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p:nvPr/>
        </p:nvSpPr>
        <p:spPr>
          <a:xfrm>
            <a:off x="561266" y="733546"/>
            <a:ext cx="6978051" cy="10933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Hardware </a:t>
            </a:r>
            <a:endParaRPr/>
          </a:p>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Comparison and Selection </a:t>
            </a:r>
            <a:endParaRPr/>
          </a:p>
        </p:txBody>
      </p:sp>
      <p:sp>
        <p:nvSpPr>
          <p:cNvPr id="186" name="Google Shape;186;p10"/>
          <p:cNvSpPr txBox="1"/>
          <p:nvPr/>
        </p:nvSpPr>
        <p:spPr>
          <a:xfrm>
            <a:off x="699246" y="2459504"/>
            <a:ext cx="4912800" cy="14778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MCU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Smart Glass Technologies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Voltage regulation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Temperature Sensor </a:t>
            </a:r>
            <a:endParaRPr>
              <a:latin typeface="Book Antiqua"/>
              <a:ea typeface="Book Antiqua"/>
              <a:cs typeface="Book Antiqua"/>
              <a:sym typeface="Book Antiqua"/>
            </a:endParaRPr>
          </a:p>
        </p:txBody>
      </p:sp>
      <p:sp>
        <p:nvSpPr>
          <p:cNvPr id="187" name="Google Shape;187;p10"/>
          <p:cNvSpPr txBox="1"/>
          <p:nvPr/>
        </p:nvSpPr>
        <p:spPr>
          <a:xfrm>
            <a:off x="5737413" y="2453714"/>
            <a:ext cx="3711300" cy="13854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Light Sensor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Batteries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Power Supply </a:t>
            </a:r>
            <a:endParaRPr>
              <a:latin typeface="Book Antiqua"/>
              <a:ea typeface="Book Antiqua"/>
              <a:cs typeface="Book Antiqua"/>
              <a:sym typeface="Book Antiqua"/>
            </a:endParaRPr>
          </a:p>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pic>
        <p:nvPicPr>
          <p:cNvPr id="188" name="Google Shape;188;p10"/>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MCU</a:t>
            </a:r>
            <a:endParaRPr>
              <a:solidFill>
                <a:schemeClr val="dk1"/>
              </a:solidFill>
            </a:endParaRPr>
          </a:p>
        </p:txBody>
      </p:sp>
      <p:graphicFrame>
        <p:nvGraphicFramePr>
          <p:cNvPr id="194" name="Google Shape;194;p15"/>
          <p:cNvGraphicFramePr/>
          <p:nvPr/>
        </p:nvGraphicFramePr>
        <p:xfrm>
          <a:off x="723900" y="2138363"/>
          <a:ext cx="3000000" cy="3000000"/>
        </p:xfrm>
        <a:graphic>
          <a:graphicData uri="http://schemas.openxmlformats.org/drawingml/2006/table">
            <a:tbl>
              <a:tblPr firstRow="1" bandRow="1">
                <a:noFill/>
                <a:tableStyleId>{840B854D-9E0B-4757-A493-60AE36DC1C6A}</a:tableStyleId>
              </a:tblPr>
              <a:tblGrid>
                <a:gridCol w="2140025">
                  <a:extLst>
                    <a:ext uri="{9D8B030D-6E8A-4147-A177-3AD203B41FA5}">
                      <a16:colId xmlns:a16="http://schemas.microsoft.com/office/drawing/2014/main" val="20000"/>
                    </a:ext>
                  </a:extLst>
                </a:gridCol>
                <a:gridCol w="2148850">
                  <a:extLst>
                    <a:ext uri="{9D8B030D-6E8A-4147-A177-3AD203B41FA5}">
                      <a16:colId xmlns:a16="http://schemas.microsoft.com/office/drawing/2014/main" val="20001"/>
                    </a:ext>
                  </a:extLst>
                </a:gridCol>
                <a:gridCol w="2148850">
                  <a:extLst>
                    <a:ext uri="{9D8B030D-6E8A-4147-A177-3AD203B41FA5}">
                      <a16:colId xmlns:a16="http://schemas.microsoft.com/office/drawing/2014/main" val="20002"/>
                    </a:ext>
                  </a:extLst>
                </a:gridCol>
                <a:gridCol w="2148850">
                  <a:extLst>
                    <a:ext uri="{9D8B030D-6E8A-4147-A177-3AD203B41FA5}">
                      <a16:colId xmlns:a16="http://schemas.microsoft.com/office/drawing/2014/main" val="20003"/>
                    </a:ext>
                  </a:extLst>
                </a:gridCol>
                <a:gridCol w="2148850">
                  <a:extLst>
                    <a:ext uri="{9D8B030D-6E8A-4147-A177-3AD203B41FA5}">
                      <a16:colId xmlns:a16="http://schemas.microsoft.com/office/drawing/2014/main" val="20004"/>
                    </a:ext>
                  </a:extLst>
                </a:gridCol>
              </a:tblGrid>
              <a:tr h="325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Microcontroller Family</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Wi-Fi Support</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I2C Support</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Programming Language</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Power Consumption</a:t>
                      </a:r>
                      <a:endParaRPr sz="1200" u="none" strike="noStrike" cap="none">
                        <a:latin typeface="Book Antiqua"/>
                        <a:ea typeface="Book Antiqua"/>
                        <a:cs typeface="Book Antiqua"/>
                        <a:sym typeface="Book Antiqua"/>
                      </a:endParaRPr>
                    </a:p>
                  </a:txBody>
                  <a:tcPr marL="25400" marR="25400" marT="25400" marB="25400" anchor="b"/>
                </a:tc>
                <a:extLst>
                  <a:ext uri="{0D108BD9-81ED-4DB2-BD59-A6C34878D82A}">
                    <a16:rowId xmlns:a16="http://schemas.microsoft.com/office/drawing/2014/main" val="10000"/>
                  </a:ext>
                </a:extLst>
              </a:tr>
              <a:tr h="325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MSP430</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 (requires external module)</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Moderate</a:t>
                      </a:r>
                      <a:endParaRPr sz="1200" u="none" strike="noStrike" cap="none">
                        <a:latin typeface="Book Antiqua"/>
                        <a:ea typeface="Book Antiqua"/>
                        <a:cs typeface="Book Antiqua"/>
                        <a:sym typeface="Book Antiqua"/>
                      </a:endParaRPr>
                    </a:p>
                  </a:txBody>
                  <a:tcPr marL="25400" marR="25400" marT="25400" marB="25400" anchor="b"/>
                </a:tc>
                <a:extLst>
                  <a:ext uri="{0D108BD9-81ED-4DB2-BD59-A6C34878D82A}">
                    <a16:rowId xmlns:a16="http://schemas.microsoft.com/office/drawing/2014/main" val="10001"/>
                  </a:ext>
                </a:extLst>
              </a:tr>
              <a:tr h="325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AVR</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Varies (check specific chip)</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Low</a:t>
                      </a:r>
                      <a:endParaRPr sz="1200" u="none" strike="noStrike" cap="none">
                        <a:latin typeface="Book Antiqua"/>
                        <a:ea typeface="Book Antiqua"/>
                        <a:cs typeface="Book Antiqua"/>
                        <a:sym typeface="Book Antiqua"/>
                      </a:endParaRPr>
                    </a:p>
                  </a:txBody>
                  <a:tcPr marL="25400" marR="25400" marT="25400" marB="25400" anchor="b"/>
                </a:tc>
                <a:extLst>
                  <a:ext uri="{0D108BD9-81ED-4DB2-BD59-A6C34878D82A}">
                    <a16:rowId xmlns:a16="http://schemas.microsoft.com/office/drawing/2014/main" val="10002"/>
                  </a:ext>
                </a:extLst>
              </a:tr>
              <a:tr h="325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PIC</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 (requires external module)</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Very Low</a:t>
                      </a:r>
                      <a:endParaRPr sz="1200" u="none" strike="noStrike" cap="none">
                        <a:latin typeface="Book Antiqua"/>
                        <a:ea typeface="Book Antiqua"/>
                        <a:cs typeface="Book Antiqua"/>
                        <a:sym typeface="Book Antiqua"/>
                      </a:endParaRPr>
                    </a:p>
                  </a:txBody>
                  <a:tcPr marL="25400" marR="25400" marT="25400" marB="25400" anchor="b"/>
                </a:tc>
                <a:extLst>
                  <a:ext uri="{0D108BD9-81ED-4DB2-BD59-A6C34878D82A}">
                    <a16:rowId xmlns:a16="http://schemas.microsoft.com/office/drawing/2014/main" val="10003"/>
                  </a:ext>
                </a:extLst>
              </a:tr>
              <a:tr h="325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ARM Cortex</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Varies (check specific chip)</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Varies</a:t>
                      </a:r>
                      <a:endParaRPr sz="1200" u="none" strike="noStrike" cap="none">
                        <a:latin typeface="Book Antiqua"/>
                        <a:ea typeface="Book Antiqua"/>
                        <a:cs typeface="Book Antiqua"/>
                        <a:sym typeface="Book Antiqua"/>
                      </a:endParaRPr>
                    </a:p>
                  </a:txBody>
                  <a:tcPr marL="25400" marR="25400" marT="25400" marB="25400" anchor="b"/>
                </a:tc>
                <a:extLst>
                  <a:ext uri="{0D108BD9-81ED-4DB2-BD59-A6C34878D82A}">
                    <a16:rowId xmlns:a16="http://schemas.microsoft.com/office/drawing/2014/main" val="10004"/>
                  </a:ext>
                </a:extLst>
              </a:tr>
              <a:tr h="325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ESP8266/ESP32</a:t>
                      </a:r>
                      <a:endParaRPr sz="1200" u="none" strike="noStrike" cap="none">
                        <a:latin typeface="Book Antiqua"/>
                        <a:ea typeface="Book Antiqua"/>
                        <a:cs typeface="Book Antiqua"/>
                        <a:sym typeface="Book Antiqua"/>
                      </a:endParaRPr>
                    </a:p>
                  </a:txBody>
                  <a:tcPr marL="25400" marR="25400" marT="25400" marB="25400" anchor="b">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Built-in</a:t>
                      </a:r>
                      <a:endParaRPr sz="1200" u="none" strike="noStrike" cap="none">
                        <a:latin typeface="Book Antiqua"/>
                        <a:ea typeface="Book Antiqua"/>
                        <a:cs typeface="Book Antiqua"/>
                        <a:sym typeface="Book Antiqua"/>
                      </a:endParaRPr>
                    </a:p>
                  </a:txBody>
                  <a:tcPr marL="25400" marR="25400" marT="25400" marB="25400" anchor="b">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25400" marR="25400" marT="25400" marB="25400" anchor="b">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a:t>
                      </a:r>
                      <a:endParaRPr sz="1200" u="none" strike="noStrike" cap="none">
                        <a:latin typeface="Book Antiqua"/>
                        <a:ea typeface="Book Antiqua"/>
                        <a:cs typeface="Book Antiqua"/>
                        <a:sym typeface="Book Antiqua"/>
                      </a:endParaRPr>
                    </a:p>
                  </a:txBody>
                  <a:tcPr marL="25400" marR="25400" marT="25400" marB="25400" anchor="b">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Moderate</a:t>
                      </a:r>
                      <a:endParaRPr sz="1200" u="none" strike="noStrike" cap="none">
                        <a:latin typeface="Book Antiqua"/>
                        <a:ea typeface="Book Antiqua"/>
                        <a:cs typeface="Book Antiqua"/>
                        <a:sym typeface="Book Antiqua"/>
                      </a:endParaRPr>
                    </a:p>
                  </a:txBody>
                  <a:tcPr marL="25400" marR="25400" marT="25400" marB="25400" anchor="b">
                    <a:solidFill>
                      <a:schemeClr val="accent1"/>
                    </a:solidFill>
                  </a:tcPr>
                </a:tc>
                <a:extLst>
                  <a:ext uri="{0D108BD9-81ED-4DB2-BD59-A6C34878D82A}">
                    <a16:rowId xmlns:a16="http://schemas.microsoft.com/office/drawing/2014/main" val="10005"/>
                  </a:ext>
                </a:extLst>
              </a:tr>
              <a:tr h="5354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FPGA</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Complex (requires external components)</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Can be implemented</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Hardware Description Languages (Verilog)</a:t>
                      </a:r>
                      <a:endParaRPr sz="1200" u="none" strike="noStrike" cap="none">
                        <a:latin typeface="Book Antiqua"/>
                        <a:ea typeface="Book Antiqua"/>
                        <a:cs typeface="Book Antiqua"/>
                        <a:sym typeface="Book Antiqua"/>
                      </a:endParaRPr>
                    </a:p>
                  </a:txBody>
                  <a:tcPr marL="25400" marR="25400" marT="25400" marB="25400" anchor="b"/>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Varies</a:t>
                      </a:r>
                      <a:endParaRPr sz="1200" u="none" strike="noStrike" cap="none">
                        <a:latin typeface="Book Antiqua"/>
                        <a:ea typeface="Book Antiqua"/>
                        <a:cs typeface="Book Antiqua"/>
                        <a:sym typeface="Book Antiqua"/>
                      </a:endParaRPr>
                    </a:p>
                  </a:txBody>
                  <a:tcPr marL="25400" marR="25400" marT="25400" marB="25400" anchor="b"/>
                </a:tc>
                <a:extLst>
                  <a:ext uri="{0D108BD9-81ED-4DB2-BD59-A6C34878D82A}">
                    <a16:rowId xmlns:a16="http://schemas.microsoft.com/office/drawing/2014/main" val="10006"/>
                  </a:ext>
                </a:extLst>
              </a:tr>
            </a:tbl>
          </a:graphicData>
        </a:graphic>
      </p:graphicFrame>
      <p:pic>
        <p:nvPicPr>
          <p:cNvPr id="195" name="Google Shape;195;p15"/>
          <p:cNvPicPr preferRelativeResize="0"/>
          <p:nvPr/>
        </p:nvPicPr>
        <p:blipFill>
          <a:blip r:embed="rId3">
            <a:alphaModFix/>
          </a:blip>
          <a:stretch>
            <a:fillRect/>
          </a:stretch>
        </p:blipFill>
        <p:spPr>
          <a:xfrm>
            <a:off x="10181025" y="606000"/>
            <a:ext cx="1278300" cy="1340100"/>
          </a:xfrm>
          <a:prstGeom prst="ellipse">
            <a:avLst/>
          </a:prstGeom>
          <a:noFill/>
          <a:ln>
            <a:noFill/>
          </a:ln>
        </p:spPr>
      </p:pic>
      <p:sp>
        <p:nvSpPr>
          <p:cNvPr id="196" name="Google Shape;196;p15"/>
          <p:cNvSpPr txBox="1"/>
          <p:nvPr/>
        </p:nvSpPr>
        <p:spPr>
          <a:xfrm>
            <a:off x="611375" y="4830600"/>
            <a:ext cx="10744200" cy="12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The ESP32 is the optimal choice for IoT devices due to its combination of built-in Wi-Fi and Bluetooth capabilities, powerful dual-core processing, and affordability. This makes it ideal for a wide range of applications, from simple sensors to complex home automation systems, while remaining accessible to hobbyists and professionals alike.</a:t>
            </a:r>
            <a:endParaRPr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723897" y="-381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Smart Glass Technologies </a:t>
            </a:r>
            <a:endParaRPr/>
          </a:p>
        </p:txBody>
      </p:sp>
      <p:graphicFrame>
        <p:nvGraphicFramePr>
          <p:cNvPr id="202" name="Google Shape;202;p11"/>
          <p:cNvGraphicFramePr/>
          <p:nvPr/>
        </p:nvGraphicFramePr>
        <p:xfrm>
          <a:off x="559572" y="1581640"/>
          <a:ext cx="3000000" cy="3000000"/>
        </p:xfrm>
        <a:graphic>
          <a:graphicData uri="http://schemas.openxmlformats.org/drawingml/2006/table">
            <a:tbl>
              <a:tblPr firstRow="1" bandRow="1">
                <a:noFill/>
                <a:tableStyleId>{840B854D-9E0B-4757-A493-60AE36DC1C6A}</a:tableStyleId>
              </a:tblPr>
              <a:tblGrid>
                <a:gridCol w="1544800">
                  <a:extLst>
                    <a:ext uri="{9D8B030D-6E8A-4147-A177-3AD203B41FA5}">
                      <a16:colId xmlns:a16="http://schemas.microsoft.com/office/drawing/2014/main" val="20000"/>
                    </a:ext>
                  </a:extLst>
                </a:gridCol>
                <a:gridCol w="1675575">
                  <a:extLst>
                    <a:ext uri="{9D8B030D-6E8A-4147-A177-3AD203B41FA5}">
                      <a16:colId xmlns:a16="http://schemas.microsoft.com/office/drawing/2014/main" val="20001"/>
                    </a:ext>
                  </a:extLst>
                </a:gridCol>
                <a:gridCol w="1437825">
                  <a:extLst>
                    <a:ext uri="{9D8B030D-6E8A-4147-A177-3AD203B41FA5}">
                      <a16:colId xmlns:a16="http://schemas.microsoft.com/office/drawing/2014/main" val="20002"/>
                    </a:ext>
                  </a:extLst>
                </a:gridCol>
                <a:gridCol w="1521000">
                  <a:extLst>
                    <a:ext uri="{9D8B030D-6E8A-4147-A177-3AD203B41FA5}">
                      <a16:colId xmlns:a16="http://schemas.microsoft.com/office/drawing/2014/main" val="20003"/>
                    </a:ext>
                  </a:extLst>
                </a:gridCol>
                <a:gridCol w="1544800">
                  <a:extLst>
                    <a:ext uri="{9D8B030D-6E8A-4147-A177-3AD203B41FA5}">
                      <a16:colId xmlns:a16="http://schemas.microsoft.com/office/drawing/2014/main" val="20004"/>
                    </a:ext>
                  </a:extLst>
                </a:gridCol>
                <a:gridCol w="1544800">
                  <a:extLst>
                    <a:ext uri="{9D8B030D-6E8A-4147-A177-3AD203B41FA5}">
                      <a16:colId xmlns:a16="http://schemas.microsoft.com/office/drawing/2014/main" val="20005"/>
                    </a:ext>
                  </a:extLst>
                </a:gridCol>
                <a:gridCol w="1544800">
                  <a:extLst>
                    <a:ext uri="{9D8B030D-6E8A-4147-A177-3AD203B41FA5}">
                      <a16:colId xmlns:a16="http://schemas.microsoft.com/office/drawing/2014/main" val="20006"/>
                    </a:ext>
                  </a:extLst>
                </a:gridCol>
              </a:tblGrid>
              <a:tr h="345500">
                <a:tc>
                  <a:txBody>
                    <a:bodyPr/>
                    <a:lstStyle/>
                    <a:p>
                      <a:pPr marL="0" marR="0" lvl="0" indent="0" algn="l" rtl="0">
                        <a:spcBef>
                          <a:spcPts val="0"/>
                        </a:spcBef>
                        <a:spcAft>
                          <a:spcPts val="0"/>
                        </a:spcAft>
                        <a:buNone/>
                      </a:pPr>
                      <a:br>
                        <a:rPr lang="en-US" sz="1200" u="none" strike="noStrike" cap="none"/>
                      </a:br>
                      <a:endParaRPr sz="1200" u="none" strike="noStrike" cap="none"/>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Thermo</a:t>
                      </a:r>
                      <a:endParaRPr sz="1200">
                        <a:latin typeface="Book Antiqua"/>
                        <a:ea typeface="Book Antiqua"/>
                        <a:cs typeface="Book Antiqua"/>
                        <a:sym typeface="Book Antiqua"/>
                      </a:endParaRPr>
                    </a:p>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chromic</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Photochromic</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Electrochromic</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Dimmable PDLC</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SPD</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Micro-</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Blinds</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0"/>
                  </a:ext>
                </a:extLst>
              </a:tr>
              <a:tr h="2473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Electrically Controllable</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Switching Time</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Several Minutes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&lt;1 minute</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Several Minutes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Nearly Instantly</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Several Seconds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Nearly Instantly</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2"/>
                  </a:ext>
                </a:extLst>
              </a:tr>
              <a:tr h="2473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Powered Off State</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N/A</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N/A</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Transparent </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Opaque</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Opaque</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a:solidFill>
                            <a:srgbClr val="000000"/>
                          </a:solidFill>
                          <a:latin typeface="Book Antiqua"/>
                          <a:ea typeface="Book Antiqua"/>
                          <a:cs typeface="Book Antiqua"/>
                          <a:sym typeface="Book Antiqua"/>
                        </a:rPr>
                        <a:t>Transparent</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3"/>
                  </a:ext>
                </a:extLst>
              </a:tr>
              <a:tr h="2473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Commercial Availability</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High</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High </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Medium</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High</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Medium</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Low</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4"/>
                  </a:ext>
                </a:extLst>
              </a:tr>
              <a:tr h="2473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Available as Film</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5"/>
                  </a:ext>
                </a:extLst>
              </a:tr>
              <a:tr h="2473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Light Transmittance</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5-90%</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10-90%</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5-80%</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40-90%</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1-55%</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0-100%</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6"/>
                  </a:ext>
                </a:extLst>
              </a:tr>
            </a:tbl>
          </a:graphicData>
        </a:graphic>
      </p:graphicFrame>
      <p:pic>
        <p:nvPicPr>
          <p:cNvPr id="203" name="Google Shape;203;p11"/>
          <p:cNvPicPr preferRelativeResize="0"/>
          <p:nvPr/>
        </p:nvPicPr>
        <p:blipFill>
          <a:blip r:embed="rId3">
            <a:alphaModFix/>
          </a:blip>
          <a:stretch>
            <a:fillRect/>
          </a:stretch>
        </p:blipFill>
        <p:spPr>
          <a:xfrm>
            <a:off x="10173475" y="212175"/>
            <a:ext cx="1199700" cy="1213800"/>
          </a:xfrm>
          <a:prstGeom prst="ellipse">
            <a:avLst/>
          </a:prstGeom>
          <a:noFill/>
          <a:ln>
            <a:noFill/>
          </a:ln>
        </p:spPr>
      </p:pic>
      <p:sp>
        <p:nvSpPr>
          <p:cNvPr id="204" name="Google Shape;204;p11"/>
          <p:cNvSpPr txBox="1"/>
          <p:nvPr/>
        </p:nvSpPr>
        <p:spPr>
          <a:xfrm>
            <a:off x="502400" y="4647350"/>
            <a:ext cx="10744200" cy="1265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sz="1800">
                <a:solidFill>
                  <a:schemeClr val="dk1"/>
                </a:solidFill>
              </a:rPr>
              <a:t>PDLC was chosen over SPD for the project due to budget constraints, as SPD proved to be too expensive. While PDLC lacks some of the light reduction capabilities of SPD, it still offers similar enough features to demonstrate the project's concept.</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p:nvPr/>
        </p:nvSpPr>
        <p:spPr>
          <a:xfrm>
            <a:off x="723897" y="381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Temperature Sensor</a:t>
            </a:r>
            <a:endParaRPr/>
          </a:p>
        </p:txBody>
      </p:sp>
      <p:graphicFrame>
        <p:nvGraphicFramePr>
          <p:cNvPr id="210" name="Google Shape;210;p12"/>
          <p:cNvGraphicFramePr/>
          <p:nvPr/>
        </p:nvGraphicFramePr>
        <p:xfrm>
          <a:off x="660091" y="1352305"/>
          <a:ext cx="3000000" cy="3000000"/>
        </p:xfrm>
        <a:graphic>
          <a:graphicData uri="http://schemas.openxmlformats.org/drawingml/2006/table">
            <a:tbl>
              <a:tblPr firstRow="1" bandRow="1">
                <a:noFill/>
                <a:tableStyleId>{840B854D-9E0B-4757-A493-60AE36DC1C6A}</a:tableStyleId>
              </a:tblPr>
              <a:tblGrid>
                <a:gridCol w="1376650">
                  <a:extLst>
                    <a:ext uri="{9D8B030D-6E8A-4147-A177-3AD203B41FA5}">
                      <a16:colId xmlns:a16="http://schemas.microsoft.com/office/drawing/2014/main" val="20000"/>
                    </a:ext>
                  </a:extLst>
                </a:gridCol>
                <a:gridCol w="1378650">
                  <a:extLst>
                    <a:ext uri="{9D8B030D-6E8A-4147-A177-3AD203B41FA5}">
                      <a16:colId xmlns:a16="http://schemas.microsoft.com/office/drawing/2014/main" val="20001"/>
                    </a:ext>
                  </a:extLst>
                </a:gridCol>
                <a:gridCol w="1378650">
                  <a:extLst>
                    <a:ext uri="{9D8B030D-6E8A-4147-A177-3AD203B41FA5}">
                      <a16:colId xmlns:a16="http://schemas.microsoft.com/office/drawing/2014/main" val="20002"/>
                    </a:ext>
                  </a:extLst>
                </a:gridCol>
                <a:gridCol w="1378650">
                  <a:extLst>
                    <a:ext uri="{9D8B030D-6E8A-4147-A177-3AD203B41FA5}">
                      <a16:colId xmlns:a16="http://schemas.microsoft.com/office/drawing/2014/main" val="20003"/>
                    </a:ext>
                  </a:extLst>
                </a:gridCol>
                <a:gridCol w="1378650">
                  <a:extLst>
                    <a:ext uri="{9D8B030D-6E8A-4147-A177-3AD203B41FA5}">
                      <a16:colId xmlns:a16="http://schemas.microsoft.com/office/drawing/2014/main" val="20004"/>
                    </a:ext>
                  </a:extLst>
                </a:gridCol>
                <a:gridCol w="1378650">
                  <a:extLst>
                    <a:ext uri="{9D8B030D-6E8A-4147-A177-3AD203B41FA5}">
                      <a16:colId xmlns:a16="http://schemas.microsoft.com/office/drawing/2014/main" val="20005"/>
                    </a:ext>
                  </a:extLst>
                </a:gridCol>
                <a:gridCol w="1378650">
                  <a:extLst>
                    <a:ext uri="{9D8B030D-6E8A-4147-A177-3AD203B41FA5}">
                      <a16:colId xmlns:a16="http://schemas.microsoft.com/office/drawing/2014/main" val="20006"/>
                    </a:ext>
                  </a:extLst>
                </a:gridCol>
              </a:tblGrid>
              <a:tr h="690525">
                <a:tc>
                  <a:txBody>
                    <a:bodyPr/>
                    <a:lstStyle/>
                    <a:p>
                      <a:pPr marL="0" marR="0" lvl="0" indent="0" algn="l" rtl="0">
                        <a:spcBef>
                          <a:spcPts val="0"/>
                        </a:spcBef>
                        <a:spcAft>
                          <a:spcPts val="0"/>
                        </a:spcAft>
                        <a:buNone/>
                      </a:pPr>
                      <a:br>
                        <a:rPr lang="en-US" sz="2000" u="none" strike="noStrike" cap="none"/>
                      </a:br>
                      <a:endParaRPr sz="2000" u="none" strike="noStrike" cap="none"/>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Size</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Cost</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Power Draw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Response Time</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Accuracy</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Connectivity</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0"/>
                  </a:ext>
                </a:extLst>
              </a:tr>
              <a:tr h="4569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Thermocouple</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$5-20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10mW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100ms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1"/>
                  </a:ext>
                </a:extLst>
              </a:tr>
              <a:tr h="2905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RTD</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$30-200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20mW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2"/>
                  </a:ext>
                </a:extLst>
              </a:tr>
              <a:tr h="2905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Thermistor</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$2-15</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15mW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500ms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Varied</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3"/>
                  </a:ext>
                </a:extLst>
              </a:tr>
              <a:tr h="2905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IR</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20mm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$50-500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50mW-1W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100ms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1-2C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4"/>
                  </a:ext>
                </a:extLst>
              </a:tr>
              <a:tr h="4569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Semiconductor</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3mm</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$5-30</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5mW-20mW</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200ms</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.5-2C</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Excellent</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extLst>
                  <a:ext uri="{0D108BD9-81ED-4DB2-BD59-A6C34878D82A}">
                    <a16:rowId xmlns:a16="http://schemas.microsoft.com/office/drawing/2014/main" val="10005"/>
                  </a:ext>
                </a:extLst>
              </a:tr>
              <a:tr h="2905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Gas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$200-1k</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20mW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5s-2m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.0001C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Fair to 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6"/>
                  </a:ext>
                </a:extLst>
              </a:tr>
              <a:tr h="2779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Bimetallic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$1-20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Passive</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Fair</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7"/>
                  </a:ext>
                </a:extLst>
              </a:tr>
              <a:tr h="29050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Fiber Optic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varies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$100-1k</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1-10mW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2ms-2s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.01C</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ctr"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Fair to 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8"/>
                  </a:ext>
                </a:extLst>
              </a:tr>
            </a:tbl>
          </a:graphicData>
        </a:graphic>
      </p:graphicFrame>
      <p:pic>
        <p:nvPicPr>
          <p:cNvPr id="211" name="Google Shape;211;p12"/>
          <p:cNvPicPr preferRelativeResize="0"/>
          <p:nvPr/>
        </p:nvPicPr>
        <p:blipFill>
          <a:blip r:embed="rId3">
            <a:alphaModFix/>
          </a:blip>
          <a:stretch>
            <a:fillRect/>
          </a:stretch>
        </p:blipFill>
        <p:spPr>
          <a:xfrm>
            <a:off x="10241000" y="0"/>
            <a:ext cx="1085840" cy="1162849"/>
          </a:xfrm>
          <a:prstGeom prst="rect">
            <a:avLst/>
          </a:prstGeom>
          <a:noFill/>
          <a:ln>
            <a:noFill/>
          </a:ln>
        </p:spPr>
      </p:pic>
      <p:sp>
        <p:nvSpPr>
          <p:cNvPr id="212" name="Google Shape;212;p12"/>
          <p:cNvSpPr txBox="1"/>
          <p:nvPr/>
        </p:nvSpPr>
        <p:spPr>
          <a:xfrm>
            <a:off x="502400" y="5051375"/>
            <a:ext cx="10744200" cy="12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The semiconductor device was chosen for the project due to its fit within the group's parameters. Other options like RTD, IR sensing, gas, bimetallic, and fiber optic were eliminated due to cost, size, response time, accuracy, or a combination of these factors, while thermistor and thermocouple were considered but had potential drawbacks.</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p:nvPr/>
        </p:nvSpPr>
        <p:spPr>
          <a:xfrm>
            <a:off x="723900" y="408900"/>
            <a:ext cx="10744200" cy="5538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Light Sensor</a:t>
            </a:r>
            <a:endParaRPr/>
          </a:p>
        </p:txBody>
      </p:sp>
      <p:graphicFrame>
        <p:nvGraphicFramePr>
          <p:cNvPr id="218" name="Google Shape;218;p13"/>
          <p:cNvGraphicFramePr/>
          <p:nvPr/>
        </p:nvGraphicFramePr>
        <p:xfrm>
          <a:off x="628225" y="1307288"/>
          <a:ext cx="3000000" cy="3000000"/>
        </p:xfrm>
        <a:graphic>
          <a:graphicData uri="http://schemas.openxmlformats.org/drawingml/2006/table">
            <a:tbl>
              <a:tblPr firstRow="1" bandRow="1">
                <a:noFill/>
                <a:tableStyleId>{840B854D-9E0B-4757-A493-60AE36DC1C6A}</a:tableStyleId>
              </a:tblPr>
              <a:tblGrid>
                <a:gridCol w="1641850">
                  <a:extLst>
                    <a:ext uri="{9D8B030D-6E8A-4147-A177-3AD203B41FA5}">
                      <a16:colId xmlns:a16="http://schemas.microsoft.com/office/drawing/2014/main" val="20000"/>
                    </a:ext>
                  </a:extLst>
                </a:gridCol>
                <a:gridCol w="1427900">
                  <a:extLst>
                    <a:ext uri="{9D8B030D-6E8A-4147-A177-3AD203B41FA5}">
                      <a16:colId xmlns:a16="http://schemas.microsoft.com/office/drawing/2014/main" val="20001"/>
                    </a:ext>
                  </a:extLst>
                </a:gridCol>
                <a:gridCol w="1534875">
                  <a:extLst>
                    <a:ext uri="{9D8B030D-6E8A-4147-A177-3AD203B41FA5}">
                      <a16:colId xmlns:a16="http://schemas.microsoft.com/office/drawing/2014/main" val="20002"/>
                    </a:ext>
                  </a:extLst>
                </a:gridCol>
                <a:gridCol w="1534875">
                  <a:extLst>
                    <a:ext uri="{9D8B030D-6E8A-4147-A177-3AD203B41FA5}">
                      <a16:colId xmlns:a16="http://schemas.microsoft.com/office/drawing/2014/main" val="20003"/>
                    </a:ext>
                  </a:extLst>
                </a:gridCol>
                <a:gridCol w="1534875">
                  <a:extLst>
                    <a:ext uri="{9D8B030D-6E8A-4147-A177-3AD203B41FA5}">
                      <a16:colId xmlns:a16="http://schemas.microsoft.com/office/drawing/2014/main" val="20004"/>
                    </a:ext>
                  </a:extLst>
                </a:gridCol>
                <a:gridCol w="1534875">
                  <a:extLst>
                    <a:ext uri="{9D8B030D-6E8A-4147-A177-3AD203B41FA5}">
                      <a16:colId xmlns:a16="http://schemas.microsoft.com/office/drawing/2014/main" val="20005"/>
                    </a:ext>
                  </a:extLst>
                </a:gridCol>
                <a:gridCol w="1534875">
                  <a:extLst>
                    <a:ext uri="{9D8B030D-6E8A-4147-A177-3AD203B41FA5}">
                      <a16:colId xmlns:a16="http://schemas.microsoft.com/office/drawing/2014/main" val="20006"/>
                    </a:ext>
                  </a:extLst>
                </a:gridCol>
              </a:tblGrid>
              <a:tr h="523925">
                <a:tc>
                  <a:txBody>
                    <a:bodyPr/>
                    <a:lstStyle/>
                    <a:p>
                      <a:pPr marL="0" marR="0" lvl="0" indent="0" algn="l" rtl="0">
                        <a:spcBef>
                          <a:spcPts val="0"/>
                        </a:spcBef>
                        <a:spcAft>
                          <a:spcPts val="0"/>
                        </a:spcAft>
                        <a:buNone/>
                      </a:pPr>
                      <a:br>
                        <a:rPr lang="en-US" sz="2000" u="none" strike="noStrike" cap="none">
                          <a:latin typeface="Book Antiqua"/>
                          <a:ea typeface="Book Antiqua"/>
                          <a:cs typeface="Book Antiqua"/>
                          <a:sym typeface="Book Antiqua"/>
                        </a:rPr>
                      </a:b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Size</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Cost</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Current Draw</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Response Time</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Accuracy</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Connectivity</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0"/>
                  </a:ext>
                </a:extLst>
              </a:tr>
              <a:tr h="455300">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Photodiode</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1mm</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$5-20</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μA -</a:t>
                      </a:r>
                      <a:endParaRPr sz="2000" u="none" strike="noStrike" cap="none">
                        <a:latin typeface="Book Antiqua"/>
                        <a:ea typeface="Book Antiqua"/>
                        <a:cs typeface="Book Antiqua"/>
                        <a:sym typeface="Book Antiqua"/>
                      </a:endParaRPr>
                    </a:p>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 100 μA</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100ns- 10μs</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- 5%</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solidFill>
                      <a:schemeClr val="accent1"/>
                    </a:solidFill>
                  </a:tcPr>
                </a:tc>
                <a:extLst>
                  <a:ext uri="{0D108BD9-81ED-4DB2-BD59-A6C34878D82A}">
                    <a16:rowId xmlns:a16="http://schemas.microsoft.com/office/drawing/2014/main" val="10001"/>
                  </a:ext>
                </a:extLst>
              </a:tr>
              <a:tr h="455300">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Photo-transistor</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$30-200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μA - </a:t>
                      </a:r>
                      <a:endParaRPr sz="2000" u="none" strike="noStrike" cap="none">
                        <a:latin typeface="Book Antiqua"/>
                        <a:ea typeface="Book Antiqua"/>
                        <a:cs typeface="Book Antiqua"/>
                        <a:sym typeface="Book Antiqua"/>
                      </a:endParaRPr>
                    </a:p>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 μA</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10μs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- 5%</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2"/>
                  </a:ext>
                </a:extLst>
              </a:tr>
              <a:tr h="455300">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LDR</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$2-15</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μA - </a:t>
                      </a:r>
                      <a:endParaRPr sz="2000" u="none" strike="noStrike" cap="none">
                        <a:latin typeface="Book Antiqua"/>
                        <a:ea typeface="Book Antiqua"/>
                        <a:cs typeface="Book Antiqua"/>
                        <a:sym typeface="Book Antiqua"/>
                      </a:endParaRPr>
                    </a:p>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 μA</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10ms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 - 10%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Good</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3"/>
                  </a:ext>
                </a:extLst>
              </a:tr>
              <a:tr h="455300">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CMOS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2-10mm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$50-500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mA - </a:t>
                      </a:r>
                      <a:endParaRPr sz="2000" u="none" strike="noStrike" cap="none">
                        <a:latin typeface="Book Antiqua"/>
                        <a:ea typeface="Book Antiqua"/>
                        <a:cs typeface="Book Antiqua"/>
                        <a:sym typeface="Book Antiqua"/>
                      </a:endParaRPr>
                    </a:p>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 mA</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100μs-</a:t>
                      </a:r>
                      <a:endParaRPr sz="2000" u="none" strike="noStrike" cap="none">
                        <a:latin typeface="Book Antiqua"/>
                        <a:ea typeface="Book Antiqua"/>
                        <a:cs typeface="Book Antiqua"/>
                        <a:sym typeface="Book Antiqua"/>
                      </a:endParaRPr>
                    </a:p>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1ms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&lt;1%</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Excellent</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4"/>
                  </a:ext>
                </a:extLst>
              </a:tr>
              <a:tr h="342675">
                <a:tc>
                  <a:txBody>
                    <a:bodyPr/>
                    <a:lstStyle/>
                    <a:p>
                      <a:pPr marL="0" marR="0" lvl="0" indent="0" algn="just"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PICs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1m</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$50-500</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 μA - 10 mA</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100ns-10μs</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&lt;1%</a:t>
                      </a:r>
                      <a:endParaRPr sz="2000" u="none" strike="noStrike" cap="none">
                        <a:latin typeface="Book Antiqua"/>
                        <a:ea typeface="Book Antiqua"/>
                        <a:cs typeface="Book Antiqua"/>
                        <a:sym typeface="Book Antiqua"/>
                      </a:endParaRPr>
                    </a:p>
                  </a:txBody>
                  <a:tcPr marL="63500" marR="63500" marT="63500" marB="63500"/>
                </a:tc>
                <a:tc>
                  <a:txBody>
                    <a:bodyPr/>
                    <a:lstStyle/>
                    <a:p>
                      <a:pPr marL="0" marR="0" lvl="0" indent="0" algn="just"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Excellent</a:t>
                      </a:r>
                      <a:endParaRPr sz="20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5"/>
                  </a:ext>
                </a:extLst>
              </a:tr>
            </a:tbl>
          </a:graphicData>
        </a:graphic>
      </p:graphicFrame>
      <p:pic>
        <p:nvPicPr>
          <p:cNvPr id="219" name="Google Shape;219;p13"/>
          <p:cNvPicPr preferRelativeResize="0"/>
          <p:nvPr/>
        </p:nvPicPr>
        <p:blipFill>
          <a:blip r:embed="rId3">
            <a:alphaModFix/>
          </a:blip>
          <a:stretch>
            <a:fillRect/>
          </a:stretch>
        </p:blipFill>
        <p:spPr>
          <a:xfrm>
            <a:off x="10241000" y="0"/>
            <a:ext cx="1085840" cy="1162849"/>
          </a:xfrm>
          <a:prstGeom prst="rect">
            <a:avLst/>
          </a:prstGeom>
          <a:noFill/>
          <a:ln>
            <a:noFill/>
          </a:ln>
        </p:spPr>
      </p:pic>
      <p:sp>
        <p:nvSpPr>
          <p:cNvPr id="220" name="Google Shape;220;p13"/>
          <p:cNvSpPr txBox="1"/>
          <p:nvPr/>
        </p:nvSpPr>
        <p:spPr>
          <a:xfrm>
            <a:off x="513025" y="4636700"/>
            <a:ext cx="10744200" cy="12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The TI OPT4001 photodiode was selected for the project due to its affordability, functionality, and suitability for the human-based system's requirements. Alternatives were dismissed based on cost, accuracy, size, power consumption, or unnecessary features, making the OPT4001 the optimal choice for integration due to its precision, response time, and low operation current.</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p:nvPr/>
        </p:nvSpPr>
        <p:spPr>
          <a:xfrm>
            <a:off x="723900" y="490200"/>
            <a:ext cx="10744200" cy="5538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Batteries</a:t>
            </a:r>
            <a:endParaRPr/>
          </a:p>
        </p:txBody>
      </p:sp>
      <p:graphicFrame>
        <p:nvGraphicFramePr>
          <p:cNvPr id="226" name="Google Shape;226;p14"/>
          <p:cNvGraphicFramePr/>
          <p:nvPr/>
        </p:nvGraphicFramePr>
        <p:xfrm>
          <a:off x="630883" y="1588400"/>
          <a:ext cx="3000000" cy="3000000"/>
        </p:xfrm>
        <a:graphic>
          <a:graphicData uri="http://schemas.openxmlformats.org/drawingml/2006/table">
            <a:tbl>
              <a:tblPr firstRow="1" bandRow="1">
                <a:noFill/>
                <a:tableStyleId>{840B854D-9E0B-4757-A493-60AE36DC1C6A}</a:tableStyleId>
              </a:tblPr>
              <a:tblGrid>
                <a:gridCol w="1428350">
                  <a:extLst>
                    <a:ext uri="{9D8B030D-6E8A-4147-A177-3AD203B41FA5}">
                      <a16:colId xmlns:a16="http://schemas.microsoft.com/office/drawing/2014/main" val="20000"/>
                    </a:ext>
                  </a:extLst>
                </a:gridCol>
                <a:gridCol w="1321175">
                  <a:extLst>
                    <a:ext uri="{9D8B030D-6E8A-4147-A177-3AD203B41FA5}">
                      <a16:colId xmlns:a16="http://schemas.microsoft.com/office/drawing/2014/main" val="20001"/>
                    </a:ext>
                  </a:extLst>
                </a:gridCol>
                <a:gridCol w="1513650">
                  <a:extLst>
                    <a:ext uri="{9D8B030D-6E8A-4147-A177-3AD203B41FA5}">
                      <a16:colId xmlns:a16="http://schemas.microsoft.com/office/drawing/2014/main" val="20002"/>
                    </a:ext>
                  </a:extLst>
                </a:gridCol>
                <a:gridCol w="1644900">
                  <a:extLst>
                    <a:ext uri="{9D8B030D-6E8A-4147-A177-3AD203B41FA5}">
                      <a16:colId xmlns:a16="http://schemas.microsoft.com/office/drawing/2014/main" val="20003"/>
                    </a:ext>
                  </a:extLst>
                </a:gridCol>
                <a:gridCol w="1408650">
                  <a:extLst>
                    <a:ext uri="{9D8B030D-6E8A-4147-A177-3AD203B41FA5}">
                      <a16:colId xmlns:a16="http://schemas.microsoft.com/office/drawing/2014/main" val="20004"/>
                    </a:ext>
                  </a:extLst>
                </a:gridCol>
                <a:gridCol w="1811125">
                  <a:extLst>
                    <a:ext uri="{9D8B030D-6E8A-4147-A177-3AD203B41FA5}">
                      <a16:colId xmlns:a16="http://schemas.microsoft.com/office/drawing/2014/main" val="20005"/>
                    </a:ext>
                  </a:extLst>
                </a:gridCol>
                <a:gridCol w="1802375">
                  <a:extLst>
                    <a:ext uri="{9D8B030D-6E8A-4147-A177-3AD203B41FA5}">
                      <a16:colId xmlns:a16="http://schemas.microsoft.com/office/drawing/2014/main" val="20006"/>
                    </a:ext>
                  </a:extLst>
                </a:gridCol>
              </a:tblGrid>
              <a:tr h="419850">
                <a:tc>
                  <a:txBody>
                    <a:bodyPr/>
                    <a:lstStyle/>
                    <a:p>
                      <a:pPr marL="0" marR="0" lvl="0" indent="0" algn="l" rtl="0">
                        <a:spcBef>
                          <a:spcPts val="0"/>
                        </a:spcBef>
                        <a:spcAft>
                          <a:spcPts val="0"/>
                        </a:spcAft>
                        <a:buNone/>
                      </a:pPr>
                      <a:endParaRPr sz="1200" u="none" strike="noStrike" cap="none"/>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Alkaline AA</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Lithium AA</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Zinc-Carbon AA</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NiMH AA</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Lithium-Ion 18650</a:t>
                      </a:r>
                      <a:endParaRPr sz="1200" b="1"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Lithium Polymer</a:t>
                      </a:r>
                      <a:endParaRPr sz="1200" b="1"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0"/>
                  </a:ext>
                </a:extLst>
              </a:tr>
              <a:tr h="44695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Battery Life</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1000-3000</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mAh</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1500-3500</a:t>
                      </a:r>
                      <a:br>
                        <a:rPr lang="en-US" sz="1200" u="none" strike="noStrike" cap="none">
                          <a:solidFill>
                            <a:srgbClr val="000000"/>
                          </a:solidFill>
                          <a:latin typeface="Book Antiqua"/>
                          <a:ea typeface="Book Antiqua"/>
                          <a:cs typeface="Book Antiqua"/>
                          <a:sym typeface="Book Antiqua"/>
                        </a:rPr>
                      </a:br>
                      <a:r>
                        <a:rPr lang="en-US" sz="1200" u="none" strike="noStrike" cap="none">
                          <a:solidFill>
                            <a:srgbClr val="000000"/>
                          </a:solidFill>
                          <a:latin typeface="Book Antiqua"/>
                          <a:ea typeface="Book Antiqua"/>
                          <a:cs typeface="Book Antiqua"/>
                          <a:sym typeface="Book Antiqua"/>
                        </a:rPr>
                        <a:t>mAh</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500-1500</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mAh</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1300-3000</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mAh</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1500-3600</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mAh</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Size-</a:t>
                      </a:r>
                      <a:br>
                        <a:rPr lang="en-US" sz="1200" u="none" strike="noStrike" cap="none">
                          <a:solidFill>
                            <a:srgbClr val="000000"/>
                          </a:solidFill>
                          <a:latin typeface="Book Antiqua"/>
                          <a:ea typeface="Book Antiqua"/>
                          <a:cs typeface="Book Antiqua"/>
                          <a:sym typeface="Book Antiqua"/>
                        </a:rPr>
                      </a:br>
                      <a:r>
                        <a:rPr lang="en-US" sz="1200" u="none" strike="noStrike" cap="none">
                          <a:solidFill>
                            <a:srgbClr val="000000"/>
                          </a:solidFill>
                          <a:latin typeface="Book Antiqua"/>
                          <a:ea typeface="Book Antiqua"/>
                          <a:cs typeface="Book Antiqua"/>
                          <a:sym typeface="Book Antiqua"/>
                        </a:rPr>
                        <a:t>Dependent</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1"/>
                  </a:ext>
                </a:extLst>
              </a:tr>
              <a:tr h="281075">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Rechargeable</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No</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202122"/>
                          </a:solidFill>
                          <a:highlight>
                            <a:srgbClr val="FFFFFF"/>
                          </a:highlight>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202122"/>
                          </a:solidFill>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202122"/>
                          </a:solidFill>
                          <a:highlight>
                            <a:srgbClr val="FFFFFF"/>
                          </a:highlight>
                          <a:latin typeface="Book Antiqua"/>
                          <a:ea typeface="Book Antiqua"/>
                          <a:cs typeface="Book Antiqua"/>
                          <a:sym typeface="Book Antiqua"/>
                        </a:rPr>
                        <a:t>Yes</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2"/>
                  </a:ext>
                </a:extLst>
              </a:tr>
              <a:tr h="44695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Cost per</a:t>
                      </a:r>
                      <a:br>
                        <a:rPr lang="en-US" sz="1200" b="1" u="none" strike="noStrike" cap="none">
                          <a:solidFill>
                            <a:srgbClr val="000000"/>
                          </a:solidFill>
                          <a:latin typeface="Book Antiqua"/>
                          <a:ea typeface="Book Antiqua"/>
                          <a:cs typeface="Book Antiqua"/>
                          <a:sym typeface="Book Antiqua"/>
                        </a:rPr>
                      </a:br>
                      <a:r>
                        <a:rPr lang="en-US" sz="1200" b="1" u="none" strike="noStrike" cap="none">
                          <a:solidFill>
                            <a:srgbClr val="000000"/>
                          </a:solidFill>
                          <a:latin typeface="Book Antiqua"/>
                          <a:ea typeface="Book Antiqua"/>
                          <a:cs typeface="Book Antiqua"/>
                          <a:sym typeface="Book Antiqua"/>
                        </a:rPr>
                        <a:t>Battery</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$0.80-2</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$2-4</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$0.50-1</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$1.50-3.50</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$5-10</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3500 mAh Example: $13-14</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3"/>
                  </a:ext>
                </a:extLst>
              </a:tr>
              <a:tr h="44695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Nominal</a:t>
                      </a:r>
                      <a:br>
                        <a:rPr lang="en-US" sz="1200" b="1" u="none" strike="noStrike" cap="none">
                          <a:solidFill>
                            <a:srgbClr val="000000"/>
                          </a:solidFill>
                          <a:latin typeface="Book Antiqua"/>
                          <a:ea typeface="Book Antiqua"/>
                          <a:cs typeface="Book Antiqua"/>
                          <a:sym typeface="Book Antiqua"/>
                        </a:rPr>
                      </a:br>
                      <a:r>
                        <a:rPr lang="en-US" sz="1200" b="1" u="none" strike="noStrike" cap="none">
                          <a:solidFill>
                            <a:srgbClr val="000000"/>
                          </a:solidFill>
                          <a:latin typeface="Book Antiqua"/>
                          <a:ea typeface="Book Antiqua"/>
                          <a:cs typeface="Book Antiqua"/>
                          <a:sym typeface="Book Antiqua"/>
                        </a:rPr>
                        <a:t>Voltage</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1.5V</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1.5V</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1.5V</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1.3V</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3.7V</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3.7V</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4"/>
                  </a:ext>
                </a:extLst>
              </a:tr>
              <a:tr h="655650">
                <a:tc>
                  <a:txBody>
                    <a:bodyPr/>
                    <a:lstStyle/>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Dimensions</a:t>
                      </a:r>
                      <a:endParaRPr sz="1200" b="1"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L = Length</a:t>
                      </a:r>
                      <a:endParaRPr sz="1200" b="1"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b="1" u="none" strike="noStrike" cap="none">
                          <a:solidFill>
                            <a:srgbClr val="000000"/>
                          </a:solidFill>
                          <a:latin typeface="Book Antiqua"/>
                          <a:ea typeface="Book Antiqua"/>
                          <a:cs typeface="Book Antiqua"/>
                          <a:sym typeface="Book Antiqua"/>
                        </a:rPr>
                        <a:t>D = Diameter</a:t>
                      </a:r>
                      <a:endParaRPr sz="1200" b="1"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 50.5 mm</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D: 14.5 mm</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 50.5 mm</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D: 14.5 mm</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 50.5 mm</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D: 14.5 mm</a:t>
                      </a:r>
                      <a:endParaRPr sz="1200" i="0" u="none" strike="noStrike" cap="none">
                        <a:solidFill>
                          <a:srgbClr val="000000"/>
                        </a:solidFill>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 50.5 mm</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D: 14.5 mm</a:t>
                      </a:r>
                      <a:endParaRPr sz="1200" u="none" strike="noStrike" cap="none">
                        <a:latin typeface="Book Antiqua"/>
                        <a:ea typeface="Book Antiqua"/>
                        <a:cs typeface="Book Antiqua"/>
                        <a:sym typeface="Book Antiqua"/>
                      </a:endParaRPr>
                    </a:p>
                  </a:txBody>
                  <a:tcPr marL="63500" marR="63500" marT="63500" marB="63500"/>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L: 65.2 mm</a:t>
                      </a:r>
                      <a:endParaRPr sz="1200" u="none" strike="noStrike" cap="none">
                        <a:latin typeface="Book Antiqua"/>
                        <a:ea typeface="Book Antiqua"/>
                        <a:cs typeface="Book Antiqua"/>
                        <a:sym typeface="Book Antiqua"/>
                      </a:endParaRPr>
                    </a:p>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D: 18.6 mm</a:t>
                      </a:r>
                      <a:endParaRPr sz="1200" u="none" strike="noStrike" cap="none">
                        <a:latin typeface="Book Antiqua"/>
                        <a:ea typeface="Book Antiqua"/>
                        <a:cs typeface="Book Antiqua"/>
                        <a:sym typeface="Book Antiqua"/>
                      </a:endParaRPr>
                    </a:p>
                  </a:txBody>
                  <a:tcPr marL="63500" marR="63500" marT="63500" marB="63500">
                    <a:solidFill>
                      <a:schemeClr val="accent1"/>
                    </a:solidFill>
                  </a:tcPr>
                </a:tc>
                <a:tc>
                  <a:txBody>
                    <a:bodyPr/>
                    <a:lstStyle/>
                    <a:p>
                      <a:pPr marL="0" marR="0" lvl="0" indent="0" algn="l" rtl="0">
                        <a:spcBef>
                          <a:spcPts val="0"/>
                        </a:spcBef>
                        <a:spcAft>
                          <a:spcPts val="0"/>
                        </a:spcAft>
                        <a:buNone/>
                      </a:pPr>
                      <a:r>
                        <a:rPr lang="en-US" sz="1200" u="none" strike="noStrike" cap="none">
                          <a:solidFill>
                            <a:srgbClr val="000000"/>
                          </a:solidFill>
                          <a:latin typeface="Book Antiqua"/>
                          <a:ea typeface="Book Antiqua"/>
                          <a:cs typeface="Book Antiqua"/>
                          <a:sym typeface="Book Antiqua"/>
                        </a:rPr>
                        <a:t>3500 mAh Example:</a:t>
                      </a:r>
                      <a:br>
                        <a:rPr lang="en-US" sz="1200" u="none" strike="noStrike" cap="none">
                          <a:solidFill>
                            <a:srgbClr val="000000"/>
                          </a:solidFill>
                          <a:latin typeface="Book Antiqua"/>
                          <a:ea typeface="Book Antiqua"/>
                          <a:cs typeface="Book Antiqua"/>
                          <a:sym typeface="Book Antiqua"/>
                        </a:rPr>
                      </a:br>
                      <a:r>
                        <a:rPr lang="en-US" sz="1200" u="none" strike="noStrike" cap="none">
                          <a:solidFill>
                            <a:srgbClr val="000000"/>
                          </a:solidFill>
                          <a:latin typeface="Book Antiqua"/>
                          <a:ea typeface="Book Antiqua"/>
                          <a:cs typeface="Book Antiqua"/>
                          <a:sym typeface="Book Antiqua"/>
                        </a:rPr>
                        <a:t>129L x 56W x 4H mm</a:t>
                      </a:r>
                      <a:endParaRPr sz="1200" u="none" strike="noStrike" cap="none">
                        <a:latin typeface="Book Antiqua"/>
                        <a:ea typeface="Book Antiqua"/>
                        <a:cs typeface="Book Antiqua"/>
                        <a:sym typeface="Book Antiqua"/>
                      </a:endParaRPr>
                    </a:p>
                  </a:txBody>
                  <a:tcPr marL="63500" marR="63500" marT="63500" marB="63500"/>
                </a:tc>
                <a:extLst>
                  <a:ext uri="{0D108BD9-81ED-4DB2-BD59-A6C34878D82A}">
                    <a16:rowId xmlns:a16="http://schemas.microsoft.com/office/drawing/2014/main" val="10005"/>
                  </a:ext>
                </a:extLst>
              </a:tr>
            </a:tbl>
          </a:graphicData>
        </a:graphic>
      </p:graphicFrame>
      <p:pic>
        <p:nvPicPr>
          <p:cNvPr id="227" name="Google Shape;227;p14"/>
          <p:cNvPicPr preferRelativeResize="0"/>
          <p:nvPr/>
        </p:nvPicPr>
        <p:blipFill>
          <a:blip r:embed="rId3">
            <a:alphaModFix/>
          </a:blip>
          <a:stretch>
            <a:fillRect/>
          </a:stretch>
        </p:blipFill>
        <p:spPr>
          <a:xfrm>
            <a:off x="10208050" y="315975"/>
            <a:ext cx="1199700" cy="1213800"/>
          </a:xfrm>
          <a:prstGeom prst="ellipse">
            <a:avLst/>
          </a:prstGeom>
          <a:noFill/>
          <a:ln>
            <a:noFill/>
          </a:ln>
        </p:spPr>
      </p:pic>
      <p:sp>
        <p:nvSpPr>
          <p:cNvPr id="228" name="Google Shape;228;p14"/>
          <p:cNvSpPr txBox="1"/>
          <p:nvPr/>
        </p:nvSpPr>
        <p:spPr>
          <a:xfrm>
            <a:off x="513025" y="4636700"/>
            <a:ext cx="10744200" cy="12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The 18650 lithium-ion batteries were chosen for the KnightTint system due to their replaceability, energy density, and voltage output, prioritizing user convenience and simplicity. The Samsung SDI 35E 18650 battery was specifically selected for its balance of performance, cost, and brand reputation, offering significant savings compared to alternatives like the Vapcell N40.</a:t>
            </a:r>
            <a:endParaRPr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e1b76310cc_0_6"/>
          <p:cNvSpPr txBox="1"/>
          <p:nvPr/>
        </p:nvSpPr>
        <p:spPr>
          <a:xfrm>
            <a:off x="632950" y="1359648"/>
            <a:ext cx="6978000" cy="65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Hardware </a:t>
            </a:r>
            <a:r>
              <a:rPr lang="en-US" sz="3200" b="1">
                <a:solidFill>
                  <a:schemeClr val="dk1"/>
                </a:solidFill>
                <a:latin typeface="Arial Black"/>
                <a:ea typeface="Arial Black"/>
                <a:cs typeface="Arial Black"/>
                <a:sym typeface="Arial Black"/>
              </a:rPr>
              <a:t>Design</a:t>
            </a:r>
            <a:r>
              <a:rPr lang="en-US" sz="3200" b="1" i="0">
                <a:solidFill>
                  <a:srgbClr val="FF0000"/>
                </a:solidFill>
                <a:latin typeface="Arial Black"/>
                <a:ea typeface="Arial Black"/>
                <a:cs typeface="Arial Black"/>
                <a:sym typeface="Arial Black"/>
              </a:rPr>
              <a:t> </a:t>
            </a:r>
            <a:endParaRPr>
              <a:solidFill>
                <a:srgbClr val="FF0000"/>
              </a:solidFill>
            </a:endParaRPr>
          </a:p>
        </p:txBody>
      </p:sp>
      <p:sp>
        <p:nvSpPr>
          <p:cNvPr id="234" name="Google Shape;234;g2e1b76310cc_0_6"/>
          <p:cNvSpPr txBox="1"/>
          <p:nvPr/>
        </p:nvSpPr>
        <p:spPr>
          <a:xfrm>
            <a:off x="699246" y="2459504"/>
            <a:ext cx="4912800" cy="1847100"/>
          </a:xfrm>
          <a:prstGeom prst="rect">
            <a:avLst/>
          </a:prstGeom>
          <a:noFill/>
          <a:ln>
            <a:noFill/>
          </a:ln>
        </p:spPr>
        <p:txBody>
          <a:bodyPr spcFirstLastPara="1" wrap="square" lIns="0" tIns="0" rIns="0" bIns="0" anchor="t" anchorCtr="0">
            <a:spAutoFit/>
          </a:bodyPr>
          <a:lstStyle/>
          <a:p>
            <a:pPr marL="457200" marR="0" lvl="0" indent="-38100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Light Sensor Board </a:t>
            </a:r>
            <a:endParaRPr sz="2400">
              <a:solidFill>
                <a:schemeClr val="dk1"/>
              </a:solidFill>
              <a:latin typeface="Book Antiqua"/>
              <a:ea typeface="Book Antiqua"/>
              <a:cs typeface="Book Antiqua"/>
              <a:sym typeface="Book Antiqua"/>
            </a:endParaRPr>
          </a:p>
          <a:p>
            <a:pPr marL="457200" marR="0" lvl="0" indent="-38100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Regulator Breakout</a:t>
            </a:r>
            <a:endParaRPr sz="2400">
              <a:solidFill>
                <a:schemeClr val="dk1"/>
              </a:solidFill>
              <a:latin typeface="Book Antiqua"/>
              <a:ea typeface="Book Antiqua"/>
              <a:cs typeface="Book Antiqua"/>
              <a:sym typeface="Book Antiqua"/>
            </a:endParaRPr>
          </a:p>
          <a:p>
            <a:pPr marL="457200" marR="0" lvl="0" indent="-38100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MCU</a:t>
            </a:r>
            <a:endParaRPr>
              <a:solidFill>
                <a:schemeClr val="dk1"/>
              </a:solidFill>
              <a:latin typeface="Book Antiqua"/>
              <a:ea typeface="Book Antiqua"/>
              <a:cs typeface="Book Antiqua"/>
              <a:sym typeface="Book Antiqua"/>
            </a:endParaRPr>
          </a:p>
          <a:p>
            <a:pPr marL="457200" marR="0" lvl="0" indent="-38100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Dimmable Controller  </a:t>
            </a:r>
            <a:endParaRPr>
              <a:solidFill>
                <a:schemeClr val="dk1"/>
              </a:solidFill>
              <a:latin typeface="Book Antiqua"/>
              <a:ea typeface="Book Antiqua"/>
              <a:cs typeface="Book Antiqua"/>
              <a:sym typeface="Book Antiqua"/>
            </a:endParaRPr>
          </a:p>
          <a:p>
            <a:pPr marL="457200" marR="0" lvl="0" indent="-38100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Communication Technologies</a:t>
            </a:r>
            <a:endParaRPr sz="2400">
              <a:solidFill>
                <a:schemeClr val="dk1"/>
              </a:solidFill>
              <a:latin typeface="Book Antiqua"/>
              <a:ea typeface="Book Antiqua"/>
              <a:cs typeface="Book Antiqua"/>
              <a:sym typeface="Book Antiqua"/>
            </a:endParaRPr>
          </a:p>
        </p:txBody>
      </p:sp>
      <p:pic>
        <p:nvPicPr>
          <p:cNvPr id="235" name="Google Shape;235;g2e1b76310cc_0_6"/>
          <p:cNvPicPr preferRelativeResize="0"/>
          <p:nvPr/>
        </p:nvPicPr>
        <p:blipFill>
          <a:blip r:embed="rId3">
            <a:alphaModFix/>
          </a:blip>
          <a:stretch>
            <a:fillRect/>
          </a:stretch>
        </p:blipFill>
        <p:spPr>
          <a:xfrm>
            <a:off x="10689825" y="0"/>
            <a:ext cx="1085840" cy="1162849"/>
          </a:xfrm>
          <a:prstGeom prst="rect">
            <a:avLst/>
          </a:prstGeom>
          <a:noFill/>
          <a:ln>
            <a:noFill/>
          </a:ln>
        </p:spPr>
      </p:pic>
      <p:pic>
        <p:nvPicPr>
          <p:cNvPr id="236" name="Google Shape;236;g2e1b76310cc_0_6"/>
          <p:cNvPicPr preferRelativeResize="0"/>
          <p:nvPr/>
        </p:nvPicPr>
        <p:blipFill rotWithShape="1">
          <a:blip r:embed="rId4">
            <a:alphaModFix/>
          </a:blip>
          <a:srcRect l="20027" t="3949" r="22205" b="2452"/>
          <a:stretch/>
        </p:blipFill>
        <p:spPr>
          <a:xfrm>
            <a:off x="6276851" y="636700"/>
            <a:ext cx="3923326" cy="549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e1b76310cc_0_133"/>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MCU </a:t>
            </a:r>
            <a:r>
              <a:rPr lang="en-US" sz="3200" b="1">
                <a:solidFill>
                  <a:schemeClr val="dk1"/>
                </a:solidFill>
                <a:latin typeface="Arial Black"/>
                <a:ea typeface="Arial Black"/>
                <a:cs typeface="Arial Black"/>
                <a:sym typeface="Arial Black"/>
              </a:rPr>
              <a:t>PCB</a:t>
            </a:r>
            <a:endParaRPr>
              <a:solidFill>
                <a:schemeClr val="dk1"/>
              </a:solidFill>
            </a:endParaRPr>
          </a:p>
        </p:txBody>
      </p:sp>
      <p:pic>
        <p:nvPicPr>
          <p:cNvPr id="242" name="Google Shape;242;g2e1b76310cc_0_133"/>
          <p:cNvPicPr preferRelativeResize="0"/>
          <p:nvPr/>
        </p:nvPicPr>
        <p:blipFill>
          <a:blip r:embed="rId3">
            <a:alphaModFix/>
          </a:blip>
          <a:stretch>
            <a:fillRect/>
          </a:stretch>
        </p:blipFill>
        <p:spPr>
          <a:xfrm>
            <a:off x="407000" y="4882200"/>
            <a:ext cx="1199700" cy="1213800"/>
          </a:xfrm>
          <a:prstGeom prst="ellipse">
            <a:avLst/>
          </a:prstGeom>
          <a:noFill/>
          <a:ln>
            <a:noFill/>
          </a:ln>
        </p:spPr>
      </p:pic>
      <p:pic>
        <p:nvPicPr>
          <p:cNvPr id="243" name="Google Shape;243;g2e1b76310cc_0_133"/>
          <p:cNvPicPr preferRelativeResize="0"/>
          <p:nvPr/>
        </p:nvPicPr>
        <p:blipFill>
          <a:blip r:embed="rId4">
            <a:alphaModFix/>
          </a:blip>
          <a:stretch>
            <a:fillRect/>
          </a:stretch>
        </p:blipFill>
        <p:spPr>
          <a:xfrm>
            <a:off x="3051900" y="1231450"/>
            <a:ext cx="8998464" cy="472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e1b76310cc_0_138"/>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MCU PCB</a:t>
            </a:r>
            <a:br>
              <a:rPr lang="en-US" sz="3200" b="1" i="0">
                <a:solidFill>
                  <a:schemeClr val="dk1"/>
                </a:solidFill>
                <a:latin typeface="Arial Black"/>
                <a:ea typeface="Arial Black"/>
                <a:cs typeface="Arial Black"/>
                <a:sym typeface="Arial Black"/>
              </a:rPr>
            </a:br>
            <a:r>
              <a:rPr lang="en-US" sz="3200" b="1">
                <a:solidFill>
                  <a:schemeClr val="dk1"/>
                </a:solidFill>
                <a:latin typeface="Arial Black"/>
                <a:ea typeface="Arial Black"/>
                <a:cs typeface="Arial Black"/>
                <a:sym typeface="Arial Black"/>
              </a:rPr>
              <a:t>cont'd</a:t>
            </a:r>
            <a:r>
              <a:rPr lang="en-US" sz="3200" b="1" i="0">
                <a:solidFill>
                  <a:schemeClr val="dk1"/>
                </a:solidFill>
                <a:latin typeface="Arial Black"/>
                <a:ea typeface="Arial Black"/>
                <a:cs typeface="Arial Black"/>
                <a:sym typeface="Arial Black"/>
              </a:rPr>
              <a:t> </a:t>
            </a:r>
            <a:endParaRPr>
              <a:solidFill>
                <a:schemeClr val="dk1"/>
              </a:solidFill>
            </a:endParaRPr>
          </a:p>
        </p:txBody>
      </p:sp>
      <p:pic>
        <p:nvPicPr>
          <p:cNvPr id="249" name="Google Shape;249;g2e1b76310cc_0_138"/>
          <p:cNvPicPr preferRelativeResize="0"/>
          <p:nvPr/>
        </p:nvPicPr>
        <p:blipFill>
          <a:blip r:embed="rId3">
            <a:alphaModFix/>
          </a:blip>
          <a:stretch>
            <a:fillRect/>
          </a:stretch>
        </p:blipFill>
        <p:spPr>
          <a:xfrm>
            <a:off x="409675" y="4882200"/>
            <a:ext cx="1199700" cy="1213800"/>
          </a:xfrm>
          <a:prstGeom prst="ellipse">
            <a:avLst/>
          </a:prstGeom>
          <a:noFill/>
          <a:ln>
            <a:noFill/>
          </a:ln>
        </p:spPr>
      </p:pic>
      <p:pic>
        <p:nvPicPr>
          <p:cNvPr id="250" name="Google Shape;250;g2e1b76310cc_0_138"/>
          <p:cNvPicPr preferRelativeResize="0"/>
          <p:nvPr/>
        </p:nvPicPr>
        <p:blipFill>
          <a:blip r:embed="rId4">
            <a:alphaModFix/>
          </a:blip>
          <a:stretch>
            <a:fillRect/>
          </a:stretch>
        </p:blipFill>
        <p:spPr>
          <a:xfrm>
            <a:off x="2532200" y="3813500"/>
            <a:ext cx="6821475" cy="2553925"/>
          </a:xfrm>
          <a:prstGeom prst="rect">
            <a:avLst/>
          </a:prstGeom>
          <a:noFill/>
          <a:ln>
            <a:noFill/>
          </a:ln>
        </p:spPr>
      </p:pic>
      <p:pic>
        <p:nvPicPr>
          <p:cNvPr id="251" name="Google Shape;251;g2e1b76310cc_0_138"/>
          <p:cNvPicPr preferRelativeResize="0"/>
          <p:nvPr/>
        </p:nvPicPr>
        <p:blipFill>
          <a:blip r:embed="rId5">
            <a:alphaModFix/>
          </a:blip>
          <a:stretch>
            <a:fillRect/>
          </a:stretch>
        </p:blipFill>
        <p:spPr>
          <a:xfrm>
            <a:off x="3872013" y="1463938"/>
            <a:ext cx="7267575" cy="2066925"/>
          </a:xfrm>
          <a:prstGeom prst="rect">
            <a:avLst/>
          </a:prstGeom>
          <a:noFill/>
          <a:ln>
            <a:noFill/>
          </a:ln>
        </p:spPr>
      </p:pic>
      <p:pic>
        <p:nvPicPr>
          <p:cNvPr id="252" name="Google Shape;252;g2e1b76310cc_0_138"/>
          <p:cNvPicPr preferRelativeResize="0"/>
          <p:nvPr/>
        </p:nvPicPr>
        <p:blipFill>
          <a:blip r:embed="rId6">
            <a:alphaModFix/>
          </a:blip>
          <a:stretch>
            <a:fillRect/>
          </a:stretch>
        </p:blipFill>
        <p:spPr>
          <a:xfrm>
            <a:off x="9487113" y="4248150"/>
            <a:ext cx="2495550" cy="150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Motivation &amp; Background </a:t>
            </a:r>
            <a:endParaRPr/>
          </a:p>
        </p:txBody>
      </p:sp>
      <p:sp>
        <p:nvSpPr>
          <p:cNvPr id="118" name="Google Shape;118;p2"/>
          <p:cNvSpPr txBox="1">
            <a:spLocks noGrp="1"/>
          </p:cNvSpPr>
          <p:nvPr>
            <p:ph type="body" idx="1"/>
          </p:nvPr>
        </p:nvSpPr>
        <p:spPr>
          <a:xfrm>
            <a:off x="723900" y="2137720"/>
            <a:ext cx="7649135" cy="3608656"/>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chemeClr val="dk1"/>
              </a:buClr>
              <a:buSzPts val="2000"/>
              <a:buFont typeface="Book Antiqua"/>
              <a:buChar char="•"/>
            </a:pPr>
            <a:r>
              <a:rPr lang="en-US" sz="2000" u="none" strike="noStrike">
                <a:latin typeface="Book Antiqua"/>
                <a:ea typeface="Book Antiqua"/>
                <a:cs typeface="Book Antiqua"/>
                <a:sym typeface="Book Antiqua"/>
              </a:rPr>
              <a:t>World development and population growth leading to energy consumption concerns.</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u="none" strike="noStrike">
                <a:latin typeface="Book Antiqua"/>
                <a:ea typeface="Book Antiqua"/>
                <a:cs typeface="Book Antiqua"/>
                <a:sym typeface="Book Antiqua"/>
              </a:rPr>
              <a:t>Need for energy-saving systems due to environmental impact and resource strain.</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HVAC systems are major contributors to home energy usage.</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Smart Film PDLC in residential settings to reduce solar heating.</a:t>
            </a:r>
            <a:endParaRPr>
              <a:latin typeface="Book Antiqua"/>
              <a:ea typeface="Book Antiqua"/>
              <a:cs typeface="Book Antiqua"/>
              <a:sym typeface="Book Antiqua"/>
            </a:endParaRPr>
          </a:p>
          <a:p>
            <a:pPr marL="228600" lvl="0" indent="-76200" algn="l" rtl="0">
              <a:lnSpc>
                <a:spcPct val="150000"/>
              </a:lnSpc>
              <a:spcBef>
                <a:spcPts val="1000"/>
              </a:spcBef>
              <a:spcAft>
                <a:spcPts val="0"/>
              </a:spcAft>
              <a:buClr>
                <a:schemeClr val="dk1"/>
              </a:buClr>
              <a:buSzPts val="2400"/>
              <a:buNone/>
            </a:pPr>
            <a:endParaRPr sz="2400" u="none" strike="noStrike">
              <a:latin typeface="Book Antiqua"/>
              <a:ea typeface="Book Antiqua"/>
              <a:cs typeface="Book Antiqua"/>
              <a:sym typeface="Book Antiqua"/>
            </a:endParaRPr>
          </a:p>
          <a:p>
            <a:pPr marL="228600" lvl="0" indent="-76200" algn="l" rtl="0">
              <a:lnSpc>
                <a:spcPct val="150000"/>
              </a:lnSpc>
              <a:spcBef>
                <a:spcPts val="1000"/>
              </a:spcBef>
              <a:spcAft>
                <a:spcPts val="0"/>
              </a:spcAft>
              <a:buClr>
                <a:schemeClr val="dk1"/>
              </a:buClr>
              <a:buSzPts val="2400"/>
              <a:buNone/>
            </a:pPr>
            <a:endParaRPr sz="2400" u="none" strike="noStrike">
              <a:latin typeface="Book Antiqua"/>
              <a:ea typeface="Book Antiqua"/>
              <a:cs typeface="Book Antiqua"/>
              <a:sym typeface="Book Antiqua"/>
            </a:endParaRPr>
          </a:p>
          <a:p>
            <a:pPr marL="228600" lvl="0" indent="-76200" algn="l" rtl="0">
              <a:lnSpc>
                <a:spcPct val="150000"/>
              </a:lnSpc>
              <a:spcBef>
                <a:spcPts val="1000"/>
              </a:spcBef>
              <a:spcAft>
                <a:spcPts val="0"/>
              </a:spcAft>
              <a:buClr>
                <a:schemeClr val="dk1"/>
              </a:buClr>
              <a:buSzPts val="2400"/>
              <a:buNone/>
            </a:pPr>
            <a:endParaRPr sz="2400">
              <a:latin typeface="Book Antiqua"/>
              <a:ea typeface="Book Antiqua"/>
              <a:cs typeface="Book Antiqua"/>
              <a:sym typeface="Book Antiqua"/>
            </a:endParaRPr>
          </a:p>
        </p:txBody>
      </p:sp>
      <p:pic>
        <p:nvPicPr>
          <p:cNvPr id="119" name="Google Shape;119;p2"/>
          <p:cNvPicPr preferRelativeResize="0"/>
          <p:nvPr/>
        </p:nvPicPr>
        <p:blipFill>
          <a:blip r:embed="rId3">
            <a:alphaModFix/>
          </a:blip>
          <a:stretch>
            <a:fillRect/>
          </a:stretch>
        </p:blipFill>
        <p:spPr>
          <a:xfrm>
            <a:off x="10189800" y="685800"/>
            <a:ext cx="1278300" cy="13119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e1b76310cc_0_144"/>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MCU PCB</a:t>
            </a:r>
            <a:br>
              <a:rPr lang="en-US" sz="3200" b="1" i="0">
                <a:solidFill>
                  <a:schemeClr val="dk1"/>
                </a:solidFill>
                <a:latin typeface="Arial Black"/>
                <a:ea typeface="Arial Black"/>
                <a:cs typeface="Arial Black"/>
                <a:sym typeface="Arial Black"/>
              </a:rPr>
            </a:br>
            <a:r>
              <a:rPr lang="en-US" sz="3200" b="1">
                <a:solidFill>
                  <a:schemeClr val="dk1"/>
                </a:solidFill>
                <a:latin typeface="Arial Black"/>
                <a:ea typeface="Arial Black"/>
                <a:cs typeface="Arial Black"/>
                <a:sym typeface="Arial Black"/>
              </a:rPr>
              <a:t>cont'd</a:t>
            </a:r>
            <a:endParaRPr sz="3200" b="1">
              <a:solidFill>
                <a:schemeClr val="dk1"/>
              </a:solidFill>
              <a:latin typeface="Arial Black"/>
              <a:ea typeface="Arial Black"/>
              <a:cs typeface="Arial Black"/>
              <a:sym typeface="Arial Black"/>
            </a:endParaRPr>
          </a:p>
        </p:txBody>
      </p:sp>
      <p:pic>
        <p:nvPicPr>
          <p:cNvPr id="258" name="Google Shape;258;g2e1b76310cc_0_144"/>
          <p:cNvPicPr preferRelativeResize="0"/>
          <p:nvPr/>
        </p:nvPicPr>
        <p:blipFill>
          <a:blip r:embed="rId3">
            <a:alphaModFix/>
          </a:blip>
          <a:stretch>
            <a:fillRect/>
          </a:stretch>
        </p:blipFill>
        <p:spPr>
          <a:xfrm>
            <a:off x="409700" y="4882200"/>
            <a:ext cx="1199700" cy="1213800"/>
          </a:xfrm>
          <a:prstGeom prst="ellipse">
            <a:avLst/>
          </a:prstGeom>
          <a:noFill/>
          <a:ln>
            <a:noFill/>
          </a:ln>
        </p:spPr>
      </p:pic>
      <p:pic>
        <p:nvPicPr>
          <p:cNvPr id="259" name="Google Shape;259;g2e1b76310cc_0_144"/>
          <p:cNvPicPr preferRelativeResize="0"/>
          <p:nvPr/>
        </p:nvPicPr>
        <p:blipFill rotWithShape="1">
          <a:blip r:embed="rId4">
            <a:alphaModFix/>
          </a:blip>
          <a:srcRect l="823"/>
          <a:stretch/>
        </p:blipFill>
        <p:spPr>
          <a:xfrm>
            <a:off x="3119200" y="101275"/>
            <a:ext cx="7626699" cy="6655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e1b76310cc_0_127"/>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Regulator Breakout </a:t>
            </a:r>
            <a:r>
              <a:rPr lang="en-US" sz="3200" b="1">
                <a:solidFill>
                  <a:schemeClr val="dk1"/>
                </a:solidFill>
                <a:latin typeface="Arial Black"/>
                <a:ea typeface="Arial Black"/>
                <a:cs typeface="Arial Black"/>
                <a:sym typeface="Arial Black"/>
              </a:rPr>
              <a:t>PCB</a:t>
            </a:r>
            <a:endParaRPr/>
          </a:p>
        </p:txBody>
      </p:sp>
      <p:pic>
        <p:nvPicPr>
          <p:cNvPr id="265" name="Google Shape;265;g2e1b76310cc_0_127"/>
          <p:cNvPicPr preferRelativeResize="0"/>
          <p:nvPr/>
        </p:nvPicPr>
        <p:blipFill rotWithShape="1">
          <a:blip r:embed="rId3">
            <a:alphaModFix/>
          </a:blip>
          <a:srcRect l="3201" r="3201"/>
          <a:stretch/>
        </p:blipFill>
        <p:spPr>
          <a:xfrm>
            <a:off x="209325" y="2190575"/>
            <a:ext cx="6020700" cy="3393100"/>
          </a:xfrm>
          <a:prstGeom prst="rect">
            <a:avLst/>
          </a:prstGeom>
          <a:noFill/>
          <a:ln>
            <a:noFill/>
          </a:ln>
        </p:spPr>
      </p:pic>
      <p:pic>
        <p:nvPicPr>
          <p:cNvPr id="266" name="Google Shape;266;g2e1b76310cc_0_127"/>
          <p:cNvPicPr preferRelativeResize="0"/>
          <p:nvPr/>
        </p:nvPicPr>
        <p:blipFill>
          <a:blip r:embed="rId4">
            <a:alphaModFix/>
          </a:blip>
          <a:stretch>
            <a:fillRect/>
          </a:stretch>
        </p:blipFill>
        <p:spPr>
          <a:xfrm>
            <a:off x="10181950" y="376525"/>
            <a:ext cx="1199700" cy="1213800"/>
          </a:xfrm>
          <a:prstGeom prst="ellipse">
            <a:avLst/>
          </a:prstGeom>
          <a:noFill/>
          <a:ln>
            <a:noFill/>
          </a:ln>
        </p:spPr>
      </p:pic>
      <p:pic>
        <p:nvPicPr>
          <p:cNvPr id="267" name="Google Shape;267;g2e1b76310cc_0_127"/>
          <p:cNvPicPr preferRelativeResize="0"/>
          <p:nvPr/>
        </p:nvPicPr>
        <p:blipFill>
          <a:blip r:embed="rId5">
            <a:alphaModFix/>
          </a:blip>
          <a:stretch>
            <a:fillRect/>
          </a:stretch>
        </p:blipFill>
        <p:spPr>
          <a:xfrm>
            <a:off x="6419400" y="2258625"/>
            <a:ext cx="5600251" cy="3256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e1b76310cc_0_121"/>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Light Sensor P</a:t>
            </a:r>
            <a:r>
              <a:rPr lang="en-US" sz="3200" b="1">
                <a:solidFill>
                  <a:schemeClr val="dk1"/>
                </a:solidFill>
                <a:latin typeface="Arial Black"/>
                <a:ea typeface="Arial Black"/>
                <a:cs typeface="Arial Black"/>
                <a:sym typeface="Arial Black"/>
              </a:rPr>
              <a:t>CB</a:t>
            </a:r>
            <a:r>
              <a:rPr lang="en-US" sz="3200" b="1" i="0">
                <a:solidFill>
                  <a:schemeClr val="dk1"/>
                </a:solidFill>
                <a:latin typeface="Arial Black"/>
                <a:ea typeface="Arial Black"/>
                <a:cs typeface="Arial Black"/>
                <a:sym typeface="Arial Black"/>
              </a:rPr>
              <a:t> </a:t>
            </a:r>
            <a:endParaRPr/>
          </a:p>
        </p:txBody>
      </p:sp>
      <p:pic>
        <p:nvPicPr>
          <p:cNvPr id="273" name="Google Shape;273;g2e1b76310cc_0_121"/>
          <p:cNvPicPr preferRelativeResize="0"/>
          <p:nvPr/>
        </p:nvPicPr>
        <p:blipFill>
          <a:blip r:embed="rId3">
            <a:alphaModFix/>
          </a:blip>
          <a:stretch>
            <a:fillRect/>
          </a:stretch>
        </p:blipFill>
        <p:spPr>
          <a:xfrm>
            <a:off x="10173475" y="367850"/>
            <a:ext cx="1199700" cy="1213800"/>
          </a:xfrm>
          <a:prstGeom prst="ellipse">
            <a:avLst/>
          </a:prstGeom>
          <a:noFill/>
          <a:ln>
            <a:noFill/>
          </a:ln>
        </p:spPr>
      </p:pic>
      <p:pic>
        <p:nvPicPr>
          <p:cNvPr id="274" name="Google Shape;274;g2e1b76310cc_0_121"/>
          <p:cNvPicPr preferRelativeResize="0"/>
          <p:nvPr/>
        </p:nvPicPr>
        <p:blipFill>
          <a:blip r:embed="rId4">
            <a:alphaModFix/>
          </a:blip>
          <a:stretch>
            <a:fillRect/>
          </a:stretch>
        </p:blipFill>
        <p:spPr>
          <a:xfrm>
            <a:off x="112525" y="2031425"/>
            <a:ext cx="6170851" cy="4064580"/>
          </a:xfrm>
          <a:prstGeom prst="rect">
            <a:avLst/>
          </a:prstGeom>
          <a:noFill/>
          <a:ln>
            <a:noFill/>
          </a:ln>
        </p:spPr>
      </p:pic>
      <p:pic>
        <p:nvPicPr>
          <p:cNvPr id="275" name="Google Shape;275;g2e1b76310cc_0_121"/>
          <p:cNvPicPr preferRelativeResize="0"/>
          <p:nvPr/>
        </p:nvPicPr>
        <p:blipFill>
          <a:blip r:embed="rId5">
            <a:alphaModFix/>
          </a:blip>
          <a:stretch>
            <a:fillRect/>
          </a:stretch>
        </p:blipFill>
        <p:spPr>
          <a:xfrm>
            <a:off x="6435776" y="1980600"/>
            <a:ext cx="5603824" cy="38431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e1b76310cc_0_149"/>
          <p:cNvSpPr txBox="1"/>
          <p:nvPr/>
        </p:nvSpPr>
        <p:spPr>
          <a:xfrm>
            <a:off x="723898" y="723900"/>
            <a:ext cx="31506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Dimmable </a:t>
            </a:r>
            <a:endParaRPr sz="3200" b="1" i="0">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C</a:t>
            </a:r>
            <a:r>
              <a:rPr lang="en-US" sz="3200" b="1" i="0">
                <a:solidFill>
                  <a:schemeClr val="dk1"/>
                </a:solidFill>
                <a:latin typeface="Arial Black"/>
                <a:ea typeface="Arial Black"/>
                <a:cs typeface="Arial Black"/>
                <a:sym typeface="Arial Black"/>
              </a:rPr>
              <a:t>ontroller </a:t>
            </a:r>
            <a:endParaRPr/>
          </a:p>
        </p:txBody>
      </p:sp>
      <p:pic>
        <p:nvPicPr>
          <p:cNvPr id="281" name="Google Shape;281;g2e1b76310cc_0_149"/>
          <p:cNvPicPr preferRelativeResize="0"/>
          <p:nvPr/>
        </p:nvPicPr>
        <p:blipFill>
          <a:blip r:embed="rId3">
            <a:alphaModFix/>
          </a:blip>
          <a:stretch>
            <a:fillRect/>
          </a:stretch>
        </p:blipFill>
        <p:spPr>
          <a:xfrm>
            <a:off x="438725" y="4883175"/>
            <a:ext cx="1085840" cy="1162849"/>
          </a:xfrm>
          <a:prstGeom prst="rect">
            <a:avLst/>
          </a:prstGeom>
          <a:noFill/>
          <a:ln>
            <a:noFill/>
          </a:ln>
        </p:spPr>
      </p:pic>
      <p:pic>
        <p:nvPicPr>
          <p:cNvPr id="282" name="Google Shape;282;g2e1b76310cc_0_149"/>
          <p:cNvPicPr preferRelativeResize="0"/>
          <p:nvPr/>
        </p:nvPicPr>
        <p:blipFill>
          <a:blip r:embed="rId4">
            <a:alphaModFix/>
          </a:blip>
          <a:stretch>
            <a:fillRect/>
          </a:stretch>
        </p:blipFill>
        <p:spPr>
          <a:xfrm>
            <a:off x="3028940" y="1597300"/>
            <a:ext cx="8439150" cy="3562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e1b76310cc_0_154"/>
          <p:cNvSpPr txBox="1"/>
          <p:nvPr/>
        </p:nvSpPr>
        <p:spPr>
          <a:xfrm>
            <a:off x="614775" y="723900"/>
            <a:ext cx="2814300" cy="1104300"/>
          </a:xfrm>
          <a:prstGeom prst="rect">
            <a:avLst/>
          </a:prstGeom>
          <a:noFill/>
          <a:ln>
            <a:noFill/>
          </a:ln>
        </p:spPr>
        <p:txBody>
          <a:bodyPr spcFirstLastPara="1" wrap="square" lIns="0" tIns="0" rIns="0" bIns="0" anchor="b" anchorCtr="0">
            <a:normAutofit fontScale="92500" lnSpcReduction="20000"/>
          </a:bodyPr>
          <a:lstStyle/>
          <a:p>
            <a:pPr marL="0" marR="0" lvl="0" indent="0" algn="l" rtl="0">
              <a:lnSpc>
                <a:spcPct val="100000"/>
              </a:lnSpc>
              <a:spcBef>
                <a:spcPts val="0"/>
              </a:spcBef>
              <a:spcAft>
                <a:spcPts val="0"/>
              </a:spcAft>
              <a:buClr>
                <a:schemeClr val="dk1"/>
              </a:buClr>
              <a:buSzPct val="100000"/>
              <a:buFont typeface="Arial Black"/>
              <a:buNone/>
            </a:pPr>
            <a:r>
              <a:rPr lang="en-US" sz="3200" b="1" i="0">
                <a:solidFill>
                  <a:schemeClr val="dk1"/>
                </a:solidFill>
                <a:latin typeface="Arial Black"/>
                <a:ea typeface="Arial Black"/>
                <a:cs typeface="Arial Black"/>
                <a:sym typeface="Arial Black"/>
              </a:rPr>
              <a:t>Dimmable </a:t>
            </a:r>
            <a:endParaRPr sz="3200" b="1" i="0">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ct val="100000"/>
              <a:buFont typeface="Arial Black"/>
              <a:buNone/>
            </a:pPr>
            <a:r>
              <a:rPr lang="en-US" sz="3200" b="1">
                <a:solidFill>
                  <a:schemeClr val="dk1"/>
                </a:solidFill>
                <a:latin typeface="Arial Black"/>
                <a:ea typeface="Arial Black"/>
                <a:cs typeface="Arial Black"/>
                <a:sym typeface="Arial Black"/>
              </a:rPr>
              <a:t>C</a:t>
            </a:r>
            <a:r>
              <a:rPr lang="en-US" sz="3200" b="1" i="0">
                <a:solidFill>
                  <a:schemeClr val="dk1"/>
                </a:solidFill>
                <a:latin typeface="Arial Black"/>
                <a:ea typeface="Arial Black"/>
                <a:cs typeface="Arial Black"/>
                <a:sym typeface="Arial Black"/>
              </a:rPr>
              <a:t>ontroller </a:t>
            </a:r>
            <a:br>
              <a:rPr lang="en-US" sz="3200" b="1" i="0">
                <a:solidFill>
                  <a:schemeClr val="dk1"/>
                </a:solidFill>
                <a:latin typeface="Arial Black"/>
                <a:ea typeface="Arial Black"/>
                <a:cs typeface="Arial Black"/>
                <a:sym typeface="Arial Black"/>
              </a:rPr>
            </a:br>
            <a:r>
              <a:rPr lang="en-US" sz="3200" b="1">
                <a:solidFill>
                  <a:schemeClr val="dk1"/>
                </a:solidFill>
                <a:latin typeface="Arial Black"/>
                <a:ea typeface="Arial Black"/>
                <a:cs typeface="Arial Black"/>
                <a:sym typeface="Arial Black"/>
              </a:rPr>
              <a:t>cont'd</a:t>
            </a:r>
            <a:r>
              <a:rPr lang="en-US" sz="3200" b="1" i="0">
                <a:solidFill>
                  <a:schemeClr val="dk1"/>
                </a:solidFill>
                <a:latin typeface="Arial Black"/>
                <a:ea typeface="Arial Black"/>
                <a:cs typeface="Arial Black"/>
                <a:sym typeface="Arial Black"/>
              </a:rPr>
              <a:t> </a:t>
            </a:r>
            <a:endParaRPr>
              <a:solidFill>
                <a:schemeClr val="dk1"/>
              </a:solidFill>
            </a:endParaRPr>
          </a:p>
        </p:txBody>
      </p:sp>
      <p:pic>
        <p:nvPicPr>
          <p:cNvPr id="288" name="Google Shape;288;g2e1b76310cc_0_154"/>
          <p:cNvPicPr preferRelativeResize="0"/>
          <p:nvPr/>
        </p:nvPicPr>
        <p:blipFill>
          <a:blip r:embed="rId3">
            <a:alphaModFix/>
          </a:blip>
          <a:stretch>
            <a:fillRect/>
          </a:stretch>
        </p:blipFill>
        <p:spPr>
          <a:xfrm>
            <a:off x="438725" y="4883175"/>
            <a:ext cx="1085840" cy="1162849"/>
          </a:xfrm>
          <a:prstGeom prst="rect">
            <a:avLst/>
          </a:prstGeom>
          <a:noFill/>
          <a:ln>
            <a:noFill/>
          </a:ln>
        </p:spPr>
      </p:pic>
      <p:pic>
        <p:nvPicPr>
          <p:cNvPr id="289" name="Google Shape;289;g2e1b76310cc_0_154"/>
          <p:cNvPicPr preferRelativeResize="0"/>
          <p:nvPr/>
        </p:nvPicPr>
        <p:blipFill>
          <a:blip r:embed="rId4">
            <a:alphaModFix/>
          </a:blip>
          <a:stretch>
            <a:fillRect/>
          </a:stretch>
        </p:blipFill>
        <p:spPr>
          <a:xfrm>
            <a:off x="3135400" y="1243150"/>
            <a:ext cx="8332699" cy="4586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e1b76310cc_0_12"/>
          <p:cNvSpPr txBox="1"/>
          <p:nvPr/>
        </p:nvSpPr>
        <p:spPr>
          <a:xfrm>
            <a:off x="632950" y="1359648"/>
            <a:ext cx="6978000" cy="65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Software</a:t>
            </a:r>
            <a:r>
              <a:rPr lang="en-US" sz="3200" b="1" i="0">
                <a:solidFill>
                  <a:schemeClr val="dk1"/>
                </a:solidFill>
                <a:latin typeface="Arial Black"/>
                <a:ea typeface="Arial Black"/>
                <a:cs typeface="Arial Black"/>
                <a:sym typeface="Arial Black"/>
              </a:rPr>
              <a:t> </a:t>
            </a:r>
            <a:r>
              <a:rPr lang="en-US" sz="3200" b="1">
                <a:solidFill>
                  <a:schemeClr val="dk1"/>
                </a:solidFill>
                <a:latin typeface="Arial Black"/>
                <a:ea typeface="Arial Black"/>
                <a:cs typeface="Arial Black"/>
                <a:sym typeface="Arial Black"/>
              </a:rPr>
              <a:t>Design</a:t>
            </a:r>
            <a:r>
              <a:rPr lang="en-US" sz="3200" b="1" i="0">
                <a:solidFill>
                  <a:schemeClr val="dk1"/>
                </a:solidFill>
                <a:latin typeface="Arial Black"/>
                <a:ea typeface="Arial Black"/>
                <a:cs typeface="Arial Black"/>
                <a:sym typeface="Arial Black"/>
              </a:rPr>
              <a:t> </a:t>
            </a:r>
            <a:endParaRPr/>
          </a:p>
        </p:txBody>
      </p:sp>
      <p:sp>
        <p:nvSpPr>
          <p:cNvPr id="295" name="Google Shape;295;g2e1b76310cc_0_12"/>
          <p:cNvSpPr txBox="1"/>
          <p:nvPr/>
        </p:nvSpPr>
        <p:spPr>
          <a:xfrm>
            <a:off x="699246" y="2459504"/>
            <a:ext cx="4912800" cy="14778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Case Diagram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Activity Diagram </a:t>
            </a:r>
            <a:endParaRPr>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Sensor and Tint Control  </a:t>
            </a:r>
            <a:endParaRPr sz="2400">
              <a:solidFill>
                <a:schemeClr val="dk1"/>
              </a:solidFill>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Automatic Tint Algorithm</a:t>
            </a:r>
            <a:endParaRPr sz="2400">
              <a:solidFill>
                <a:schemeClr val="dk1"/>
              </a:solidFill>
              <a:latin typeface="Book Antiqua"/>
              <a:ea typeface="Book Antiqua"/>
              <a:cs typeface="Book Antiqua"/>
              <a:sym typeface="Book Antiqua"/>
            </a:endParaRPr>
          </a:p>
        </p:txBody>
      </p:sp>
      <p:sp>
        <p:nvSpPr>
          <p:cNvPr id="296" name="Google Shape;296;g2e1b76310cc_0_12"/>
          <p:cNvSpPr txBox="1"/>
          <p:nvPr/>
        </p:nvSpPr>
        <p:spPr>
          <a:xfrm>
            <a:off x="5737427" y="2453725"/>
            <a:ext cx="4193700" cy="17547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User Interface </a:t>
            </a:r>
            <a:endParaRPr sz="2400">
              <a:solidFill>
                <a:schemeClr val="dk1"/>
              </a:solidFill>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Backend(API)</a:t>
            </a:r>
            <a:endParaRPr sz="2400">
              <a:solidFill>
                <a:schemeClr val="dk1"/>
              </a:solidFill>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Database </a:t>
            </a:r>
            <a:endParaRPr sz="2400">
              <a:solidFill>
                <a:schemeClr val="dk1"/>
              </a:solidFill>
              <a:latin typeface="Book Antiqua"/>
              <a:ea typeface="Book Antiqua"/>
              <a:cs typeface="Book Antiqua"/>
              <a:sym typeface="Book Antiqua"/>
            </a:endParaRPr>
          </a:p>
          <a:p>
            <a:pPr marL="285750" marR="0" lvl="0" indent="-285750" algn="l" rtl="0">
              <a:spcBef>
                <a:spcPts val="0"/>
              </a:spcBef>
              <a:spcAft>
                <a:spcPts val="0"/>
              </a:spcAft>
              <a:buClr>
                <a:schemeClr val="dk1"/>
              </a:buClr>
              <a:buSzPts val="2400"/>
              <a:buFont typeface="Book Antiqua"/>
              <a:buChar char="•"/>
            </a:pPr>
            <a:r>
              <a:rPr lang="en-US" sz="2400">
                <a:solidFill>
                  <a:schemeClr val="dk1"/>
                </a:solidFill>
                <a:latin typeface="Book Antiqua"/>
                <a:ea typeface="Book Antiqua"/>
                <a:cs typeface="Book Antiqua"/>
                <a:sym typeface="Book Antiqua"/>
              </a:rPr>
              <a:t>Development tools </a:t>
            </a:r>
            <a:endParaRPr sz="24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pic>
        <p:nvPicPr>
          <p:cNvPr id="297" name="Google Shape;297;g2e1b76310cc_0_12"/>
          <p:cNvPicPr preferRelativeResize="0"/>
          <p:nvPr/>
        </p:nvPicPr>
        <p:blipFill>
          <a:blip r:embed="rId3">
            <a:alphaModFix/>
          </a:blip>
          <a:stretch>
            <a:fillRect/>
          </a:stretch>
        </p:blipFill>
        <p:spPr>
          <a:xfrm>
            <a:off x="9808800" y="685800"/>
            <a:ext cx="1278300" cy="13308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Case Diagram</a:t>
            </a:r>
            <a:endParaRPr/>
          </a:p>
        </p:txBody>
      </p:sp>
      <p:pic>
        <p:nvPicPr>
          <p:cNvPr id="303" name="Google Shape;303;p26"/>
          <p:cNvPicPr preferRelativeResize="0"/>
          <p:nvPr/>
        </p:nvPicPr>
        <p:blipFill rotWithShape="1">
          <a:blip r:embed="rId3">
            <a:alphaModFix/>
          </a:blip>
          <a:srcRect l="1258" t="2015" r="6191" b="2015"/>
          <a:stretch/>
        </p:blipFill>
        <p:spPr>
          <a:xfrm>
            <a:off x="4653200" y="270250"/>
            <a:ext cx="6709999" cy="6022076"/>
          </a:xfrm>
          <a:prstGeom prst="rect">
            <a:avLst/>
          </a:prstGeom>
          <a:noFill/>
          <a:ln>
            <a:noFill/>
          </a:ln>
        </p:spPr>
      </p:pic>
      <p:pic>
        <p:nvPicPr>
          <p:cNvPr id="304" name="Google Shape;304;p26"/>
          <p:cNvPicPr preferRelativeResize="0"/>
          <p:nvPr/>
        </p:nvPicPr>
        <p:blipFill>
          <a:blip r:embed="rId4">
            <a:alphaModFix/>
          </a:blip>
          <a:stretch>
            <a:fillRect/>
          </a:stretch>
        </p:blipFill>
        <p:spPr>
          <a:xfrm>
            <a:off x="562075" y="4765200"/>
            <a:ext cx="1278300" cy="1330800"/>
          </a:xfrm>
          <a:prstGeom prst="ellipse">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7"/>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Activity Diagram</a:t>
            </a:r>
            <a:endParaRPr/>
          </a:p>
        </p:txBody>
      </p:sp>
      <p:pic>
        <p:nvPicPr>
          <p:cNvPr id="310" name="Google Shape;310;p27"/>
          <p:cNvPicPr preferRelativeResize="0"/>
          <p:nvPr/>
        </p:nvPicPr>
        <p:blipFill rotWithShape="1">
          <a:blip r:embed="rId3">
            <a:alphaModFix/>
          </a:blip>
          <a:srcRect t="1625" b="2781"/>
          <a:stretch/>
        </p:blipFill>
        <p:spPr>
          <a:xfrm>
            <a:off x="5050975" y="112000"/>
            <a:ext cx="6076950" cy="6172949"/>
          </a:xfrm>
          <a:prstGeom prst="rect">
            <a:avLst/>
          </a:prstGeom>
          <a:noFill/>
          <a:ln>
            <a:noFill/>
          </a:ln>
        </p:spPr>
      </p:pic>
      <p:pic>
        <p:nvPicPr>
          <p:cNvPr id="311" name="Google Shape;311;p27"/>
          <p:cNvPicPr preferRelativeResize="0"/>
          <p:nvPr/>
        </p:nvPicPr>
        <p:blipFill>
          <a:blip r:embed="rId4">
            <a:alphaModFix/>
          </a:blip>
          <a:stretch>
            <a:fillRect/>
          </a:stretch>
        </p:blipFill>
        <p:spPr>
          <a:xfrm>
            <a:off x="723900" y="4628300"/>
            <a:ext cx="1278300" cy="13308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8"/>
          <p:cNvPicPr preferRelativeResize="0"/>
          <p:nvPr/>
        </p:nvPicPr>
        <p:blipFill rotWithShape="1">
          <a:blip r:embed="rId3">
            <a:alphaModFix/>
          </a:blip>
          <a:srcRect/>
          <a:stretch/>
        </p:blipFill>
        <p:spPr>
          <a:xfrm>
            <a:off x="3186160" y="13447"/>
            <a:ext cx="8907228" cy="6814030"/>
          </a:xfrm>
          <a:prstGeom prst="rect">
            <a:avLst/>
          </a:prstGeom>
          <a:solidFill>
            <a:srgbClr val="FFFFFF"/>
          </a:solidFill>
          <a:ln>
            <a:noFill/>
          </a:ln>
        </p:spPr>
      </p:pic>
      <p:sp>
        <p:nvSpPr>
          <p:cNvPr id="317" name="Google Shape;317;p8"/>
          <p:cNvSpPr txBox="1"/>
          <p:nvPr/>
        </p:nvSpPr>
        <p:spPr>
          <a:xfrm>
            <a:off x="543339" y="715617"/>
            <a:ext cx="3750366" cy="10933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Software </a:t>
            </a:r>
            <a:endParaRPr/>
          </a:p>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Flow Chart</a:t>
            </a:r>
            <a:endParaRPr/>
          </a:p>
        </p:txBody>
      </p:sp>
      <p:pic>
        <p:nvPicPr>
          <p:cNvPr id="318" name="Google Shape;318;p8"/>
          <p:cNvPicPr preferRelativeResize="0"/>
          <p:nvPr/>
        </p:nvPicPr>
        <p:blipFill>
          <a:blip r:embed="rId4">
            <a:alphaModFix/>
          </a:blip>
          <a:stretch>
            <a:fillRect/>
          </a:stretch>
        </p:blipFill>
        <p:spPr>
          <a:xfrm>
            <a:off x="543350" y="4696500"/>
            <a:ext cx="1278300" cy="1330800"/>
          </a:xfrm>
          <a:prstGeom prst="ellipse">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Sensor and Tint Control </a:t>
            </a:r>
            <a:endParaRPr/>
          </a:p>
        </p:txBody>
      </p:sp>
      <p:pic>
        <p:nvPicPr>
          <p:cNvPr id="324" name="Google Shape;324;p28"/>
          <p:cNvPicPr preferRelativeResize="0"/>
          <p:nvPr/>
        </p:nvPicPr>
        <p:blipFill rotWithShape="1">
          <a:blip r:embed="rId3">
            <a:alphaModFix/>
          </a:blip>
          <a:srcRect l="1542" t="2649" r="1435" b="2030"/>
          <a:stretch/>
        </p:blipFill>
        <p:spPr>
          <a:xfrm>
            <a:off x="2248700" y="2097100"/>
            <a:ext cx="6458900" cy="4248150"/>
          </a:xfrm>
          <a:prstGeom prst="rect">
            <a:avLst/>
          </a:prstGeom>
          <a:noFill/>
          <a:ln>
            <a:noFill/>
          </a:ln>
        </p:spPr>
      </p:pic>
      <p:pic>
        <p:nvPicPr>
          <p:cNvPr id="325" name="Google Shape;325;p28"/>
          <p:cNvPicPr preferRelativeResize="0"/>
          <p:nvPr/>
        </p:nvPicPr>
        <p:blipFill>
          <a:blip r:embed="rId4">
            <a:alphaModFix/>
          </a:blip>
          <a:stretch>
            <a:fillRect/>
          </a:stretch>
        </p:blipFill>
        <p:spPr>
          <a:xfrm>
            <a:off x="723900" y="4765200"/>
            <a:ext cx="1278300" cy="13308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Existing Product</a:t>
            </a:r>
            <a:endParaRPr/>
          </a:p>
        </p:txBody>
      </p:sp>
      <p:sp>
        <p:nvSpPr>
          <p:cNvPr id="125" name="Google Shape;125;p3"/>
          <p:cNvSpPr txBox="1"/>
          <p:nvPr/>
        </p:nvSpPr>
        <p:spPr>
          <a:xfrm>
            <a:off x="723898" y="2415626"/>
            <a:ext cx="8276668" cy="3608656"/>
          </a:xfrm>
          <a:prstGeom prst="rect">
            <a:avLst/>
          </a:prstGeom>
          <a:noFill/>
          <a:ln>
            <a:noFill/>
          </a:ln>
        </p:spPr>
        <p:txBody>
          <a:bodyPr spcFirstLastPara="1" wrap="square" lIns="0" tIns="0" rIns="0" bIns="0" anchor="t" anchorCtr="0">
            <a:noAutofit/>
          </a:bodyPr>
          <a:lstStyle/>
          <a:p>
            <a:pPr marL="228600" marR="0" lvl="0" indent="-228600" algn="l" rtl="0">
              <a:lnSpc>
                <a:spcPct val="150000"/>
              </a:lnSpc>
              <a:spcBef>
                <a:spcPts val="0"/>
              </a:spcBef>
              <a:spcAft>
                <a:spcPts val="0"/>
              </a:spcAft>
              <a:buClr>
                <a:schemeClr val="dk1"/>
              </a:buClr>
              <a:buSzPts val="2000"/>
              <a:buFont typeface="Book Antiqua"/>
              <a:buChar char="•"/>
            </a:pPr>
            <a:r>
              <a:rPr lang="en-US" sz="2000" i="0">
                <a:solidFill>
                  <a:schemeClr val="dk1"/>
                </a:solidFill>
                <a:latin typeface="Book Antiqua"/>
                <a:ea typeface="Book Antiqua"/>
                <a:cs typeface="Book Antiqua"/>
                <a:sym typeface="Book Antiqua"/>
              </a:rPr>
              <a:t>Gauzy: Offers smart window film systems, primarily for privacy applications.</a:t>
            </a:r>
            <a:endParaRPr>
              <a:latin typeface="Book Antiqua"/>
              <a:ea typeface="Book Antiqua"/>
              <a:cs typeface="Book Antiqua"/>
              <a:sym typeface="Book Antiqua"/>
            </a:endParaRPr>
          </a:p>
          <a:p>
            <a:pPr marL="228600" marR="0" lvl="0" indent="-228600" algn="l" rtl="0">
              <a:lnSpc>
                <a:spcPct val="150000"/>
              </a:lnSpc>
              <a:spcBef>
                <a:spcPts val="1000"/>
              </a:spcBef>
              <a:spcAft>
                <a:spcPts val="0"/>
              </a:spcAft>
              <a:buClr>
                <a:schemeClr val="dk1"/>
              </a:buClr>
              <a:buSzPts val="2000"/>
              <a:buFont typeface="Book Antiqua"/>
              <a:buChar char="•"/>
            </a:pPr>
            <a:r>
              <a:rPr lang="en-US" sz="2000" i="0">
                <a:solidFill>
                  <a:schemeClr val="dk1"/>
                </a:solidFill>
                <a:latin typeface="Book Antiqua"/>
                <a:ea typeface="Book Antiqua"/>
                <a:cs typeface="Book Antiqua"/>
                <a:sym typeface="Book Antiqua"/>
              </a:rPr>
              <a:t>SmartGlass: Provides similar services to Gauzy but with a broader range, including an online-connected interface. </a:t>
            </a:r>
            <a:endParaRPr>
              <a:latin typeface="Book Antiqua"/>
              <a:ea typeface="Book Antiqua"/>
              <a:cs typeface="Book Antiqua"/>
              <a:sym typeface="Book Antiqua"/>
            </a:endParaRPr>
          </a:p>
          <a:p>
            <a:pPr marL="228600" marR="0" lvl="0" indent="-228600" algn="l" rtl="0">
              <a:lnSpc>
                <a:spcPct val="150000"/>
              </a:lnSpc>
              <a:spcBef>
                <a:spcPts val="1000"/>
              </a:spcBef>
              <a:spcAft>
                <a:spcPts val="0"/>
              </a:spcAft>
              <a:buClr>
                <a:schemeClr val="dk1"/>
              </a:buClr>
              <a:buSzPts val="2000"/>
              <a:buFont typeface="Book Antiqua"/>
              <a:buChar char="•"/>
            </a:pPr>
            <a:r>
              <a:rPr lang="en-US" sz="2000" i="0">
                <a:solidFill>
                  <a:schemeClr val="dk1"/>
                </a:solidFill>
                <a:latin typeface="Book Antiqua"/>
                <a:ea typeface="Book Antiqua"/>
                <a:cs typeface="Book Antiqua"/>
                <a:sym typeface="Book Antiqua"/>
              </a:rPr>
              <a:t>SmartTint: automotive</a:t>
            </a:r>
            <a:endParaRPr>
              <a:latin typeface="Book Antiqua"/>
              <a:ea typeface="Book Antiqua"/>
              <a:cs typeface="Book Antiqua"/>
              <a:sym typeface="Book Antiqua"/>
            </a:endParaRPr>
          </a:p>
          <a:p>
            <a:pPr marL="228600" marR="0" lvl="0" indent="-76200" algn="l" rtl="0">
              <a:lnSpc>
                <a:spcPct val="150000"/>
              </a:lnSpc>
              <a:spcBef>
                <a:spcPts val="1000"/>
              </a:spcBef>
              <a:spcAft>
                <a:spcPts val="0"/>
              </a:spcAft>
              <a:buClr>
                <a:schemeClr val="dk1"/>
              </a:buClr>
              <a:buSzPts val="2400"/>
              <a:buFont typeface="Arial"/>
              <a:buNone/>
            </a:pPr>
            <a:endParaRPr sz="2400" i="0">
              <a:solidFill>
                <a:schemeClr val="dk1"/>
              </a:solidFill>
              <a:latin typeface="Book Antiqua"/>
              <a:ea typeface="Book Antiqua"/>
              <a:cs typeface="Book Antiqua"/>
              <a:sym typeface="Book Antiqua"/>
            </a:endParaRPr>
          </a:p>
          <a:p>
            <a:pPr marL="228600" marR="0" lvl="0" indent="-76200" algn="l" rtl="0">
              <a:lnSpc>
                <a:spcPct val="150000"/>
              </a:lnSpc>
              <a:spcBef>
                <a:spcPts val="1000"/>
              </a:spcBef>
              <a:spcAft>
                <a:spcPts val="0"/>
              </a:spcAft>
              <a:buClr>
                <a:schemeClr val="dk1"/>
              </a:buClr>
              <a:buSzPts val="2400"/>
              <a:buFont typeface="Arial"/>
              <a:buNone/>
            </a:pPr>
            <a:endParaRPr sz="2400" i="0">
              <a:solidFill>
                <a:schemeClr val="dk1"/>
              </a:solidFill>
              <a:latin typeface="Book Antiqua"/>
              <a:ea typeface="Book Antiqua"/>
              <a:cs typeface="Book Antiqua"/>
              <a:sym typeface="Book Antiqua"/>
            </a:endParaRPr>
          </a:p>
          <a:p>
            <a:pPr marL="228600" marR="0" lvl="0" indent="-76200" algn="l" rtl="0">
              <a:lnSpc>
                <a:spcPct val="150000"/>
              </a:lnSpc>
              <a:spcBef>
                <a:spcPts val="1000"/>
              </a:spcBef>
              <a:spcAft>
                <a:spcPts val="0"/>
              </a:spcAft>
              <a:buClr>
                <a:schemeClr val="dk1"/>
              </a:buClr>
              <a:buSzPts val="2400"/>
              <a:buFont typeface="Arial"/>
              <a:buNone/>
            </a:pPr>
            <a:endParaRPr sz="2400" i="0">
              <a:solidFill>
                <a:srgbClr val="000000"/>
              </a:solidFill>
              <a:latin typeface="Book Antiqua"/>
              <a:ea typeface="Book Antiqua"/>
              <a:cs typeface="Book Antiqua"/>
              <a:sym typeface="Book Antiqua"/>
            </a:endParaRPr>
          </a:p>
          <a:p>
            <a:pPr marL="228600" marR="0" lvl="0" indent="-76200" algn="l" rtl="0">
              <a:lnSpc>
                <a:spcPct val="150000"/>
              </a:lnSpc>
              <a:spcBef>
                <a:spcPts val="1000"/>
              </a:spcBef>
              <a:spcAft>
                <a:spcPts val="0"/>
              </a:spcAft>
              <a:buClr>
                <a:schemeClr val="dk1"/>
              </a:buClr>
              <a:buSzPts val="2400"/>
              <a:buFont typeface="Arial"/>
              <a:buNone/>
            </a:pPr>
            <a:endParaRPr sz="2400" i="0">
              <a:solidFill>
                <a:schemeClr val="dk1"/>
              </a:solidFill>
              <a:latin typeface="Book Antiqua"/>
              <a:ea typeface="Book Antiqua"/>
              <a:cs typeface="Book Antiqua"/>
              <a:sym typeface="Book Antiqua"/>
            </a:endParaRPr>
          </a:p>
          <a:p>
            <a:pPr marL="228600" marR="0" lvl="0" indent="-76200" algn="l" rtl="0">
              <a:lnSpc>
                <a:spcPct val="150000"/>
              </a:lnSpc>
              <a:spcBef>
                <a:spcPts val="1000"/>
              </a:spcBef>
              <a:spcAft>
                <a:spcPts val="0"/>
              </a:spcAft>
              <a:buClr>
                <a:schemeClr val="dk1"/>
              </a:buClr>
              <a:buSzPts val="2400"/>
              <a:buFont typeface="Arial"/>
              <a:buNone/>
            </a:pPr>
            <a:endParaRPr sz="2400" i="0">
              <a:solidFill>
                <a:schemeClr val="dk1"/>
              </a:solidFill>
              <a:latin typeface="Book Antiqua"/>
              <a:ea typeface="Book Antiqua"/>
              <a:cs typeface="Book Antiqua"/>
              <a:sym typeface="Book Antiqua"/>
            </a:endParaRPr>
          </a:p>
          <a:p>
            <a:pPr marL="228600" marR="0" lvl="0" indent="-76200" algn="l" rtl="0">
              <a:lnSpc>
                <a:spcPct val="150000"/>
              </a:lnSpc>
              <a:spcBef>
                <a:spcPts val="1000"/>
              </a:spcBef>
              <a:spcAft>
                <a:spcPts val="0"/>
              </a:spcAft>
              <a:buClr>
                <a:schemeClr val="dk1"/>
              </a:buClr>
              <a:buSzPts val="2400"/>
              <a:buFont typeface="Arial"/>
              <a:buNone/>
            </a:pPr>
            <a:endParaRPr sz="2400" i="0">
              <a:solidFill>
                <a:schemeClr val="dk1"/>
              </a:solidFill>
              <a:latin typeface="Book Antiqua"/>
              <a:ea typeface="Book Antiqua"/>
              <a:cs typeface="Book Antiqua"/>
              <a:sym typeface="Book Antiqua"/>
            </a:endParaRPr>
          </a:p>
        </p:txBody>
      </p:sp>
      <p:pic>
        <p:nvPicPr>
          <p:cNvPr id="126" name="Google Shape;126;p3"/>
          <p:cNvPicPr preferRelativeResize="0"/>
          <p:nvPr/>
        </p:nvPicPr>
        <p:blipFill>
          <a:blip r:embed="rId3">
            <a:alphaModFix/>
          </a:blip>
          <a:stretch>
            <a:fillRect/>
          </a:stretch>
        </p:blipFill>
        <p:spPr>
          <a:xfrm>
            <a:off x="10189800" y="789725"/>
            <a:ext cx="1278300" cy="13338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2"/>
          <p:cNvSpPr txBox="1"/>
          <p:nvPr/>
        </p:nvSpPr>
        <p:spPr>
          <a:xfrm>
            <a:off x="723898" y="723900"/>
            <a:ext cx="48678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Automatic </a:t>
            </a:r>
            <a:endParaRPr sz="3200" b="1">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Tint</a:t>
            </a:r>
            <a:r>
              <a:rPr lang="en-US" sz="3200" b="1" i="0">
                <a:solidFill>
                  <a:schemeClr val="dk1"/>
                </a:solidFill>
                <a:latin typeface="Arial Black"/>
                <a:ea typeface="Arial Black"/>
                <a:cs typeface="Arial Black"/>
                <a:sym typeface="Arial Black"/>
              </a:rPr>
              <a:t> Algorithm</a:t>
            </a:r>
            <a:endParaRPr/>
          </a:p>
        </p:txBody>
      </p:sp>
      <p:pic>
        <p:nvPicPr>
          <p:cNvPr id="331" name="Google Shape;331;p32"/>
          <p:cNvPicPr preferRelativeResize="0"/>
          <p:nvPr/>
        </p:nvPicPr>
        <p:blipFill rotWithShape="1">
          <a:blip r:embed="rId3">
            <a:alphaModFix/>
          </a:blip>
          <a:srcRect t="2800" b="2250"/>
          <a:stretch/>
        </p:blipFill>
        <p:spPr>
          <a:xfrm>
            <a:off x="5758150" y="309325"/>
            <a:ext cx="4923650" cy="6081276"/>
          </a:xfrm>
          <a:prstGeom prst="rect">
            <a:avLst/>
          </a:prstGeom>
          <a:noFill/>
          <a:ln>
            <a:noFill/>
          </a:ln>
        </p:spPr>
      </p:pic>
      <p:pic>
        <p:nvPicPr>
          <p:cNvPr id="332" name="Google Shape;332;p32"/>
          <p:cNvPicPr preferRelativeResize="0"/>
          <p:nvPr/>
        </p:nvPicPr>
        <p:blipFill>
          <a:blip r:embed="rId4">
            <a:alphaModFix/>
          </a:blip>
          <a:stretch>
            <a:fillRect/>
          </a:stretch>
        </p:blipFill>
        <p:spPr>
          <a:xfrm>
            <a:off x="723900" y="4765200"/>
            <a:ext cx="1278300" cy="1330800"/>
          </a:xfrm>
          <a:prstGeom prst="ellipse">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6"/>
          <p:cNvSpPr txBox="1">
            <a:spLocks noGrp="1"/>
          </p:cNvSpPr>
          <p:nvPr>
            <p:ph type="title"/>
          </p:nvPr>
        </p:nvSpPr>
        <p:spPr>
          <a:xfrm>
            <a:off x="723897" y="723900"/>
            <a:ext cx="10744207" cy="11043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2400"/>
              <a:buFont typeface="Arial Black"/>
              <a:buNone/>
            </a:pPr>
            <a:r>
              <a:rPr lang="en-US"/>
              <a:t>Mobile App Stack</a:t>
            </a:r>
            <a:endParaRPr/>
          </a:p>
        </p:txBody>
      </p:sp>
      <p:graphicFrame>
        <p:nvGraphicFramePr>
          <p:cNvPr id="338" name="Google Shape;338;p16"/>
          <p:cNvGraphicFramePr/>
          <p:nvPr/>
        </p:nvGraphicFramePr>
        <p:xfrm>
          <a:off x="723897" y="2175819"/>
          <a:ext cx="3000000" cy="3000000"/>
        </p:xfrm>
        <a:graphic>
          <a:graphicData uri="http://schemas.openxmlformats.org/drawingml/2006/table">
            <a:tbl>
              <a:tblPr firstRow="1" bandRow="1">
                <a:noFill/>
                <a:tableStyleId>{840B854D-9E0B-4757-A493-60AE36DC1C6A}</a:tableStyleId>
              </a:tblPr>
              <a:tblGrid>
                <a:gridCol w="2379425">
                  <a:extLst>
                    <a:ext uri="{9D8B030D-6E8A-4147-A177-3AD203B41FA5}">
                      <a16:colId xmlns:a16="http://schemas.microsoft.com/office/drawing/2014/main" val="20000"/>
                    </a:ext>
                  </a:extLst>
                </a:gridCol>
                <a:gridCol w="1428575">
                  <a:extLst>
                    <a:ext uri="{9D8B030D-6E8A-4147-A177-3AD203B41FA5}">
                      <a16:colId xmlns:a16="http://schemas.microsoft.com/office/drawing/2014/main" val="20001"/>
                    </a:ext>
                  </a:extLst>
                </a:gridCol>
                <a:gridCol w="1949575">
                  <a:extLst>
                    <a:ext uri="{9D8B030D-6E8A-4147-A177-3AD203B41FA5}">
                      <a16:colId xmlns:a16="http://schemas.microsoft.com/office/drawing/2014/main" val="20002"/>
                    </a:ext>
                  </a:extLst>
                </a:gridCol>
                <a:gridCol w="2593900">
                  <a:extLst>
                    <a:ext uri="{9D8B030D-6E8A-4147-A177-3AD203B41FA5}">
                      <a16:colId xmlns:a16="http://schemas.microsoft.com/office/drawing/2014/main" val="20003"/>
                    </a:ext>
                  </a:extLst>
                </a:gridCol>
                <a:gridCol w="1494000">
                  <a:extLst>
                    <a:ext uri="{9D8B030D-6E8A-4147-A177-3AD203B41FA5}">
                      <a16:colId xmlns:a16="http://schemas.microsoft.com/office/drawing/2014/main" val="20004"/>
                    </a:ext>
                  </a:extLst>
                </a:gridCol>
              </a:tblGrid>
              <a:tr h="293000">
                <a:tc>
                  <a:txBody>
                    <a:bodyPr/>
                    <a:lstStyle/>
                    <a:p>
                      <a:pPr marL="0" marR="0" lvl="0" indent="0" algn="l" rtl="0">
                        <a:spcBef>
                          <a:spcPts val="0"/>
                        </a:spcBef>
                        <a:spcAft>
                          <a:spcPts val="0"/>
                        </a:spcAft>
                        <a:buNone/>
                      </a:pPr>
                      <a:r>
                        <a:rPr lang="en-US" sz="1200" b="1" u="none" strike="noStrike" cap="none">
                          <a:latin typeface="Book Antiqua"/>
                          <a:ea typeface="Book Antiqua"/>
                          <a:cs typeface="Book Antiqua"/>
                          <a:sym typeface="Book Antiqua"/>
                        </a:rPr>
                        <a:t>Mobile App Stacks</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None/>
                      </a:pPr>
                      <a:r>
                        <a:rPr lang="en-US" sz="1200" b="1">
                          <a:latin typeface="Book Antiqua"/>
                          <a:ea typeface="Book Antiqua"/>
                          <a:cs typeface="Book Antiqua"/>
                          <a:sym typeface="Book Antiqua"/>
                        </a:rPr>
                        <a:t>Framework</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Components</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Clr>
                          <a:srgbClr val="000000"/>
                        </a:buClr>
                        <a:buSzPts val="1600"/>
                        <a:buFont typeface="Calibri"/>
                        <a:buNone/>
                      </a:pPr>
                      <a:r>
                        <a:rPr lang="en-US" sz="1200" b="1" i="0" u="none" strike="noStrike">
                          <a:solidFill>
                            <a:srgbClr val="000000"/>
                          </a:solidFill>
                          <a:latin typeface="Book Antiqua"/>
                          <a:ea typeface="Book Antiqua"/>
                          <a:cs typeface="Book Antiqua"/>
                          <a:sym typeface="Book Antiqua"/>
                        </a:rPr>
                        <a:t>Programming Languages</a:t>
                      </a:r>
                      <a:endParaRPr sz="1200" b="1">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None/>
                      </a:pPr>
                      <a:r>
                        <a:rPr lang="en-US" sz="1200" b="1">
                          <a:latin typeface="Book Antiqua"/>
                          <a:ea typeface="Book Antiqua"/>
                          <a:cs typeface="Book Antiqua"/>
                          <a:sym typeface="Book Antiqua"/>
                        </a:rPr>
                        <a:t>Database</a:t>
                      </a:r>
                      <a:endParaRPr sz="1200">
                        <a:latin typeface="Book Antiqua"/>
                        <a:ea typeface="Book Antiqua"/>
                        <a:cs typeface="Book Antiqua"/>
                        <a:sym typeface="Book Antiqua"/>
                      </a:endParaRPr>
                    </a:p>
                  </a:txBody>
                  <a:tcPr marL="83150" marR="83150" marT="41575" marB="41575"/>
                </a:tc>
                <a:extLst>
                  <a:ext uri="{0D108BD9-81ED-4DB2-BD59-A6C34878D82A}">
                    <a16:rowId xmlns:a16="http://schemas.microsoft.com/office/drawing/2014/main" val="10000"/>
                  </a:ext>
                </a:extLst>
              </a:tr>
              <a:tr h="733325">
                <a:tc>
                  <a:txBody>
                    <a:bodyPr/>
                    <a:lstStyle/>
                    <a:p>
                      <a:pPr marL="0" marR="0" lvl="0" indent="0" algn="l" rtl="0">
                        <a:spcBef>
                          <a:spcPts val="0"/>
                        </a:spcBef>
                        <a:spcAft>
                          <a:spcPts val="0"/>
                        </a:spcAft>
                        <a:buNone/>
                      </a:pPr>
                      <a:r>
                        <a:rPr lang="en-US" sz="1200">
                          <a:latin typeface="Book Antiqua"/>
                          <a:ea typeface="Book Antiqua"/>
                          <a:cs typeface="Book Antiqua"/>
                          <a:sym typeface="Book Antiqua"/>
                        </a:rPr>
                        <a:t>LAMP</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None/>
                      </a:pPr>
                      <a:r>
                        <a:rPr lang="en-US" sz="1200">
                          <a:latin typeface="Book Antiqua"/>
                          <a:ea typeface="Book Antiqua"/>
                          <a:cs typeface="Book Antiqua"/>
                          <a:sym typeface="Book Antiqua"/>
                        </a:rPr>
                        <a:t>Linux</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None/>
                      </a:pPr>
                      <a:r>
                        <a:rPr lang="en-US" sz="1200" b="1">
                          <a:latin typeface="Book Antiqua"/>
                          <a:ea typeface="Book Antiqua"/>
                          <a:cs typeface="Book Antiqua"/>
                          <a:sym typeface="Book Antiqua"/>
                        </a:rPr>
                        <a:t>L</a:t>
                      </a:r>
                      <a:r>
                        <a:rPr lang="en-US" sz="1200">
                          <a:latin typeface="Book Antiqua"/>
                          <a:ea typeface="Book Antiqua"/>
                          <a:cs typeface="Book Antiqua"/>
                          <a:sym typeface="Book Antiqua"/>
                        </a:rPr>
                        <a:t>inux</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A</a:t>
                      </a:r>
                      <a:r>
                        <a:rPr lang="en-US" sz="1200">
                          <a:latin typeface="Book Antiqua"/>
                          <a:ea typeface="Book Antiqua"/>
                          <a:cs typeface="Book Antiqua"/>
                          <a:sym typeface="Book Antiqua"/>
                        </a:rPr>
                        <a:t>pache</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M</a:t>
                      </a:r>
                      <a:r>
                        <a:rPr lang="en-US" sz="1200">
                          <a:latin typeface="Book Antiqua"/>
                          <a:ea typeface="Book Antiqua"/>
                          <a:cs typeface="Book Antiqua"/>
                          <a:sym typeface="Book Antiqua"/>
                        </a:rPr>
                        <a:t>ySQL</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P</a:t>
                      </a:r>
                      <a:r>
                        <a:rPr lang="en-US" sz="1200">
                          <a:latin typeface="Book Antiqua"/>
                          <a:ea typeface="Book Antiqua"/>
                          <a:cs typeface="Book Antiqua"/>
                          <a:sym typeface="Book Antiqua"/>
                        </a:rPr>
                        <a:t>HP</a:t>
                      </a:r>
                      <a:endParaRPr sz="1200">
                        <a:latin typeface="Book Antiqua"/>
                        <a:ea typeface="Book Antiqua"/>
                        <a:cs typeface="Book Antiqua"/>
                        <a:sym typeface="Book Antiqua"/>
                      </a:endParaRPr>
                    </a:p>
                  </a:txBody>
                  <a:tcPr marL="83150" marR="83150" marT="41575" marB="41575"/>
                </a:tc>
                <a:tc>
                  <a:txBody>
                    <a:bodyPr/>
                    <a:lstStyle/>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HTML</a:t>
                      </a:r>
                      <a:endParaRPr sz="1200">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CSS</a:t>
                      </a:r>
                      <a:endParaRPr sz="1200">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PHP</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endParaRPr sz="1200">
                        <a:latin typeface="Book Antiqua"/>
                        <a:ea typeface="Book Antiqua"/>
                        <a:cs typeface="Book Antiqua"/>
                        <a:sym typeface="Book Antiqua"/>
                      </a:endParaRPr>
                    </a:p>
                  </a:txBody>
                  <a:tcPr marL="83150" marR="83150" marT="41575" marB="41575"/>
                </a:tc>
                <a:tc>
                  <a:txBody>
                    <a:bodyPr/>
                    <a:lstStyle/>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MySQL</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endParaRPr sz="1200">
                        <a:latin typeface="Book Antiqua"/>
                        <a:ea typeface="Book Antiqua"/>
                        <a:cs typeface="Book Antiqua"/>
                        <a:sym typeface="Book Antiqua"/>
                      </a:endParaRPr>
                    </a:p>
                  </a:txBody>
                  <a:tcPr marL="83150" marR="83150" marT="41575" marB="41575"/>
                </a:tc>
                <a:extLst>
                  <a:ext uri="{0D108BD9-81ED-4DB2-BD59-A6C34878D82A}">
                    <a16:rowId xmlns:a16="http://schemas.microsoft.com/office/drawing/2014/main" val="10001"/>
                  </a:ext>
                </a:extLst>
              </a:tr>
              <a:tr h="733325">
                <a:tc>
                  <a:txBody>
                    <a:bodyPr/>
                    <a:lstStyle/>
                    <a:p>
                      <a:pPr marL="0" marR="0" lvl="0" indent="0" algn="l" rtl="0">
                        <a:spcBef>
                          <a:spcPts val="0"/>
                        </a:spcBef>
                        <a:spcAft>
                          <a:spcPts val="0"/>
                        </a:spcAft>
                        <a:buNone/>
                      </a:pPr>
                      <a:r>
                        <a:rPr lang="en-US" sz="1200">
                          <a:latin typeface="Book Antiqua"/>
                          <a:ea typeface="Book Antiqua"/>
                          <a:cs typeface="Book Antiqua"/>
                          <a:sym typeface="Book Antiqua"/>
                        </a:rPr>
                        <a:t>MERN</a:t>
                      </a:r>
                      <a:endParaRPr sz="1200">
                        <a:latin typeface="Book Antiqua"/>
                        <a:ea typeface="Book Antiqua"/>
                        <a:cs typeface="Book Antiqua"/>
                        <a:sym typeface="Book Antiqua"/>
                      </a:endParaRPr>
                    </a:p>
                  </a:txBody>
                  <a:tcPr marL="83150" marR="83150" marT="41575" marB="41575">
                    <a:solidFill>
                      <a:srgbClr val="EEBD20"/>
                    </a:solidFill>
                  </a:tcPr>
                </a:tc>
                <a:tc>
                  <a:txBody>
                    <a:bodyPr/>
                    <a:lstStyle/>
                    <a:p>
                      <a:pPr marL="0" marR="0" lvl="0" indent="0" algn="l" rtl="0">
                        <a:spcBef>
                          <a:spcPts val="0"/>
                        </a:spcBef>
                        <a:spcAft>
                          <a:spcPts val="0"/>
                        </a:spcAft>
                        <a:buNone/>
                      </a:pPr>
                      <a:r>
                        <a:rPr lang="en-US" sz="1200">
                          <a:latin typeface="Book Antiqua"/>
                          <a:ea typeface="Book Antiqua"/>
                          <a:cs typeface="Book Antiqua"/>
                          <a:sym typeface="Book Antiqua"/>
                        </a:rPr>
                        <a:t>React </a:t>
                      </a:r>
                      <a:endParaRPr sz="1200">
                        <a:latin typeface="Book Antiqua"/>
                        <a:ea typeface="Book Antiqua"/>
                        <a:cs typeface="Book Antiqua"/>
                        <a:sym typeface="Book Antiqua"/>
                      </a:endParaRPr>
                    </a:p>
                  </a:txBody>
                  <a:tcPr marL="83150" marR="83150" marT="41575" marB="41575">
                    <a:solidFill>
                      <a:srgbClr val="EEBD20"/>
                    </a:solidFill>
                  </a:tcPr>
                </a:tc>
                <a:tc>
                  <a:txBody>
                    <a:bodyPr/>
                    <a:lstStyle/>
                    <a:p>
                      <a:pPr marL="0" marR="0" lvl="0" indent="0" algn="l" rtl="0">
                        <a:spcBef>
                          <a:spcPts val="0"/>
                        </a:spcBef>
                        <a:spcAft>
                          <a:spcPts val="0"/>
                        </a:spcAft>
                        <a:buNone/>
                      </a:pPr>
                      <a:r>
                        <a:rPr lang="en-US" sz="1200" b="1">
                          <a:latin typeface="Book Antiqua"/>
                          <a:ea typeface="Book Antiqua"/>
                          <a:cs typeface="Book Antiqua"/>
                          <a:sym typeface="Book Antiqua"/>
                        </a:rPr>
                        <a:t>M</a:t>
                      </a:r>
                      <a:r>
                        <a:rPr lang="en-US" sz="1200">
                          <a:latin typeface="Book Antiqua"/>
                          <a:ea typeface="Book Antiqua"/>
                          <a:cs typeface="Book Antiqua"/>
                          <a:sym typeface="Book Antiqua"/>
                        </a:rPr>
                        <a:t>ongoDB</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E</a:t>
                      </a:r>
                      <a:r>
                        <a:rPr lang="en-US" sz="1200">
                          <a:latin typeface="Book Antiqua"/>
                          <a:ea typeface="Book Antiqua"/>
                          <a:cs typeface="Book Antiqua"/>
                          <a:sym typeface="Book Antiqua"/>
                        </a:rPr>
                        <a:t>xpress.JS</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R</a:t>
                      </a:r>
                      <a:r>
                        <a:rPr lang="en-US" sz="1200">
                          <a:latin typeface="Book Antiqua"/>
                          <a:ea typeface="Book Antiqua"/>
                          <a:cs typeface="Book Antiqua"/>
                          <a:sym typeface="Book Antiqua"/>
                        </a:rPr>
                        <a:t>eact</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N</a:t>
                      </a:r>
                      <a:r>
                        <a:rPr lang="en-US" sz="1200">
                          <a:latin typeface="Book Antiqua"/>
                          <a:ea typeface="Book Antiqua"/>
                          <a:cs typeface="Book Antiqua"/>
                          <a:sym typeface="Book Antiqua"/>
                        </a:rPr>
                        <a:t>ode.JS</a:t>
                      </a:r>
                      <a:endParaRPr sz="1200">
                        <a:latin typeface="Book Antiqua"/>
                        <a:ea typeface="Book Antiqua"/>
                        <a:cs typeface="Book Antiqua"/>
                        <a:sym typeface="Book Antiqua"/>
                      </a:endParaRPr>
                    </a:p>
                  </a:txBody>
                  <a:tcPr marL="83150" marR="83150" marT="41575" marB="41575">
                    <a:solidFill>
                      <a:srgbClr val="EEBD20"/>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HTML</a:t>
                      </a:r>
                      <a:endParaRPr sz="1200">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CSS</a:t>
                      </a:r>
                      <a:endParaRPr sz="1200">
                        <a:latin typeface="Book Antiqua"/>
                        <a:ea typeface="Book Antiqua"/>
                        <a:cs typeface="Book Antiqua"/>
                        <a:sym typeface="Book Antiqua"/>
                      </a:endParaRPr>
                    </a:p>
                    <a:p>
                      <a:pPr marL="0" marR="0" lvl="0" indent="0" algn="l" rtl="0">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JavaScript</a:t>
                      </a:r>
                      <a:endParaRPr sz="1200">
                        <a:latin typeface="Book Antiqua"/>
                        <a:ea typeface="Book Antiqua"/>
                        <a:cs typeface="Book Antiqua"/>
                        <a:sym typeface="Book Antiqua"/>
                      </a:endParaRPr>
                    </a:p>
                  </a:txBody>
                  <a:tcPr marL="83150" marR="83150" marT="41575" marB="41575">
                    <a:solidFill>
                      <a:srgbClr val="EEBD20"/>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MongoDB</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endParaRPr sz="1200">
                        <a:latin typeface="Book Antiqua"/>
                        <a:ea typeface="Book Antiqua"/>
                        <a:cs typeface="Book Antiqua"/>
                        <a:sym typeface="Book Antiqua"/>
                      </a:endParaRPr>
                    </a:p>
                  </a:txBody>
                  <a:tcPr marL="83150" marR="83150" marT="41575" marB="41575">
                    <a:solidFill>
                      <a:srgbClr val="EEBD20"/>
                    </a:solidFill>
                  </a:tcPr>
                </a:tc>
                <a:extLst>
                  <a:ext uri="{0D108BD9-81ED-4DB2-BD59-A6C34878D82A}">
                    <a16:rowId xmlns:a16="http://schemas.microsoft.com/office/drawing/2014/main" val="10002"/>
                  </a:ext>
                </a:extLst>
              </a:tr>
              <a:tr h="733325">
                <a:tc>
                  <a:txBody>
                    <a:bodyPr/>
                    <a:lstStyle/>
                    <a:p>
                      <a:pPr marL="0" marR="0" lvl="0" indent="0" algn="l" rtl="0">
                        <a:spcBef>
                          <a:spcPts val="0"/>
                        </a:spcBef>
                        <a:spcAft>
                          <a:spcPts val="0"/>
                        </a:spcAft>
                        <a:buNone/>
                      </a:pPr>
                      <a:r>
                        <a:rPr lang="en-US" sz="1200">
                          <a:latin typeface="Book Antiqua"/>
                          <a:ea typeface="Book Antiqua"/>
                          <a:cs typeface="Book Antiqua"/>
                          <a:sym typeface="Book Antiqua"/>
                        </a:rPr>
                        <a:t>MEAN</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None/>
                      </a:pPr>
                      <a:r>
                        <a:rPr lang="en-US" sz="1200">
                          <a:latin typeface="Book Antiqua"/>
                          <a:ea typeface="Book Antiqua"/>
                          <a:cs typeface="Book Antiqua"/>
                          <a:sym typeface="Book Antiqua"/>
                        </a:rPr>
                        <a:t>Angular JS</a:t>
                      </a:r>
                      <a:endParaRPr sz="1200">
                        <a:latin typeface="Book Antiqua"/>
                        <a:ea typeface="Book Antiqua"/>
                        <a:cs typeface="Book Antiqua"/>
                        <a:sym typeface="Book Antiqua"/>
                      </a:endParaRPr>
                    </a:p>
                  </a:txBody>
                  <a:tcPr marL="83150" marR="83150" marT="41575" marB="41575"/>
                </a:tc>
                <a:tc>
                  <a:txBody>
                    <a:bodyPr/>
                    <a:lstStyle/>
                    <a:p>
                      <a:pPr marL="0" marR="0" lvl="0" indent="0" algn="l" rtl="0">
                        <a:spcBef>
                          <a:spcPts val="0"/>
                        </a:spcBef>
                        <a:spcAft>
                          <a:spcPts val="0"/>
                        </a:spcAft>
                        <a:buNone/>
                      </a:pPr>
                      <a:r>
                        <a:rPr lang="en-US" sz="1200" b="1">
                          <a:latin typeface="Book Antiqua"/>
                          <a:ea typeface="Book Antiqua"/>
                          <a:cs typeface="Book Antiqua"/>
                          <a:sym typeface="Book Antiqua"/>
                        </a:rPr>
                        <a:t>M</a:t>
                      </a:r>
                      <a:r>
                        <a:rPr lang="en-US" sz="1200">
                          <a:latin typeface="Book Antiqua"/>
                          <a:ea typeface="Book Antiqua"/>
                          <a:cs typeface="Book Antiqua"/>
                          <a:sym typeface="Book Antiqua"/>
                        </a:rPr>
                        <a:t>ongoDB</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E</a:t>
                      </a:r>
                      <a:r>
                        <a:rPr lang="en-US" sz="1200">
                          <a:latin typeface="Book Antiqua"/>
                          <a:ea typeface="Book Antiqua"/>
                          <a:cs typeface="Book Antiqua"/>
                          <a:sym typeface="Book Antiqua"/>
                        </a:rPr>
                        <a:t>xpress.JS</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A</a:t>
                      </a:r>
                      <a:r>
                        <a:rPr lang="en-US" sz="1200">
                          <a:latin typeface="Book Antiqua"/>
                          <a:ea typeface="Book Antiqua"/>
                          <a:cs typeface="Book Antiqua"/>
                          <a:sym typeface="Book Antiqua"/>
                        </a:rPr>
                        <a:t>ngular.JS</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r>
                        <a:rPr lang="en-US" sz="1200" b="1">
                          <a:latin typeface="Book Antiqua"/>
                          <a:ea typeface="Book Antiqua"/>
                          <a:cs typeface="Book Antiqua"/>
                          <a:sym typeface="Book Antiqua"/>
                        </a:rPr>
                        <a:t>N</a:t>
                      </a:r>
                      <a:r>
                        <a:rPr lang="en-US" sz="1200">
                          <a:latin typeface="Book Antiqua"/>
                          <a:ea typeface="Book Antiqua"/>
                          <a:cs typeface="Book Antiqua"/>
                          <a:sym typeface="Book Antiqua"/>
                        </a:rPr>
                        <a:t>ode.JS</a:t>
                      </a:r>
                      <a:endParaRPr sz="1200">
                        <a:latin typeface="Book Antiqua"/>
                        <a:ea typeface="Book Antiqua"/>
                        <a:cs typeface="Book Antiqua"/>
                        <a:sym typeface="Book Antiqua"/>
                      </a:endParaRPr>
                    </a:p>
                  </a:txBody>
                  <a:tcPr marL="83150" marR="83150" marT="41575" marB="41575"/>
                </a:tc>
                <a:tc>
                  <a:txBody>
                    <a:bodyPr/>
                    <a:lstStyle/>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HTML</a:t>
                      </a:r>
                      <a:endParaRPr sz="1200">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CSS</a:t>
                      </a:r>
                      <a:endParaRPr sz="1200">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JavaScript</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endParaRPr sz="1200">
                        <a:latin typeface="Book Antiqua"/>
                        <a:ea typeface="Book Antiqua"/>
                        <a:cs typeface="Book Antiqua"/>
                        <a:sym typeface="Book Antiqua"/>
                      </a:endParaRPr>
                    </a:p>
                  </a:txBody>
                  <a:tcPr marL="83150" marR="83150" marT="41575" marB="41575"/>
                </a:tc>
                <a:tc>
                  <a:txBody>
                    <a:bodyPr/>
                    <a:lstStyle/>
                    <a:p>
                      <a:pPr marL="0" marR="0" lvl="0" indent="0" algn="l" rtl="0">
                        <a:lnSpc>
                          <a:spcPct val="100000"/>
                        </a:lnSpc>
                        <a:spcBef>
                          <a:spcPts val="0"/>
                        </a:spcBef>
                        <a:spcAft>
                          <a:spcPts val="0"/>
                        </a:spcAft>
                        <a:buClr>
                          <a:srgbClr val="000000"/>
                        </a:buClr>
                        <a:buSzPts val="1600"/>
                        <a:buFont typeface="Calibri"/>
                        <a:buNone/>
                      </a:pPr>
                      <a:r>
                        <a:rPr lang="en-US" sz="1200" i="0" u="none" strike="noStrike">
                          <a:solidFill>
                            <a:srgbClr val="000000"/>
                          </a:solidFill>
                          <a:latin typeface="Book Antiqua"/>
                          <a:ea typeface="Book Antiqua"/>
                          <a:cs typeface="Book Antiqua"/>
                          <a:sym typeface="Book Antiqua"/>
                        </a:rPr>
                        <a:t>MongoDB</a:t>
                      </a:r>
                      <a:endParaRPr sz="1200">
                        <a:latin typeface="Book Antiqua"/>
                        <a:ea typeface="Book Antiqua"/>
                        <a:cs typeface="Book Antiqua"/>
                        <a:sym typeface="Book Antiqua"/>
                      </a:endParaRPr>
                    </a:p>
                    <a:p>
                      <a:pPr marL="0" marR="0" lvl="0" indent="0" algn="l" rtl="0">
                        <a:spcBef>
                          <a:spcPts val="0"/>
                        </a:spcBef>
                        <a:spcAft>
                          <a:spcPts val="0"/>
                        </a:spcAft>
                        <a:buClr>
                          <a:schemeClr val="dk1"/>
                        </a:buClr>
                        <a:buSzPts val="1600"/>
                        <a:buFont typeface="Calibri"/>
                        <a:buNone/>
                      </a:pPr>
                      <a:endParaRPr sz="1200">
                        <a:latin typeface="Book Antiqua"/>
                        <a:ea typeface="Book Antiqua"/>
                        <a:cs typeface="Book Antiqua"/>
                        <a:sym typeface="Book Antiqua"/>
                      </a:endParaRPr>
                    </a:p>
                  </a:txBody>
                  <a:tcPr marL="83150" marR="83150" marT="41575" marB="41575"/>
                </a:tc>
                <a:extLst>
                  <a:ext uri="{0D108BD9-81ED-4DB2-BD59-A6C34878D82A}">
                    <a16:rowId xmlns:a16="http://schemas.microsoft.com/office/drawing/2014/main" val="10003"/>
                  </a:ext>
                </a:extLst>
              </a:tr>
            </a:tbl>
          </a:graphicData>
        </a:graphic>
      </p:graphicFrame>
      <p:pic>
        <p:nvPicPr>
          <p:cNvPr id="339" name="Google Shape;339;p16" descr="A person in a suit and tie&#10;&#10;Description automatically generated"/>
          <p:cNvPicPr preferRelativeResize="0"/>
          <p:nvPr/>
        </p:nvPicPr>
        <p:blipFill rotWithShape="1">
          <a:blip r:embed="rId3">
            <a:alphaModFix/>
          </a:blip>
          <a:srcRect/>
          <a:stretch/>
        </p:blipFill>
        <p:spPr>
          <a:xfrm>
            <a:off x="10569375" y="182250"/>
            <a:ext cx="1278300" cy="1284300"/>
          </a:xfrm>
          <a:prstGeom prst="ellipse">
            <a:avLst/>
          </a:prstGeom>
          <a:noFill/>
          <a:ln>
            <a:noFill/>
          </a:ln>
        </p:spPr>
      </p:pic>
      <p:sp>
        <p:nvSpPr>
          <p:cNvPr id="340" name="Google Shape;340;p16"/>
          <p:cNvSpPr txBox="1"/>
          <p:nvPr/>
        </p:nvSpPr>
        <p:spPr>
          <a:xfrm>
            <a:off x="515700" y="4912775"/>
            <a:ext cx="10744200" cy="12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MERN stack is a great choice for mobile app development because it utilizes JavaScript across the entire stack, simplifying development and maintenance. Additionally, React's component-based architecture allows for efficient UI rendering and code reusability, resulting in faster development cycles and a smoother user experience.</a:t>
            </a:r>
            <a:endParaRPr sz="16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aphicFrame>
        <p:nvGraphicFramePr>
          <p:cNvPr id="345" name="Google Shape;345;p17"/>
          <p:cNvGraphicFramePr/>
          <p:nvPr/>
        </p:nvGraphicFramePr>
        <p:xfrm>
          <a:off x="723898" y="2104185"/>
          <a:ext cx="3000000" cy="3000000"/>
        </p:xfrm>
        <a:graphic>
          <a:graphicData uri="http://schemas.openxmlformats.org/drawingml/2006/table">
            <a:tbl>
              <a:tblPr firstRow="1" bandRow="1">
                <a:noFill/>
                <a:tableStyleId>{840B854D-9E0B-4757-A493-60AE36DC1C6A}</a:tableStyleId>
              </a:tblPr>
              <a:tblGrid>
                <a:gridCol w="1867100">
                  <a:extLst>
                    <a:ext uri="{9D8B030D-6E8A-4147-A177-3AD203B41FA5}">
                      <a16:colId xmlns:a16="http://schemas.microsoft.com/office/drawing/2014/main" val="20000"/>
                    </a:ext>
                  </a:extLst>
                </a:gridCol>
                <a:gridCol w="4029150">
                  <a:extLst>
                    <a:ext uri="{9D8B030D-6E8A-4147-A177-3AD203B41FA5}">
                      <a16:colId xmlns:a16="http://schemas.microsoft.com/office/drawing/2014/main" val="20001"/>
                    </a:ext>
                  </a:extLst>
                </a:gridCol>
                <a:gridCol w="4577925">
                  <a:extLst>
                    <a:ext uri="{9D8B030D-6E8A-4147-A177-3AD203B41FA5}">
                      <a16:colId xmlns:a16="http://schemas.microsoft.com/office/drawing/2014/main" val="20002"/>
                    </a:ext>
                  </a:extLst>
                </a:gridCol>
              </a:tblGrid>
              <a:tr h="331825">
                <a:tc>
                  <a:txBody>
                    <a:bodyPr/>
                    <a:lstStyle/>
                    <a:p>
                      <a:pPr marL="0" marR="0" lvl="0" indent="0" algn="l" rtl="0">
                        <a:spcBef>
                          <a:spcPts val="0"/>
                        </a:spcBef>
                        <a:spcAft>
                          <a:spcPts val="0"/>
                        </a:spcAft>
                        <a:buNone/>
                      </a:pPr>
                      <a:r>
                        <a:rPr lang="en-US" sz="1200" b="1" cap="none">
                          <a:solidFill>
                            <a:schemeClr val="dk1"/>
                          </a:solidFill>
                          <a:latin typeface="Book Antiqua"/>
                          <a:ea typeface="Book Antiqua"/>
                          <a:cs typeface="Book Antiqua"/>
                          <a:sym typeface="Book Antiqua"/>
                        </a:rPr>
                        <a:t>Hosting Platforms</a:t>
                      </a:r>
                      <a:endParaRPr sz="1200" b="1">
                        <a:latin typeface="Book Antiqua"/>
                        <a:ea typeface="Book Antiqua"/>
                        <a:cs typeface="Book Antiqua"/>
                        <a:sym typeface="Book Antiqua"/>
                      </a:endParaRPr>
                    </a:p>
                  </a:txBody>
                  <a:tcPr marL="115375" marR="88750" marT="88750" marB="88750" anchor="ctr"/>
                </a:tc>
                <a:tc>
                  <a:txBody>
                    <a:bodyPr/>
                    <a:lstStyle/>
                    <a:p>
                      <a:pPr marL="0" marR="0" lvl="0" indent="0" algn="l" rtl="0">
                        <a:spcBef>
                          <a:spcPts val="0"/>
                        </a:spcBef>
                        <a:spcAft>
                          <a:spcPts val="0"/>
                        </a:spcAft>
                        <a:buClr>
                          <a:schemeClr val="dk1"/>
                        </a:buClr>
                        <a:buSzPts val="1400"/>
                        <a:buFont typeface="Calibri"/>
                        <a:buNone/>
                      </a:pPr>
                      <a:r>
                        <a:rPr lang="en-US" sz="1200" b="1" u="none" strike="noStrike" cap="none">
                          <a:solidFill>
                            <a:schemeClr val="dk1"/>
                          </a:solidFill>
                          <a:latin typeface="Book Antiqua"/>
                          <a:ea typeface="Book Antiqua"/>
                          <a:cs typeface="Book Antiqua"/>
                          <a:sym typeface="Book Antiqua"/>
                        </a:rPr>
                        <a:t>Advantages</a:t>
                      </a:r>
                      <a:endParaRPr sz="1200" b="1" cap="none">
                        <a:solidFill>
                          <a:schemeClr val="dk1"/>
                        </a:solidFill>
                        <a:latin typeface="Book Antiqua"/>
                        <a:ea typeface="Book Antiqua"/>
                        <a:cs typeface="Book Antiqua"/>
                        <a:sym typeface="Book Antiqua"/>
                      </a:endParaRPr>
                    </a:p>
                  </a:txBody>
                  <a:tcPr marL="115375" marR="88750" marT="88750" marB="88750" anchor="ctr"/>
                </a:tc>
                <a:tc>
                  <a:txBody>
                    <a:bodyPr/>
                    <a:lstStyle/>
                    <a:p>
                      <a:pPr marL="0" marR="0" lvl="0" indent="0" algn="l" rtl="0">
                        <a:spcBef>
                          <a:spcPts val="0"/>
                        </a:spcBef>
                        <a:spcAft>
                          <a:spcPts val="0"/>
                        </a:spcAft>
                        <a:buClr>
                          <a:schemeClr val="dk1"/>
                        </a:buClr>
                        <a:buSzPts val="1400"/>
                        <a:buFont typeface="Calibri"/>
                        <a:buNone/>
                      </a:pPr>
                      <a:r>
                        <a:rPr lang="en-US" sz="1200" b="1" u="none" strike="noStrike" cap="none">
                          <a:solidFill>
                            <a:schemeClr val="dk1"/>
                          </a:solidFill>
                          <a:latin typeface="Book Antiqua"/>
                          <a:ea typeface="Book Antiqua"/>
                          <a:cs typeface="Book Antiqua"/>
                          <a:sym typeface="Book Antiqua"/>
                        </a:rPr>
                        <a:t>Disadvantages</a:t>
                      </a:r>
                      <a:endParaRPr sz="1200" b="1" cap="none">
                        <a:solidFill>
                          <a:schemeClr val="dk1"/>
                        </a:solidFill>
                        <a:latin typeface="Book Antiqua"/>
                        <a:ea typeface="Book Antiqua"/>
                        <a:cs typeface="Book Antiqua"/>
                        <a:sym typeface="Book Antiqua"/>
                      </a:endParaRPr>
                    </a:p>
                  </a:txBody>
                  <a:tcPr marL="115375" marR="88750" marT="88750" marB="88750" anchor="ctr"/>
                </a:tc>
                <a:extLst>
                  <a:ext uri="{0D108BD9-81ED-4DB2-BD59-A6C34878D82A}">
                    <a16:rowId xmlns:a16="http://schemas.microsoft.com/office/drawing/2014/main" val="10000"/>
                  </a:ext>
                </a:extLst>
              </a:tr>
              <a:tr h="837000">
                <a:tc>
                  <a:txBody>
                    <a:bodyPr/>
                    <a:lstStyle/>
                    <a:p>
                      <a:pPr marL="0" marR="0" lvl="0" indent="0" algn="l" rtl="0">
                        <a:spcBef>
                          <a:spcPts val="0"/>
                        </a:spcBef>
                        <a:spcAft>
                          <a:spcPts val="0"/>
                        </a:spcAft>
                        <a:buNone/>
                      </a:pPr>
                      <a:r>
                        <a:rPr lang="en-US" sz="1200" cap="none">
                          <a:solidFill>
                            <a:schemeClr val="dk1"/>
                          </a:solidFill>
                          <a:latin typeface="Book Antiqua"/>
                          <a:ea typeface="Book Antiqua"/>
                          <a:cs typeface="Book Antiqua"/>
                          <a:sym typeface="Book Antiqua"/>
                        </a:rPr>
                        <a:t>AWS Amplify</a:t>
                      </a:r>
                      <a:endParaRPr sz="1200">
                        <a:latin typeface="Book Antiqua"/>
                        <a:ea typeface="Book Antiqua"/>
                        <a:cs typeface="Book Antiqua"/>
                        <a:sym typeface="Book Antiqua"/>
                      </a:endParaRPr>
                    </a:p>
                  </a:txBody>
                  <a:tcPr marL="115375" marR="88750" marT="88750" marB="88750"/>
                </a:tc>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Book Antiqua"/>
                          <a:ea typeface="Book Antiqua"/>
                          <a:cs typeface="Book Antiqua"/>
                          <a:sym typeface="Book Antiqua"/>
                        </a:rPr>
                        <a:t>Affordable, scalable solutions with pay-as-you-go pricing, featuring data protection through encryption and IAM, without requiring upfront hardware investments.</a:t>
                      </a:r>
                      <a:endParaRPr sz="1200" cap="none">
                        <a:solidFill>
                          <a:schemeClr val="dk1"/>
                        </a:solidFill>
                        <a:latin typeface="Book Antiqua"/>
                        <a:ea typeface="Book Antiqua"/>
                        <a:cs typeface="Book Antiqua"/>
                        <a:sym typeface="Book Antiqua"/>
                      </a:endParaRPr>
                    </a:p>
                  </a:txBody>
                  <a:tcPr marL="115375" marR="88750" marT="88750" marB="88750"/>
                </a:tc>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Book Antiqua"/>
                          <a:ea typeface="Book Antiqua"/>
                          <a:cs typeface="Book Antiqua"/>
                          <a:sym typeface="Book Antiqua"/>
                        </a:rPr>
                        <a:t>Prone to occasional outages impacting accessibility and has vendor lock-in, making migration to other platforms difficult.</a:t>
                      </a:r>
                      <a:endParaRPr sz="1200" cap="none">
                        <a:solidFill>
                          <a:schemeClr val="dk1"/>
                        </a:solidFill>
                        <a:latin typeface="Book Antiqua"/>
                        <a:ea typeface="Book Antiqua"/>
                        <a:cs typeface="Book Antiqua"/>
                        <a:sym typeface="Book Antiqua"/>
                      </a:endParaRPr>
                    </a:p>
                    <a:p>
                      <a:pPr marL="0" marR="0" lvl="0" indent="0" algn="l" rtl="0">
                        <a:spcBef>
                          <a:spcPts val="0"/>
                        </a:spcBef>
                        <a:spcAft>
                          <a:spcPts val="0"/>
                        </a:spcAft>
                        <a:buClr>
                          <a:schemeClr val="dk1"/>
                        </a:buClr>
                        <a:buSzPts val="1400"/>
                        <a:buFont typeface="Calibri"/>
                        <a:buNone/>
                      </a:pPr>
                      <a:endParaRPr sz="1200" cap="none">
                        <a:solidFill>
                          <a:schemeClr val="dk1"/>
                        </a:solidFill>
                        <a:latin typeface="Book Antiqua"/>
                        <a:ea typeface="Book Antiqua"/>
                        <a:cs typeface="Book Antiqua"/>
                        <a:sym typeface="Book Antiqua"/>
                      </a:endParaRPr>
                    </a:p>
                  </a:txBody>
                  <a:tcPr marL="115375" marR="88750" marT="88750" marB="88750"/>
                </a:tc>
                <a:extLst>
                  <a:ext uri="{0D108BD9-81ED-4DB2-BD59-A6C34878D82A}">
                    <a16:rowId xmlns:a16="http://schemas.microsoft.com/office/drawing/2014/main" val="10001"/>
                  </a:ext>
                </a:extLst>
              </a:tr>
              <a:tr h="837000">
                <a:tc>
                  <a:txBody>
                    <a:bodyPr/>
                    <a:lstStyle/>
                    <a:p>
                      <a:pPr marL="0" marR="0" lvl="0" indent="0" algn="l" rtl="0">
                        <a:spcBef>
                          <a:spcPts val="0"/>
                        </a:spcBef>
                        <a:spcAft>
                          <a:spcPts val="0"/>
                        </a:spcAft>
                        <a:buNone/>
                      </a:pPr>
                      <a:r>
                        <a:rPr lang="en-US" sz="1200" cap="none">
                          <a:solidFill>
                            <a:schemeClr val="dk1"/>
                          </a:solidFill>
                          <a:latin typeface="Book Antiqua"/>
                          <a:ea typeface="Book Antiqua"/>
                          <a:cs typeface="Book Antiqua"/>
                          <a:sym typeface="Book Antiqua"/>
                        </a:rPr>
                        <a:t>Heroku</a:t>
                      </a:r>
                      <a:endParaRPr sz="1200">
                        <a:latin typeface="Book Antiqua"/>
                        <a:ea typeface="Book Antiqua"/>
                        <a:cs typeface="Book Antiqua"/>
                        <a:sym typeface="Book Antiqua"/>
                      </a:endParaRPr>
                    </a:p>
                  </a:txBody>
                  <a:tcPr marL="115375" marR="88750" marT="88750" marB="88750">
                    <a:solidFill>
                      <a:schemeClr val="accent1"/>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Book Antiqua"/>
                          <a:ea typeface="Book Antiqua"/>
                          <a:cs typeface="Book Antiqua"/>
                          <a:sym typeface="Book Antiqua"/>
                        </a:rPr>
                        <a:t>Supports various programming languages, handles growing user bases effectively, and benefits from extensive community and documentation.</a:t>
                      </a:r>
                      <a:endParaRPr sz="1200" cap="none">
                        <a:solidFill>
                          <a:schemeClr val="dk1"/>
                        </a:solidFill>
                        <a:latin typeface="Book Antiqua"/>
                        <a:ea typeface="Book Antiqua"/>
                        <a:cs typeface="Book Antiqua"/>
                        <a:sym typeface="Book Antiqua"/>
                      </a:endParaRPr>
                    </a:p>
                    <a:p>
                      <a:pPr marL="0" marR="0" lvl="0" indent="0" algn="l" rtl="0">
                        <a:spcBef>
                          <a:spcPts val="0"/>
                        </a:spcBef>
                        <a:spcAft>
                          <a:spcPts val="0"/>
                        </a:spcAft>
                        <a:buClr>
                          <a:schemeClr val="dk1"/>
                        </a:buClr>
                        <a:buSzPts val="1400"/>
                        <a:buFont typeface="Calibri"/>
                        <a:buNone/>
                      </a:pPr>
                      <a:endParaRPr sz="1200" cap="none">
                        <a:solidFill>
                          <a:schemeClr val="dk1"/>
                        </a:solidFill>
                        <a:latin typeface="Book Antiqua"/>
                        <a:ea typeface="Book Antiqua"/>
                        <a:cs typeface="Book Antiqua"/>
                        <a:sym typeface="Book Antiqua"/>
                      </a:endParaRPr>
                    </a:p>
                  </a:txBody>
                  <a:tcPr marL="115375" marR="88750" marT="88750" marB="88750">
                    <a:solidFill>
                      <a:schemeClr val="accent1"/>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Book Antiqua"/>
                          <a:ea typeface="Book Antiqua"/>
                          <a:cs typeface="Book Antiqua"/>
                          <a:sym typeface="Book Antiqua"/>
                        </a:rPr>
                        <a:t>Limited control over server configurations, costly for large-scale or high-traffic apps, and may have lagging performance compared to other platforms.</a:t>
                      </a:r>
                      <a:endParaRPr sz="1200" cap="none">
                        <a:solidFill>
                          <a:schemeClr val="dk1"/>
                        </a:solidFill>
                        <a:latin typeface="Book Antiqua"/>
                        <a:ea typeface="Book Antiqua"/>
                        <a:cs typeface="Book Antiqua"/>
                        <a:sym typeface="Book Antiqua"/>
                      </a:endParaRPr>
                    </a:p>
                    <a:p>
                      <a:pPr marL="0" marR="0" lvl="0" indent="0" algn="l" rtl="0">
                        <a:spcBef>
                          <a:spcPts val="0"/>
                        </a:spcBef>
                        <a:spcAft>
                          <a:spcPts val="0"/>
                        </a:spcAft>
                        <a:buClr>
                          <a:schemeClr val="dk1"/>
                        </a:buClr>
                        <a:buSzPts val="1400"/>
                        <a:buFont typeface="Calibri"/>
                        <a:buNone/>
                      </a:pPr>
                      <a:endParaRPr sz="1200" cap="none">
                        <a:solidFill>
                          <a:schemeClr val="dk1"/>
                        </a:solidFill>
                        <a:latin typeface="Book Antiqua"/>
                        <a:ea typeface="Book Antiqua"/>
                        <a:cs typeface="Book Antiqua"/>
                        <a:sym typeface="Book Antiqua"/>
                      </a:endParaRPr>
                    </a:p>
                  </a:txBody>
                  <a:tcPr marL="115375" marR="88750" marT="88750" marB="88750">
                    <a:solidFill>
                      <a:schemeClr val="accent1"/>
                    </a:solidFill>
                  </a:tcPr>
                </a:tc>
                <a:extLst>
                  <a:ext uri="{0D108BD9-81ED-4DB2-BD59-A6C34878D82A}">
                    <a16:rowId xmlns:a16="http://schemas.microsoft.com/office/drawing/2014/main" val="10002"/>
                  </a:ext>
                </a:extLst>
              </a:tr>
              <a:tr h="837000">
                <a:tc>
                  <a:txBody>
                    <a:bodyPr/>
                    <a:lstStyle/>
                    <a:p>
                      <a:pPr marL="0" marR="0" lvl="0" indent="0" algn="l" rtl="0">
                        <a:spcBef>
                          <a:spcPts val="0"/>
                        </a:spcBef>
                        <a:spcAft>
                          <a:spcPts val="0"/>
                        </a:spcAft>
                        <a:buNone/>
                      </a:pPr>
                      <a:r>
                        <a:rPr lang="en-US" sz="1200" cap="none">
                          <a:solidFill>
                            <a:schemeClr val="dk1"/>
                          </a:solidFill>
                          <a:latin typeface="Book Antiqua"/>
                          <a:ea typeface="Book Antiqua"/>
                          <a:cs typeface="Book Antiqua"/>
                          <a:sym typeface="Book Antiqua"/>
                        </a:rPr>
                        <a:t>Microsoft Azure</a:t>
                      </a:r>
                      <a:endParaRPr sz="1200">
                        <a:latin typeface="Book Antiqua"/>
                        <a:ea typeface="Book Antiqua"/>
                        <a:cs typeface="Book Antiqua"/>
                        <a:sym typeface="Book Antiqua"/>
                      </a:endParaRPr>
                    </a:p>
                  </a:txBody>
                  <a:tcPr marL="115375" marR="88750" marT="88750" marB="88750"/>
                </a:tc>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Book Antiqua"/>
                          <a:ea typeface="Book Antiqua"/>
                          <a:cs typeface="Book Antiqua"/>
                          <a:sym typeface="Book Antiqua"/>
                        </a:rPr>
                        <a:t>Offers a wide range of services including AI and analytics, scalability for growing user bases, support for multiple app development platforms, and a secure environment with authentication and encryption.</a:t>
                      </a:r>
                      <a:endParaRPr sz="1200" cap="none">
                        <a:solidFill>
                          <a:schemeClr val="dk1"/>
                        </a:solidFill>
                        <a:latin typeface="Book Antiqua"/>
                        <a:ea typeface="Book Antiqua"/>
                        <a:cs typeface="Book Antiqua"/>
                        <a:sym typeface="Book Antiqua"/>
                      </a:endParaRPr>
                    </a:p>
                  </a:txBody>
                  <a:tcPr marL="115375" marR="88750" marT="88750" marB="88750"/>
                </a:tc>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Book Antiqua"/>
                          <a:ea typeface="Book Antiqua"/>
                          <a:cs typeface="Book Antiqua"/>
                          <a:sym typeface="Book Antiqua"/>
                        </a:rPr>
                        <a:t>Requires expertise for complex setup and configuration, with vendor lock-in and potentially increasing costs.</a:t>
                      </a:r>
                      <a:endParaRPr sz="1200" cap="none">
                        <a:solidFill>
                          <a:schemeClr val="dk1"/>
                        </a:solidFill>
                        <a:latin typeface="Book Antiqua"/>
                        <a:ea typeface="Book Antiqua"/>
                        <a:cs typeface="Book Antiqua"/>
                        <a:sym typeface="Book Antiqua"/>
                      </a:endParaRPr>
                    </a:p>
                    <a:p>
                      <a:pPr marL="0" marR="0" lvl="0" indent="0" algn="l" rtl="0">
                        <a:spcBef>
                          <a:spcPts val="0"/>
                        </a:spcBef>
                        <a:spcAft>
                          <a:spcPts val="0"/>
                        </a:spcAft>
                        <a:buClr>
                          <a:schemeClr val="dk1"/>
                        </a:buClr>
                        <a:buSzPts val="1400"/>
                        <a:buFont typeface="Calibri"/>
                        <a:buNone/>
                      </a:pPr>
                      <a:endParaRPr sz="1200" cap="none">
                        <a:solidFill>
                          <a:schemeClr val="dk1"/>
                        </a:solidFill>
                        <a:latin typeface="Book Antiqua"/>
                        <a:ea typeface="Book Antiqua"/>
                        <a:cs typeface="Book Antiqua"/>
                        <a:sym typeface="Book Antiqua"/>
                      </a:endParaRPr>
                    </a:p>
                  </a:txBody>
                  <a:tcPr marL="115375" marR="88750" marT="88750" marB="88750"/>
                </a:tc>
                <a:extLst>
                  <a:ext uri="{0D108BD9-81ED-4DB2-BD59-A6C34878D82A}">
                    <a16:rowId xmlns:a16="http://schemas.microsoft.com/office/drawing/2014/main" val="10003"/>
                  </a:ext>
                </a:extLst>
              </a:tr>
            </a:tbl>
          </a:graphicData>
        </a:graphic>
      </p:graphicFrame>
      <p:sp>
        <p:nvSpPr>
          <p:cNvPr id="346" name="Google Shape;346;p17"/>
          <p:cNvSpPr txBox="1"/>
          <p:nvPr/>
        </p:nvSpPr>
        <p:spPr>
          <a:xfrm>
            <a:off x="615056" y="1271430"/>
            <a:ext cx="4557579" cy="6649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Book Antiqua"/>
              <a:buNone/>
            </a:pPr>
            <a:r>
              <a:rPr lang="en-US" sz="3600" b="1" i="0">
                <a:solidFill>
                  <a:schemeClr val="dk1"/>
                </a:solidFill>
                <a:latin typeface="Book Antiqua"/>
                <a:ea typeface="Book Antiqua"/>
                <a:cs typeface="Book Antiqua"/>
                <a:sym typeface="Book Antiqua"/>
              </a:rPr>
              <a:t>Hosting Platform </a:t>
            </a:r>
            <a:endParaRPr/>
          </a:p>
        </p:txBody>
      </p:sp>
      <p:pic>
        <p:nvPicPr>
          <p:cNvPr id="347" name="Google Shape;347;p17" descr="A person in a suit and tie&#10;&#10;Description automatically generated"/>
          <p:cNvPicPr preferRelativeResize="0"/>
          <p:nvPr/>
        </p:nvPicPr>
        <p:blipFill rotWithShape="1">
          <a:blip r:embed="rId3">
            <a:alphaModFix/>
          </a:blip>
          <a:srcRect/>
          <a:stretch/>
        </p:blipFill>
        <p:spPr>
          <a:xfrm>
            <a:off x="9929275" y="462750"/>
            <a:ext cx="1278300" cy="1284300"/>
          </a:xfrm>
          <a:prstGeom prst="ellipse">
            <a:avLst/>
          </a:prstGeom>
          <a:noFill/>
          <a:ln>
            <a:noFill/>
          </a:ln>
        </p:spPr>
      </p:pic>
      <p:sp>
        <p:nvSpPr>
          <p:cNvPr id="348" name="Google Shape;348;p17"/>
          <p:cNvSpPr txBox="1"/>
          <p:nvPr/>
        </p:nvSpPr>
        <p:spPr>
          <a:xfrm>
            <a:off x="463375" y="5191550"/>
            <a:ext cx="10744200" cy="12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Heroku is an excellent hosting platform due to its streamlined deployment process and scalable infrastructure, allowing developers to easily deploy and manage applications without worrying about server management. Additionally, its extensive marketplace of add-ons and integrations provides a wealth of tools and services to enhance application functionality and performance.</a:t>
            </a:r>
            <a:endParaRPr sz="15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e1b76310cc_0_18"/>
          <p:cNvSpPr txBox="1">
            <a:spLocks noGrp="1"/>
          </p:cNvSpPr>
          <p:nvPr>
            <p:ph type="title"/>
          </p:nvPr>
        </p:nvSpPr>
        <p:spPr>
          <a:xfrm>
            <a:off x="576575" y="237050"/>
            <a:ext cx="4013400" cy="545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4800"/>
              <a:buFont typeface="Book Antiqua"/>
              <a:buNone/>
            </a:pPr>
            <a:r>
              <a:rPr lang="en-US" sz="3200"/>
              <a:t>User Interface</a:t>
            </a:r>
            <a:endParaRPr sz="800"/>
          </a:p>
        </p:txBody>
      </p:sp>
      <p:grpSp>
        <p:nvGrpSpPr>
          <p:cNvPr id="354" name="Google Shape;354;g2e1b76310cc_0_18"/>
          <p:cNvGrpSpPr/>
          <p:nvPr/>
        </p:nvGrpSpPr>
        <p:grpSpPr>
          <a:xfrm>
            <a:off x="4132789" y="941638"/>
            <a:ext cx="5918248" cy="5409595"/>
            <a:chOff x="3339897" y="1772920"/>
            <a:chExt cx="5514581" cy="4383788"/>
          </a:xfrm>
        </p:grpSpPr>
        <p:pic>
          <p:nvPicPr>
            <p:cNvPr id="355" name="Google Shape;355;g2e1b76310cc_0_18" descr="A screenshot of a login screen&#10;&#10;Description automatically generated"/>
            <p:cNvPicPr preferRelativeResize="0"/>
            <p:nvPr/>
          </p:nvPicPr>
          <p:blipFill rotWithShape="1">
            <a:blip r:embed="rId3">
              <a:alphaModFix/>
            </a:blip>
            <a:srcRect l="3175" r="4513" b="1234"/>
            <a:stretch/>
          </p:blipFill>
          <p:spPr>
            <a:xfrm>
              <a:off x="3339897" y="1772920"/>
              <a:ext cx="2435550" cy="4378148"/>
            </a:xfrm>
            <a:prstGeom prst="rect">
              <a:avLst/>
            </a:prstGeom>
            <a:noFill/>
            <a:ln>
              <a:noFill/>
            </a:ln>
          </p:spPr>
        </p:pic>
        <p:pic>
          <p:nvPicPr>
            <p:cNvPr id="356" name="Google Shape;356;g2e1b76310cc_0_18" descr="A screenshot of a black phone&#10;&#10;Description automatically generated"/>
            <p:cNvPicPr preferRelativeResize="0"/>
            <p:nvPr/>
          </p:nvPicPr>
          <p:blipFill rotWithShape="1">
            <a:blip r:embed="rId4">
              <a:alphaModFix/>
            </a:blip>
            <a:srcRect l="3233" t="89" r="3308"/>
            <a:stretch/>
          </p:blipFill>
          <p:spPr>
            <a:xfrm>
              <a:off x="6395687" y="1775203"/>
              <a:ext cx="2458791" cy="4381505"/>
            </a:xfrm>
            <a:prstGeom prst="rect">
              <a:avLst/>
            </a:prstGeom>
            <a:noFill/>
            <a:ln>
              <a:noFill/>
            </a:ln>
          </p:spPr>
        </p:pic>
      </p:grpSp>
      <p:pic>
        <p:nvPicPr>
          <p:cNvPr id="357" name="Google Shape;357;g2e1b76310cc_0_18" descr="A person in a suit and tie&#10;&#10;Description automatically generated"/>
          <p:cNvPicPr preferRelativeResize="0"/>
          <p:nvPr/>
        </p:nvPicPr>
        <p:blipFill rotWithShape="1">
          <a:blip r:embed="rId5">
            <a:alphaModFix/>
          </a:blip>
          <a:srcRect/>
          <a:stretch/>
        </p:blipFill>
        <p:spPr>
          <a:xfrm>
            <a:off x="10548575" y="159200"/>
            <a:ext cx="1278300" cy="1284300"/>
          </a:xfrm>
          <a:prstGeom prst="ellipse">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e1b76310cc_0_26"/>
          <p:cNvSpPr txBox="1">
            <a:spLocks noGrp="1"/>
          </p:cNvSpPr>
          <p:nvPr>
            <p:ph type="title"/>
          </p:nvPr>
        </p:nvSpPr>
        <p:spPr>
          <a:xfrm>
            <a:off x="635500" y="174825"/>
            <a:ext cx="5155200" cy="641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4800"/>
              <a:buFont typeface="Book Antiqua"/>
              <a:buNone/>
            </a:pPr>
            <a:r>
              <a:rPr lang="en-US" sz="3200"/>
              <a:t>User Interface cont'd</a:t>
            </a:r>
            <a:endParaRPr sz="800"/>
          </a:p>
        </p:txBody>
      </p:sp>
      <p:grpSp>
        <p:nvGrpSpPr>
          <p:cNvPr id="363" name="Google Shape;363;g2e1b76310cc_0_26"/>
          <p:cNvGrpSpPr/>
          <p:nvPr/>
        </p:nvGrpSpPr>
        <p:grpSpPr>
          <a:xfrm>
            <a:off x="1953147" y="1104948"/>
            <a:ext cx="8876745" cy="5253827"/>
            <a:chOff x="2361918" y="1922981"/>
            <a:chExt cx="7417066" cy="4036437"/>
          </a:xfrm>
        </p:grpSpPr>
        <p:pic>
          <p:nvPicPr>
            <p:cNvPr id="364" name="Google Shape;364;g2e1b76310cc_0_26" descr="A black screen with a white border&#10;&#10;Description automatically generated"/>
            <p:cNvPicPr preferRelativeResize="0"/>
            <p:nvPr/>
          </p:nvPicPr>
          <p:blipFill rotWithShape="1">
            <a:blip r:embed="rId3">
              <a:alphaModFix/>
            </a:blip>
            <a:srcRect l="2066" t="48" b="2180"/>
            <a:stretch/>
          </p:blipFill>
          <p:spPr>
            <a:xfrm>
              <a:off x="2361918" y="1923030"/>
              <a:ext cx="1969703" cy="4023098"/>
            </a:xfrm>
            <a:prstGeom prst="rect">
              <a:avLst/>
            </a:prstGeom>
            <a:noFill/>
            <a:ln>
              <a:noFill/>
            </a:ln>
          </p:spPr>
        </p:pic>
        <p:pic>
          <p:nvPicPr>
            <p:cNvPr id="365" name="Google Shape;365;g2e1b76310cc_0_26" descr="A screenshot of a phone&#10;&#10;Description automatically generated"/>
            <p:cNvPicPr preferRelativeResize="0"/>
            <p:nvPr/>
          </p:nvPicPr>
          <p:blipFill rotWithShape="1">
            <a:blip r:embed="rId4">
              <a:alphaModFix/>
            </a:blip>
            <a:srcRect l="3846" t="127" b="1948"/>
            <a:stretch/>
          </p:blipFill>
          <p:spPr>
            <a:xfrm>
              <a:off x="5054135" y="1923524"/>
              <a:ext cx="2093409" cy="4029459"/>
            </a:xfrm>
            <a:prstGeom prst="rect">
              <a:avLst/>
            </a:prstGeom>
            <a:noFill/>
            <a:ln>
              <a:noFill/>
            </a:ln>
          </p:spPr>
        </p:pic>
        <p:pic>
          <p:nvPicPr>
            <p:cNvPr id="366" name="Google Shape;366;g2e1b76310cc_0_26" descr="A screen shot of a phone&#10;&#10;Description automatically generated"/>
            <p:cNvPicPr preferRelativeResize="0"/>
            <p:nvPr/>
          </p:nvPicPr>
          <p:blipFill rotWithShape="1">
            <a:blip r:embed="rId5">
              <a:alphaModFix/>
            </a:blip>
            <a:srcRect l="5438" t="-58" r="2530" b="1961"/>
            <a:stretch/>
          </p:blipFill>
          <p:spPr>
            <a:xfrm>
              <a:off x="7845398" y="1922981"/>
              <a:ext cx="1933586" cy="4036437"/>
            </a:xfrm>
            <a:prstGeom prst="rect">
              <a:avLst/>
            </a:prstGeom>
            <a:noFill/>
            <a:ln>
              <a:noFill/>
            </a:ln>
          </p:spPr>
        </p:pic>
      </p:grpSp>
      <p:pic>
        <p:nvPicPr>
          <p:cNvPr id="367" name="Google Shape;367;g2e1b76310cc_0_26" descr="A person in a suit and tie&#10;&#10;Description automatically generated"/>
          <p:cNvPicPr preferRelativeResize="0"/>
          <p:nvPr/>
        </p:nvPicPr>
        <p:blipFill rotWithShape="1">
          <a:blip r:embed="rId6">
            <a:alphaModFix/>
          </a:blip>
          <a:srcRect/>
          <a:stretch/>
        </p:blipFill>
        <p:spPr>
          <a:xfrm>
            <a:off x="10812175" y="43650"/>
            <a:ext cx="1278300" cy="1284300"/>
          </a:xfrm>
          <a:prstGeom prst="ellipse">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e1b76310cc_0_37"/>
          <p:cNvSpPr txBox="1"/>
          <p:nvPr/>
        </p:nvSpPr>
        <p:spPr>
          <a:xfrm>
            <a:off x="723897" y="-342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Backend (APIs)</a:t>
            </a:r>
            <a:endParaRPr/>
          </a:p>
        </p:txBody>
      </p:sp>
      <p:sp>
        <p:nvSpPr>
          <p:cNvPr id="373" name="Google Shape;373;g2e1b76310cc_0_37"/>
          <p:cNvSpPr txBox="1">
            <a:spLocks noGrp="1"/>
          </p:cNvSpPr>
          <p:nvPr>
            <p:ph type="body" idx="1"/>
          </p:nvPr>
        </p:nvSpPr>
        <p:spPr>
          <a:xfrm>
            <a:off x="723900" y="1218601"/>
            <a:ext cx="10744200" cy="4877400"/>
          </a:xfrm>
          <a:prstGeom prst="rect">
            <a:avLst/>
          </a:prstGeom>
          <a:noFill/>
          <a:ln>
            <a:noFill/>
          </a:ln>
        </p:spPr>
        <p:txBody>
          <a:bodyPr spcFirstLastPara="1" wrap="square" lIns="0" tIns="0" rIns="0" bIns="0" anchor="t" anchorCtr="0">
            <a:noAutofit/>
          </a:bodyPr>
          <a:lstStyle/>
          <a:p>
            <a:pPr marL="228600" lvl="0" indent="-114300" algn="l" rtl="0">
              <a:lnSpc>
                <a:spcPct val="150000"/>
              </a:lnSpc>
              <a:spcBef>
                <a:spcPts val="0"/>
              </a:spcBef>
              <a:spcAft>
                <a:spcPts val="0"/>
              </a:spcAft>
              <a:buClr>
                <a:schemeClr val="dk1"/>
              </a:buClr>
              <a:buSzPts val="1800"/>
              <a:buNone/>
            </a:pPr>
            <a:endParaRPr/>
          </a:p>
        </p:txBody>
      </p:sp>
      <p:pic>
        <p:nvPicPr>
          <p:cNvPr id="374" name="Google Shape;374;g2e1b76310cc_0_37"/>
          <p:cNvPicPr preferRelativeResize="0"/>
          <p:nvPr/>
        </p:nvPicPr>
        <p:blipFill>
          <a:blip r:embed="rId3">
            <a:alphaModFix/>
          </a:blip>
          <a:stretch>
            <a:fillRect/>
          </a:stretch>
        </p:blipFill>
        <p:spPr>
          <a:xfrm>
            <a:off x="250925" y="946500"/>
            <a:ext cx="11778649" cy="5407950"/>
          </a:xfrm>
          <a:prstGeom prst="rect">
            <a:avLst/>
          </a:prstGeom>
          <a:noFill/>
          <a:ln>
            <a:noFill/>
          </a:ln>
        </p:spPr>
      </p:pic>
      <p:pic>
        <p:nvPicPr>
          <p:cNvPr id="375" name="Google Shape;375;g2e1b76310cc_0_37" descr="A person in a suit and tie&#10;&#10;Description automatically generated"/>
          <p:cNvPicPr preferRelativeResize="0"/>
          <p:nvPr/>
        </p:nvPicPr>
        <p:blipFill rotWithShape="1">
          <a:blip r:embed="rId4">
            <a:alphaModFix/>
          </a:blip>
          <a:srcRect/>
          <a:stretch/>
        </p:blipFill>
        <p:spPr>
          <a:xfrm>
            <a:off x="10869400" y="-32550"/>
            <a:ext cx="1278300" cy="1284300"/>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e1b76310cc_0_43"/>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Database</a:t>
            </a:r>
            <a:endParaRPr/>
          </a:p>
        </p:txBody>
      </p:sp>
      <p:sp>
        <p:nvSpPr>
          <p:cNvPr id="381" name="Google Shape;381;g2e1b76310cc_0_43"/>
          <p:cNvSpPr txBox="1">
            <a:spLocks noGrp="1"/>
          </p:cNvSpPr>
          <p:nvPr>
            <p:ph type="body" idx="1"/>
          </p:nvPr>
        </p:nvSpPr>
        <p:spPr>
          <a:xfrm>
            <a:off x="723900" y="2137720"/>
            <a:ext cx="10744200" cy="3958200"/>
          </a:xfrm>
          <a:prstGeom prst="rect">
            <a:avLst/>
          </a:prstGeom>
          <a:noFill/>
          <a:ln>
            <a:noFill/>
          </a:ln>
        </p:spPr>
        <p:txBody>
          <a:bodyPr spcFirstLastPara="1" wrap="square" lIns="0" tIns="0" rIns="0" bIns="0" anchor="t" anchorCtr="0">
            <a:noAutofit/>
          </a:bodyPr>
          <a:lstStyle/>
          <a:p>
            <a:pPr marL="228600" lvl="0" indent="-114300" algn="l" rtl="0">
              <a:lnSpc>
                <a:spcPct val="150000"/>
              </a:lnSpc>
              <a:spcBef>
                <a:spcPts val="0"/>
              </a:spcBef>
              <a:spcAft>
                <a:spcPts val="0"/>
              </a:spcAft>
              <a:buClr>
                <a:schemeClr val="dk1"/>
              </a:buClr>
              <a:buSzPts val="1800"/>
              <a:buNone/>
            </a:pP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Real-time Data Collection</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Centralized Data Storage in MongoDB</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Handling Large Volumes of Data Efficiently</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Real-time Sensor Data Recording</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Automated Window Tint Adjustment</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High Performance and Low Latency</a:t>
            </a:r>
            <a:endParaRPr sz="2000">
              <a:latin typeface="Book Antiqua"/>
              <a:ea typeface="Book Antiqua"/>
              <a:cs typeface="Book Antiqua"/>
              <a:sym typeface="Book Antiqua"/>
            </a:endParaRPr>
          </a:p>
          <a:p>
            <a:pPr marL="228600" lvl="0" indent="-114300" algn="l" rtl="0">
              <a:lnSpc>
                <a:spcPct val="150000"/>
              </a:lnSpc>
              <a:spcBef>
                <a:spcPts val="0"/>
              </a:spcBef>
              <a:spcAft>
                <a:spcPts val="0"/>
              </a:spcAft>
              <a:buClr>
                <a:schemeClr val="dk1"/>
              </a:buClr>
              <a:buSzPts val="1800"/>
              <a:buNone/>
            </a:pPr>
            <a:endParaRPr sz="2000">
              <a:latin typeface="Book Antiqua"/>
              <a:ea typeface="Book Antiqua"/>
              <a:cs typeface="Book Antiqua"/>
              <a:sym typeface="Book Antiqua"/>
            </a:endParaRPr>
          </a:p>
          <a:p>
            <a:pPr marL="228600" lvl="0" indent="-114300" algn="l" rtl="0">
              <a:lnSpc>
                <a:spcPct val="150000"/>
              </a:lnSpc>
              <a:spcBef>
                <a:spcPts val="0"/>
              </a:spcBef>
              <a:spcAft>
                <a:spcPts val="0"/>
              </a:spcAft>
              <a:buClr>
                <a:schemeClr val="dk1"/>
              </a:buClr>
              <a:buSzPts val="1800"/>
              <a:buNone/>
            </a:pPr>
            <a:endParaRPr sz="2000">
              <a:latin typeface="Book Antiqua"/>
              <a:ea typeface="Book Antiqua"/>
              <a:cs typeface="Book Antiqua"/>
              <a:sym typeface="Book Antiqua"/>
            </a:endParaRPr>
          </a:p>
        </p:txBody>
      </p:sp>
      <p:pic>
        <p:nvPicPr>
          <p:cNvPr id="382" name="Google Shape;382;g2e1b76310cc_0_43" descr="A person in a suit and tie&#10;&#10;Description automatically generated"/>
          <p:cNvPicPr preferRelativeResize="0"/>
          <p:nvPr/>
        </p:nvPicPr>
        <p:blipFill rotWithShape="1">
          <a:blip r:embed="rId3">
            <a:alphaModFix/>
          </a:blip>
          <a:srcRect/>
          <a:stretch/>
        </p:blipFill>
        <p:spPr>
          <a:xfrm>
            <a:off x="10837500" y="0"/>
            <a:ext cx="1278300" cy="1284300"/>
          </a:xfrm>
          <a:prstGeom prst="ellipse">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e1b76310cc_0_48"/>
          <p:cNvSpPr txBox="1">
            <a:spLocks noGrp="1"/>
          </p:cNvSpPr>
          <p:nvPr>
            <p:ph type="title"/>
          </p:nvPr>
        </p:nvSpPr>
        <p:spPr>
          <a:xfrm>
            <a:off x="723900" y="255800"/>
            <a:ext cx="10744200" cy="505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4800"/>
              <a:buFont typeface="Book Antiqua"/>
              <a:buNone/>
            </a:pPr>
            <a:r>
              <a:rPr lang="en-US" sz="3200"/>
              <a:t>Development tools</a:t>
            </a:r>
            <a:endParaRPr sz="800"/>
          </a:p>
        </p:txBody>
      </p:sp>
      <p:sp>
        <p:nvSpPr>
          <p:cNvPr id="388" name="Google Shape;388;g2e1b76310cc_0_48"/>
          <p:cNvSpPr txBox="1">
            <a:spLocks noGrp="1"/>
          </p:cNvSpPr>
          <p:nvPr>
            <p:ph type="body" idx="1"/>
          </p:nvPr>
        </p:nvSpPr>
        <p:spPr>
          <a:xfrm>
            <a:off x="1790700" y="858400"/>
            <a:ext cx="5334000" cy="5419800"/>
          </a:xfrm>
          <a:prstGeom prst="rect">
            <a:avLst/>
          </a:prstGeom>
          <a:noFill/>
          <a:ln>
            <a:noFill/>
          </a:ln>
        </p:spPr>
        <p:txBody>
          <a:bodyPr spcFirstLastPara="1" wrap="square" lIns="0" tIns="0" rIns="0" bIns="0" anchor="t" anchorCtr="0">
            <a:noAutofit/>
          </a:bodyPr>
          <a:lstStyle/>
          <a:p>
            <a:pPr marL="228600" lvl="0" indent="-215900" algn="l" rtl="0">
              <a:lnSpc>
                <a:spcPct val="150000"/>
              </a:lnSpc>
              <a:spcBef>
                <a:spcPts val="0"/>
              </a:spcBef>
              <a:spcAft>
                <a:spcPts val="0"/>
              </a:spcAft>
              <a:buClr>
                <a:schemeClr val="dk1"/>
              </a:buClr>
              <a:buSzPts val="2200"/>
              <a:buFont typeface="Book Antiqua"/>
              <a:buChar char="•"/>
            </a:pPr>
            <a:r>
              <a:rPr lang="en-US" sz="2200">
                <a:latin typeface="Book Antiqua"/>
                <a:ea typeface="Book Antiqua"/>
                <a:cs typeface="Book Antiqua"/>
                <a:sym typeface="Book Antiqua"/>
              </a:rPr>
              <a:t>Github</a:t>
            </a:r>
            <a:endParaRPr sz="1600">
              <a:latin typeface="Book Antiqua"/>
              <a:ea typeface="Book Antiqua"/>
              <a:cs typeface="Book Antiqua"/>
              <a:sym typeface="Book Antiqua"/>
            </a:endParaRPr>
          </a:p>
          <a:p>
            <a:pPr marL="228600" lvl="0" indent="-215900" algn="l" rtl="0">
              <a:lnSpc>
                <a:spcPct val="150000"/>
              </a:lnSpc>
              <a:spcBef>
                <a:spcPts val="1000"/>
              </a:spcBef>
              <a:spcAft>
                <a:spcPts val="0"/>
              </a:spcAft>
              <a:buClr>
                <a:schemeClr val="dk1"/>
              </a:buClr>
              <a:buSzPts val="2200"/>
              <a:buFont typeface="Book Antiqua"/>
              <a:buChar char="•"/>
            </a:pPr>
            <a:r>
              <a:rPr lang="en-US" sz="2200">
                <a:latin typeface="Book Antiqua"/>
                <a:ea typeface="Book Antiqua"/>
                <a:cs typeface="Book Antiqua"/>
                <a:sym typeface="Book Antiqua"/>
              </a:rPr>
              <a:t>Visual Studio Code Editor</a:t>
            </a:r>
            <a:endParaRPr sz="1600">
              <a:latin typeface="Book Antiqua"/>
              <a:ea typeface="Book Antiqua"/>
              <a:cs typeface="Book Antiqua"/>
              <a:sym typeface="Book Antiqua"/>
            </a:endParaRPr>
          </a:p>
          <a:p>
            <a:pPr marL="228600" lvl="0" indent="-215900" algn="l" rtl="0">
              <a:lnSpc>
                <a:spcPct val="150000"/>
              </a:lnSpc>
              <a:spcBef>
                <a:spcPts val="1000"/>
              </a:spcBef>
              <a:spcAft>
                <a:spcPts val="0"/>
              </a:spcAft>
              <a:buClr>
                <a:schemeClr val="dk1"/>
              </a:buClr>
              <a:buSzPts val="2200"/>
              <a:buFont typeface="Book Antiqua"/>
              <a:buChar char="•"/>
            </a:pPr>
            <a:r>
              <a:rPr lang="en-US" sz="2200">
                <a:latin typeface="Book Antiqua"/>
                <a:ea typeface="Book Antiqua"/>
                <a:cs typeface="Book Antiqua"/>
                <a:sym typeface="Book Antiqua"/>
              </a:rPr>
              <a:t>Arduino IDE</a:t>
            </a:r>
            <a:endParaRPr sz="1600">
              <a:latin typeface="Book Antiqua"/>
              <a:ea typeface="Book Antiqua"/>
              <a:cs typeface="Book Antiqua"/>
              <a:sym typeface="Book Antiqua"/>
            </a:endParaRPr>
          </a:p>
          <a:p>
            <a:pPr marL="228600" lvl="0" indent="-215900" algn="l" rtl="0">
              <a:lnSpc>
                <a:spcPct val="150000"/>
              </a:lnSpc>
              <a:spcBef>
                <a:spcPts val="1000"/>
              </a:spcBef>
              <a:spcAft>
                <a:spcPts val="0"/>
              </a:spcAft>
              <a:buClr>
                <a:schemeClr val="dk1"/>
              </a:buClr>
              <a:buSzPts val="2200"/>
              <a:buFont typeface="Book Antiqua"/>
              <a:buChar char="•"/>
            </a:pPr>
            <a:r>
              <a:rPr lang="en-US" sz="2200">
                <a:latin typeface="Book Antiqua"/>
                <a:ea typeface="Book Antiqua"/>
                <a:cs typeface="Book Antiqua"/>
                <a:sym typeface="Book Antiqua"/>
              </a:rPr>
              <a:t>Android Studio</a:t>
            </a:r>
            <a:endParaRPr sz="2200">
              <a:latin typeface="Book Antiqua"/>
              <a:ea typeface="Book Antiqua"/>
              <a:cs typeface="Book Antiqua"/>
              <a:sym typeface="Book Antiqua"/>
            </a:endParaRPr>
          </a:p>
          <a:p>
            <a:pPr marL="228600" lvl="0" indent="-215900" algn="l" rtl="0">
              <a:lnSpc>
                <a:spcPct val="150000"/>
              </a:lnSpc>
              <a:spcBef>
                <a:spcPts val="1000"/>
              </a:spcBef>
              <a:spcAft>
                <a:spcPts val="0"/>
              </a:spcAft>
              <a:buSzPts val="2200"/>
              <a:buFont typeface="Book Antiqua"/>
              <a:buChar char="•"/>
            </a:pPr>
            <a:r>
              <a:rPr lang="en-US" sz="2200">
                <a:latin typeface="Book Antiqua"/>
                <a:ea typeface="Book Antiqua"/>
                <a:cs typeface="Book Antiqua"/>
                <a:sym typeface="Book Antiqua"/>
              </a:rPr>
              <a:t>Google Docs</a:t>
            </a:r>
            <a:endParaRPr sz="2200">
              <a:latin typeface="Book Antiqua"/>
              <a:ea typeface="Book Antiqua"/>
              <a:cs typeface="Book Antiqua"/>
              <a:sym typeface="Book Antiqua"/>
            </a:endParaRPr>
          </a:p>
          <a:p>
            <a:pPr marL="228600" lvl="0" indent="-215900" algn="l" rtl="0">
              <a:lnSpc>
                <a:spcPct val="150000"/>
              </a:lnSpc>
              <a:spcBef>
                <a:spcPts val="1000"/>
              </a:spcBef>
              <a:spcAft>
                <a:spcPts val="0"/>
              </a:spcAft>
              <a:buSzPts val="2200"/>
              <a:buFont typeface="Book Antiqua"/>
              <a:buChar char="•"/>
            </a:pPr>
            <a:r>
              <a:rPr lang="en-US" sz="2200">
                <a:latin typeface="Book Antiqua"/>
                <a:ea typeface="Book Antiqua"/>
                <a:cs typeface="Book Antiqua"/>
                <a:sym typeface="Book Antiqua"/>
              </a:rPr>
              <a:t>MongoDB </a:t>
            </a:r>
            <a:endParaRPr sz="2200">
              <a:latin typeface="Book Antiqua"/>
              <a:ea typeface="Book Antiqua"/>
              <a:cs typeface="Book Antiqua"/>
              <a:sym typeface="Book Antiqua"/>
            </a:endParaRPr>
          </a:p>
          <a:p>
            <a:pPr marL="228600" lvl="0" indent="-215900" algn="l" rtl="0">
              <a:lnSpc>
                <a:spcPct val="150000"/>
              </a:lnSpc>
              <a:spcBef>
                <a:spcPts val="1000"/>
              </a:spcBef>
              <a:spcAft>
                <a:spcPts val="0"/>
              </a:spcAft>
              <a:buSzPts val="2200"/>
              <a:buFont typeface="Book Antiqua"/>
              <a:buChar char="•"/>
            </a:pPr>
            <a:r>
              <a:rPr lang="en-US" sz="2200">
                <a:latin typeface="Book Antiqua"/>
                <a:ea typeface="Book Antiqua"/>
                <a:cs typeface="Book Antiqua"/>
                <a:sym typeface="Book Antiqua"/>
              </a:rPr>
              <a:t>Heroku</a:t>
            </a:r>
            <a:endParaRPr sz="2200">
              <a:latin typeface="Book Antiqua"/>
              <a:ea typeface="Book Antiqua"/>
              <a:cs typeface="Book Antiqua"/>
              <a:sym typeface="Book Antiqua"/>
            </a:endParaRPr>
          </a:p>
          <a:p>
            <a:pPr marL="228600" lvl="0" indent="-215900" algn="l" rtl="0">
              <a:lnSpc>
                <a:spcPct val="150000"/>
              </a:lnSpc>
              <a:spcBef>
                <a:spcPts val="1000"/>
              </a:spcBef>
              <a:spcAft>
                <a:spcPts val="0"/>
              </a:spcAft>
              <a:buSzPts val="2200"/>
              <a:buFont typeface="Book Antiqua"/>
              <a:buChar char="•"/>
            </a:pPr>
            <a:r>
              <a:rPr lang="en-US" sz="2200">
                <a:latin typeface="Book Antiqua"/>
                <a:ea typeface="Book Antiqua"/>
                <a:cs typeface="Book Antiqua"/>
                <a:sym typeface="Book Antiqua"/>
              </a:rPr>
              <a:t>Discord</a:t>
            </a:r>
            <a:endParaRPr sz="2200">
              <a:latin typeface="Book Antiqua"/>
              <a:ea typeface="Book Antiqua"/>
              <a:cs typeface="Book Antiqua"/>
              <a:sym typeface="Book Antiqua"/>
            </a:endParaRPr>
          </a:p>
          <a:p>
            <a:pPr marL="228600" lvl="0" indent="-215900" algn="l" rtl="0">
              <a:lnSpc>
                <a:spcPct val="150000"/>
              </a:lnSpc>
              <a:spcBef>
                <a:spcPts val="1000"/>
              </a:spcBef>
              <a:spcAft>
                <a:spcPts val="0"/>
              </a:spcAft>
              <a:buSzPts val="2200"/>
              <a:buFont typeface="Book Antiqua"/>
              <a:buChar char="•"/>
            </a:pPr>
            <a:r>
              <a:rPr lang="en-US" sz="2200">
                <a:latin typeface="Book Antiqua"/>
                <a:ea typeface="Book Antiqua"/>
                <a:cs typeface="Book Antiqua"/>
                <a:sym typeface="Book Antiqua"/>
              </a:rPr>
              <a:t>Altium Designer</a:t>
            </a:r>
            <a:endParaRPr sz="2200">
              <a:latin typeface="Book Antiqua"/>
              <a:ea typeface="Book Antiqua"/>
              <a:cs typeface="Book Antiqua"/>
              <a:sym typeface="Book Antiqua"/>
            </a:endParaRPr>
          </a:p>
        </p:txBody>
      </p:sp>
      <p:pic>
        <p:nvPicPr>
          <p:cNvPr id="389" name="Google Shape;389;g2e1b76310cc_0_48" descr="A person in a suit and tie&#10;&#10;Description automatically generated"/>
          <p:cNvPicPr preferRelativeResize="0"/>
          <p:nvPr/>
        </p:nvPicPr>
        <p:blipFill rotWithShape="1">
          <a:blip r:embed="rId3">
            <a:alphaModFix/>
          </a:blip>
          <a:srcRect/>
          <a:stretch/>
        </p:blipFill>
        <p:spPr>
          <a:xfrm>
            <a:off x="10569000" y="95075"/>
            <a:ext cx="1278300" cy="1284300"/>
          </a:xfrm>
          <a:prstGeom prst="ellipse">
            <a:avLst/>
          </a:prstGeom>
          <a:noFill/>
          <a:ln>
            <a:noFill/>
          </a:ln>
        </p:spPr>
      </p:pic>
      <p:pic>
        <p:nvPicPr>
          <p:cNvPr id="390" name="Google Shape;390;g2e1b76310cc_0_48"/>
          <p:cNvPicPr preferRelativeResize="0"/>
          <p:nvPr/>
        </p:nvPicPr>
        <p:blipFill>
          <a:blip r:embed="rId4">
            <a:alphaModFix/>
          </a:blip>
          <a:stretch>
            <a:fillRect/>
          </a:stretch>
        </p:blipFill>
        <p:spPr>
          <a:xfrm>
            <a:off x="7365825" y="2061525"/>
            <a:ext cx="976375" cy="701375"/>
          </a:xfrm>
          <a:prstGeom prst="rect">
            <a:avLst/>
          </a:prstGeom>
          <a:noFill/>
          <a:ln>
            <a:noFill/>
          </a:ln>
        </p:spPr>
      </p:pic>
      <p:pic>
        <p:nvPicPr>
          <p:cNvPr id="391" name="Google Shape;391;g2e1b76310cc_0_48"/>
          <p:cNvPicPr preferRelativeResize="0"/>
          <p:nvPr/>
        </p:nvPicPr>
        <p:blipFill rotWithShape="1">
          <a:blip r:embed="rId5">
            <a:alphaModFix/>
          </a:blip>
          <a:srcRect l="19185" t="14017" r="21269" b="30988"/>
          <a:stretch/>
        </p:blipFill>
        <p:spPr>
          <a:xfrm>
            <a:off x="10027025" y="2000617"/>
            <a:ext cx="763475" cy="823870"/>
          </a:xfrm>
          <a:prstGeom prst="rect">
            <a:avLst/>
          </a:prstGeom>
          <a:noFill/>
          <a:ln>
            <a:noFill/>
          </a:ln>
        </p:spPr>
      </p:pic>
      <p:pic>
        <p:nvPicPr>
          <p:cNvPr id="392" name="Google Shape;392;g2e1b76310cc_0_48"/>
          <p:cNvPicPr preferRelativeResize="0"/>
          <p:nvPr/>
        </p:nvPicPr>
        <p:blipFill rotWithShape="1">
          <a:blip r:embed="rId6">
            <a:alphaModFix/>
          </a:blip>
          <a:srcRect l="8868" t="6180" r="8868" b="54729"/>
          <a:stretch/>
        </p:blipFill>
        <p:spPr>
          <a:xfrm>
            <a:off x="9937575" y="3107844"/>
            <a:ext cx="895350" cy="792530"/>
          </a:xfrm>
          <a:prstGeom prst="rect">
            <a:avLst/>
          </a:prstGeom>
          <a:noFill/>
          <a:ln>
            <a:noFill/>
          </a:ln>
        </p:spPr>
      </p:pic>
      <p:pic>
        <p:nvPicPr>
          <p:cNvPr id="393" name="Google Shape;393;g2e1b76310cc_0_48"/>
          <p:cNvPicPr preferRelativeResize="0"/>
          <p:nvPr/>
        </p:nvPicPr>
        <p:blipFill rotWithShape="1">
          <a:blip r:embed="rId7">
            <a:alphaModFix/>
          </a:blip>
          <a:srcRect b="19504"/>
          <a:stretch/>
        </p:blipFill>
        <p:spPr>
          <a:xfrm>
            <a:off x="8896675" y="2061519"/>
            <a:ext cx="679425" cy="854450"/>
          </a:xfrm>
          <a:prstGeom prst="rect">
            <a:avLst/>
          </a:prstGeom>
          <a:noFill/>
          <a:ln>
            <a:noFill/>
          </a:ln>
        </p:spPr>
      </p:pic>
      <p:pic>
        <p:nvPicPr>
          <p:cNvPr id="394" name="Google Shape;394;g2e1b76310cc_0_48"/>
          <p:cNvPicPr preferRelativeResize="0"/>
          <p:nvPr/>
        </p:nvPicPr>
        <p:blipFill>
          <a:blip r:embed="rId8">
            <a:alphaModFix/>
          </a:blip>
          <a:stretch>
            <a:fillRect/>
          </a:stretch>
        </p:blipFill>
        <p:spPr>
          <a:xfrm>
            <a:off x="7400925" y="3009900"/>
            <a:ext cx="895350" cy="990600"/>
          </a:xfrm>
          <a:prstGeom prst="rect">
            <a:avLst/>
          </a:prstGeom>
          <a:noFill/>
          <a:ln>
            <a:noFill/>
          </a:ln>
        </p:spPr>
      </p:pic>
      <p:pic>
        <p:nvPicPr>
          <p:cNvPr id="395" name="Google Shape;395;g2e1b76310cc_0_48"/>
          <p:cNvPicPr preferRelativeResize="0"/>
          <p:nvPr/>
        </p:nvPicPr>
        <p:blipFill>
          <a:blip r:embed="rId9">
            <a:alphaModFix/>
          </a:blip>
          <a:stretch>
            <a:fillRect/>
          </a:stretch>
        </p:blipFill>
        <p:spPr>
          <a:xfrm>
            <a:off x="8760138" y="3124200"/>
            <a:ext cx="952500" cy="914400"/>
          </a:xfrm>
          <a:prstGeom prst="rect">
            <a:avLst/>
          </a:prstGeom>
          <a:noFill/>
          <a:ln>
            <a:noFill/>
          </a:ln>
        </p:spPr>
      </p:pic>
      <p:pic>
        <p:nvPicPr>
          <p:cNvPr id="396" name="Google Shape;396;g2e1b76310cc_0_48"/>
          <p:cNvPicPr preferRelativeResize="0"/>
          <p:nvPr/>
        </p:nvPicPr>
        <p:blipFill>
          <a:blip r:embed="rId10">
            <a:alphaModFix/>
          </a:blip>
          <a:stretch>
            <a:fillRect/>
          </a:stretch>
        </p:blipFill>
        <p:spPr>
          <a:xfrm>
            <a:off x="7372663" y="4267138"/>
            <a:ext cx="962025" cy="1000125"/>
          </a:xfrm>
          <a:prstGeom prst="rect">
            <a:avLst/>
          </a:prstGeom>
          <a:noFill/>
          <a:ln>
            <a:noFill/>
          </a:ln>
        </p:spPr>
      </p:pic>
      <p:pic>
        <p:nvPicPr>
          <p:cNvPr id="397" name="Google Shape;397;g2e1b76310cc_0_48"/>
          <p:cNvPicPr preferRelativeResize="0"/>
          <p:nvPr/>
        </p:nvPicPr>
        <p:blipFill>
          <a:blip r:embed="rId11">
            <a:alphaModFix/>
          </a:blip>
          <a:stretch>
            <a:fillRect/>
          </a:stretch>
        </p:blipFill>
        <p:spPr>
          <a:xfrm>
            <a:off x="8972550" y="4395850"/>
            <a:ext cx="609643" cy="823850"/>
          </a:xfrm>
          <a:prstGeom prst="rect">
            <a:avLst/>
          </a:prstGeom>
          <a:noFill/>
          <a:ln>
            <a:noFill/>
          </a:ln>
        </p:spPr>
      </p:pic>
      <p:pic>
        <p:nvPicPr>
          <p:cNvPr id="398" name="Google Shape;398;g2e1b76310cc_0_48"/>
          <p:cNvPicPr preferRelativeResize="0"/>
          <p:nvPr/>
        </p:nvPicPr>
        <p:blipFill>
          <a:blip r:embed="rId12">
            <a:alphaModFix/>
          </a:blip>
          <a:stretch>
            <a:fillRect/>
          </a:stretch>
        </p:blipFill>
        <p:spPr>
          <a:xfrm>
            <a:off x="9963200" y="4136269"/>
            <a:ext cx="763475" cy="115475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2e1b76310cc_0_66"/>
          <p:cNvSpPr txBox="1"/>
          <p:nvPr/>
        </p:nvSpPr>
        <p:spPr>
          <a:xfrm>
            <a:off x="632950" y="1359648"/>
            <a:ext cx="6978000" cy="652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Administrative Contents </a:t>
            </a:r>
            <a:endParaRPr/>
          </a:p>
        </p:txBody>
      </p:sp>
      <p:sp>
        <p:nvSpPr>
          <p:cNvPr id="404" name="Google Shape;404;g2e1b76310cc_0_66"/>
          <p:cNvSpPr txBox="1"/>
          <p:nvPr/>
        </p:nvSpPr>
        <p:spPr>
          <a:xfrm>
            <a:off x="699246" y="2459504"/>
            <a:ext cx="4912800" cy="1539300"/>
          </a:xfrm>
          <a:prstGeom prst="rect">
            <a:avLst/>
          </a:prstGeom>
          <a:noFill/>
          <a:ln>
            <a:noFill/>
          </a:ln>
        </p:spPr>
        <p:txBody>
          <a:bodyPr spcFirstLastPara="1" wrap="square" lIns="0" tIns="0" rIns="0" bIns="0" anchor="t" anchorCtr="0">
            <a:spAutoFit/>
          </a:bodyPr>
          <a:lstStyle/>
          <a:p>
            <a:pPr marL="285750" marR="0" lvl="0" indent="-260350" algn="l" rtl="0">
              <a:spcBef>
                <a:spcPts val="0"/>
              </a:spcBef>
              <a:spcAft>
                <a:spcPts val="0"/>
              </a:spcAft>
              <a:buClr>
                <a:schemeClr val="dk1"/>
              </a:buClr>
              <a:buSzPts val="2000"/>
              <a:buFont typeface="Book Antiqua"/>
              <a:buChar char="•"/>
            </a:pPr>
            <a:r>
              <a:rPr lang="en-US" sz="2000">
                <a:solidFill>
                  <a:schemeClr val="dk1"/>
                </a:solidFill>
                <a:latin typeface="Book Antiqua"/>
                <a:ea typeface="Book Antiqua"/>
                <a:cs typeface="Book Antiqua"/>
                <a:sym typeface="Book Antiqua"/>
              </a:rPr>
              <a:t>Budget                                                             </a:t>
            </a:r>
            <a:endParaRPr sz="2000">
              <a:latin typeface="Book Antiqua"/>
              <a:ea typeface="Book Antiqua"/>
              <a:cs typeface="Book Antiqua"/>
              <a:sym typeface="Book Antiqua"/>
            </a:endParaRPr>
          </a:p>
          <a:p>
            <a:pPr marL="285750" marR="0" lvl="0" indent="-260350" algn="l" rtl="0">
              <a:spcBef>
                <a:spcPts val="0"/>
              </a:spcBef>
              <a:spcAft>
                <a:spcPts val="0"/>
              </a:spcAft>
              <a:buClr>
                <a:schemeClr val="dk1"/>
              </a:buClr>
              <a:buSzPts val="2000"/>
              <a:buFont typeface="Book Antiqua"/>
              <a:buChar char="•"/>
            </a:pPr>
            <a:r>
              <a:rPr lang="en-US" sz="2000">
                <a:solidFill>
                  <a:schemeClr val="dk1"/>
                </a:solidFill>
                <a:latin typeface="Book Antiqua"/>
                <a:ea typeface="Book Antiqua"/>
                <a:cs typeface="Book Antiqua"/>
                <a:sym typeface="Book Antiqua"/>
              </a:rPr>
              <a:t>Task Distribution</a:t>
            </a:r>
            <a:endParaRPr sz="2000">
              <a:latin typeface="Book Antiqua"/>
              <a:ea typeface="Book Antiqua"/>
              <a:cs typeface="Book Antiqua"/>
              <a:sym typeface="Book Antiqua"/>
            </a:endParaRPr>
          </a:p>
          <a:p>
            <a:pPr marL="285750" marR="0" lvl="0" indent="-260350" algn="l" rtl="0">
              <a:spcBef>
                <a:spcPts val="0"/>
              </a:spcBef>
              <a:spcAft>
                <a:spcPts val="0"/>
              </a:spcAft>
              <a:buClr>
                <a:schemeClr val="dk1"/>
              </a:buClr>
              <a:buSzPts val="2000"/>
              <a:buFont typeface="Book Antiqua"/>
              <a:buChar char="•"/>
            </a:pPr>
            <a:r>
              <a:rPr lang="en-US" sz="2000">
                <a:solidFill>
                  <a:schemeClr val="dk1"/>
                </a:solidFill>
                <a:latin typeface="Book Antiqua"/>
                <a:ea typeface="Book Antiqua"/>
                <a:cs typeface="Book Antiqua"/>
                <a:sym typeface="Book Antiqua"/>
              </a:rPr>
              <a:t>Miles Stones </a:t>
            </a:r>
            <a:endParaRPr sz="2000">
              <a:latin typeface="Book Antiqua"/>
              <a:ea typeface="Book Antiqua"/>
              <a:cs typeface="Book Antiqua"/>
              <a:sym typeface="Book Antiqua"/>
            </a:endParaRPr>
          </a:p>
          <a:p>
            <a:pPr marL="285750" marR="0" lvl="0" indent="-260350" algn="l" rtl="0">
              <a:spcBef>
                <a:spcPts val="0"/>
              </a:spcBef>
              <a:spcAft>
                <a:spcPts val="0"/>
              </a:spcAft>
              <a:buClr>
                <a:schemeClr val="dk1"/>
              </a:buClr>
              <a:buSzPts val="2000"/>
              <a:buFont typeface="Book Antiqua"/>
              <a:buChar char="•"/>
            </a:pPr>
            <a:r>
              <a:rPr lang="en-US" sz="2000">
                <a:solidFill>
                  <a:schemeClr val="dk1"/>
                </a:solidFill>
                <a:latin typeface="Book Antiqua"/>
                <a:ea typeface="Book Antiqua"/>
                <a:cs typeface="Book Antiqua"/>
                <a:sym typeface="Book Antiqua"/>
              </a:rPr>
              <a:t>Issues </a:t>
            </a:r>
            <a:endParaRPr sz="2000">
              <a:solidFill>
                <a:schemeClr val="dk1"/>
              </a:solidFill>
              <a:latin typeface="Book Antiqua"/>
              <a:ea typeface="Book Antiqua"/>
              <a:cs typeface="Book Antiqua"/>
              <a:sym typeface="Book Antiqua"/>
            </a:endParaRPr>
          </a:p>
          <a:p>
            <a:pPr marL="285750" marR="0" lvl="0" indent="-260350" algn="l" rtl="0">
              <a:spcBef>
                <a:spcPts val="0"/>
              </a:spcBef>
              <a:spcAft>
                <a:spcPts val="0"/>
              </a:spcAft>
              <a:buClr>
                <a:schemeClr val="dk1"/>
              </a:buClr>
              <a:buSzPts val="2000"/>
              <a:buFont typeface="Book Antiqua"/>
              <a:buChar char="•"/>
            </a:pPr>
            <a:r>
              <a:rPr lang="en-US" sz="2000">
                <a:solidFill>
                  <a:schemeClr val="dk1"/>
                </a:solidFill>
                <a:latin typeface="Book Antiqua"/>
                <a:ea typeface="Book Antiqua"/>
                <a:cs typeface="Book Antiqua"/>
                <a:sym typeface="Book Antiqua"/>
              </a:rPr>
              <a:t>Progress </a:t>
            </a:r>
            <a:endParaRPr sz="2000">
              <a:latin typeface="Book Antiqua"/>
              <a:ea typeface="Book Antiqua"/>
              <a:cs typeface="Book Antiqua"/>
              <a:sym typeface="Book Antiqua"/>
            </a:endParaRPr>
          </a:p>
        </p:txBody>
      </p:sp>
      <p:pic>
        <p:nvPicPr>
          <p:cNvPr id="405" name="Google Shape;405;g2e1b76310cc_0_66"/>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9"/>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Budget</a:t>
            </a:r>
            <a:endParaRPr/>
          </a:p>
        </p:txBody>
      </p:sp>
      <p:graphicFrame>
        <p:nvGraphicFramePr>
          <p:cNvPr id="411" name="Google Shape;411;p39"/>
          <p:cNvGraphicFramePr/>
          <p:nvPr/>
        </p:nvGraphicFramePr>
        <p:xfrm>
          <a:off x="723900" y="2101300"/>
          <a:ext cx="3000000" cy="3000000"/>
        </p:xfrm>
        <a:graphic>
          <a:graphicData uri="http://schemas.openxmlformats.org/drawingml/2006/table">
            <a:tbl>
              <a:tblPr>
                <a:noFill/>
                <a:tableStyleId>{F648B052-E877-48D9-8E08-AF2A87CDF0D1}</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413350">
                <a:tc>
                  <a:txBody>
                    <a:bodyPr/>
                    <a:lstStyle/>
                    <a:p>
                      <a:pPr marL="0" lvl="0" indent="0" algn="l" rtl="0">
                        <a:spcBef>
                          <a:spcPts val="0"/>
                        </a:spcBef>
                        <a:spcAft>
                          <a:spcPts val="0"/>
                        </a:spcAft>
                        <a:buNone/>
                      </a:pPr>
                      <a:r>
                        <a:rPr lang="en-US" sz="2000" b="1">
                          <a:latin typeface="Book Antiqua"/>
                          <a:ea typeface="Book Antiqua"/>
                          <a:cs typeface="Book Antiqua"/>
                          <a:sym typeface="Book Antiqua"/>
                        </a:rPr>
                        <a:t>Item</a:t>
                      </a:r>
                      <a:endParaRPr sz="20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b="1">
                          <a:latin typeface="Book Antiqua"/>
                          <a:ea typeface="Book Antiqua"/>
                          <a:cs typeface="Book Antiqua"/>
                          <a:sym typeface="Book Antiqua"/>
                        </a:rPr>
                        <a:t>Total Price (USD)</a:t>
                      </a:r>
                      <a:endParaRPr sz="20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b="1">
                          <a:latin typeface="Book Antiqua"/>
                          <a:ea typeface="Book Antiqua"/>
                          <a:cs typeface="Book Antiqua"/>
                          <a:sym typeface="Book Antiqua"/>
                        </a:rPr>
                        <a:t>Quantity</a:t>
                      </a:r>
                      <a:endParaRPr sz="20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PCB </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$140.00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4</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Smart Glass</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$80.00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2</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Microcontroller</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$30.00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3</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Connectivity Devices (Wi-Fi/Bluetooth)</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$20.00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3</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Demo House </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$50.00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1</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Light Sensor</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$5.00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10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13350">
                <a:tc>
                  <a:txBody>
                    <a:bodyPr/>
                    <a:lstStyle/>
                    <a:p>
                      <a:pPr marL="0" lvl="0" indent="0" algn="l" rtl="0">
                        <a:spcBef>
                          <a:spcPts val="0"/>
                        </a:spcBef>
                        <a:spcAft>
                          <a:spcPts val="0"/>
                        </a:spcAft>
                        <a:buNone/>
                      </a:pPr>
                      <a:r>
                        <a:rPr lang="en-US" sz="2000">
                          <a:latin typeface="Book Antiqua"/>
                          <a:ea typeface="Book Antiqua"/>
                          <a:cs typeface="Book Antiqua"/>
                          <a:sym typeface="Book Antiqua"/>
                        </a:rPr>
                        <a:t>Temperature Sensor</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$1.00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Book Antiqua"/>
                          <a:ea typeface="Book Antiqua"/>
                          <a:cs typeface="Book Antiqua"/>
                          <a:sym typeface="Book Antiqua"/>
                        </a:rPr>
                        <a:t>10</a:t>
                      </a:r>
                      <a:endParaRPr sz="20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13350">
                <a:tc>
                  <a:txBody>
                    <a:bodyPr/>
                    <a:lstStyle/>
                    <a:p>
                      <a:pPr marL="0" lvl="0" indent="0" algn="l" rtl="0">
                        <a:spcBef>
                          <a:spcPts val="0"/>
                        </a:spcBef>
                        <a:spcAft>
                          <a:spcPts val="0"/>
                        </a:spcAft>
                        <a:buNone/>
                      </a:pPr>
                      <a:r>
                        <a:rPr lang="en-US" sz="2000" b="1">
                          <a:latin typeface="Book Antiqua"/>
                          <a:ea typeface="Book Antiqua"/>
                          <a:cs typeface="Book Antiqua"/>
                          <a:sym typeface="Book Antiqua"/>
                        </a:rPr>
                        <a:t>Total</a:t>
                      </a:r>
                      <a:endParaRPr sz="20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b="1">
                          <a:latin typeface="Book Antiqua"/>
                          <a:ea typeface="Book Antiqua"/>
                          <a:cs typeface="Book Antiqua"/>
                          <a:sym typeface="Book Antiqua"/>
                        </a:rPr>
                        <a:t>$326.00</a:t>
                      </a:r>
                      <a:endParaRPr sz="20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412" name="Google Shape;412;p39"/>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Goals</a:t>
            </a:r>
            <a:r>
              <a:rPr lang="en-US" sz="2400" b="1" i="0">
                <a:solidFill>
                  <a:schemeClr val="dk1"/>
                </a:solidFill>
                <a:latin typeface="Arial Black"/>
                <a:ea typeface="Arial Black"/>
                <a:cs typeface="Arial Black"/>
                <a:sym typeface="Arial Black"/>
              </a:rPr>
              <a:t> </a:t>
            </a:r>
            <a:endParaRPr sz="2400" b="1" i="0">
              <a:solidFill>
                <a:schemeClr val="dk1"/>
              </a:solidFill>
              <a:latin typeface="Arial Black"/>
              <a:ea typeface="Arial Black"/>
              <a:cs typeface="Arial Black"/>
              <a:sym typeface="Arial Black"/>
            </a:endParaRPr>
          </a:p>
        </p:txBody>
      </p:sp>
      <p:sp>
        <p:nvSpPr>
          <p:cNvPr id="132" name="Google Shape;132;p4"/>
          <p:cNvSpPr txBox="1">
            <a:spLocks noGrp="1"/>
          </p:cNvSpPr>
          <p:nvPr>
            <p:ph type="body" idx="1"/>
          </p:nvPr>
        </p:nvSpPr>
        <p:spPr>
          <a:xfrm>
            <a:off x="723899" y="2137720"/>
            <a:ext cx="8581466" cy="3958280"/>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chemeClr val="dk1"/>
              </a:buClr>
              <a:buSzPts val="2000"/>
              <a:buFont typeface="Book Antiqua"/>
              <a:buChar char="•"/>
            </a:pPr>
            <a:r>
              <a:rPr lang="en-US" sz="2000">
                <a:latin typeface="Book Antiqua"/>
                <a:ea typeface="Book Antiqua"/>
                <a:cs typeface="Book Antiqua"/>
                <a:sym typeface="Book Antiqua"/>
              </a:rPr>
              <a:t>Primary Goals: Offer satisfaction and convenience of an automated window tinting system, maintain desired indoor temperature and light intensity, and save on electricity costs associated with indoor cooling.</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Integration: Integrate existing smart glass technology with a uniquely designed control system.</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Control System: Implement the control system in a model house to adjust the tint percentage of windows based on indoor temperature and sunlight intensity.</a:t>
            </a:r>
            <a:endParaRPr>
              <a:latin typeface="Book Antiqua"/>
              <a:ea typeface="Book Antiqua"/>
              <a:cs typeface="Book Antiqua"/>
              <a:sym typeface="Book Antiqua"/>
            </a:endParaRPr>
          </a:p>
          <a:p>
            <a:pPr marL="228600" lvl="0" indent="-101600" algn="l" rtl="0">
              <a:lnSpc>
                <a:spcPct val="150000"/>
              </a:lnSpc>
              <a:spcBef>
                <a:spcPts val="1000"/>
              </a:spcBef>
              <a:spcAft>
                <a:spcPts val="0"/>
              </a:spcAft>
              <a:buClr>
                <a:schemeClr val="dk1"/>
              </a:buClr>
              <a:buSzPts val="2000"/>
              <a:buNone/>
            </a:pPr>
            <a:endParaRPr sz="2000">
              <a:latin typeface="Book Antiqua"/>
              <a:ea typeface="Book Antiqua"/>
              <a:cs typeface="Book Antiqua"/>
              <a:sym typeface="Book Antiqua"/>
            </a:endParaRPr>
          </a:p>
          <a:p>
            <a:pPr marL="228600" lvl="0" indent="-101600" algn="l" rtl="0">
              <a:lnSpc>
                <a:spcPct val="150000"/>
              </a:lnSpc>
              <a:spcBef>
                <a:spcPts val="1000"/>
              </a:spcBef>
              <a:spcAft>
                <a:spcPts val="0"/>
              </a:spcAft>
              <a:buClr>
                <a:schemeClr val="dk1"/>
              </a:buClr>
              <a:buSzPts val="2000"/>
              <a:buNone/>
            </a:pPr>
            <a:endParaRPr sz="2000">
              <a:latin typeface="Book Antiqua"/>
              <a:ea typeface="Book Antiqua"/>
              <a:cs typeface="Book Antiqua"/>
              <a:sym typeface="Book Antiqua"/>
            </a:endParaRPr>
          </a:p>
        </p:txBody>
      </p:sp>
      <p:pic>
        <p:nvPicPr>
          <p:cNvPr id="133" name="Google Shape;133;p4"/>
          <p:cNvPicPr preferRelativeResize="0"/>
          <p:nvPr/>
        </p:nvPicPr>
        <p:blipFill>
          <a:blip r:embed="rId3">
            <a:alphaModFix/>
          </a:blip>
          <a:stretch>
            <a:fillRect/>
          </a:stretch>
        </p:blipFill>
        <p:spPr>
          <a:xfrm>
            <a:off x="10173475" y="367850"/>
            <a:ext cx="1199700" cy="1213800"/>
          </a:xfrm>
          <a:prstGeom prst="ellipse">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0"/>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Clr>
                <a:schemeClr val="dk1"/>
              </a:buClr>
              <a:buSzPts val="4800"/>
              <a:buFont typeface="Book Antiqua"/>
              <a:buNone/>
            </a:pPr>
            <a:r>
              <a:rPr lang="en-US" sz="3200" b="1">
                <a:solidFill>
                  <a:schemeClr val="dk1"/>
                </a:solidFill>
                <a:latin typeface="Arial Black"/>
                <a:ea typeface="Arial Black"/>
                <a:cs typeface="Arial Black"/>
                <a:sym typeface="Arial Black"/>
              </a:rPr>
              <a:t>Distribution of Tasks</a:t>
            </a:r>
            <a:endParaRPr sz="100" b="1">
              <a:latin typeface="Arial Black"/>
              <a:ea typeface="Arial Black"/>
              <a:cs typeface="Arial Black"/>
              <a:sym typeface="Arial Black"/>
            </a:endParaRPr>
          </a:p>
        </p:txBody>
      </p:sp>
      <p:sp>
        <p:nvSpPr>
          <p:cNvPr id="418" name="Google Shape;418;p40"/>
          <p:cNvSpPr txBox="1">
            <a:spLocks noGrp="1"/>
          </p:cNvSpPr>
          <p:nvPr>
            <p:ph type="body" idx="1"/>
          </p:nvPr>
        </p:nvSpPr>
        <p:spPr>
          <a:xfrm>
            <a:off x="723906" y="2153195"/>
            <a:ext cx="9982200" cy="3214200"/>
          </a:xfrm>
          <a:prstGeom prst="rect">
            <a:avLst/>
          </a:prstGeom>
          <a:noFill/>
          <a:ln>
            <a:noFill/>
          </a:ln>
        </p:spPr>
        <p:txBody>
          <a:bodyPr spcFirstLastPara="1" wrap="square" lIns="0" tIns="0" rIns="0" bIns="0" anchor="t" anchorCtr="0">
            <a:noAutofit/>
          </a:bodyPr>
          <a:lstStyle/>
          <a:p>
            <a:pPr marL="228600" lvl="0" indent="-234950" algn="l" rtl="0">
              <a:lnSpc>
                <a:spcPct val="150000"/>
              </a:lnSpc>
              <a:spcBef>
                <a:spcPts val="0"/>
              </a:spcBef>
              <a:spcAft>
                <a:spcPts val="0"/>
              </a:spcAft>
              <a:buClr>
                <a:schemeClr val="dk1"/>
              </a:buClr>
              <a:buSzPts val="1900"/>
              <a:buChar char="•"/>
            </a:pPr>
            <a:r>
              <a:rPr lang="en-US" sz="1900">
                <a:latin typeface="Book Antiqua"/>
                <a:ea typeface="Book Antiqua"/>
                <a:cs typeface="Book Antiqua"/>
                <a:sym typeface="Book Antiqua"/>
              </a:rPr>
              <a:t>Luckner Ablard- Mobile App Development, Task management</a:t>
            </a:r>
            <a:endParaRPr sz="1900">
              <a:latin typeface="Book Antiqua"/>
              <a:ea typeface="Book Antiqua"/>
              <a:cs typeface="Book Antiqua"/>
              <a:sym typeface="Book Antiqua"/>
            </a:endParaRPr>
          </a:p>
          <a:p>
            <a:pPr marL="228600" lvl="0" indent="-234950" algn="l" rtl="0">
              <a:lnSpc>
                <a:spcPct val="150000"/>
              </a:lnSpc>
              <a:spcBef>
                <a:spcPts val="1000"/>
              </a:spcBef>
              <a:spcAft>
                <a:spcPts val="0"/>
              </a:spcAft>
              <a:buClr>
                <a:schemeClr val="dk1"/>
              </a:buClr>
              <a:buSzPts val="1900"/>
              <a:buChar char="•"/>
            </a:pPr>
            <a:r>
              <a:rPr lang="en-US" sz="1900">
                <a:latin typeface="Book Antiqua"/>
                <a:ea typeface="Book Antiqua"/>
                <a:cs typeface="Book Antiqua"/>
                <a:sym typeface="Book Antiqua"/>
              </a:rPr>
              <a:t>Oren Muszkal- Leader, PCB design, PCB development</a:t>
            </a:r>
            <a:endParaRPr sz="1900">
              <a:latin typeface="Book Antiqua"/>
              <a:ea typeface="Book Antiqua"/>
              <a:cs typeface="Book Antiqua"/>
              <a:sym typeface="Book Antiqua"/>
            </a:endParaRPr>
          </a:p>
          <a:p>
            <a:pPr marL="228600" lvl="0" indent="-234950" algn="l" rtl="0">
              <a:lnSpc>
                <a:spcPct val="150000"/>
              </a:lnSpc>
              <a:spcBef>
                <a:spcPts val="1000"/>
              </a:spcBef>
              <a:spcAft>
                <a:spcPts val="0"/>
              </a:spcAft>
              <a:buClr>
                <a:schemeClr val="dk1"/>
              </a:buClr>
              <a:buSzPts val="1900"/>
              <a:buChar char="•"/>
            </a:pPr>
            <a:r>
              <a:rPr lang="en-US" sz="1900">
                <a:latin typeface="Book Antiqua"/>
                <a:ea typeface="Book Antiqua"/>
                <a:cs typeface="Book Antiqua"/>
                <a:sym typeface="Book Antiqua"/>
              </a:rPr>
              <a:t>Emmanuel Levasseur- Software development, 3D modeling, secretary</a:t>
            </a:r>
            <a:endParaRPr sz="1900">
              <a:latin typeface="Book Antiqua"/>
              <a:ea typeface="Book Antiqua"/>
              <a:cs typeface="Book Antiqua"/>
              <a:sym typeface="Book Antiqua"/>
            </a:endParaRPr>
          </a:p>
          <a:p>
            <a:pPr marL="228600" lvl="0" indent="-234950" algn="l" rtl="0">
              <a:lnSpc>
                <a:spcPct val="150000"/>
              </a:lnSpc>
              <a:spcBef>
                <a:spcPts val="1000"/>
              </a:spcBef>
              <a:spcAft>
                <a:spcPts val="0"/>
              </a:spcAft>
              <a:buClr>
                <a:schemeClr val="dk1"/>
              </a:buClr>
              <a:buSzPts val="1900"/>
              <a:buChar char="•"/>
            </a:pPr>
            <a:r>
              <a:rPr lang="en-US" sz="1900">
                <a:latin typeface="Book Antiqua"/>
                <a:ea typeface="Book Antiqua"/>
                <a:cs typeface="Book Antiqua"/>
                <a:sym typeface="Book Antiqua"/>
              </a:rPr>
              <a:t>Stephen Polner- PCB design, PCB development</a:t>
            </a:r>
            <a:endParaRPr sz="1900">
              <a:latin typeface="Book Antiqua"/>
              <a:ea typeface="Book Antiqua"/>
              <a:cs typeface="Book Antiqua"/>
              <a:sym typeface="Book Antiqua"/>
            </a:endParaRPr>
          </a:p>
          <a:p>
            <a:pPr marL="228600" lvl="0" indent="-114300" algn="l" rtl="0">
              <a:lnSpc>
                <a:spcPct val="150000"/>
              </a:lnSpc>
              <a:spcBef>
                <a:spcPts val="1000"/>
              </a:spcBef>
              <a:spcAft>
                <a:spcPts val="0"/>
              </a:spcAft>
              <a:buClr>
                <a:schemeClr val="dk1"/>
              </a:buClr>
              <a:buSzPts val="1800"/>
              <a:buNone/>
            </a:pPr>
            <a:endParaRPr sz="1900"/>
          </a:p>
        </p:txBody>
      </p:sp>
      <p:pic>
        <p:nvPicPr>
          <p:cNvPr id="419" name="Google Shape;419;p40"/>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e1b76310cc_0_61"/>
          <p:cNvSpPr txBox="1">
            <a:spLocks noGrp="1"/>
          </p:cNvSpPr>
          <p:nvPr>
            <p:ph type="title"/>
          </p:nvPr>
        </p:nvSpPr>
        <p:spPr>
          <a:xfrm>
            <a:off x="723900" y="1283250"/>
            <a:ext cx="10744200" cy="545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4800"/>
              <a:buFont typeface="Book Antiqua"/>
              <a:buNone/>
            </a:pPr>
            <a:r>
              <a:rPr lang="en-US" sz="3200"/>
              <a:t>Milestones</a:t>
            </a:r>
            <a:endParaRPr sz="800"/>
          </a:p>
        </p:txBody>
      </p:sp>
      <p:graphicFrame>
        <p:nvGraphicFramePr>
          <p:cNvPr id="425" name="Google Shape;425;g2e1b76310cc_0_61"/>
          <p:cNvGraphicFramePr/>
          <p:nvPr/>
        </p:nvGraphicFramePr>
        <p:xfrm>
          <a:off x="3335525" y="309056"/>
          <a:ext cx="3000000" cy="3000000"/>
        </p:xfrm>
        <a:graphic>
          <a:graphicData uri="http://schemas.openxmlformats.org/drawingml/2006/table">
            <a:tbl>
              <a:tblPr firstRow="1" bandRow="1">
                <a:noFill/>
                <a:tableStyleId>{840B854D-9E0B-4757-A493-60AE36DC1C6A}</a:tableStyleId>
              </a:tblPr>
              <a:tblGrid>
                <a:gridCol w="3296100">
                  <a:extLst>
                    <a:ext uri="{9D8B030D-6E8A-4147-A177-3AD203B41FA5}">
                      <a16:colId xmlns:a16="http://schemas.microsoft.com/office/drawing/2014/main" val="20000"/>
                    </a:ext>
                  </a:extLst>
                </a:gridCol>
                <a:gridCol w="1529225">
                  <a:extLst>
                    <a:ext uri="{9D8B030D-6E8A-4147-A177-3AD203B41FA5}">
                      <a16:colId xmlns:a16="http://schemas.microsoft.com/office/drawing/2014/main" val="20001"/>
                    </a:ext>
                  </a:extLst>
                </a:gridCol>
                <a:gridCol w="1529225">
                  <a:extLst>
                    <a:ext uri="{9D8B030D-6E8A-4147-A177-3AD203B41FA5}">
                      <a16:colId xmlns:a16="http://schemas.microsoft.com/office/drawing/2014/main" val="20002"/>
                    </a:ext>
                  </a:extLst>
                </a:gridCol>
              </a:tblGrid>
              <a:tr h="411200">
                <a:tc>
                  <a:txBody>
                    <a:bodyPr/>
                    <a:lstStyle/>
                    <a:p>
                      <a:pPr marL="0" lvl="0" indent="0" algn="ctr" rtl="0">
                        <a:spcBef>
                          <a:spcPts val="0"/>
                        </a:spcBef>
                        <a:spcAft>
                          <a:spcPts val="0"/>
                        </a:spcAft>
                        <a:buNone/>
                      </a:pPr>
                      <a:r>
                        <a:rPr lang="en-US" sz="1200" b="1">
                          <a:latin typeface="Book Antiqua"/>
                          <a:ea typeface="Book Antiqua"/>
                          <a:cs typeface="Book Antiqua"/>
                          <a:sym typeface="Book Antiqua"/>
                        </a:rPr>
                        <a:t>Week #</a:t>
                      </a:r>
                      <a:endParaRPr sz="12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b="1">
                          <a:latin typeface="Book Antiqua"/>
                          <a:ea typeface="Book Antiqua"/>
                          <a:cs typeface="Book Antiqua"/>
                          <a:sym typeface="Book Antiqua"/>
                        </a:rPr>
                        <a:t>Dates</a:t>
                      </a:r>
                      <a:endParaRPr sz="12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b="1">
                          <a:latin typeface="Book Antiqua"/>
                          <a:ea typeface="Book Antiqua"/>
                          <a:cs typeface="Book Antiqua"/>
                          <a:sym typeface="Book Antiqua"/>
                        </a:rPr>
                        <a:t>Milestone Description</a:t>
                      </a:r>
                      <a:endParaRPr sz="1200" b="1">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16425">
                <a:tc>
                  <a:txBody>
                    <a:bodyPr/>
                    <a:lstStyle/>
                    <a:p>
                      <a:pPr marL="0" lvl="0" indent="0" algn="ctr" rtl="0">
                        <a:spcBef>
                          <a:spcPts val="0"/>
                        </a:spcBef>
                        <a:spcAft>
                          <a:spcPts val="0"/>
                        </a:spcAft>
                        <a:buNone/>
                      </a:pPr>
                      <a:r>
                        <a:rPr lang="en-US" sz="1200">
                          <a:latin typeface="Book Antiqua"/>
                          <a:ea typeface="Book Antiqua"/>
                          <a:cs typeface="Book Antiqua"/>
                          <a:sym typeface="Book Antiqua"/>
                        </a:rPr>
                        <a:t>1</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5/13/2024 - 5/20/2024</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Append to the 120-page document thing we've learned from the prototype.  </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3800">
                <a:tc>
                  <a:txBody>
                    <a:bodyPr/>
                    <a:lstStyle/>
                    <a:p>
                      <a:pPr marL="0" lvl="0" indent="0" algn="ctr" rtl="0">
                        <a:spcBef>
                          <a:spcPts val="0"/>
                        </a:spcBef>
                        <a:spcAft>
                          <a:spcPts val="0"/>
                        </a:spcAft>
                        <a:buNone/>
                      </a:pPr>
                      <a:r>
                        <a:rPr lang="en-US" sz="1200">
                          <a:latin typeface="Book Antiqua"/>
                          <a:ea typeface="Book Antiqua"/>
                          <a:cs typeface="Book Antiqua"/>
                          <a:sym typeface="Book Antiqua"/>
                        </a:rPr>
                        <a:t>2</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5/20/2024 - 5/27/2024 </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Individual System design (APP, MCU, PCB)</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16425">
                <a:tc>
                  <a:txBody>
                    <a:bodyPr/>
                    <a:lstStyle/>
                    <a:p>
                      <a:pPr marL="0" lvl="0" indent="0" algn="ctr" rtl="0">
                        <a:spcBef>
                          <a:spcPts val="0"/>
                        </a:spcBef>
                        <a:spcAft>
                          <a:spcPts val="0"/>
                        </a:spcAft>
                        <a:buNone/>
                      </a:pPr>
                      <a:r>
                        <a:rPr lang="en-US" sz="1200">
                          <a:latin typeface="Book Antiqua"/>
                          <a:ea typeface="Book Antiqua"/>
                          <a:cs typeface="Book Antiqua"/>
                          <a:sym typeface="Book Antiqua"/>
                        </a:rPr>
                        <a:t>3</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5/27/2024 - 6/3/2024</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Continue working on PCD MCU and APP (update  120-page paper)</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6425">
                <a:tc>
                  <a:txBody>
                    <a:bodyPr/>
                    <a:lstStyle/>
                    <a:p>
                      <a:pPr marL="0" lvl="0" indent="0" algn="ctr" rtl="0">
                        <a:spcBef>
                          <a:spcPts val="0"/>
                        </a:spcBef>
                        <a:spcAft>
                          <a:spcPts val="0"/>
                        </a:spcAft>
                        <a:buNone/>
                      </a:pPr>
                      <a:r>
                        <a:rPr lang="en-US" sz="1200">
                          <a:latin typeface="Book Antiqua"/>
                          <a:ea typeface="Book Antiqua"/>
                          <a:cs typeface="Book Antiqua"/>
                          <a:sym typeface="Book Antiqua"/>
                        </a:rPr>
                        <a:t>4-9</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6/3/2024 - 7/8/2024</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System integration (Make sure everything is working together and connected )</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69050">
                <a:tc>
                  <a:txBody>
                    <a:bodyPr/>
                    <a:lstStyle/>
                    <a:p>
                      <a:pPr marL="0" lvl="0" indent="0" algn="ctr" rtl="0">
                        <a:spcBef>
                          <a:spcPts val="0"/>
                        </a:spcBef>
                        <a:spcAft>
                          <a:spcPts val="0"/>
                        </a:spcAft>
                        <a:buNone/>
                      </a:pPr>
                      <a:r>
                        <a:rPr lang="en-US" sz="1200">
                          <a:latin typeface="Book Antiqua"/>
                          <a:ea typeface="Book Antiqua"/>
                          <a:cs typeface="Book Antiqua"/>
                          <a:sym typeface="Book Antiqua"/>
                        </a:rPr>
                        <a:t>9-10</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7/8/2024 -  7/22/2024</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Practice project demo (Go through a knock demonstration in front of our committee members)</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1200">
                <a:tc>
                  <a:txBody>
                    <a:bodyPr/>
                    <a:lstStyle/>
                    <a:p>
                      <a:pPr marL="0" lvl="0" indent="0" algn="ctr" rtl="0">
                        <a:spcBef>
                          <a:spcPts val="0"/>
                        </a:spcBef>
                        <a:spcAft>
                          <a:spcPts val="0"/>
                        </a:spcAft>
                        <a:buNone/>
                      </a:pPr>
                      <a:r>
                        <a:rPr lang="en-US" sz="1200">
                          <a:latin typeface="Book Antiqua"/>
                          <a:ea typeface="Book Antiqua"/>
                          <a:cs typeface="Book Antiqua"/>
                          <a:sym typeface="Book Antiqua"/>
                        </a:rPr>
                        <a:t>11</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7/22/2024 -  7/29/2024</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Finalize project demo and documentation </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9475">
                <a:tc>
                  <a:txBody>
                    <a:bodyPr/>
                    <a:lstStyle/>
                    <a:p>
                      <a:pPr marL="0" lvl="0" indent="0" algn="ctr" rtl="0">
                        <a:spcBef>
                          <a:spcPts val="0"/>
                        </a:spcBef>
                        <a:spcAft>
                          <a:spcPts val="0"/>
                        </a:spcAft>
                        <a:buNone/>
                      </a:pPr>
                      <a:r>
                        <a:rPr lang="en-US" sz="1200">
                          <a:latin typeface="Book Antiqua"/>
                          <a:ea typeface="Book Antiqua"/>
                          <a:cs typeface="Book Antiqua"/>
                          <a:sym typeface="Book Antiqua"/>
                        </a:rPr>
                        <a:t>12</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200">
                          <a:latin typeface="Book Antiqua"/>
                          <a:ea typeface="Book Antiqua"/>
                          <a:cs typeface="Book Antiqua"/>
                          <a:sym typeface="Book Antiqua"/>
                        </a:rPr>
                        <a:t>TBD</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Book Antiqua"/>
                          <a:ea typeface="Book Antiqua"/>
                          <a:cs typeface="Book Antiqua"/>
                          <a:sym typeface="Book Antiqua"/>
                        </a:rPr>
                        <a:t>Final Presentation </a:t>
                      </a:r>
                      <a:endParaRPr sz="1200">
                        <a:latin typeface="Book Antiqua"/>
                        <a:ea typeface="Book Antiqua"/>
                        <a:cs typeface="Book Antiqua"/>
                        <a:sym typeface="Book Antiqua"/>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426" name="Google Shape;426;g2e1b76310cc_0_61"/>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e1b76310cc_0_55"/>
          <p:cNvSpPr txBox="1"/>
          <p:nvPr/>
        </p:nvSpPr>
        <p:spPr>
          <a:xfrm>
            <a:off x="723897" y="723900"/>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Issues</a:t>
            </a:r>
            <a:endParaRPr>
              <a:solidFill>
                <a:schemeClr val="dk1"/>
              </a:solidFill>
            </a:endParaRPr>
          </a:p>
        </p:txBody>
      </p:sp>
      <p:sp>
        <p:nvSpPr>
          <p:cNvPr id="432" name="Google Shape;432;g2e1b76310cc_0_55"/>
          <p:cNvSpPr txBox="1">
            <a:spLocks noGrp="1"/>
          </p:cNvSpPr>
          <p:nvPr>
            <p:ph type="body" idx="1"/>
          </p:nvPr>
        </p:nvSpPr>
        <p:spPr>
          <a:xfrm>
            <a:off x="723900" y="2137720"/>
            <a:ext cx="10744200" cy="3958200"/>
          </a:xfrm>
          <a:prstGeom prst="rect">
            <a:avLst/>
          </a:prstGeom>
          <a:noFill/>
          <a:ln>
            <a:noFill/>
          </a:ln>
        </p:spPr>
        <p:txBody>
          <a:bodyPr spcFirstLastPara="1" wrap="square" lIns="0" tIns="0" rIns="0" bIns="0" anchor="t" anchorCtr="0">
            <a:noAutofit/>
          </a:bodyPr>
          <a:lstStyle/>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Power Supply - Amazon 12V kept destroying our op-amps</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Flickering - Without stable voltage, the window flickers</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Multithreading - Using tasks to send, receive, and transmit data</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Boost Converter Instability - Massive voltage irregularity on 1 boost converter</a:t>
            </a:r>
            <a:endParaRPr sz="2000">
              <a:latin typeface="Book Antiqua"/>
              <a:ea typeface="Book Antiqua"/>
              <a:cs typeface="Book Antiqua"/>
              <a:sym typeface="Book Antiqua"/>
            </a:endParaRPr>
          </a:p>
          <a:p>
            <a:pPr marL="457200" lvl="0" indent="0" algn="l" rtl="0">
              <a:lnSpc>
                <a:spcPct val="150000"/>
              </a:lnSpc>
              <a:spcBef>
                <a:spcPts val="0"/>
              </a:spcBef>
              <a:spcAft>
                <a:spcPts val="0"/>
              </a:spcAft>
              <a:buNone/>
            </a:pPr>
            <a:endParaRPr sz="2000">
              <a:latin typeface="Book Antiqua"/>
              <a:ea typeface="Book Antiqua"/>
              <a:cs typeface="Book Antiqua"/>
              <a:sym typeface="Book Antiqua"/>
            </a:endParaRPr>
          </a:p>
        </p:txBody>
      </p:sp>
      <p:pic>
        <p:nvPicPr>
          <p:cNvPr id="433" name="Google Shape;433;g2e1b76310cc_0_55"/>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1"/>
          <p:cNvSpPr txBox="1"/>
          <p:nvPr/>
        </p:nvSpPr>
        <p:spPr>
          <a:xfrm>
            <a:off x="685797" y="754975"/>
            <a:ext cx="10744200"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Progress</a:t>
            </a:r>
            <a:endParaRPr>
              <a:solidFill>
                <a:schemeClr val="dk1"/>
              </a:solidFill>
            </a:endParaRPr>
          </a:p>
        </p:txBody>
      </p:sp>
      <p:sp>
        <p:nvSpPr>
          <p:cNvPr id="439" name="Google Shape;439;p41"/>
          <p:cNvSpPr txBox="1">
            <a:spLocks noGrp="1"/>
          </p:cNvSpPr>
          <p:nvPr>
            <p:ph type="body" idx="1"/>
          </p:nvPr>
        </p:nvSpPr>
        <p:spPr>
          <a:xfrm>
            <a:off x="685800" y="2137720"/>
            <a:ext cx="10744200" cy="3958200"/>
          </a:xfrm>
          <a:prstGeom prst="rect">
            <a:avLst/>
          </a:prstGeom>
          <a:noFill/>
          <a:ln>
            <a:noFill/>
          </a:ln>
        </p:spPr>
        <p:txBody>
          <a:bodyPr spcFirstLastPara="1" wrap="square" lIns="0" tIns="0" rIns="0" bIns="0" anchor="t" anchorCtr="0">
            <a:noAutofit/>
          </a:bodyPr>
          <a:lstStyle/>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Two windows are completely wired and functional</a:t>
            </a:r>
            <a:endParaRPr sz="2000">
              <a:latin typeface="Book Antiqua"/>
              <a:ea typeface="Book Antiqua"/>
              <a:cs typeface="Book Antiqua"/>
              <a:sym typeface="Book Antiqua"/>
            </a:endParaRPr>
          </a:p>
          <a:p>
            <a:pPr marL="457200" lvl="0" indent="-355600" algn="l" rtl="0">
              <a:lnSpc>
                <a:spcPct val="150000"/>
              </a:lnSpc>
              <a:spcBef>
                <a:spcPts val="0"/>
              </a:spcBef>
              <a:spcAft>
                <a:spcPts val="0"/>
              </a:spcAft>
              <a:buSzPts val="2000"/>
              <a:buFont typeface="Book Antiqua"/>
              <a:buChar char="•"/>
            </a:pPr>
            <a:r>
              <a:rPr lang="en-US" sz="2000">
                <a:latin typeface="Book Antiqua"/>
                <a:ea typeface="Book Antiqua"/>
                <a:cs typeface="Book Antiqua"/>
                <a:sym typeface="Book Antiqua"/>
              </a:rPr>
              <a:t>Both MCU and app programs are complete and have full functionality</a:t>
            </a:r>
            <a:endParaRPr sz="2000">
              <a:latin typeface="Book Antiqua"/>
              <a:ea typeface="Book Antiqua"/>
              <a:cs typeface="Book Antiqua"/>
              <a:sym typeface="Book Antiqua"/>
            </a:endParaRPr>
          </a:p>
        </p:txBody>
      </p:sp>
      <p:pic>
        <p:nvPicPr>
          <p:cNvPr id="440" name="Google Shape;440;p41"/>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2"/>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Questions?</a:t>
            </a:r>
            <a:endParaRPr/>
          </a:p>
        </p:txBody>
      </p:sp>
      <p:pic>
        <p:nvPicPr>
          <p:cNvPr id="446" name="Google Shape;446;p42" descr="Yellow question mark"/>
          <p:cNvPicPr preferRelativeResize="0"/>
          <p:nvPr/>
        </p:nvPicPr>
        <p:blipFill rotWithShape="1">
          <a:blip r:embed="rId3">
            <a:alphaModFix/>
          </a:blip>
          <a:srcRect t="10891" r="2" b="27708"/>
          <a:stretch/>
        </p:blipFill>
        <p:spPr>
          <a:xfrm>
            <a:off x="723900" y="2137720"/>
            <a:ext cx="10744200" cy="39582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Goals cont'd </a:t>
            </a:r>
            <a:r>
              <a:rPr lang="en-US" sz="2400" b="1" i="0">
                <a:solidFill>
                  <a:schemeClr val="dk1"/>
                </a:solidFill>
                <a:latin typeface="Arial Black"/>
                <a:ea typeface="Arial Black"/>
                <a:cs typeface="Arial Black"/>
                <a:sym typeface="Arial Black"/>
              </a:rPr>
              <a:t> </a:t>
            </a:r>
            <a:endParaRPr sz="2400" b="1" i="0">
              <a:solidFill>
                <a:schemeClr val="dk1"/>
              </a:solidFill>
              <a:latin typeface="Arial Black"/>
              <a:ea typeface="Arial Black"/>
              <a:cs typeface="Arial Black"/>
              <a:sym typeface="Arial Black"/>
            </a:endParaRPr>
          </a:p>
        </p:txBody>
      </p:sp>
      <p:sp>
        <p:nvSpPr>
          <p:cNvPr id="139" name="Google Shape;139;p5"/>
          <p:cNvSpPr txBox="1">
            <a:spLocks noGrp="1"/>
          </p:cNvSpPr>
          <p:nvPr>
            <p:ph type="body" idx="1"/>
          </p:nvPr>
        </p:nvSpPr>
        <p:spPr>
          <a:xfrm>
            <a:off x="723899" y="2137720"/>
            <a:ext cx="8581466" cy="3958280"/>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chemeClr val="dk1"/>
              </a:buClr>
              <a:buSzPts val="2000"/>
              <a:buFont typeface="Book Antiqua"/>
              <a:buChar char="•"/>
            </a:pPr>
            <a:r>
              <a:rPr lang="en-US" sz="2000">
                <a:latin typeface="Book Antiqua"/>
                <a:ea typeface="Book Antiqua"/>
                <a:cs typeface="Book Antiqua"/>
                <a:sym typeface="Book Antiqua"/>
              </a:rPr>
              <a:t>Advantage: The system can adapt to changing conditions and maximize outdoor visibility when tinting is not needed.</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Software Goal: Design a mobile application that allows users to manually control the tinting system and customize its functionality.</a:t>
            </a:r>
            <a:endParaRPr>
              <a:latin typeface="Book Antiqua"/>
              <a:ea typeface="Book Antiqua"/>
              <a:cs typeface="Book Antiqua"/>
              <a:sym typeface="Book Antiqua"/>
            </a:endParaRPr>
          </a:p>
          <a:p>
            <a:pPr marL="228600" lvl="0" indent="-101600" algn="l" rtl="0">
              <a:lnSpc>
                <a:spcPct val="150000"/>
              </a:lnSpc>
              <a:spcBef>
                <a:spcPts val="1000"/>
              </a:spcBef>
              <a:spcAft>
                <a:spcPts val="0"/>
              </a:spcAft>
              <a:buClr>
                <a:schemeClr val="dk1"/>
              </a:buClr>
              <a:buSzPts val="2000"/>
              <a:buNone/>
            </a:pPr>
            <a:endParaRPr sz="2000">
              <a:latin typeface="Book Antiqua"/>
              <a:ea typeface="Book Antiqua"/>
              <a:cs typeface="Book Antiqua"/>
              <a:sym typeface="Book Antiqua"/>
            </a:endParaRPr>
          </a:p>
          <a:p>
            <a:pPr marL="228600" lvl="0" indent="-101600" algn="l" rtl="0">
              <a:lnSpc>
                <a:spcPct val="150000"/>
              </a:lnSpc>
              <a:spcBef>
                <a:spcPts val="1000"/>
              </a:spcBef>
              <a:spcAft>
                <a:spcPts val="0"/>
              </a:spcAft>
              <a:buClr>
                <a:schemeClr val="dk1"/>
              </a:buClr>
              <a:buSzPts val="2000"/>
              <a:buNone/>
            </a:pPr>
            <a:endParaRPr sz="2000">
              <a:latin typeface="Book Antiqua"/>
              <a:ea typeface="Book Antiqua"/>
              <a:cs typeface="Book Antiqua"/>
              <a:sym typeface="Book Antiqua"/>
            </a:endParaRPr>
          </a:p>
        </p:txBody>
      </p:sp>
      <p:pic>
        <p:nvPicPr>
          <p:cNvPr id="140" name="Google Shape;140;p5"/>
          <p:cNvPicPr preferRelativeResize="0"/>
          <p:nvPr/>
        </p:nvPicPr>
        <p:blipFill>
          <a:blip r:embed="rId3">
            <a:alphaModFix/>
          </a:blip>
          <a:stretch>
            <a:fillRect/>
          </a:stretch>
        </p:blipFill>
        <p:spPr>
          <a:xfrm>
            <a:off x="10173475" y="367850"/>
            <a:ext cx="1199700" cy="12138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p:nvPr/>
        </p:nvSpPr>
        <p:spPr>
          <a:xfrm>
            <a:off x="723900" y="75400"/>
            <a:ext cx="10744200" cy="5337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Objective </a:t>
            </a:r>
            <a:endParaRPr/>
          </a:p>
        </p:txBody>
      </p:sp>
      <p:sp>
        <p:nvSpPr>
          <p:cNvPr id="146" name="Google Shape;146;p6"/>
          <p:cNvSpPr txBox="1">
            <a:spLocks noGrp="1"/>
          </p:cNvSpPr>
          <p:nvPr>
            <p:ph type="body" idx="1"/>
          </p:nvPr>
        </p:nvSpPr>
        <p:spPr>
          <a:xfrm>
            <a:off x="723899" y="994720"/>
            <a:ext cx="8688900" cy="3958200"/>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Collect temperature and light intensity data using thermal and luminosity sensors.</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Transmit data via wireless relays to and from a central microcontroller.</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Program microcontroller logic to output voltages that act as a control signal.</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Design a PCB and implement a controller to transform control signals into the proper voltages for the desired tinting percentages.</a:t>
            </a:r>
            <a:endParaRPr sz="2000">
              <a:solidFill>
                <a:srgbClr val="000000"/>
              </a:solidFill>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Implement an AC to DC converter to power the central control unit.</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rgbClr val="000000"/>
              </a:buClr>
              <a:buSzPts val="2000"/>
              <a:buFont typeface="Book Antiqua"/>
              <a:buChar char="•"/>
            </a:pPr>
            <a:r>
              <a:rPr lang="en-US" sz="2000" i="0" u="none" strike="noStrike">
                <a:solidFill>
                  <a:srgbClr val="000000"/>
                </a:solidFill>
                <a:latin typeface="Book Antiqua"/>
                <a:ea typeface="Book Antiqua"/>
                <a:cs typeface="Book Antiqua"/>
                <a:sym typeface="Book Antiqua"/>
              </a:rPr>
              <a:t>Incorporate a smartphone application into the logic of the microcontroller.</a:t>
            </a:r>
            <a:endParaRPr sz="2000">
              <a:latin typeface="Book Antiqua"/>
              <a:ea typeface="Book Antiqua"/>
              <a:cs typeface="Book Antiqua"/>
              <a:sym typeface="Book Antiqua"/>
            </a:endParaRPr>
          </a:p>
        </p:txBody>
      </p:sp>
      <p:pic>
        <p:nvPicPr>
          <p:cNvPr id="147" name="Google Shape;147;p6"/>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p:nvPr/>
        </p:nvSpPr>
        <p:spPr>
          <a:xfrm>
            <a:off x="723897" y="723900"/>
            <a:ext cx="10744207" cy="11043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dk1"/>
              </a:buClr>
              <a:buSzPts val="3200"/>
              <a:buFont typeface="Arial Black"/>
              <a:buNone/>
            </a:pPr>
            <a:r>
              <a:rPr lang="en-US" sz="3200" b="1" i="0">
                <a:solidFill>
                  <a:schemeClr val="dk1"/>
                </a:solidFill>
                <a:latin typeface="Arial Black"/>
                <a:ea typeface="Arial Black"/>
                <a:cs typeface="Arial Black"/>
                <a:sym typeface="Arial Black"/>
              </a:rPr>
              <a:t>Specifications</a:t>
            </a:r>
            <a:endParaRPr/>
          </a:p>
        </p:txBody>
      </p:sp>
      <p:sp>
        <p:nvSpPr>
          <p:cNvPr id="153" name="Google Shape;153;p7"/>
          <p:cNvSpPr txBox="1">
            <a:spLocks noGrp="1"/>
          </p:cNvSpPr>
          <p:nvPr>
            <p:ph type="body" idx="1"/>
          </p:nvPr>
        </p:nvSpPr>
        <p:spPr>
          <a:xfrm>
            <a:off x="723900" y="2137720"/>
            <a:ext cx="10744200" cy="3958280"/>
          </a:xfrm>
          <a:prstGeom prst="rect">
            <a:avLst/>
          </a:prstGeom>
          <a:noFill/>
          <a:ln>
            <a:noFill/>
          </a:ln>
        </p:spPr>
        <p:txBody>
          <a:bodyPr spcFirstLastPara="1" wrap="square" lIns="0" tIns="0" rIns="0" bIns="0" anchor="t" anchorCtr="0">
            <a:noAutofit/>
          </a:bodyPr>
          <a:lstStyle/>
          <a:p>
            <a:pPr marL="228600" lvl="0" indent="-228600" algn="l" rtl="0">
              <a:lnSpc>
                <a:spcPct val="150000"/>
              </a:lnSpc>
              <a:spcBef>
                <a:spcPts val="0"/>
              </a:spcBef>
              <a:spcAft>
                <a:spcPts val="0"/>
              </a:spcAft>
              <a:buClr>
                <a:schemeClr val="dk1"/>
              </a:buClr>
              <a:buSzPts val="2000"/>
              <a:buFont typeface="Book Antiqua"/>
              <a:buChar char="•"/>
            </a:pPr>
            <a:r>
              <a:rPr lang="en-US" sz="2000">
                <a:latin typeface="Book Antiqua"/>
                <a:ea typeface="Book Antiqua"/>
                <a:cs typeface="Book Antiqua"/>
                <a:sym typeface="Book Antiqua"/>
              </a:rPr>
              <a:t>A window tinting system that can be set up in different modes</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Manual Control </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Temperature and light sensors that take in the current environment reading</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1 pair of windows connected and communicating</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Integration of sensors and devices</a:t>
            </a:r>
            <a:endParaRPr>
              <a:latin typeface="Book Antiqua"/>
              <a:ea typeface="Book Antiqua"/>
              <a:cs typeface="Book Antiqua"/>
              <a:sym typeface="Book Antiqua"/>
            </a:endParaRPr>
          </a:p>
          <a:p>
            <a:pPr marL="228600" lvl="0" indent="-228600" algn="l" rtl="0">
              <a:lnSpc>
                <a:spcPct val="150000"/>
              </a:lnSpc>
              <a:spcBef>
                <a:spcPts val="1000"/>
              </a:spcBef>
              <a:spcAft>
                <a:spcPts val="0"/>
              </a:spcAft>
              <a:buClr>
                <a:schemeClr val="dk1"/>
              </a:buClr>
              <a:buSzPts val="2000"/>
              <a:buFont typeface="Book Antiqua"/>
              <a:buChar char="•"/>
            </a:pPr>
            <a:r>
              <a:rPr lang="en-US" sz="2000">
                <a:latin typeface="Book Antiqua"/>
                <a:ea typeface="Book Antiqua"/>
                <a:cs typeface="Book Antiqua"/>
                <a:sym typeface="Book Antiqua"/>
              </a:rPr>
              <a:t>App and UI integration </a:t>
            </a:r>
            <a:endParaRPr>
              <a:latin typeface="Book Antiqua"/>
              <a:ea typeface="Book Antiqua"/>
              <a:cs typeface="Book Antiqua"/>
              <a:sym typeface="Book Antiqua"/>
            </a:endParaRPr>
          </a:p>
        </p:txBody>
      </p:sp>
      <p:pic>
        <p:nvPicPr>
          <p:cNvPr id="154" name="Google Shape;154;p7"/>
          <p:cNvPicPr preferRelativeResize="0"/>
          <p:nvPr/>
        </p:nvPicPr>
        <p:blipFill>
          <a:blip r:embed="rId3">
            <a:alphaModFix/>
          </a:blip>
          <a:stretch>
            <a:fillRect/>
          </a:stretch>
        </p:blipFill>
        <p:spPr>
          <a:xfrm>
            <a:off x="10241000" y="0"/>
            <a:ext cx="1085840" cy="1162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e183ddb3ee_0_8"/>
          <p:cNvSpPr txBox="1"/>
          <p:nvPr/>
        </p:nvSpPr>
        <p:spPr>
          <a:xfrm>
            <a:off x="523975" y="1276675"/>
            <a:ext cx="4492500" cy="69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Black"/>
              <a:buNone/>
            </a:pPr>
            <a:r>
              <a:rPr lang="en-US" sz="3200" b="1">
                <a:solidFill>
                  <a:schemeClr val="dk1"/>
                </a:solidFill>
                <a:latin typeface="Arial Black"/>
                <a:ea typeface="Arial Black"/>
                <a:cs typeface="Arial Black"/>
                <a:sym typeface="Arial Black"/>
              </a:rPr>
              <a:t>Key Requirements</a:t>
            </a:r>
            <a:endParaRPr sz="3200" b="1">
              <a:solidFill>
                <a:schemeClr val="dk1"/>
              </a:solidFill>
              <a:latin typeface="Arial Black"/>
              <a:ea typeface="Arial Black"/>
              <a:cs typeface="Arial Black"/>
              <a:sym typeface="Arial Black"/>
            </a:endParaRPr>
          </a:p>
        </p:txBody>
      </p:sp>
      <p:pic>
        <p:nvPicPr>
          <p:cNvPr id="160" name="Google Shape;160;g2e183ddb3ee_0_8"/>
          <p:cNvPicPr preferRelativeResize="0"/>
          <p:nvPr/>
        </p:nvPicPr>
        <p:blipFill>
          <a:blip r:embed="rId3">
            <a:alphaModFix/>
          </a:blip>
          <a:stretch>
            <a:fillRect/>
          </a:stretch>
        </p:blipFill>
        <p:spPr>
          <a:xfrm>
            <a:off x="660675" y="4886200"/>
            <a:ext cx="1199700" cy="1213800"/>
          </a:xfrm>
          <a:prstGeom prst="ellipse">
            <a:avLst/>
          </a:prstGeom>
          <a:noFill/>
          <a:ln>
            <a:noFill/>
          </a:ln>
        </p:spPr>
      </p:pic>
      <p:graphicFrame>
        <p:nvGraphicFramePr>
          <p:cNvPr id="161" name="Google Shape;161;g2e183ddb3ee_0_8"/>
          <p:cNvGraphicFramePr/>
          <p:nvPr/>
        </p:nvGraphicFramePr>
        <p:xfrm>
          <a:off x="5133400" y="2145450"/>
          <a:ext cx="3000000" cy="3000000"/>
        </p:xfrm>
        <a:graphic>
          <a:graphicData uri="http://schemas.openxmlformats.org/drawingml/2006/table">
            <a:tbl>
              <a:tblPr>
                <a:noFill/>
                <a:tableStyleId>{CF6D1CA0-9084-4151-8748-EDF0D28B60E1}</a:tableStyleId>
              </a:tblPr>
              <a:tblGrid>
                <a:gridCol w="1095375">
                  <a:extLst>
                    <a:ext uri="{9D8B030D-6E8A-4147-A177-3AD203B41FA5}">
                      <a16:colId xmlns:a16="http://schemas.microsoft.com/office/drawing/2014/main" val="20000"/>
                    </a:ext>
                  </a:extLst>
                </a:gridCol>
                <a:gridCol w="3095625">
                  <a:extLst>
                    <a:ext uri="{9D8B030D-6E8A-4147-A177-3AD203B41FA5}">
                      <a16:colId xmlns:a16="http://schemas.microsoft.com/office/drawing/2014/main" val="20001"/>
                    </a:ext>
                  </a:extLst>
                </a:gridCol>
                <a:gridCol w="2266950">
                  <a:extLst>
                    <a:ext uri="{9D8B030D-6E8A-4147-A177-3AD203B41FA5}">
                      <a16:colId xmlns:a16="http://schemas.microsoft.com/office/drawing/2014/main" val="20002"/>
                    </a:ext>
                  </a:extLst>
                </a:gridCol>
              </a:tblGrid>
              <a:tr h="464375">
                <a:tc>
                  <a:txBody>
                    <a:bodyPr/>
                    <a:lstStyle/>
                    <a:p>
                      <a:pPr marL="0" lvl="0" indent="0" algn="just" rtl="0">
                        <a:spcBef>
                          <a:spcPts val="0"/>
                        </a:spcBef>
                        <a:spcAft>
                          <a:spcPts val="0"/>
                        </a:spcAft>
                        <a:buNone/>
                      </a:pPr>
                      <a:r>
                        <a:rPr lang="en-US" sz="1200" b="1">
                          <a:latin typeface="Times New Roman"/>
                          <a:ea typeface="Times New Roman"/>
                          <a:cs typeface="Times New Roman"/>
                          <a:sym typeface="Times New Roman"/>
                        </a:rPr>
                        <a:t>Marketing Requirements</a:t>
                      </a:r>
                      <a:endParaRPr sz="1200" b="1">
                        <a:latin typeface="Times New Roman"/>
                        <a:ea typeface="Times New Roman"/>
                        <a:cs typeface="Times New Roman"/>
                        <a:sym typeface="Times New Roman"/>
                      </a:endParaRPr>
                    </a:p>
                  </a:txBody>
                  <a:tcPr marL="63500" marR="63500" marT="63500" marB="63500">
                    <a:solidFill>
                      <a:srgbClr val="CFE2F3"/>
                    </a:solidFill>
                  </a:tcPr>
                </a:tc>
                <a:tc>
                  <a:txBody>
                    <a:bodyPr/>
                    <a:lstStyle/>
                    <a:p>
                      <a:pPr marL="0" lvl="0" indent="0" algn="just" rtl="0">
                        <a:spcBef>
                          <a:spcPts val="0"/>
                        </a:spcBef>
                        <a:spcAft>
                          <a:spcPts val="0"/>
                        </a:spcAft>
                        <a:buNone/>
                      </a:pPr>
                      <a:r>
                        <a:rPr lang="en-US" sz="1200" b="1">
                          <a:latin typeface="Times New Roman"/>
                          <a:ea typeface="Times New Roman"/>
                          <a:cs typeface="Times New Roman"/>
                          <a:sym typeface="Times New Roman"/>
                        </a:rPr>
                        <a:t>Engineering Requirements</a:t>
                      </a:r>
                      <a:endParaRPr sz="1200" b="1">
                        <a:latin typeface="Times New Roman"/>
                        <a:ea typeface="Times New Roman"/>
                        <a:cs typeface="Times New Roman"/>
                        <a:sym typeface="Times New Roman"/>
                      </a:endParaRPr>
                    </a:p>
                  </a:txBody>
                  <a:tcPr marL="63500" marR="63500" marT="63500" marB="63500">
                    <a:solidFill>
                      <a:srgbClr val="CFE2F3"/>
                    </a:solidFill>
                  </a:tcPr>
                </a:tc>
                <a:tc>
                  <a:txBody>
                    <a:bodyPr/>
                    <a:lstStyle/>
                    <a:p>
                      <a:pPr marL="0" lvl="0" indent="0" algn="just" rtl="0">
                        <a:spcBef>
                          <a:spcPts val="0"/>
                        </a:spcBef>
                        <a:spcAft>
                          <a:spcPts val="0"/>
                        </a:spcAft>
                        <a:buNone/>
                      </a:pPr>
                      <a:r>
                        <a:rPr lang="en-US" sz="1200" b="1">
                          <a:latin typeface="Times New Roman"/>
                          <a:ea typeface="Times New Roman"/>
                          <a:cs typeface="Times New Roman"/>
                          <a:sym typeface="Times New Roman"/>
                        </a:rPr>
                        <a:t>Justification</a:t>
                      </a:r>
                      <a:endParaRPr sz="1200" b="1">
                        <a:latin typeface="Times New Roman"/>
                        <a:ea typeface="Times New Roman"/>
                        <a:cs typeface="Times New Roman"/>
                        <a:sym typeface="Times New Roman"/>
                      </a:endParaRPr>
                    </a:p>
                  </a:txBody>
                  <a:tcPr marL="63500" marR="63500" marT="63500" marB="63500">
                    <a:solidFill>
                      <a:srgbClr val="CFE2F3"/>
                    </a:solidFill>
                  </a:tcPr>
                </a:tc>
                <a:extLst>
                  <a:ext uri="{0D108BD9-81ED-4DB2-BD59-A6C34878D82A}">
                    <a16:rowId xmlns:a16="http://schemas.microsoft.com/office/drawing/2014/main" val="10000"/>
                  </a:ext>
                </a:extLst>
              </a:tr>
              <a:tr h="636250">
                <a:tc>
                  <a:txBody>
                    <a:bodyPr/>
                    <a:lstStyle/>
                    <a:p>
                      <a:pPr marL="0" lvl="0" indent="0" algn="just" rtl="0">
                        <a:spcBef>
                          <a:spcPts val="0"/>
                        </a:spcBef>
                        <a:spcAft>
                          <a:spcPts val="0"/>
                        </a:spcAft>
                        <a:buNone/>
                      </a:pPr>
                      <a:r>
                        <a:rPr lang="en-US" sz="1200">
                          <a:latin typeface="Times New Roman"/>
                          <a:ea typeface="Times New Roman"/>
                          <a:cs typeface="Times New Roman"/>
                          <a:sym typeface="Times New Roman"/>
                        </a:rPr>
                        <a:t>1, 3, 9</a:t>
                      </a:r>
                      <a:endParaRPr sz="1200">
                        <a:latin typeface="Times New Roman"/>
                        <a:ea typeface="Times New Roman"/>
                        <a:cs typeface="Times New Roman"/>
                        <a:sym typeface="Times New Roman"/>
                      </a:endParaRPr>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The sensors should read the temperature and light at least once per second.</a:t>
                      </a:r>
                      <a:endParaRPr sz="1200">
                        <a:latin typeface="Times New Roman"/>
                        <a:ea typeface="Times New Roman"/>
                        <a:cs typeface="Times New Roman"/>
                        <a:sym typeface="Times New Roman"/>
                      </a:endParaRPr>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The system should be adaptive and respond to rapidly changing circumstances.</a:t>
                      </a:r>
                      <a:endParaRPr sz="1200">
                        <a:latin typeface="Times New Roman"/>
                        <a:ea typeface="Times New Roman"/>
                        <a:cs typeface="Times New Roman"/>
                        <a:sym typeface="Times New Roman"/>
                      </a:endParaRPr>
                    </a:p>
                  </a:txBody>
                  <a:tcPr marL="63500" marR="63500" marT="63500" marB="63500">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36250">
                <a:tc>
                  <a:txBody>
                    <a:bodyPr/>
                    <a:lstStyle/>
                    <a:p>
                      <a:pPr marL="0" lvl="0" indent="0" algn="just" rtl="0">
                        <a:spcBef>
                          <a:spcPts val="0"/>
                        </a:spcBef>
                        <a:spcAft>
                          <a:spcPts val="0"/>
                        </a:spcAft>
                        <a:buNone/>
                      </a:pPr>
                      <a:r>
                        <a:rPr lang="en-US" sz="1200">
                          <a:latin typeface="Times New Roman"/>
                          <a:ea typeface="Times New Roman"/>
                          <a:cs typeface="Times New Roman"/>
                          <a:sym typeface="Times New Roman"/>
                        </a:rPr>
                        <a:t>1, 7, 9</a:t>
                      </a:r>
                      <a:endParaRPr sz="12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Real-time Tinting Updates: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Updates with &lt; 3 seconds delay after user mobile application manual input. </a:t>
                      </a:r>
                      <a:endParaRPr sz="12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Timely updates enhance user satisfaction by providing real-time information about window tinting.</a:t>
                      </a:r>
                      <a:endParaRPr sz="12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36250">
                <a:tc>
                  <a:txBody>
                    <a:bodyPr/>
                    <a:lstStyle/>
                    <a:p>
                      <a:pPr marL="0" lvl="0" indent="0" algn="just" rtl="0">
                        <a:spcBef>
                          <a:spcPts val="0"/>
                        </a:spcBef>
                        <a:spcAft>
                          <a:spcPts val="0"/>
                        </a:spcAft>
                        <a:buNone/>
                      </a:pPr>
                      <a:r>
                        <a:rPr lang="en-US"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Tint should block up to 90% of income light without voltage, but transparent at the highest voltage.  </a:t>
                      </a:r>
                      <a:endParaRPr sz="1200">
                        <a:latin typeface="Times New Roman"/>
                        <a:ea typeface="Times New Roman"/>
                        <a:cs typeface="Times New Roman"/>
                        <a:sym typeface="Times New Roman"/>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The window tint implementation should accomplish the project goal of indoor cooling without sacrificing window functionality. </a:t>
                      </a:r>
                      <a:endParaRPr sz="1200">
                        <a:latin typeface="Times New Roman"/>
                        <a:ea typeface="Times New Roman"/>
                        <a:cs typeface="Times New Roman"/>
                        <a:sym typeface="Times New Roman"/>
                      </a:endParaRPr>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
        <p:nvSpPr>
          <p:cNvPr id="162" name="Google Shape;162;g2e183ddb3ee_0_8"/>
          <p:cNvSpPr txBox="1"/>
          <p:nvPr/>
        </p:nvSpPr>
        <p:spPr>
          <a:xfrm>
            <a:off x="1177550" y="2348975"/>
            <a:ext cx="4077900" cy="216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chemeClr val="dk1"/>
                </a:solidFill>
                <a:latin typeface="Times New Roman"/>
                <a:ea typeface="Times New Roman"/>
                <a:cs typeface="Times New Roman"/>
                <a:sym typeface="Times New Roman"/>
              </a:rPr>
              <a:t>Marketing Requirements Key:</a:t>
            </a:r>
            <a:endParaRPr sz="1200" b="1">
              <a:solidFill>
                <a:schemeClr val="dk1"/>
              </a:solidFill>
              <a:latin typeface="Times New Roman"/>
              <a:ea typeface="Times New Roman"/>
              <a:cs typeface="Times New Roman"/>
              <a:sym typeface="Times New Roman"/>
            </a:endParaRPr>
          </a:p>
          <a:p>
            <a:pPr marL="457200" lvl="0" indent="-304800" algn="l" rtl="0">
              <a:spcBef>
                <a:spcPts val="100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Performance speed</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Quality/affordability balance</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Sensor reliability</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Maintenance minimization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Accessibility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User-friendliness</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Convenience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Aesthetics</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100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Indoor cooling efficacy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1597e9b800_1_0"/>
          <p:cNvSpPr txBox="1"/>
          <p:nvPr/>
        </p:nvSpPr>
        <p:spPr>
          <a:xfrm>
            <a:off x="659225" y="1104900"/>
            <a:ext cx="8775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dk1"/>
                </a:solidFill>
                <a:latin typeface="Arial Black"/>
                <a:ea typeface="Arial Black"/>
                <a:cs typeface="Arial Black"/>
                <a:sym typeface="Arial Black"/>
              </a:rPr>
              <a:t>Physical Prototype</a:t>
            </a:r>
            <a:endParaRPr/>
          </a:p>
        </p:txBody>
      </p:sp>
      <p:pic>
        <p:nvPicPr>
          <p:cNvPr id="168" name="Google Shape;168;g21597e9b800_1_0"/>
          <p:cNvPicPr preferRelativeResize="0"/>
          <p:nvPr/>
        </p:nvPicPr>
        <p:blipFill rotWithShape="1">
          <a:blip r:embed="rId3">
            <a:alphaModFix/>
          </a:blip>
          <a:srcRect l="20027" t="3949" r="22205" b="2452"/>
          <a:stretch/>
        </p:blipFill>
        <p:spPr>
          <a:xfrm>
            <a:off x="7027725" y="341875"/>
            <a:ext cx="2406799" cy="3369524"/>
          </a:xfrm>
          <a:prstGeom prst="rect">
            <a:avLst/>
          </a:prstGeom>
          <a:noFill/>
          <a:ln>
            <a:noFill/>
          </a:ln>
        </p:spPr>
      </p:pic>
      <p:pic>
        <p:nvPicPr>
          <p:cNvPr id="169" name="Google Shape;169;g21597e9b800_1_0"/>
          <p:cNvPicPr preferRelativeResize="0"/>
          <p:nvPr/>
        </p:nvPicPr>
        <p:blipFill>
          <a:blip r:embed="rId4">
            <a:alphaModFix/>
          </a:blip>
          <a:stretch>
            <a:fillRect/>
          </a:stretch>
        </p:blipFill>
        <p:spPr>
          <a:xfrm>
            <a:off x="2819700" y="3428988"/>
            <a:ext cx="1691839" cy="2899124"/>
          </a:xfrm>
          <a:prstGeom prst="rect">
            <a:avLst/>
          </a:prstGeom>
          <a:noFill/>
          <a:ln>
            <a:noFill/>
          </a:ln>
        </p:spPr>
      </p:pic>
      <p:pic>
        <p:nvPicPr>
          <p:cNvPr id="170" name="Google Shape;170;g21597e9b800_1_0"/>
          <p:cNvPicPr preferRelativeResize="0"/>
          <p:nvPr/>
        </p:nvPicPr>
        <p:blipFill>
          <a:blip r:embed="rId5">
            <a:alphaModFix/>
          </a:blip>
          <a:stretch>
            <a:fillRect/>
          </a:stretch>
        </p:blipFill>
        <p:spPr>
          <a:xfrm>
            <a:off x="5241988" y="3600688"/>
            <a:ext cx="2070800" cy="2784753"/>
          </a:xfrm>
          <a:prstGeom prst="rect">
            <a:avLst/>
          </a:prstGeom>
          <a:noFill/>
          <a:ln>
            <a:noFill/>
          </a:ln>
        </p:spPr>
      </p:pic>
      <p:pic>
        <p:nvPicPr>
          <p:cNvPr id="171" name="Google Shape;171;g21597e9b800_1_0"/>
          <p:cNvPicPr preferRelativeResize="0"/>
          <p:nvPr/>
        </p:nvPicPr>
        <p:blipFill rotWithShape="1">
          <a:blip r:embed="rId6">
            <a:alphaModFix/>
          </a:blip>
          <a:srcRect t="8833"/>
          <a:stretch/>
        </p:blipFill>
        <p:spPr>
          <a:xfrm>
            <a:off x="8421200" y="3660588"/>
            <a:ext cx="2219650" cy="2664973"/>
          </a:xfrm>
          <a:prstGeom prst="rect">
            <a:avLst/>
          </a:prstGeom>
          <a:noFill/>
          <a:ln>
            <a:noFill/>
          </a:ln>
        </p:spPr>
      </p:pic>
      <p:pic>
        <p:nvPicPr>
          <p:cNvPr id="172" name="Google Shape;172;g21597e9b800_1_0"/>
          <p:cNvPicPr preferRelativeResize="0"/>
          <p:nvPr/>
        </p:nvPicPr>
        <p:blipFill>
          <a:blip r:embed="rId7">
            <a:alphaModFix/>
          </a:blip>
          <a:stretch>
            <a:fillRect/>
          </a:stretch>
        </p:blipFill>
        <p:spPr>
          <a:xfrm>
            <a:off x="660675" y="4886200"/>
            <a:ext cx="1199700" cy="1213800"/>
          </a:xfrm>
          <a:prstGeom prst="ellipse">
            <a:avLst/>
          </a:prstGeom>
          <a:noFill/>
          <a:ln>
            <a:noFill/>
          </a:ln>
        </p:spPr>
      </p:pic>
    </p:spTree>
  </p:cSld>
  <p:clrMapOvr>
    <a:masterClrMapping/>
  </p:clrMapOvr>
</p:sld>
</file>

<file path=ppt/theme/theme1.xml><?xml version="1.0" encoding="utf-8"?>
<a:theme xmlns:a="http://schemas.openxmlformats.org/drawingml/2006/main" name="UCF - Single Column Content Slides">
  <a:themeElements>
    <a:clrScheme name="UCF Brand PPT - Sept 2022">
      <a:dk1>
        <a:srgbClr val="000000"/>
      </a:dk1>
      <a:lt1>
        <a:srgbClr val="FFFFFF"/>
      </a:lt1>
      <a:dk2>
        <a:srgbClr val="505050"/>
      </a:dk2>
      <a:lt2>
        <a:srgbClr val="F0F0F0"/>
      </a:lt2>
      <a:accent1>
        <a:srgbClr val="F8C323"/>
      </a:accent1>
      <a:accent2>
        <a:srgbClr val="FFF1B7"/>
      </a:accent2>
      <a:accent3>
        <a:srgbClr val="8D949B"/>
      </a:accent3>
      <a:accent4>
        <a:srgbClr val="D6D6D6"/>
      </a:accent4>
      <a:accent5>
        <a:srgbClr val="1A1918"/>
      </a:accent5>
      <a:accent6>
        <a:srgbClr val="C5BBA4"/>
      </a:accent6>
      <a:hlink>
        <a:srgbClr val="00ABF0"/>
      </a:hlink>
      <a:folHlink>
        <a:srgbClr val="747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F - Single Column Content Slides">
  <a:themeElements>
    <a:clrScheme name="UCF Brand PPT - Sept 2022">
      <a:dk1>
        <a:srgbClr val="000000"/>
      </a:dk1>
      <a:lt1>
        <a:srgbClr val="FFFFFF"/>
      </a:lt1>
      <a:dk2>
        <a:srgbClr val="505050"/>
      </a:dk2>
      <a:lt2>
        <a:srgbClr val="F0F0F0"/>
      </a:lt2>
      <a:accent1>
        <a:srgbClr val="F8C323"/>
      </a:accent1>
      <a:accent2>
        <a:srgbClr val="FFF1B7"/>
      </a:accent2>
      <a:accent3>
        <a:srgbClr val="8D949B"/>
      </a:accent3>
      <a:accent4>
        <a:srgbClr val="D6D6D6"/>
      </a:accent4>
      <a:accent5>
        <a:srgbClr val="1A1918"/>
      </a:accent5>
      <a:accent6>
        <a:srgbClr val="C5BBA4"/>
      </a:accent6>
      <a:hlink>
        <a:srgbClr val="00ABF0"/>
      </a:hlink>
      <a:folHlink>
        <a:srgbClr val="747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1945</Words>
  <Application>Microsoft Office PowerPoint</Application>
  <PresentationFormat>Widescreen</PresentationFormat>
  <Paragraphs>512</Paragraphs>
  <Slides>44</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Book Antiqua</vt:lpstr>
      <vt:lpstr>Times New Roman</vt:lpstr>
      <vt:lpstr>Arial</vt:lpstr>
      <vt:lpstr>Calibri</vt:lpstr>
      <vt:lpstr>Arial Black</vt:lpstr>
      <vt:lpstr>UCF - Single Column Content Slides</vt:lpstr>
      <vt:lpstr>UCF - Single Column Content Slides</vt:lpstr>
      <vt:lpstr>Emmanuel Levasseur   Luckner Ablard  Oren Muszkal  Stephen Polner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App Stack</vt:lpstr>
      <vt:lpstr>PowerPoint Presentation</vt:lpstr>
      <vt:lpstr>User Interface</vt:lpstr>
      <vt:lpstr>User Interface cont'd</vt:lpstr>
      <vt:lpstr>PowerPoint Presentation</vt:lpstr>
      <vt:lpstr>PowerPoint Presentation</vt:lpstr>
      <vt:lpstr>Development tools</vt:lpstr>
      <vt:lpstr>PowerPoint Presentation</vt:lpstr>
      <vt:lpstr>PowerPoint Presentation</vt:lpstr>
      <vt:lpstr>PowerPoint Presentation</vt:lpstr>
      <vt:lpstr>Milestones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Emmanuel Levasseur</dc:creator>
  <cp:lastModifiedBy>Luckner Ablard</cp:lastModifiedBy>
  <cp:revision>1</cp:revision>
  <dcterms:created xsi:type="dcterms:W3CDTF">2024-05-29T16:37:48Z</dcterms:created>
  <dcterms:modified xsi:type="dcterms:W3CDTF">2024-07-23T14:54:06Z</dcterms:modified>
</cp:coreProperties>
</file>