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7" r:id="rId5"/>
  </p:sldMasterIdLst>
  <p:notesMasterIdLst>
    <p:notesMasterId r:id="rId40"/>
  </p:notesMasterIdLst>
  <p:sldIdLst>
    <p:sldId id="256" r:id="rId6"/>
    <p:sldId id="257" r:id="rId7"/>
    <p:sldId id="259" r:id="rId8"/>
    <p:sldId id="258" r:id="rId9"/>
    <p:sldId id="260" r:id="rId10"/>
    <p:sldId id="261" r:id="rId11"/>
    <p:sldId id="262" r:id="rId12"/>
    <p:sldId id="290" r:id="rId13"/>
    <p:sldId id="263" r:id="rId14"/>
    <p:sldId id="289" r:id="rId15"/>
    <p:sldId id="264" r:id="rId16"/>
    <p:sldId id="265" r:id="rId17"/>
    <p:sldId id="266" r:id="rId18"/>
    <p:sldId id="267" r:id="rId19"/>
    <p:sldId id="268" r:id="rId20"/>
    <p:sldId id="28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91" r:id="rId35"/>
    <p:sldId id="282" r:id="rId36"/>
    <p:sldId id="283" r:id="rId37"/>
    <p:sldId id="287" r:id="rId38"/>
    <p:sldId id="285"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ie7DtcEnJPqzSIYtLEKT/v1Ac9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7A8"/>
    <a:srgbClr val="94A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647B75-2109-D324-7C97-4C47839D2165}" v="27" dt="2024-07-15T03:55:55.278"/>
    <p1510:client id="{53CC5412-14A3-FE28-AB02-D9369D96E2B6}" v="68" dt="2024-07-15T17:55:59.607"/>
    <p1510:client id="{9FF40AD1-93BD-D88C-B2B5-B200BC18187D}" v="504" dt="2024-07-15T02:40:04.397"/>
    <p1510:client id="{AB59A3DA-1040-4A2D-84FC-66E0231020F1}" v="2" dt="2024-07-15T17:00:56.240"/>
    <p1510:client id="{BDF8CE84-D87E-440B-AD98-554B70CF0B9A}" v="12" dt="2024-07-15T02:05:56.086"/>
    <p1510:client id="{D7FF11F4-C437-7F22-AED7-C47AD5C238FC}" v="1311" dt="2024-07-15T03:16:31.126"/>
  </p1510:revLst>
</p1510:revInfo>
</file>

<file path=ppt/tableStyles.xml><?xml version="1.0" encoding="utf-8"?>
<a:tblStyleLst xmlns:a="http://schemas.openxmlformats.org/drawingml/2006/main" def="{DF1B5C0F-08DA-45F8-95B9-79A3A3C643A0}">
  <a:tblStyle styleId="{DF1B5C0F-08DA-45F8-95B9-79A3A3C643A0}"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FE1D6C4-7721-420F-967F-212F483EE16C}"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ishop.us/product/raspberry-pi-4-model-b-4gb/?src=raspberrypi"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11764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Image source: </a:t>
            </a:r>
            <a:r>
              <a:rPr lang="en" u="sng">
                <a:solidFill>
                  <a:schemeClr val="hlink"/>
                </a:solidFill>
                <a:hlinkClick r:id="rId3"/>
              </a:rPr>
              <a:t>https://www.pishop.us/product/raspberry-pi-4-model-b-4gb/?src=raspberrypi</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11bc12df0c_4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g211bc12df0c_4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11bc12df0c_4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g211bc12df0c_4_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t>Image source:https://www.amazon.com/Microsoft-HD-3000-LifeCam-Camera-T3H-00016/dp/B009VL9YJ2?source=ps-sl-shoppingads-lpcontext&amp;ref_=fplfs&amp;psc=1&amp;smid=A4UCFL9LU89NR</a:t>
            </a:r>
            <a:endParaRPr sz="15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 content delivery network(CDN) is a distributed group of servers that caches content near end users</a:t>
            </a:r>
            <a:br>
              <a:rPr lang="en"/>
            </a:br>
            <a:endParaRPr/>
          </a:p>
          <a:p>
            <a:pPr marL="0" lvl="0" indent="0" algn="l" rtl="0">
              <a:lnSpc>
                <a:spcPct val="100000"/>
              </a:lnSpc>
              <a:spcBef>
                <a:spcPts val="0"/>
              </a:spcBef>
              <a:spcAft>
                <a:spcPts val="0"/>
              </a:spcAft>
              <a:buSzPts val="1100"/>
              <a:buNone/>
            </a:pPr>
            <a:r>
              <a:rPr lang="en"/>
              <a:t>transport layer security(TLS). It is a protocol or communication rule that allows computer systems to talk to each other</a:t>
            </a:r>
            <a:br>
              <a:rPr lang="en"/>
            </a:br>
            <a:br>
              <a:rPr lang="en"/>
            </a:br>
            <a:r>
              <a:rPr lang="en"/>
              <a:t>Structured data is data that fits neatly into data tables and includes discrete data types such as numbers, short text, and dates. Unstructured data doesn't fit neatly into a data table because its size or nature: for example, audio and video files and large text documents.</a:t>
            </a:r>
            <a:br>
              <a:rPr lang="en"/>
            </a:br>
            <a:br>
              <a:rPr lang="en"/>
            </a:b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6479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Spent extra on Power Supply went with a higher rated amperage rating due to the demand of actuators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Actuators - feedback system added cost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Desk - Lumber stain, paint brushes, sand paper, screws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9" name="Google Shape;53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https://pastos.co/blogs/post/are-standing-desks-worth-it-the-benefits-according-to-experts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8343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32"/>
          <p:cNvGrpSpPr/>
          <p:nvPr/>
        </p:nvGrpSpPr>
        <p:grpSpPr>
          <a:xfrm>
            <a:off x="-78" y="-6350"/>
            <a:ext cx="9144178" cy="5149935"/>
            <a:chOff x="-104" y="-8467"/>
            <a:chExt cx="12192237" cy="6866580"/>
          </a:xfrm>
        </p:grpSpPr>
        <p:cxnSp>
          <p:nvCxnSpPr>
            <p:cNvPr id="24" name="Google Shape;24;p3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5" name="Google Shape;25;p32"/>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26" name="Google Shape;26;p3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27" name="Google Shape;27;p32"/>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32"/>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2"/>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7B4A3A">
                <a:alpha val="69800"/>
              </a:srgbClr>
            </a:solidFill>
            <a:ln>
              <a:noFill/>
            </a:ln>
          </p:spPr>
        </p:sp>
        <p:sp>
          <p:nvSpPr>
            <p:cNvPr id="30" name="Google Shape;30;p32"/>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F6C680">
                <a:alpha val="69800"/>
              </a:srgbClr>
            </a:solidFill>
            <a:ln>
              <a:noFill/>
            </a:ln>
          </p:spPr>
        </p:sp>
        <p:sp>
          <p:nvSpPr>
            <p:cNvPr id="31" name="Google Shape;31;p32"/>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32" name="Google Shape;32;p32"/>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2"/>
            <p:cNvSpPr/>
            <p:nvPr/>
          </p:nvSpPr>
          <p:spPr>
            <a:xfrm rot="10800000">
              <a:off x="-104" y="54"/>
              <a:ext cx="842700" cy="5666100"/>
            </a:xfrm>
            <a:prstGeom prst="triangle">
              <a:avLst>
                <a:gd name="adj" fmla="val 100000"/>
              </a:avLst>
            </a:prstGeom>
            <a:solidFill>
              <a:schemeClr val="accent1">
                <a:alpha val="847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32"/>
          <p:cNvSpPr txBox="1">
            <a:spLocks noGrp="1"/>
          </p:cNvSpPr>
          <p:nvPr>
            <p:ph type="ctrTitle"/>
          </p:nvPr>
        </p:nvSpPr>
        <p:spPr>
          <a:xfrm>
            <a:off x="1130300" y="1803400"/>
            <a:ext cx="5825100" cy="12348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Clr>
                <a:schemeClr val="accent1"/>
              </a:buClr>
              <a:buSzPts val="4050"/>
              <a:buFont typeface="Trebuchet MS"/>
              <a:buNone/>
              <a:defRPr sz="4050">
                <a:solidFill>
                  <a:schemeClr val="accen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32"/>
          <p:cNvSpPr txBox="1">
            <a:spLocks noGrp="1"/>
          </p:cNvSpPr>
          <p:nvPr>
            <p:ph type="subTitle" idx="1"/>
          </p:nvPr>
        </p:nvSpPr>
        <p:spPr>
          <a:xfrm>
            <a:off x="1130300" y="3038125"/>
            <a:ext cx="5825100" cy="822600"/>
          </a:xfrm>
          <a:prstGeom prst="rect">
            <a:avLst/>
          </a:prstGeom>
          <a:noFill/>
          <a:ln>
            <a:noFill/>
          </a:ln>
        </p:spPr>
        <p:txBody>
          <a:bodyPr spcFirstLastPara="1" wrap="square" lIns="91425" tIns="45700" rIns="91425" bIns="45700" anchor="t" anchorCtr="0">
            <a:normAutofit/>
          </a:bodyPr>
          <a:lstStyle>
            <a:lvl1pPr lvl="0" algn="r" rtl="0">
              <a:spcBef>
                <a:spcPts val="750"/>
              </a:spcBef>
              <a:spcAft>
                <a:spcPts val="0"/>
              </a:spcAft>
              <a:buSzPts val="1080"/>
              <a:buNone/>
              <a:defRPr>
                <a:solidFill>
                  <a:srgbClr val="7F7F7F"/>
                </a:solidFill>
              </a:defRPr>
            </a:lvl1pPr>
            <a:lvl2pPr lvl="1" algn="ctr" rtl="0">
              <a:spcBef>
                <a:spcPts val="750"/>
              </a:spcBef>
              <a:spcAft>
                <a:spcPts val="0"/>
              </a:spcAft>
              <a:buSzPts val="960"/>
              <a:buNone/>
              <a:defRPr>
                <a:solidFill>
                  <a:srgbClr val="888888"/>
                </a:solidFill>
              </a:defRPr>
            </a:lvl2pPr>
            <a:lvl3pPr lvl="2" algn="ctr" rtl="0">
              <a:spcBef>
                <a:spcPts val="750"/>
              </a:spcBef>
              <a:spcAft>
                <a:spcPts val="0"/>
              </a:spcAft>
              <a:buSzPts val="840"/>
              <a:buNone/>
              <a:defRPr>
                <a:solidFill>
                  <a:srgbClr val="888888"/>
                </a:solidFill>
              </a:defRPr>
            </a:lvl3pPr>
            <a:lvl4pPr lvl="3" algn="ctr" rtl="0">
              <a:spcBef>
                <a:spcPts val="750"/>
              </a:spcBef>
              <a:spcAft>
                <a:spcPts val="0"/>
              </a:spcAft>
              <a:buSzPts val="720"/>
              <a:buNone/>
              <a:defRPr>
                <a:solidFill>
                  <a:srgbClr val="888888"/>
                </a:solidFill>
              </a:defRPr>
            </a:lvl4pPr>
            <a:lvl5pPr lvl="4" algn="ctr" rtl="0">
              <a:spcBef>
                <a:spcPts val="750"/>
              </a:spcBef>
              <a:spcAft>
                <a:spcPts val="0"/>
              </a:spcAft>
              <a:buSzPts val="720"/>
              <a:buNone/>
              <a:defRPr>
                <a:solidFill>
                  <a:srgbClr val="888888"/>
                </a:solidFill>
              </a:defRPr>
            </a:lvl5pPr>
            <a:lvl6pPr lvl="5" algn="ctr" rtl="0">
              <a:spcBef>
                <a:spcPts val="750"/>
              </a:spcBef>
              <a:spcAft>
                <a:spcPts val="0"/>
              </a:spcAft>
              <a:buSzPts val="720"/>
              <a:buNone/>
              <a:defRPr>
                <a:solidFill>
                  <a:srgbClr val="888888"/>
                </a:solidFill>
              </a:defRPr>
            </a:lvl6pPr>
            <a:lvl7pPr lvl="6" algn="ctr" rtl="0">
              <a:spcBef>
                <a:spcPts val="750"/>
              </a:spcBef>
              <a:spcAft>
                <a:spcPts val="0"/>
              </a:spcAft>
              <a:buSzPts val="720"/>
              <a:buNone/>
              <a:defRPr>
                <a:solidFill>
                  <a:srgbClr val="888888"/>
                </a:solidFill>
              </a:defRPr>
            </a:lvl7pPr>
            <a:lvl8pPr lvl="7" algn="ctr" rtl="0">
              <a:spcBef>
                <a:spcPts val="750"/>
              </a:spcBef>
              <a:spcAft>
                <a:spcPts val="0"/>
              </a:spcAft>
              <a:buSzPts val="720"/>
              <a:buNone/>
              <a:defRPr>
                <a:solidFill>
                  <a:srgbClr val="888888"/>
                </a:solidFill>
              </a:defRPr>
            </a:lvl8pPr>
            <a:lvl9pPr lvl="8" algn="ctr" rtl="0">
              <a:spcBef>
                <a:spcPts val="750"/>
              </a:spcBef>
              <a:spcAft>
                <a:spcPts val="0"/>
              </a:spcAft>
              <a:buSzPts val="720"/>
              <a:buNone/>
              <a:defRPr>
                <a:solidFill>
                  <a:srgbClr val="888888"/>
                </a:solidFill>
              </a:defRPr>
            </a:lvl9pPr>
          </a:lstStyle>
          <a:p>
            <a:endParaRPr/>
          </a:p>
        </p:txBody>
      </p:sp>
      <p:sp>
        <p:nvSpPr>
          <p:cNvPr id="36" name="Google Shape;36;p32"/>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 name="Google Shape;37;p32"/>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p32"/>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
        <p:cNvGrpSpPr/>
        <p:nvPr/>
      </p:nvGrpSpPr>
      <p:grpSpPr>
        <a:xfrm>
          <a:off x="0" y="0"/>
          <a:ext cx="0" cy="0"/>
          <a:chOff x="0" y="0"/>
          <a:chExt cx="0" cy="0"/>
        </a:xfrm>
      </p:grpSpPr>
      <p:sp>
        <p:nvSpPr>
          <p:cNvPr id="93" name="Google Shape;93;p46"/>
          <p:cNvSpPr txBox="1">
            <a:spLocks noGrp="1"/>
          </p:cNvSpPr>
          <p:nvPr>
            <p:ph type="title"/>
          </p:nvPr>
        </p:nvSpPr>
        <p:spPr>
          <a:xfrm>
            <a:off x="508001" y="3600450"/>
            <a:ext cx="6447600" cy="4251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1800"/>
              <a:buFont typeface="Trebuchet MS"/>
              <a:buNone/>
              <a:defRPr sz="18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46"/>
          <p:cNvSpPr>
            <a:spLocks noGrp="1"/>
          </p:cNvSpPr>
          <p:nvPr>
            <p:ph type="pic" idx="2"/>
          </p:nvPr>
        </p:nvSpPr>
        <p:spPr>
          <a:xfrm>
            <a:off x="508001" y="457200"/>
            <a:ext cx="6447600" cy="2884200"/>
          </a:xfrm>
          <a:prstGeom prst="rect">
            <a:avLst/>
          </a:prstGeom>
          <a:noFill/>
          <a:ln>
            <a:noFill/>
          </a:ln>
        </p:spPr>
      </p:sp>
      <p:sp>
        <p:nvSpPr>
          <p:cNvPr id="95" name="Google Shape;95;p46"/>
          <p:cNvSpPr txBox="1">
            <a:spLocks noGrp="1"/>
          </p:cNvSpPr>
          <p:nvPr>
            <p:ph type="body" idx="1"/>
          </p:nvPr>
        </p:nvSpPr>
        <p:spPr>
          <a:xfrm>
            <a:off x="508001" y="4025504"/>
            <a:ext cx="6447600" cy="505500"/>
          </a:xfrm>
          <a:prstGeom prst="rect">
            <a:avLst/>
          </a:prstGeom>
          <a:noFill/>
          <a:ln>
            <a:noFill/>
          </a:ln>
        </p:spPr>
        <p:txBody>
          <a:bodyPr spcFirstLastPara="1" wrap="square" lIns="91425" tIns="45700" rIns="91425" bIns="45700" anchor="t" anchorCtr="0">
            <a:normAutofit/>
          </a:bodyPr>
          <a:lstStyle>
            <a:lvl1pPr marL="457200" lvl="0" indent="-228600" algn="l" rtl="0">
              <a:spcBef>
                <a:spcPts val="750"/>
              </a:spcBef>
              <a:spcAft>
                <a:spcPts val="0"/>
              </a:spcAft>
              <a:buSzPts val="720"/>
              <a:buNone/>
              <a:defRPr sz="900"/>
            </a:lvl1pPr>
            <a:lvl2pPr marL="914400" lvl="1" indent="-228600" algn="l" rtl="0">
              <a:spcBef>
                <a:spcPts val="750"/>
              </a:spcBef>
              <a:spcAft>
                <a:spcPts val="0"/>
              </a:spcAft>
              <a:buSzPts val="720"/>
              <a:buNone/>
              <a:defRPr sz="900"/>
            </a:lvl2pPr>
            <a:lvl3pPr marL="1371600" lvl="2" indent="-228600" algn="l" rtl="0">
              <a:spcBef>
                <a:spcPts val="750"/>
              </a:spcBef>
              <a:spcAft>
                <a:spcPts val="0"/>
              </a:spcAft>
              <a:buSzPts val="600"/>
              <a:buNone/>
              <a:defRPr sz="750"/>
            </a:lvl3pPr>
            <a:lvl4pPr marL="1828800" lvl="3" indent="-228600" algn="l" rtl="0">
              <a:spcBef>
                <a:spcPts val="750"/>
              </a:spcBef>
              <a:spcAft>
                <a:spcPts val="0"/>
              </a:spcAft>
              <a:buSzPts val="540"/>
              <a:buNone/>
              <a:defRPr sz="675"/>
            </a:lvl4pPr>
            <a:lvl5pPr marL="2286000" lvl="4" indent="-228600" algn="l" rtl="0">
              <a:spcBef>
                <a:spcPts val="750"/>
              </a:spcBef>
              <a:spcAft>
                <a:spcPts val="0"/>
              </a:spcAft>
              <a:buSzPts val="540"/>
              <a:buNone/>
              <a:defRPr sz="675"/>
            </a:lvl5pPr>
            <a:lvl6pPr marL="2743200" lvl="5" indent="-228600" algn="l" rtl="0">
              <a:spcBef>
                <a:spcPts val="750"/>
              </a:spcBef>
              <a:spcAft>
                <a:spcPts val="0"/>
              </a:spcAft>
              <a:buSzPts val="540"/>
              <a:buNone/>
              <a:defRPr sz="675"/>
            </a:lvl6pPr>
            <a:lvl7pPr marL="3200400" lvl="6" indent="-228600" algn="l" rtl="0">
              <a:spcBef>
                <a:spcPts val="750"/>
              </a:spcBef>
              <a:spcAft>
                <a:spcPts val="0"/>
              </a:spcAft>
              <a:buSzPts val="540"/>
              <a:buNone/>
              <a:defRPr sz="675"/>
            </a:lvl7pPr>
            <a:lvl8pPr marL="3657600" lvl="7" indent="-228600" algn="l" rtl="0">
              <a:spcBef>
                <a:spcPts val="750"/>
              </a:spcBef>
              <a:spcAft>
                <a:spcPts val="0"/>
              </a:spcAft>
              <a:buSzPts val="540"/>
              <a:buNone/>
              <a:defRPr sz="675"/>
            </a:lvl8pPr>
            <a:lvl9pPr marL="4114800" lvl="8" indent="-228600" algn="l" rtl="0">
              <a:spcBef>
                <a:spcPts val="750"/>
              </a:spcBef>
              <a:spcAft>
                <a:spcPts val="0"/>
              </a:spcAft>
              <a:buSzPts val="540"/>
              <a:buNone/>
              <a:defRPr sz="675"/>
            </a:lvl9pPr>
          </a:lstStyle>
          <a:p>
            <a:endParaRPr/>
          </a:p>
        </p:txBody>
      </p:sp>
      <p:sp>
        <p:nvSpPr>
          <p:cNvPr id="96" name="Google Shape;96;p46"/>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46"/>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46"/>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9"/>
        <p:cNvGrpSpPr/>
        <p:nvPr/>
      </p:nvGrpSpPr>
      <p:grpSpPr>
        <a:xfrm>
          <a:off x="0" y="0"/>
          <a:ext cx="0" cy="0"/>
          <a:chOff x="0" y="0"/>
          <a:chExt cx="0" cy="0"/>
        </a:xfrm>
      </p:grpSpPr>
      <p:sp>
        <p:nvSpPr>
          <p:cNvPr id="100" name="Google Shape;100;p47"/>
          <p:cNvSpPr txBox="1">
            <a:spLocks noGrp="1"/>
          </p:cNvSpPr>
          <p:nvPr>
            <p:ph type="title"/>
          </p:nvPr>
        </p:nvSpPr>
        <p:spPr>
          <a:xfrm>
            <a:off x="508001" y="457200"/>
            <a:ext cx="6447600" cy="25527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330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47"/>
          <p:cNvSpPr txBox="1">
            <a:spLocks noGrp="1"/>
          </p:cNvSpPr>
          <p:nvPr>
            <p:ph type="body" idx="1"/>
          </p:nvPr>
        </p:nvSpPr>
        <p:spPr>
          <a:xfrm>
            <a:off x="508001" y="3352800"/>
            <a:ext cx="6447600" cy="11781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750"/>
              </a:spcBef>
              <a:spcAft>
                <a:spcPts val="0"/>
              </a:spcAft>
              <a:buSzPts val="1080"/>
              <a:buNone/>
              <a:defRPr sz="1350">
                <a:solidFill>
                  <a:srgbClr val="3F3F3F"/>
                </a:solidFill>
              </a:defRPr>
            </a:lvl1pPr>
            <a:lvl2pPr marL="914400" lvl="1" indent="-228600" algn="l" rtl="0">
              <a:spcBef>
                <a:spcPts val="750"/>
              </a:spcBef>
              <a:spcAft>
                <a:spcPts val="0"/>
              </a:spcAft>
              <a:buSzPts val="1080"/>
              <a:buNone/>
              <a:defRPr sz="1350">
                <a:solidFill>
                  <a:srgbClr val="888888"/>
                </a:solidFill>
              </a:defRPr>
            </a:lvl2pPr>
            <a:lvl3pPr marL="1371600" lvl="2" indent="-228600" algn="l" rtl="0">
              <a:spcBef>
                <a:spcPts val="750"/>
              </a:spcBef>
              <a:spcAft>
                <a:spcPts val="0"/>
              </a:spcAft>
              <a:buSzPts val="960"/>
              <a:buNone/>
              <a:defRPr sz="1200">
                <a:solidFill>
                  <a:srgbClr val="888888"/>
                </a:solidFill>
              </a:defRPr>
            </a:lvl3pPr>
            <a:lvl4pPr marL="1828800" lvl="3" indent="-228600" algn="l" rtl="0">
              <a:spcBef>
                <a:spcPts val="750"/>
              </a:spcBef>
              <a:spcAft>
                <a:spcPts val="0"/>
              </a:spcAft>
              <a:buSzPts val="840"/>
              <a:buNone/>
              <a:defRPr sz="1050">
                <a:solidFill>
                  <a:srgbClr val="888888"/>
                </a:solidFill>
              </a:defRPr>
            </a:lvl4pPr>
            <a:lvl5pPr marL="2286000" lvl="4" indent="-228600" algn="l" rtl="0">
              <a:spcBef>
                <a:spcPts val="750"/>
              </a:spcBef>
              <a:spcAft>
                <a:spcPts val="0"/>
              </a:spcAft>
              <a:buSzPts val="840"/>
              <a:buNone/>
              <a:defRPr sz="1050">
                <a:solidFill>
                  <a:srgbClr val="888888"/>
                </a:solidFill>
              </a:defRPr>
            </a:lvl5pPr>
            <a:lvl6pPr marL="2743200" lvl="5" indent="-228600" algn="l" rtl="0">
              <a:spcBef>
                <a:spcPts val="750"/>
              </a:spcBef>
              <a:spcAft>
                <a:spcPts val="0"/>
              </a:spcAft>
              <a:buSzPts val="840"/>
              <a:buNone/>
              <a:defRPr sz="1050">
                <a:solidFill>
                  <a:srgbClr val="888888"/>
                </a:solidFill>
              </a:defRPr>
            </a:lvl6pPr>
            <a:lvl7pPr marL="3200400" lvl="6" indent="-228600" algn="l" rtl="0">
              <a:spcBef>
                <a:spcPts val="750"/>
              </a:spcBef>
              <a:spcAft>
                <a:spcPts val="0"/>
              </a:spcAft>
              <a:buSzPts val="840"/>
              <a:buNone/>
              <a:defRPr sz="1050">
                <a:solidFill>
                  <a:srgbClr val="888888"/>
                </a:solidFill>
              </a:defRPr>
            </a:lvl7pPr>
            <a:lvl8pPr marL="3657600" lvl="7" indent="-228600" algn="l" rtl="0">
              <a:spcBef>
                <a:spcPts val="750"/>
              </a:spcBef>
              <a:spcAft>
                <a:spcPts val="0"/>
              </a:spcAft>
              <a:buSzPts val="840"/>
              <a:buNone/>
              <a:defRPr sz="1050">
                <a:solidFill>
                  <a:srgbClr val="888888"/>
                </a:solidFill>
              </a:defRPr>
            </a:lvl8pPr>
            <a:lvl9pPr marL="4114800" lvl="8" indent="-228600" algn="l" rtl="0">
              <a:spcBef>
                <a:spcPts val="750"/>
              </a:spcBef>
              <a:spcAft>
                <a:spcPts val="0"/>
              </a:spcAft>
              <a:buSzPts val="840"/>
              <a:buNone/>
              <a:defRPr sz="1050">
                <a:solidFill>
                  <a:srgbClr val="888888"/>
                </a:solidFill>
              </a:defRPr>
            </a:lvl9pPr>
          </a:lstStyle>
          <a:p>
            <a:endParaRPr/>
          </a:p>
        </p:txBody>
      </p:sp>
      <p:sp>
        <p:nvSpPr>
          <p:cNvPr id="102" name="Google Shape;102;p47"/>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p47"/>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47"/>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5"/>
        <p:cNvGrpSpPr/>
        <p:nvPr/>
      </p:nvGrpSpPr>
      <p:grpSpPr>
        <a:xfrm>
          <a:off x="0" y="0"/>
          <a:ext cx="0" cy="0"/>
          <a:chOff x="0" y="0"/>
          <a:chExt cx="0" cy="0"/>
        </a:xfrm>
      </p:grpSpPr>
      <p:sp>
        <p:nvSpPr>
          <p:cNvPr id="106" name="Google Shape;106;p48"/>
          <p:cNvSpPr txBox="1">
            <a:spLocks noGrp="1"/>
          </p:cNvSpPr>
          <p:nvPr>
            <p:ph type="title"/>
          </p:nvPr>
        </p:nvSpPr>
        <p:spPr>
          <a:xfrm>
            <a:off x="698500" y="457200"/>
            <a:ext cx="6070500" cy="22671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330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48"/>
          <p:cNvSpPr txBox="1">
            <a:spLocks noGrp="1"/>
          </p:cNvSpPr>
          <p:nvPr>
            <p:ph type="body" idx="1"/>
          </p:nvPr>
        </p:nvSpPr>
        <p:spPr>
          <a:xfrm>
            <a:off x="1024604" y="2724150"/>
            <a:ext cx="5418300" cy="285900"/>
          </a:xfrm>
          <a:prstGeom prst="rect">
            <a:avLst/>
          </a:prstGeom>
          <a:noFill/>
          <a:ln>
            <a:noFill/>
          </a:ln>
        </p:spPr>
        <p:txBody>
          <a:bodyPr spcFirstLastPara="1" wrap="square" lIns="91425" tIns="45700" rIns="91425" bIns="45700" anchor="ctr" anchorCtr="0">
            <a:noAutofit/>
          </a:bodyPr>
          <a:lstStyle>
            <a:lvl1pPr marL="457200" lvl="0" indent="-228600" algn="l" rtl="0">
              <a:spcBef>
                <a:spcPts val="750"/>
              </a:spcBef>
              <a:spcAft>
                <a:spcPts val="0"/>
              </a:spcAft>
              <a:buSzPts val="960"/>
              <a:buFont typeface="Trebuchet MS"/>
              <a:buNone/>
              <a:defRPr sz="1200">
                <a:solidFill>
                  <a:srgbClr val="7F7F7F"/>
                </a:solidFill>
              </a:defRPr>
            </a:lvl1pPr>
            <a:lvl2pPr marL="914400" lvl="1" indent="-228600" algn="l" rtl="0">
              <a:spcBef>
                <a:spcPts val="750"/>
              </a:spcBef>
              <a:spcAft>
                <a:spcPts val="0"/>
              </a:spcAft>
              <a:buSzPts val="960"/>
              <a:buFont typeface="Trebuchet MS"/>
              <a:buNone/>
              <a:defRPr/>
            </a:lvl2pPr>
            <a:lvl3pPr marL="1371600" lvl="2" indent="-228600" algn="l" rtl="0">
              <a:spcBef>
                <a:spcPts val="750"/>
              </a:spcBef>
              <a:spcAft>
                <a:spcPts val="0"/>
              </a:spcAft>
              <a:buSzPts val="840"/>
              <a:buFont typeface="Trebuchet MS"/>
              <a:buNone/>
              <a:defRPr/>
            </a:lvl3pPr>
            <a:lvl4pPr marL="1828800" lvl="3" indent="-228600" algn="l" rtl="0">
              <a:spcBef>
                <a:spcPts val="750"/>
              </a:spcBef>
              <a:spcAft>
                <a:spcPts val="0"/>
              </a:spcAft>
              <a:buSzPts val="720"/>
              <a:buFont typeface="Trebuchet MS"/>
              <a:buNone/>
              <a:defRPr/>
            </a:lvl4pPr>
            <a:lvl5pPr marL="2286000" lvl="4" indent="-228600" algn="l" rtl="0">
              <a:spcBef>
                <a:spcPts val="750"/>
              </a:spcBef>
              <a:spcAft>
                <a:spcPts val="0"/>
              </a:spcAft>
              <a:buSzPts val="720"/>
              <a:buFont typeface="Trebuchet MS"/>
              <a:buNone/>
              <a:defRPr/>
            </a:lvl5pPr>
            <a:lvl6pPr marL="2743200" lvl="5" indent="-320039" algn="l" rtl="0">
              <a:spcBef>
                <a:spcPts val="750"/>
              </a:spcBef>
              <a:spcAft>
                <a:spcPts val="0"/>
              </a:spcAft>
              <a:buSzPts val="1440"/>
              <a:buChar char="►"/>
              <a:defRPr/>
            </a:lvl6pPr>
            <a:lvl7pPr marL="3200400" lvl="6" indent="-320039" algn="l" rtl="0">
              <a:spcBef>
                <a:spcPts val="750"/>
              </a:spcBef>
              <a:spcAft>
                <a:spcPts val="0"/>
              </a:spcAft>
              <a:buSzPts val="1440"/>
              <a:buChar char="►"/>
              <a:defRPr/>
            </a:lvl7pPr>
            <a:lvl8pPr marL="3657600" lvl="7" indent="-320040" algn="l" rtl="0">
              <a:spcBef>
                <a:spcPts val="750"/>
              </a:spcBef>
              <a:spcAft>
                <a:spcPts val="0"/>
              </a:spcAft>
              <a:buSzPts val="1440"/>
              <a:buChar char="►"/>
              <a:defRPr/>
            </a:lvl8pPr>
            <a:lvl9pPr marL="4114800" lvl="8" indent="-320040" algn="l" rtl="0">
              <a:spcBef>
                <a:spcPts val="750"/>
              </a:spcBef>
              <a:spcAft>
                <a:spcPts val="0"/>
              </a:spcAft>
              <a:buSzPts val="1440"/>
              <a:buChar char="►"/>
              <a:defRPr/>
            </a:lvl9pPr>
          </a:lstStyle>
          <a:p>
            <a:endParaRPr/>
          </a:p>
        </p:txBody>
      </p:sp>
      <p:sp>
        <p:nvSpPr>
          <p:cNvPr id="108" name="Google Shape;108;p48"/>
          <p:cNvSpPr txBox="1">
            <a:spLocks noGrp="1"/>
          </p:cNvSpPr>
          <p:nvPr>
            <p:ph type="body" idx="2"/>
          </p:nvPr>
        </p:nvSpPr>
        <p:spPr>
          <a:xfrm>
            <a:off x="508001" y="3352800"/>
            <a:ext cx="6447600" cy="11781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750"/>
              </a:spcBef>
              <a:spcAft>
                <a:spcPts val="0"/>
              </a:spcAft>
              <a:buSzPts val="1080"/>
              <a:buNone/>
              <a:defRPr sz="1350">
                <a:solidFill>
                  <a:srgbClr val="3F3F3F"/>
                </a:solidFill>
              </a:defRPr>
            </a:lvl1pPr>
            <a:lvl2pPr marL="914400" lvl="1" indent="-228600" algn="l" rtl="0">
              <a:spcBef>
                <a:spcPts val="750"/>
              </a:spcBef>
              <a:spcAft>
                <a:spcPts val="0"/>
              </a:spcAft>
              <a:buSzPts val="1080"/>
              <a:buNone/>
              <a:defRPr sz="1350">
                <a:solidFill>
                  <a:srgbClr val="888888"/>
                </a:solidFill>
              </a:defRPr>
            </a:lvl2pPr>
            <a:lvl3pPr marL="1371600" lvl="2" indent="-228600" algn="l" rtl="0">
              <a:spcBef>
                <a:spcPts val="750"/>
              </a:spcBef>
              <a:spcAft>
                <a:spcPts val="0"/>
              </a:spcAft>
              <a:buSzPts val="960"/>
              <a:buNone/>
              <a:defRPr sz="1200">
                <a:solidFill>
                  <a:srgbClr val="888888"/>
                </a:solidFill>
              </a:defRPr>
            </a:lvl3pPr>
            <a:lvl4pPr marL="1828800" lvl="3" indent="-228600" algn="l" rtl="0">
              <a:spcBef>
                <a:spcPts val="750"/>
              </a:spcBef>
              <a:spcAft>
                <a:spcPts val="0"/>
              </a:spcAft>
              <a:buSzPts val="840"/>
              <a:buNone/>
              <a:defRPr sz="1050">
                <a:solidFill>
                  <a:srgbClr val="888888"/>
                </a:solidFill>
              </a:defRPr>
            </a:lvl4pPr>
            <a:lvl5pPr marL="2286000" lvl="4" indent="-228600" algn="l" rtl="0">
              <a:spcBef>
                <a:spcPts val="750"/>
              </a:spcBef>
              <a:spcAft>
                <a:spcPts val="0"/>
              </a:spcAft>
              <a:buSzPts val="840"/>
              <a:buNone/>
              <a:defRPr sz="1050">
                <a:solidFill>
                  <a:srgbClr val="888888"/>
                </a:solidFill>
              </a:defRPr>
            </a:lvl5pPr>
            <a:lvl6pPr marL="2743200" lvl="5" indent="-228600" algn="l" rtl="0">
              <a:spcBef>
                <a:spcPts val="750"/>
              </a:spcBef>
              <a:spcAft>
                <a:spcPts val="0"/>
              </a:spcAft>
              <a:buSzPts val="840"/>
              <a:buNone/>
              <a:defRPr sz="1050">
                <a:solidFill>
                  <a:srgbClr val="888888"/>
                </a:solidFill>
              </a:defRPr>
            </a:lvl6pPr>
            <a:lvl7pPr marL="3200400" lvl="6" indent="-228600" algn="l" rtl="0">
              <a:spcBef>
                <a:spcPts val="750"/>
              </a:spcBef>
              <a:spcAft>
                <a:spcPts val="0"/>
              </a:spcAft>
              <a:buSzPts val="840"/>
              <a:buNone/>
              <a:defRPr sz="1050">
                <a:solidFill>
                  <a:srgbClr val="888888"/>
                </a:solidFill>
              </a:defRPr>
            </a:lvl7pPr>
            <a:lvl8pPr marL="3657600" lvl="7" indent="-228600" algn="l" rtl="0">
              <a:spcBef>
                <a:spcPts val="750"/>
              </a:spcBef>
              <a:spcAft>
                <a:spcPts val="0"/>
              </a:spcAft>
              <a:buSzPts val="840"/>
              <a:buNone/>
              <a:defRPr sz="1050">
                <a:solidFill>
                  <a:srgbClr val="888888"/>
                </a:solidFill>
              </a:defRPr>
            </a:lvl8pPr>
            <a:lvl9pPr marL="4114800" lvl="8" indent="-228600" algn="l" rtl="0">
              <a:spcBef>
                <a:spcPts val="750"/>
              </a:spcBef>
              <a:spcAft>
                <a:spcPts val="0"/>
              </a:spcAft>
              <a:buSzPts val="840"/>
              <a:buNone/>
              <a:defRPr sz="1050">
                <a:solidFill>
                  <a:srgbClr val="888888"/>
                </a:solidFill>
              </a:defRPr>
            </a:lvl9pPr>
          </a:lstStyle>
          <a:p>
            <a:endParaRPr/>
          </a:p>
        </p:txBody>
      </p:sp>
      <p:sp>
        <p:nvSpPr>
          <p:cNvPr id="109" name="Google Shape;109;p48"/>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p48"/>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p48"/>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48"/>
          <p:cNvSpPr txBox="1"/>
          <p:nvPr/>
        </p:nvSpPr>
        <p:spPr>
          <a:xfrm>
            <a:off x="406403" y="592784"/>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b="0" i="0" u="none" strike="noStrike" cap="none">
                <a:solidFill>
                  <a:srgbClr val="F6C680"/>
                </a:solidFill>
                <a:latin typeface="Arial"/>
                <a:ea typeface="Arial"/>
                <a:cs typeface="Arial"/>
                <a:sym typeface="Arial"/>
              </a:rPr>
              <a:t>“</a:t>
            </a:r>
            <a:endParaRPr/>
          </a:p>
        </p:txBody>
      </p:sp>
      <p:sp>
        <p:nvSpPr>
          <p:cNvPr id="113" name="Google Shape;113;p48"/>
          <p:cNvSpPr txBox="1"/>
          <p:nvPr/>
        </p:nvSpPr>
        <p:spPr>
          <a:xfrm>
            <a:off x="6669758" y="216491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b="0" i="0" u="none" strike="noStrike" cap="none">
                <a:solidFill>
                  <a:srgbClr val="F6C680"/>
                </a:solidFill>
                <a:latin typeface="Arial"/>
                <a:ea typeface="Arial"/>
                <a:cs typeface="Arial"/>
                <a:sym typeface="Arial"/>
              </a:rPr>
              <a:t>”</a:t>
            </a:r>
            <a:endParaRPr sz="1050" b="0" i="0" u="none" strike="noStrike" cap="none">
              <a:solidFill>
                <a:srgbClr val="F6C68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4"/>
        <p:cNvGrpSpPr/>
        <p:nvPr/>
      </p:nvGrpSpPr>
      <p:grpSpPr>
        <a:xfrm>
          <a:off x="0" y="0"/>
          <a:ext cx="0" cy="0"/>
          <a:chOff x="0" y="0"/>
          <a:chExt cx="0" cy="0"/>
        </a:xfrm>
      </p:grpSpPr>
      <p:sp>
        <p:nvSpPr>
          <p:cNvPr id="115" name="Google Shape;115;p49"/>
          <p:cNvSpPr txBox="1">
            <a:spLocks noGrp="1"/>
          </p:cNvSpPr>
          <p:nvPr>
            <p:ph type="title"/>
          </p:nvPr>
        </p:nvSpPr>
        <p:spPr>
          <a:xfrm>
            <a:off x="508001" y="1448991"/>
            <a:ext cx="6447600" cy="194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330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49"/>
          <p:cNvSpPr txBox="1">
            <a:spLocks noGrp="1"/>
          </p:cNvSpPr>
          <p:nvPr>
            <p:ph type="body" idx="1"/>
          </p:nvPr>
        </p:nvSpPr>
        <p:spPr>
          <a:xfrm>
            <a:off x="508001" y="3395586"/>
            <a:ext cx="6447600" cy="1135500"/>
          </a:xfrm>
          <a:prstGeom prst="rect">
            <a:avLst/>
          </a:prstGeom>
          <a:noFill/>
          <a:ln>
            <a:noFill/>
          </a:ln>
        </p:spPr>
        <p:txBody>
          <a:bodyPr spcFirstLastPara="1" wrap="square" lIns="91425" tIns="45700" rIns="91425" bIns="45700" anchor="t" anchorCtr="0">
            <a:normAutofit/>
          </a:bodyPr>
          <a:lstStyle>
            <a:lvl1pPr marL="457200" lvl="0" indent="-228600" algn="l" rtl="0">
              <a:spcBef>
                <a:spcPts val="750"/>
              </a:spcBef>
              <a:spcAft>
                <a:spcPts val="0"/>
              </a:spcAft>
              <a:buSzPts val="1080"/>
              <a:buNone/>
              <a:defRPr sz="1350">
                <a:solidFill>
                  <a:srgbClr val="3F3F3F"/>
                </a:solidFill>
              </a:defRPr>
            </a:lvl1pPr>
            <a:lvl2pPr marL="914400" lvl="1" indent="-228600" algn="l" rtl="0">
              <a:spcBef>
                <a:spcPts val="750"/>
              </a:spcBef>
              <a:spcAft>
                <a:spcPts val="0"/>
              </a:spcAft>
              <a:buSzPts val="1080"/>
              <a:buNone/>
              <a:defRPr sz="1350">
                <a:solidFill>
                  <a:srgbClr val="888888"/>
                </a:solidFill>
              </a:defRPr>
            </a:lvl2pPr>
            <a:lvl3pPr marL="1371600" lvl="2" indent="-228600" algn="l" rtl="0">
              <a:spcBef>
                <a:spcPts val="750"/>
              </a:spcBef>
              <a:spcAft>
                <a:spcPts val="0"/>
              </a:spcAft>
              <a:buSzPts val="960"/>
              <a:buNone/>
              <a:defRPr sz="1200">
                <a:solidFill>
                  <a:srgbClr val="888888"/>
                </a:solidFill>
              </a:defRPr>
            </a:lvl3pPr>
            <a:lvl4pPr marL="1828800" lvl="3" indent="-228600" algn="l" rtl="0">
              <a:spcBef>
                <a:spcPts val="750"/>
              </a:spcBef>
              <a:spcAft>
                <a:spcPts val="0"/>
              </a:spcAft>
              <a:buSzPts val="840"/>
              <a:buNone/>
              <a:defRPr sz="1050">
                <a:solidFill>
                  <a:srgbClr val="888888"/>
                </a:solidFill>
              </a:defRPr>
            </a:lvl4pPr>
            <a:lvl5pPr marL="2286000" lvl="4" indent="-228600" algn="l" rtl="0">
              <a:spcBef>
                <a:spcPts val="750"/>
              </a:spcBef>
              <a:spcAft>
                <a:spcPts val="0"/>
              </a:spcAft>
              <a:buSzPts val="840"/>
              <a:buNone/>
              <a:defRPr sz="1050">
                <a:solidFill>
                  <a:srgbClr val="888888"/>
                </a:solidFill>
              </a:defRPr>
            </a:lvl5pPr>
            <a:lvl6pPr marL="2743200" lvl="5" indent="-228600" algn="l" rtl="0">
              <a:spcBef>
                <a:spcPts val="750"/>
              </a:spcBef>
              <a:spcAft>
                <a:spcPts val="0"/>
              </a:spcAft>
              <a:buSzPts val="840"/>
              <a:buNone/>
              <a:defRPr sz="1050">
                <a:solidFill>
                  <a:srgbClr val="888888"/>
                </a:solidFill>
              </a:defRPr>
            </a:lvl6pPr>
            <a:lvl7pPr marL="3200400" lvl="6" indent="-228600" algn="l" rtl="0">
              <a:spcBef>
                <a:spcPts val="750"/>
              </a:spcBef>
              <a:spcAft>
                <a:spcPts val="0"/>
              </a:spcAft>
              <a:buSzPts val="840"/>
              <a:buNone/>
              <a:defRPr sz="1050">
                <a:solidFill>
                  <a:srgbClr val="888888"/>
                </a:solidFill>
              </a:defRPr>
            </a:lvl7pPr>
            <a:lvl8pPr marL="3657600" lvl="7" indent="-228600" algn="l" rtl="0">
              <a:spcBef>
                <a:spcPts val="750"/>
              </a:spcBef>
              <a:spcAft>
                <a:spcPts val="0"/>
              </a:spcAft>
              <a:buSzPts val="840"/>
              <a:buNone/>
              <a:defRPr sz="1050">
                <a:solidFill>
                  <a:srgbClr val="888888"/>
                </a:solidFill>
              </a:defRPr>
            </a:lvl8pPr>
            <a:lvl9pPr marL="4114800" lvl="8" indent="-228600" algn="l" rtl="0">
              <a:spcBef>
                <a:spcPts val="750"/>
              </a:spcBef>
              <a:spcAft>
                <a:spcPts val="0"/>
              </a:spcAft>
              <a:buSzPts val="840"/>
              <a:buNone/>
              <a:defRPr sz="1050">
                <a:solidFill>
                  <a:srgbClr val="888888"/>
                </a:solidFill>
              </a:defRPr>
            </a:lvl9pPr>
          </a:lstStyle>
          <a:p>
            <a:endParaRPr/>
          </a:p>
        </p:txBody>
      </p:sp>
      <p:sp>
        <p:nvSpPr>
          <p:cNvPr id="117" name="Google Shape;117;p49"/>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49"/>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p49"/>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20"/>
        <p:cNvGrpSpPr/>
        <p:nvPr/>
      </p:nvGrpSpPr>
      <p:grpSpPr>
        <a:xfrm>
          <a:off x="0" y="0"/>
          <a:ext cx="0" cy="0"/>
          <a:chOff x="0" y="0"/>
          <a:chExt cx="0" cy="0"/>
        </a:xfrm>
      </p:grpSpPr>
      <p:sp>
        <p:nvSpPr>
          <p:cNvPr id="121" name="Google Shape;121;p50"/>
          <p:cNvSpPr txBox="1">
            <a:spLocks noGrp="1"/>
          </p:cNvSpPr>
          <p:nvPr>
            <p:ph type="title"/>
          </p:nvPr>
        </p:nvSpPr>
        <p:spPr>
          <a:xfrm>
            <a:off x="698500" y="457200"/>
            <a:ext cx="6070500" cy="22671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330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50"/>
          <p:cNvSpPr txBox="1">
            <a:spLocks noGrp="1"/>
          </p:cNvSpPr>
          <p:nvPr>
            <p:ph type="body" idx="1"/>
          </p:nvPr>
        </p:nvSpPr>
        <p:spPr>
          <a:xfrm>
            <a:off x="507999" y="3009900"/>
            <a:ext cx="6447600" cy="385800"/>
          </a:xfrm>
          <a:prstGeom prst="rect">
            <a:avLst/>
          </a:prstGeom>
          <a:noFill/>
          <a:ln>
            <a:noFill/>
          </a:ln>
        </p:spPr>
        <p:txBody>
          <a:bodyPr spcFirstLastPara="1" wrap="square" lIns="91425" tIns="45700" rIns="91425" bIns="45700" anchor="b" anchorCtr="0">
            <a:noAutofit/>
          </a:bodyPr>
          <a:lstStyle>
            <a:lvl1pPr marL="457200" lvl="0" indent="-228600" algn="l" rtl="0">
              <a:spcBef>
                <a:spcPts val="750"/>
              </a:spcBef>
              <a:spcAft>
                <a:spcPts val="0"/>
              </a:spcAft>
              <a:buSzPts val="1440"/>
              <a:buFont typeface="Trebuchet MS"/>
              <a:buNone/>
              <a:defRPr sz="1800">
                <a:solidFill>
                  <a:srgbClr val="3F3F3F"/>
                </a:solidFill>
              </a:defRPr>
            </a:lvl1pPr>
            <a:lvl2pPr marL="914400" lvl="1" indent="-228600" algn="l" rtl="0">
              <a:spcBef>
                <a:spcPts val="750"/>
              </a:spcBef>
              <a:spcAft>
                <a:spcPts val="0"/>
              </a:spcAft>
              <a:buSzPts val="960"/>
              <a:buFont typeface="Trebuchet MS"/>
              <a:buNone/>
              <a:defRPr/>
            </a:lvl2pPr>
            <a:lvl3pPr marL="1371600" lvl="2" indent="-228600" algn="l" rtl="0">
              <a:spcBef>
                <a:spcPts val="750"/>
              </a:spcBef>
              <a:spcAft>
                <a:spcPts val="0"/>
              </a:spcAft>
              <a:buSzPts val="840"/>
              <a:buFont typeface="Trebuchet MS"/>
              <a:buNone/>
              <a:defRPr/>
            </a:lvl3pPr>
            <a:lvl4pPr marL="1828800" lvl="3" indent="-228600" algn="l" rtl="0">
              <a:spcBef>
                <a:spcPts val="750"/>
              </a:spcBef>
              <a:spcAft>
                <a:spcPts val="0"/>
              </a:spcAft>
              <a:buSzPts val="720"/>
              <a:buFont typeface="Trebuchet MS"/>
              <a:buNone/>
              <a:defRPr/>
            </a:lvl4pPr>
            <a:lvl5pPr marL="2286000" lvl="4" indent="-228600" algn="l" rtl="0">
              <a:spcBef>
                <a:spcPts val="750"/>
              </a:spcBef>
              <a:spcAft>
                <a:spcPts val="0"/>
              </a:spcAft>
              <a:buSzPts val="720"/>
              <a:buFont typeface="Trebuchet MS"/>
              <a:buNone/>
              <a:defRPr/>
            </a:lvl5pPr>
            <a:lvl6pPr marL="2743200" lvl="5" indent="-320039" algn="l" rtl="0">
              <a:spcBef>
                <a:spcPts val="750"/>
              </a:spcBef>
              <a:spcAft>
                <a:spcPts val="0"/>
              </a:spcAft>
              <a:buSzPts val="1440"/>
              <a:buChar char="►"/>
              <a:defRPr/>
            </a:lvl6pPr>
            <a:lvl7pPr marL="3200400" lvl="6" indent="-320039" algn="l" rtl="0">
              <a:spcBef>
                <a:spcPts val="750"/>
              </a:spcBef>
              <a:spcAft>
                <a:spcPts val="0"/>
              </a:spcAft>
              <a:buSzPts val="1440"/>
              <a:buChar char="►"/>
              <a:defRPr/>
            </a:lvl7pPr>
            <a:lvl8pPr marL="3657600" lvl="7" indent="-320040" algn="l" rtl="0">
              <a:spcBef>
                <a:spcPts val="750"/>
              </a:spcBef>
              <a:spcAft>
                <a:spcPts val="0"/>
              </a:spcAft>
              <a:buSzPts val="1440"/>
              <a:buChar char="►"/>
              <a:defRPr/>
            </a:lvl8pPr>
            <a:lvl9pPr marL="4114800" lvl="8" indent="-320040" algn="l" rtl="0">
              <a:spcBef>
                <a:spcPts val="750"/>
              </a:spcBef>
              <a:spcAft>
                <a:spcPts val="0"/>
              </a:spcAft>
              <a:buSzPts val="1440"/>
              <a:buChar char="►"/>
              <a:defRPr/>
            </a:lvl9pPr>
          </a:lstStyle>
          <a:p>
            <a:endParaRPr/>
          </a:p>
        </p:txBody>
      </p:sp>
      <p:sp>
        <p:nvSpPr>
          <p:cNvPr id="123" name="Google Shape;123;p50"/>
          <p:cNvSpPr txBox="1">
            <a:spLocks noGrp="1"/>
          </p:cNvSpPr>
          <p:nvPr>
            <p:ph type="body" idx="2"/>
          </p:nvPr>
        </p:nvSpPr>
        <p:spPr>
          <a:xfrm>
            <a:off x="508001" y="3395586"/>
            <a:ext cx="6447600" cy="1135500"/>
          </a:xfrm>
          <a:prstGeom prst="rect">
            <a:avLst/>
          </a:prstGeom>
          <a:noFill/>
          <a:ln>
            <a:noFill/>
          </a:ln>
        </p:spPr>
        <p:txBody>
          <a:bodyPr spcFirstLastPara="1" wrap="square" lIns="91425" tIns="45700" rIns="91425" bIns="45700" anchor="t" anchorCtr="0">
            <a:normAutofit/>
          </a:bodyPr>
          <a:lstStyle>
            <a:lvl1pPr marL="457200" lvl="0" indent="-228600" algn="l" rtl="0">
              <a:spcBef>
                <a:spcPts val="750"/>
              </a:spcBef>
              <a:spcAft>
                <a:spcPts val="0"/>
              </a:spcAft>
              <a:buSzPts val="1080"/>
              <a:buNone/>
              <a:defRPr sz="1350">
                <a:solidFill>
                  <a:srgbClr val="7F7F7F"/>
                </a:solidFill>
              </a:defRPr>
            </a:lvl1pPr>
            <a:lvl2pPr marL="914400" lvl="1" indent="-228600" algn="l" rtl="0">
              <a:spcBef>
                <a:spcPts val="750"/>
              </a:spcBef>
              <a:spcAft>
                <a:spcPts val="0"/>
              </a:spcAft>
              <a:buSzPts val="1080"/>
              <a:buNone/>
              <a:defRPr sz="1350">
                <a:solidFill>
                  <a:srgbClr val="888888"/>
                </a:solidFill>
              </a:defRPr>
            </a:lvl2pPr>
            <a:lvl3pPr marL="1371600" lvl="2" indent="-228600" algn="l" rtl="0">
              <a:spcBef>
                <a:spcPts val="750"/>
              </a:spcBef>
              <a:spcAft>
                <a:spcPts val="0"/>
              </a:spcAft>
              <a:buSzPts val="960"/>
              <a:buNone/>
              <a:defRPr sz="1200">
                <a:solidFill>
                  <a:srgbClr val="888888"/>
                </a:solidFill>
              </a:defRPr>
            </a:lvl3pPr>
            <a:lvl4pPr marL="1828800" lvl="3" indent="-228600" algn="l" rtl="0">
              <a:spcBef>
                <a:spcPts val="750"/>
              </a:spcBef>
              <a:spcAft>
                <a:spcPts val="0"/>
              </a:spcAft>
              <a:buSzPts val="840"/>
              <a:buNone/>
              <a:defRPr sz="1050">
                <a:solidFill>
                  <a:srgbClr val="888888"/>
                </a:solidFill>
              </a:defRPr>
            </a:lvl4pPr>
            <a:lvl5pPr marL="2286000" lvl="4" indent="-228600" algn="l" rtl="0">
              <a:spcBef>
                <a:spcPts val="750"/>
              </a:spcBef>
              <a:spcAft>
                <a:spcPts val="0"/>
              </a:spcAft>
              <a:buSzPts val="840"/>
              <a:buNone/>
              <a:defRPr sz="1050">
                <a:solidFill>
                  <a:srgbClr val="888888"/>
                </a:solidFill>
              </a:defRPr>
            </a:lvl5pPr>
            <a:lvl6pPr marL="2743200" lvl="5" indent="-228600" algn="l" rtl="0">
              <a:spcBef>
                <a:spcPts val="750"/>
              </a:spcBef>
              <a:spcAft>
                <a:spcPts val="0"/>
              </a:spcAft>
              <a:buSzPts val="840"/>
              <a:buNone/>
              <a:defRPr sz="1050">
                <a:solidFill>
                  <a:srgbClr val="888888"/>
                </a:solidFill>
              </a:defRPr>
            </a:lvl6pPr>
            <a:lvl7pPr marL="3200400" lvl="6" indent="-228600" algn="l" rtl="0">
              <a:spcBef>
                <a:spcPts val="750"/>
              </a:spcBef>
              <a:spcAft>
                <a:spcPts val="0"/>
              </a:spcAft>
              <a:buSzPts val="840"/>
              <a:buNone/>
              <a:defRPr sz="1050">
                <a:solidFill>
                  <a:srgbClr val="888888"/>
                </a:solidFill>
              </a:defRPr>
            </a:lvl7pPr>
            <a:lvl8pPr marL="3657600" lvl="7" indent="-228600" algn="l" rtl="0">
              <a:spcBef>
                <a:spcPts val="750"/>
              </a:spcBef>
              <a:spcAft>
                <a:spcPts val="0"/>
              </a:spcAft>
              <a:buSzPts val="840"/>
              <a:buNone/>
              <a:defRPr sz="1050">
                <a:solidFill>
                  <a:srgbClr val="888888"/>
                </a:solidFill>
              </a:defRPr>
            </a:lvl8pPr>
            <a:lvl9pPr marL="4114800" lvl="8" indent="-228600" algn="l" rtl="0">
              <a:spcBef>
                <a:spcPts val="750"/>
              </a:spcBef>
              <a:spcAft>
                <a:spcPts val="0"/>
              </a:spcAft>
              <a:buSzPts val="840"/>
              <a:buNone/>
              <a:defRPr sz="1050">
                <a:solidFill>
                  <a:srgbClr val="888888"/>
                </a:solidFill>
              </a:defRPr>
            </a:lvl9pPr>
          </a:lstStyle>
          <a:p>
            <a:endParaRPr/>
          </a:p>
        </p:txBody>
      </p:sp>
      <p:sp>
        <p:nvSpPr>
          <p:cNvPr id="124" name="Google Shape;124;p50"/>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p50"/>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50"/>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
        <p:nvSpPr>
          <p:cNvPr id="127" name="Google Shape;127;p50"/>
          <p:cNvSpPr txBox="1"/>
          <p:nvPr/>
        </p:nvSpPr>
        <p:spPr>
          <a:xfrm>
            <a:off x="406403" y="592784"/>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b="0" i="0" u="none" strike="noStrike" cap="none">
                <a:solidFill>
                  <a:srgbClr val="F6C680"/>
                </a:solidFill>
                <a:latin typeface="Arial"/>
                <a:ea typeface="Arial"/>
                <a:cs typeface="Arial"/>
                <a:sym typeface="Arial"/>
              </a:rPr>
              <a:t>“</a:t>
            </a:r>
            <a:endParaRPr/>
          </a:p>
        </p:txBody>
      </p:sp>
      <p:sp>
        <p:nvSpPr>
          <p:cNvPr id="128" name="Google Shape;128;p50"/>
          <p:cNvSpPr txBox="1"/>
          <p:nvPr/>
        </p:nvSpPr>
        <p:spPr>
          <a:xfrm>
            <a:off x="6669758" y="216491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b="0" i="0" u="none" strike="noStrike" cap="none">
                <a:solidFill>
                  <a:srgbClr val="F6C680"/>
                </a:solidFill>
                <a:latin typeface="Arial"/>
                <a:ea typeface="Arial"/>
                <a:cs typeface="Arial"/>
                <a:sym typeface="Arial"/>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51"/>
          <p:cNvSpPr txBox="1">
            <a:spLocks noGrp="1"/>
          </p:cNvSpPr>
          <p:nvPr>
            <p:ph type="title"/>
          </p:nvPr>
        </p:nvSpPr>
        <p:spPr>
          <a:xfrm>
            <a:off x="514350" y="457200"/>
            <a:ext cx="6441300" cy="22671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330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51"/>
          <p:cNvSpPr txBox="1">
            <a:spLocks noGrp="1"/>
          </p:cNvSpPr>
          <p:nvPr>
            <p:ph type="body" idx="1"/>
          </p:nvPr>
        </p:nvSpPr>
        <p:spPr>
          <a:xfrm>
            <a:off x="507999" y="3009900"/>
            <a:ext cx="6447600" cy="385800"/>
          </a:xfrm>
          <a:prstGeom prst="rect">
            <a:avLst/>
          </a:prstGeom>
          <a:noFill/>
          <a:ln>
            <a:noFill/>
          </a:ln>
        </p:spPr>
        <p:txBody>
          <a:bodyPr spcFirstLastPara="1" wrap="square" lIns="91425" tIns="45700" rIns="91425" bIns="45700" anchor="b" anchorCtr="0">
            <a:noAutofit/>
          </a:bodyPr>
          <a:lstStyle>
            <a:lvl1pPr marL="457200" lvl="0" indent="-228600" algn="l" rtl="0">
              <a:spcBef>
                <a:spcPts val="750"/>
              </a:spcBef>
              <a:spcAft>
                <a:spcPts val="0"/>
              </a:spcAft>
              <a:buSzPts val="1440"/>
              <a:buFont typeface="Trebuchet MS"/>
              <a:buNone/>
              <a:defRPr sz="1800">
                <a:solidFill>
                  <a:schemeClr val="accent1"/>
                </a:solidFill>
              </a:defRPr>
            </a:lvl1pPr>
            <a:lvl2pPr marL="914400" lvl="1" indent="-228600" algn="l" rtl="0">
              <a:spcBef>
                <a:spcPts val="750"/>
              </a:spcBef>
              <a:spcAft>
                <a:spcPts val="0"/>
              </a:spcAft>
              <a:buSzPts val="960"/>
              <a:buFont typeface="Trebuchet MS"/>
              <a:buNone/>
              <a:defRPr/>
            </a:lvl2pPr>
            <a:lvl3pPr marL="1371600" lvl="2" indent="-228600" algn="l" rtl="0">
              <a:spcBef>
                <a:spcPts val="750"/>
              </a:spcBef>
              <a:spcAft>
                <a:spcPts val="0"/>
              </a:spcAft>
              <a:buSzPts val="840"/>
              <a:buFont typeface="Trebuchet MS"/>
              <a:buNone/>
              <a:defRPr/>
            </a:lvl3pPr>
            <a:lvl4pPr marL="1828800" lvl="3" indent="-228600" algn="l" rtl="0">
              <a:spcBef>
                <a:spcPts val="750"/>
              </a:spcBef>
              <a:spcAft>
                <a:spcPts val="0"/>
              </a:spcAft>
              <a:buSzPts val="720"/>
              <a:buFont typeface="Trebuchet MS"/>
              <a:buNone/>
              <a:defRPr/>
            </a:lvl4pPr>
            <a:lvl5pPr marL="2286000" lvl="4" indent="-228600" algn="l" rtl="0">
              <a:spcBef>
                <a:spcPts val="750"/>
              </a:spcBef>
              <a:spcAft>
                <a:spcPts val="0"/>
              </a:spcAft>
              <a:buSzPts val="720"/>
              <a:buFont typeface="Trebuchet MS"/>
              <a:buNone/>
              <a:defRPr/>
            </a:lvl5pPr>
            <a:lvl6pPr marL="2743200" lvl="5" indent="-320039" algn="l" rtl="0">
              <a:spcBef>
                <a:spcPts val="750"/>
              </a:spcBef>
              <a:spcAft>
                <a:spcPts val="0"/>
              </a:spcAft>
              <a:buSzPts val="1440"/>
              <a:buChar char="►"/>
              <a:defRPr/>
            </a:lvl6pPr>
            <a:lvl7pPr marL="3200400" lvl="6" indent="-320039" algn="l" rtl="0">
              <a:spcBef>
                <a:spcPts val="750"/>
              </a:spcBef>
              <a:spcAft>
                <a:spcPts val="0"/>
              </a:spcAft>
              <a:buSzPts val="1440"/>
              <a:buChar char="►"/>
              <a:defRPr/>
            </a:lvl7pPr>
            <a:lvl8pPr marL="3657600" lvl="7" indent="-320040" algn="l" rtl="0">
              <a:spcBef>
                <a:spcPts val="750"/>
              </a:spcBef>
              <a:spcAft>
                <a:spcPts val="0"/>
              </a:spcAft>
              <a:buSzPts val="1440"/>
              <a:buChar char="►"/>
              <a:defRPr/>
            </a:lvl8pPr>
            <a:lvl9pPr marL="4114800" lvl="8" indent="-320040" algn="l" rtl="0">
              <a:spcBef>
                <a:spcPts val="750"/>
              </a:spcBef>
              <a:spcAft>
                <a:spcPts val="0"/>
              </a:spcAft>
              <a:buSzPts val="1440"/>
              <a:buChar char="►"/>
              <a:defRPr/>
            </a:lvl9pPr>
          </a:lstStyle>
          <a:p>
            <a:endParaRPr/>
          </a:p>
        </p:txBody>
      </p:sp>
      <p:sp>
        <p:nvSpPr>
          <p:cNvPr id="132" name="Google Shape;132;p51"/>
          <p:cNvSpPr txBox="1">
            <a:spLocks noGrp="1"/>
          </p:cNvSpPr>
          <p:nvPr>
            <p:ph type="body" idx="2"/>
          </p:nvPr>
        </p:nvSpPr>
        <p:spPr>
          <a:xfrm>
            <a:off x="508001" y="3395586"/>
            <a:ext cx="6447600" cy="1135500"/>
          </a:xfrm>
          <a:prstGeom prst="rect">
            <a:avLst/>
          </a:prstGeom>
          <a:noFill/>
          <a:ln>
            <a:noFill/>
          </a:ln>
        </p:spPr>
        <p:txBody>
          <a:bodyPr spcFirstLastPara="1" wrap="square" lIns="91425" tIns="45700" rIns="91425" bIns="45700" anchor="t" anchorCtr="0">
            <a:normAutofit/>
          </a:bodyPr>
          <a:lstStyle>
            <a:lvl1pPr marL="457200" lvl="0" indent="-228600" algn="l" rtl="0">
              <a:spcBef>
                <a:spcPts val="750"/>
              </a:spcBef>
              <a:spcAft>
                <a:spcPts val="0"/>
              </a:spcAft>
              <a:buSzPts val="1080"/>
              <a:buNone/>
              <a:defRPr sz="1350">
                <a:solidFill>
                  <a:srgbClr val="7F7F7F"/>
                </a:solidFill>
              </a:defRPr>
            </a:lvl1pPr>
            <a:lvl2pPr marL="914400" lvl="1" indent="-228600" algn="l" rtl="0">
              <a:spcBef>
                <a:spcPts val="750"/>
              </a:spcBef>
              <a:spcAft>
                <a:spcPts val="0"/>
              </a:spcAft>
              <a:buSzPts val="1080"/>
              <a:buNone/>
              <a:defRPr sz="1350">
                <a:solidFill>
                  <a:srgbClr val="888888"/>
                </a:solidFill>
              </a:defRPr>
            </a:lvl2pPr>
            <a:lvl3pPr marL="1371600" lvl="2" indent="-228600" algn="l" rtl="0">
              <a:spcBef>
                <a:spcPts val="750"/>
              </a:spcBef>
              <a:spcAft>
                <a:spcPts val="0"/>
              </a:spcAft>
              <a:buSzPts val="960"/>
              <a:buNone/>
              <a:defRPr sz="1200">
                <a:solidFill>
                  <a:srgbClr val="888888"/>
                </a:solidFill>
              </a:defRPr>
            </a:lvl3pPr>
            <a:lvl4pPr marL="1828800" lvl="3" indent="-228600" algn="l" rtl="0">
              <a:spcBef>
                <a:spcPts val="750"/>
              </a:spcBef>
              <a:spcAft>
                <a:spcPts val="0"/>
              </a:spcAft>
              <a:buSzPts val="840"/>
              <a:buNone/>
              <a:defRPr sz="1050">
                <a:solidFill>
                  <a:srgbClr val="888888"/>
                </a:solidFill>
              </a:defRPr>
            </a:lvl4pPr>
            <a:lvl5pPr marL="2286000" lvl="4" indent="-228600" algn="l" rtl="0">
              <a:spcBef>
                <a:spcPts val="750"/>
              </a:spcBef>
              <a:spcAft>
                <a:spcPts val="0"/>
              </a:spcAft>
              <a:buSzPts val="840"/>
              <a:buNone/>
              <a:defRPr sz="1050">
                <a:solidFill>
                  <a:srgbClr val="888888"/>
                </a:solidFill>
              </a:defRPr>
            </a:lvl5pPr>
            <a:lvl6pPr marL="2743200" lvl="5" indent="-228600" algn="l" rtl="0">
              <a:spcBef>
                <a:spcPts val="750"/>
              </a:spcBef>
              <a:spcAft>
                <a:spcPts val="0"/>
              </a:spcAft>
              <a:buSzPts val="840"/>
              <a:buNone/>
              <a:defRPr sz="1050">
                <a:solidFill>
                  <a:srgbClr val="888888"/>
                </a:solidFill>
              </a:defRPr>
            </a:lvl6pPr>
            <a:lvl7pPr marL="3200400" lvl="6" indent="-228600" algn="l" rtl="0">
              <a:spcBef>
                <a:spcPts val="750"/>
              </a:spcBef>
              <a:spcAft>
                <a:spcPts val="0"/>
              </a:spcAft>
              <a:buSzPts val="840"/>
              <a:buNone/>
              <a:defRPr sz="1050">
                <a:solidFill>
                  <a:srgbClr val="888888"/>
                </a:solidFill>
              </a:defRPr>
            </a:lvl7pPr>
            <a:lvl8pPr marL="3657600" lvl="7" indent="-228600" algn="l" rtl="0">
              <a:spcBef>
                <a:spcPts val="750"/>
              </a:spcBef>
              <a:spcAft>
                <a:spcPts val="0"/>
              </a:spcAft>
              <a:buSzPts val="840"/>
              <a:buNone/>
              <a:defRPr sz="1050">
                <a:solidFill>
                  <a:srgbClr val="888888"/>
                </a:solidFill>
              </a:defRPr>
            </a:lvl8pPr>
            <a:lvl9pPr marL="4114800" lvl="8" indent="-228600" algn="l" rtl="0">
              <a:spcBef>
                <a:spcPts val="750"/>
              </a:spcBef>
              <a:spcAft>
                <a:spcPts val="0"/>
              </a:spcAft>
              <a:buSzPts val="840"/>
              <a:buNone/>
              <a:defRPr sz="1050">
                <a:solidFill>
                  <a:srgbClr val="888888"/>
                </a:solidFill>
              </a:defRPr>
            </a:lvl9pPr>
          </a:lstStyle>
          <a:p>
            <a:endParaRPr/>
          </a:p>
        </p:txBody>
      </p:sp>
      <p:sp>
        <p:nvSpPr>
          <p:cNvPr id="133" name="Google Shape;133;p51"/>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51"/>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51"/>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6"/>
        <p:cNvGrpSpPr/>
        <p:nvPr/>
      </p:nvGrpSpPr>
      <p:grpSpPr>
        <a:xfrm>
          <a:off x="0" y="0"/>
          <a:ext cx="0" cy="0"/>
          <a:chOff x="0" y="0"/>
          <a:chExt cx="0" cy="0"/>
        </a:xfrm>
      </p:grpSpPr>
      <p:sp>
        <p:nvSpPr>
          <p:cNvPr id="137" name="Google Shape;137;p52"/>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p52"/>
          <p:cNvSpPr txBox="1">
            <a:spLocks noGrp="1"/>
          </p:cNvSpPr>
          <p:nvPr>
            <p:ph type="body" idx="1"/>
          </p:nvPr>
        </p:nvSpPr>
        <p:spPr>
          <a:xfrm rot="5400000">
            <a:off x="2276402" y="-148058"/>
            <a:ext cx="2910600" cy="6447600"/>
          </a:xfrm>
          <a:prstGeom prst="rect">
            <a:avLst/>
          </a:prstGeom>
          <a:noFill/>
          <a:ln>
            <a:noFill/>
          </a:ln>
        </p:spPr>
        <p:txBody>
          <a:bodyPr spcFirstLastPara="1" wrap="square" lIns="91425" tIns="45700" rIns="91425" bIns="45700" anchor="t" anchorCtr="0">
            <a:normAutofit/>
          </a:bodyPr>
          <a:lstStyle>
            <a:lvl1pPr marL="457200" lvl="0" indent="-320040" algn="l" rtl="0">
              <a:spcBef>
                <a:spcPts val="750"/>
              </a:spcBef>
              <a:spcAft>
                <a:spcPts val="0"/>
              </a:spcAft>
              <a:buSzPts val="1440"/>
              <a:buChar char="►"/>
              <a:defRPr/>
            </a:lvl1pPr>
            <a:lvl2pPr marL="914400" lvl="1" indent="-320040" algn="l" rtl="0">
              <a:spcBef>
                <a:spcPts val="750"/>
              </a:spcBef>
              <a:spcAft>
                <a:spcPts val="0"/>
              </a:spcAft>
              <a:buSzPts val="1440"/>
              <a:buChar char="►"/>
              <a:defRPr/>
            </a:lvl2pPr>
            <a:lvl3pPr marL="1371600" lvl="2" indent="-320039" algn="l" rtl="0">
              <a:spcBef>
                <a:spcPts val="750"/>
              </a:spcBef>
              <a:spcAft>
                <a:spcPts val="0"/>
              </a:spcAft>
              <a:buSzPts val="1440"/>
              <a:buChar char="►"/>
              <a:defRPr/>
            </a:lvl3pPr>
            <a:lvl4pPr marL="1828800" lvl="3" indent="-320039" algn="l" rtl="0">
              <a:spcBef>
                <a:spcPts val="750"/>
              </a:spcBef>
              <a:spcAft>
                <a:spcPts val="0"/>
              </a:spcAft>
              <a:buSzPts val="1440"/>
              <a:buChar char="►"/>
              <a:defRPr/>
            </a:lvl4pPr>
            <a:lvl5pPr marL="2286000" lvl="4" indent="-320039" algn="l" rtl="0">
              <a:spcBef>
                <a:spcPts val="750"/>
              </a:spcBef>
              <a:spcAft>
                <a:spcPts val="0"/>
              </a:spcAft>
              <a:buSzPts val="1440"/>
              <a:buChar char="►"/>
              <a:defRPr/>
            </a:lvl5pPr>
            <a:lvl6pPr marL="2743200" lvl="5" indent="-320039" algn="l" rtl="0">
              <a:spcBef>
                <a:spcPts val="750"/>
              </a:spcBef>
              <a:spcAft>
                <a:spcPts val="0"/>
              </a:spcAft>
              <a:buSzPts val="1440"/>
              <a:buChar char="►"/>
              <a:defRPr/>
            </a:lvl6pPr>
            <a:lvl7pPr marL="3200400" lvl="6" indent="-320039" algn="l" rtl="0">
              <a:spcBef>
                <a:spcPts val="750"/>
              </a:spcBef>
              <a:spcAft>
                <a:spcPts val="0"/>
              </a:spcAft>
              <a:buSzPts val="1440"/>
              <a:buChar char="►"/>
              <a:defRPr/>
            </a:lvl7pPr>
            <a:lvl8pPr marL="3657600" lvl="7" indent="-320040" algn="l" rtl="0">
              <a:spcBef>
                <a:spcPts val="750"/>
              </a:spcBef>
              <a:spcAft>
                <a:spcPts val="0"/>
              </a:spcAft>
              <a:buSzPts val="1440"/>
              <a:buChar char="►"/>
              <a:defRPr/>
            </a:lvl8pPr>
            <a:lvl9pPr marL="4114800" lvl="8" indent="-320040" algn="l" rtl="0">
              <a:spcBef>
                <a:spcPts val="750"/>
              </a:spcBef>
              <a:spcAft>
                <a:spcPts val="0"/>
              </a:spcAft>
              <a:buSzPts val="1440"/>
              <a:buChar char="►"/>
              <a:defRPr/>
            </a:lvl9pPr>
          </a:lstStyle>
          <a:p>
            <a:endParaRPr/>
          </a:p>
        </p:txBody>
      </p:sp>
      <p:sp>
        <p:nvSpPr>
          <p:cNvPr id="139" name="Google Shape;139;p52"/>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52"/>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52"/>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2"/>
        <p:cNvGrpSpPr/>
        <p:nvPr/>
      </p:nvGrpSpPr>
      <p:grpSpPr>
        <a:xfrm>
          <a:off x="0" y="0"/>
          <a:ext cx="0" cy="0"/>
          <a:chOff x="0" y="0"/>
          <a:chExt cx="0" cy="0"/>
        </a:xfrm>
      </p:grpSpPr>
      <p:sp>
        <p:nvSpPr>
          <p:cNvPr id="143" name="Google Shape;143;p53"/>
          <p:cNvSpPr txBox="1">
            <a:spLocks noGrp="1"/>
          </p:cNvSpPr>
          <p:nvPr>
            <p:ph type="title"/>
          </p:nvPr>
        </p:nvSpPr>
        <p:spPr>
          <a:xfrm rot="5400000">
            <a:off x="4495662" y="1937250"/>
            <a:ext cx="3938700" cy="9786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4" name="Google Shape;144;p53"/>
          <p:cNvSpPr txBox="1">
            <a:spLocks noGrp="1"/>
          </p:cNvSpPr>
          <p:nvPr>
            <p:ph type="body" idx="1"/>
          </p:nvPr>
        </p:nvSpPr>
        <p:spPr>
          <a:xfrm rot="5400000">
            <a:off x="1186264" y="-220950"/>
            <a:ext cx="3938700" cy="5295000"/>
          </a:xfrm>
          <a:prstGeom prst="rect">
            <a:avLst/>
          </a:prstGeom>
          <a:noFill/>
          <a:ln>
            <a:noFill/>
          </a:ln>
        </p:spPr>
        <p:txBody>
          <a:bodyPr spcFirstLastPara="1" wrap="square" lIns="91425" tIns="45700" rIns="91425" bIns="45700" anchor="t" anchorCtr="0">
            <a:normAutofit/>
          </a:bodyPr>
          <a:lstStyle>
            <a:lvl1pPr marL="457200" lvl="0" indent="-320040" algn="l" rtl="0">
              <a:spcBef>
                <a:spcPts val="750"/>
              </a:spcBef>
              <a:spcAft>
                <a:spcPts val="0"/>
              </a:spcAft>
              <a:buSzPts val="1440"/>
              <a:buChar char="►"/>
              <a:defRPr/>
            </a:lvl1pPr>
            <a:lvl2pPr marL="914400" lvl="1" indent="-320040" algn="l" rtl="0">
              <a:spcBef>
                <a:spcPts val="750"/>
              </a:spcBef>
              <a:spcAft>
                <a:spcPts val="0"/>
              </a:spcAft>
              <a:buSzPts val="1440"/>
              <a:buChar char="►"/>
              <a:defRPr/>
            </a:lvl2pPr>
            <a:lvl3pPr marL="1371600" lvl="2" indent="-320039" algn="l" rtl="0">
              <a:spcBef>
                <a:spcPts val="750"/>
              </a:spcBef>
              <a:spcAft>
                <a:spcPts val="0"/>
              </a:spcAft>
              <a:buSzPts val="1440"/>
              <a:buChar char="►"/>
              <a:defRPr/>
            </a:lvl3pPr>
            <a:lvl4pPr marL="1828800" lvl="3" indent="-320039" algn="l" rtl="0">
              <a:spcBef>
                <a:spcPts val="750"/>
              </a:spcBef>
              <a:spcAft>
                <a:spcPts val="0"/>
              </a:spcAft>
              <a:buSzPts val="1440"/>
              <a:buChar char="►"/>
              <a:defRPr/>
            </a:lvl4pPr>
            <a:lvl5pPr marL="2286000" lvl="4" indent="-320039" algn="l" rtl="0">
              <a:spcBef>
                <a:spcPts val="750"/>
              </a:spcBef>
              <a:spcAft>
                <a:spcPts val="0"/>
              </a:spcAft>
              <a:buSzPts val="1440"/>
              <a:buChar char="►"/>
              <a:defRPr/>
            </a:lvl5pPr>
            <a:lvl6pPr marL="2743200" lvl="5" indent="-320039" algn="l" rtl="0">
              <a:spcBef>
                <a:spcPts val="750"/>
              </a:spcBef>
              <a:spcAft>
                <a:spcPts val="0"/>
              </a:spcAft>
              <a:buSzPts val="1440"/>
              <a:buChar char="►"/>
              <a:defRPr/>
            </a:lvl6pPr>
            <a:lvl7pPr marL="3200400" lvl="6" indent="-320039" algn="l" rtl="0">
              <a:spcBef>
                <a:spcPts val="750"/>
              </a:spcBef>
              <a:spcAft>
                <a:spcPts val="0"/>
              </a:spcAft>
              <a:buSzPts val="1440"/>
              <a:buChar char="►"/>
              <a:defRPr/>
            </a:lvl7pPr>
            <a:lvl8pPr marL="3657600" lvl="7" indent="-320040" algn="l" rtl="0">
              <a:spcBef>
                <a:spcPts val="750"/>
              </a:spcBef>
              <a:spcAft>
                <a:spcPts val="0"/>
              </a:spcAft>
              <a:buSzPts val="1440"/>
              <a:buChar char="►"/>
              <a:defRPr/>
            </a:lvl8pPr>
            <a:lvl9pPr marL="4114800" lvl="8" indent="-320040" algn="l" rtl="0">
              <a:spcBef>
                <a:spcPts val="750"/>
              </a:spcBef>
              <a:spcAft>
                <a:spcPts val="0"/>
              </a:spcAft>
              <a:buSzPts val="1440"/>
              <a:buChar char="►"/>
              <a:defRPr/>
            </a:lvl9pPr>
          </a:lstStyle>
          <a:p>
            <a:endParaRPr/>
          </a:p>
        </p:txBody>
      </p:sp>
      <p:sp>
        <p:nvSpPr>
          <p:cNvPr id="145" name="Google Shape;145;p53"/>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53"/>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p53"/>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2"/>
        <p:cNvGrpSpPr/>
        <p:nvPr/>
      </p:nvGrpSpPr>
      <p:grpSpPr>
        <a:xfrm>
          <a:off x="0" y="0"/>
          <a:ext cx="0" cy="0"/>
          <a:chOff x="0" y="0"/>
          <a:chExt cx="0" cy="0"/>
        </a:xfrm>
      </p:grpSpPr>
      <p:sp>
        <p:nvSpPr>
          <p:cNvPr id="153" name="Google Shape;153;g211bc12df0c_4_29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4" name="Google Shape;154;g211bc12df0c_4_29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5" name="Google Shape;155;g211bc12df0c_4_2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6"/>
        <p:cNvGrpSpPr/>
        <p:nvPr/>
      </p:nvGrpSpPr>
      <p:grpSpPr>
        <a:xfrm>
          <a:off x="0" y="0"/>
          <a:ext cx="0" cy="0"/>
          <a:chOff x="0" y="0"/>
          <a:chExt cx="0" cy="0"/>
        </a:xfrm>
      </p:grpSpPr>
      <p:sp>
        <p:nvSpPr>
          <p:cNvPr id="157" name="Google Shape;157;g211bc12df0c_4_30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8" name="Google Shape;158;g211bc12df0c_4_3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sp>
        <p:nvSpPr>
          <p:cNvPr id="40" name="Google Shape;40;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spcBef>
                <a:spcPts val="0"/>
              </a:spcBef>
              <a:spcAft>
                <a:spcPts val="0"/>
              </a:spcAft>
              <a:buClr>
                <a:schemeClr val="accent1"/>
              </a:buClr>
              <a:buSzPts val="2800"/>
              <a:buFont typeface="Trebuchet MS"/>
              <a:buNone/>
              <a:defRPr/>
            </a:lvl1pPr>
            <a:lvl2pPr lvl="1" algn="l" rtl="0">
              <a:spcBef>
                <a:spcPts val="0"/>
              </a:spcBef>
              <a:spcAft>
                <a:spcPts val="0"/>
              </a:spcAft>
              <a:buClr>
                <a:schemeClr val="dk2"/>
              </a:buClr>
              <a:buSzPts val="2800"/>
              <a:buNone/>
              <a:defRPr/>
            </a:lvl2pPr>
            <a:lvl3pPr lvl="2" algn="l" rtl="0">
              <a:spcBef>
                <a:spcPts val="0"/>
              </a:spcBef>
              <a:spcAft>
                <a:spcPts val="0"/>
              </a:spcAft>
              <a:buClr>
                <a:schemeClr val="dk2"/>
              </a:buClr>
              <a:buSzPts val="2800"/>
              <a:buNone/>
              <a:defRPr/>
            </a:lvl3pPr>
            <a:lvl4pPr lvl="3" algn="l" rtl="0">
              <a:spcBef>
                <a:spcPts val="0"/>
              </a:spcBef>
              <a:spcAft>
                <a:spcPts val="0"/>
              </a:spcAft>
              <a:buClr>
                <a:schemeClr val="dk2"/>
              </a:buClr>
              <a:buSzPts val="2800"/>
              <a:buNone/>
              <a:defRPr/>
            </a:lvl4pPr>
            <a:lvl5pPr lvl="4" algn="l" rtl="0">
              <a:spcBef>
                <a:spcPts val="0"/>
              </a:spcBef>
              <a:spcAft>
                <a:spcPts val="0"/>
              </a:spcAft>
              <a:buClr>
                <a:schemeClr val="dk2"/>
              </a:buClr>
              <a:buSzPts val="2800"/>
              <a:buNone/>
              <a:defRPr/>
            </a:lvl5pPr>
            <a:lvl6pPr lvl="5" algn="l" rtl="0">
              <a:spcBef>
                <a:spcPts val="0"/>
              </a:spcBef>
              <a:spcAft>
                <a:spcPts val="0"/>
              </a:spcAft>
              <a:buClr>
                <a:schemeClr val="dk2"/>
              </a:buClr>
              <a:buSzPts val="2800"/>
              <a:buNone/>
              <a:defRPr/>
            </a:lvl6pPr>
            <a:lvl7pPr lvl="6" algn="l" rtl="0">
              <a:spcBef>
                <a:spcPts val="0"/>
              </a:spcBef>
              <a:spcAft>
                <a:spcPts val="0"/>
              </a:spcAft>
              <a:buClr>
                <a:schemeClr val="dk2"/>
              </a:buClr>
              <a:buSzPts val="2800"/>
              <a:buNone/>
              <a:defRPr/>
            </a:lvl7pPr>
            <a:lvl8pPr lvl="7" algn="l" rtl="0">
              <a:spcBef>
                <a:spcPts val="0"/>
              </a:spcBef>
              <a:spcAft>
                <a:spcPts val="0"/>
              </a:spcAft>
              <a:buClr>
                <a:schemeClr val="dk2"/>
              </a:buClr>
              <a:buSzPts val="2800"/>
              <a:buNone/>
              <a:defRPr/>
            </a:lvl8pPr>
            <a:lvl9pPr lvl="8" algn="l" rtl="0">
              <a:spcBef>
                <a:spcPts val="0"/>
              </a:spcBef>
              <a:spcAft>
                <a:spcPts val="0"/>
              </a:spcAft>
              <a:buClr>
                <a:schemeClr val="dk2"/>
              </a:buClr>
              <a:buSzPts val="2800"/>
              <a:buNone/>
              <a:defRPr/>
            </a:lvl9pPr>
          </a:lstStyle>
          <a:p>
            <a:endParaRPr/>
          </a:p>
        </p:txBody>
      </p:sp>
      <p:sp>
        <p:nvSpPr>
          <p:cNvPr id="41" name="Google Shape;41;p3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spcBef>
                <a:spcPts val="0"/>
              </a:spcBef>
              <a:spcAft>
                <a:spcPts val="0"/>
              </a:spcAft>
              <a:buSzPts val="1400"/>
              <a:buChar char="●"/>
              <a:defRPr sz="1400"/>
            </a:lvl1pPr>
            <a:lvl2pPr marL="914400" lvl="1" indent="-304800" algn="l" rtl="0">
              <a:spcBef>
                <a:spcPts val="0"/>
              </a:spcBef>
              <a:spcAft>
                <a:spcPts val="0"/>
              </a:spcAft>
              <a:buSzPts val="1200"/>
              <a:buChar char="○"/>
              <a:defRPr sz="1200"/>
            </a:lvl2pPr>
            <a:lvl3pPr marL="1371600" lvl="2" indent="-304800" algn="l" rtl="0">
              <a:spcBef>
                <a:spcPts val="0"/>
              </a:spcBef>
              <a:spcAft>
                <a:spcPts val="0"/>
              </a:spcAft>
              <a:buSzPts val="1200"/>
              <a:buChar char="■"/>
              <a:defRPr sz="1200"/>
            </a:lvl3pPr>
            <a:lvl4pPr marL="1828800" lvl="3" indent="-304800" algn="l" rtl="0">
              <a:spcBef>
                <a:spcPts val="0"/>
              </a:spcBef>
              <a:spcAft>
                <a:spcPts val="0"/>
              </a:spcAft>
              <a:buSzPts val="1200"/>
              <a:buChar char="●"/>
              <a:defRPr sz="1200"/>
            </a:lvl4pPr>
            <a:lvl5pPr marL="2286000" lvl="4" indent="-304800" algn="l" rtl="0">
              <a:spcBef>
                <a:spcPts val="0"/>
              </a:spcBef>
              <a:spcAft>
                <a:spcPts val="0"/>
              </a:spcAft>
              <a:buSzPts val="1200"/>
              <a:buChar char="○"/>
              <a:defRPr sz="1200"/>
            </a:lvl5pPr>
            <a:lvl6pPr marL="2743200" lvl="5" indent="-304800" algn="l" rtl="0">
              <a:spcBef>
                <a:spcPts val="0"/>
              </a:spcBef>
              <a:spcAft>
                <a:spcPts val="0"/>
              </a:spcAft>
              <a:buSzPts val="1200"/>
              <a:buChar char="■"/>
              <a:defRPr sz="1200"/>
            </a:lvl6pPr>
            <a:lvl7pPr marL="3200400" lvl="6" indent="-304800" algn="l" rtl="0">
              <a:spcBef>
                <a:spcPts val="0"/>
              </a:spcBef>
              <a:spcAft>
                <a:spcPts val="0"/>
              </a:spcAft>
              <a:buSzPts val="1200"/>
              <a:buChar char="●"/>
              <a:defRPr sz="1200"/>
            </a:lvl7pPr>
            <a:lvl8pPr marL="3657600" lvl="7" indent="-304800" algn="l" rtl="0">
              <a:spcBef>
                <a:spcPts val="0"/>
              </a:spcBef>
              <a:spcAft>
                <a:spcPts val="0"/>
              </a:spcAft>
              <a:buSzPts val="1200"/>
              <a:buChar char="○"/>
              <a:defRPr sz="1200"/>
            </a:lvl8pPr>
            <a:lvl9pPr marL="4114800" lvl="8" indent="-304800" algn="l" rtl="0">
              <a:spcBef>
                <a:spcPts val="0"/>
              </a:spcBef>
              <a:spcAft>
                <a:spcPts val="0"/>
              </a:spcAft>
              <a:buSzPts val="1200"/>
              <a:buChar char="■"/>
              <a:defRPr sz="1200"/>
            </a:lvl9pPr>
          </a:lstStyle>
          <a:p>
            <a:endParaRPr/>
          </a:p>
        </p:txBody>
      </p:sp>
      <p:sp>
        <p:nvSpPr>
          <p:cNvPr id="42" name="Google Shape;42;p3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spcBef>
                <a:spcPts val="0"/>
              </a:spcBef>
              <a:spcAft>
                <a:spcPts val="0"/>
              </a:spcAft>
              <a:buSzPts val="1400"/>
              <a:buChar char="●"/>
              <a:defRPr sz="1400"/>
            </a:lvl1pPr>
            <a:lvl2pPr marL="914400" lvl="1" indent="-304800" algn="l" rtl="0">
              <a:spcBef>
                <a:spcPts val="0"/>
              </a:spcBef>
              <a:spcAft>
                <a:spcPts val="0"/>
              </a:spcAft>
              <a:buSzPts val="1200"/>
              <a:buChar char="○"/>
              <a:defRPr sz="1200"/>
            </a:lvl2pPr>
            <a:lvl3pPr marL="1371600" lvl="2" indent="-304800" algn="l" rtl="0">
              <a:spcBef>
                <a:spcPts val="0"/>
              </a:spcBef>
              <a:spcAft>
                <a:spcPts val="0"/>
              </a:spcAft>
              <a:buSzPts val="1200"/>
              <a:buChar char="■"/>
              <a:defRPr sz="1200"/>
            </a:lvl3pPr>
            <a:lvl4pPr marL="1828800" lvl="3" indent="-304800" algn="l" rtl="0">
              <a:spcBef>
                <a:spcPts val="0"/>
              </a:spcBef>
              <a:spcAft>
                <a:spcPts val="0"/>
              </a:spcAft>
              <a:buSzPts val="1200"/>
              <a:buChar char="●"/>
              <a:defRPr sz="1200"/>
            </a:lvl4pPr>
            <a:lvl5pPr marL="2286000" lvl="4" indent="-304800" algn="l" rtl="0">
              <a:spcBef>
                <a:spcPts val="0"/>
              </a:spcBef>
              <a:spcAft>
                <a:spcPts val="0"/>
              </a:spcAft>
              <a:buSzPts val="1200"/>
              <a:buChar char="○"/>
              <a:defRPr sz="1200"/>
            </a:lvl5pPr>
            <a:lvl6pPr marL="2743200" lvl="5" indent="-304800" algn="l" rtl="0">
              <a:spcBef>
                <a:spcPts val="0"/>
              </a:spcBef>
              <a:spcAft>
                <a:spcPts val="0"/>
              </a:spcAft>
              <a:buSzPts val="1200"/>
              <a:buChar char="■"/>
              <a:defRPr sz="1200"/>
            </a:lvl6pPr>
            <a:lvl7pPr marL="3200400" lvl="6" indent="-304800" algn="l" rtl="0">
              <a:spcBef>
                <a:spcPts val="0"/>
              </a:spcBef>
              <a:spcAft>
                <a:spcPts val="0"/>
              </a:spcAft>
              <a:buSzPts val="1200"/>
              <a:buChar char="●"/>
              <a:defRPr sz="1200"/>
            </a:lvl7pPr>
            <a:lvl8pPr marL="3657600" lvl="7" indent="-304800" algn="l" rtl="0">
              <a:spcBef>
                <a:spcPts val="0"/>
              </a:spcBef>
              <a:spcAft>
                <a:spcPts val="0"/>
              </a:spcAft>
              <a:buSzPts val="1200"/>
              <a:buChar char="○"/>
              <a:defRPr sz="1200"/>
            </a:lvl8pPr>
            <a:lvl9pPr marL="4114800" lvl="8" indent="-304800" algn="l" rtl="0">
              <a:spcBef>
                <a:spcPts val="0"/>
              </a:spcBef>
              <a:spcAft>
                <a:spcPts val="0"/>
              </a:spcAft>
              <a:buSzPts val="1200"/>
              <a:buChar char="■"/>
              <a:defRPr sz="1200"/>
            </a:lvl9pPr>
          </a:lstStyle>
          <a:p>
            <a:endParaRPr/>
          </a:p>
        </p:txBody>
      </p:sp>
      <p:sp>
        <p:nvSpPr>
          <p:cNvPr id="43" name="Google Shape;43;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9"/>
        <p:cNvGrpSpPr/>
        <p:nvPr/>
      </p:nvGrpSpPr>
      <p:grpSpPr>
        <a:xfrm>
          <a:off x="0" y="0"/>
          <a:ext cx="0" cy="0"/>
          <a:chOff x="0" y="0"/>
          <a:chExt cx="0" cy="0"/>
        </a:xfrm>
      </p:grpSpPr>
      <p:sp>
        <p:nvSpPr>
          <p:cNvPr id="160" name="Google Shape;160;g211bc12df0c_4_3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g211bc12df0c_4_30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62" name="Google Shape;162;g211bc12df0c_4_3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3"/>
        <p:cNvGrpSpPr/>
        <p:nvPr/>
      </p:nvGrpSpPr>
      <p:grpSpPr>
        <a:xfrm>
          <a:off x="0" y="0"/>
          <a:ext cx="0" cy="0"/>
          <a:chOff x="0" y="0"/>
          <a:chExt cx="0" cy="0"/>
        </a:xfrm>
      </p:grpSpPr>
      <p:sp>
        <p:nvSpPr>
          <p:cNvPr id="164" name="Google Shape;164;g211bc12df0c_4_3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5" name="Google Shape;165;g211bc12df0c_4_31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6" name="Google Shape;166;g211bc12df0c_4_31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7" name="Google Shape;167;g211bc12df0c_4_3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8"/>
        <p:cNvGrpSpPr/>
        <p:nvPr/>
      </p:nvGrpSpPr>
      <p:grpSpPr>
        <a:xfrm>
          <a:off x="0" y="0"/>
          <a:ext cx="0" cy="0"/>
          <a:chOff x="0" y="0"/>
          <a:chExt cx="0" cy="0"/>
        </a:xfrm>
      </p:grpSpPr>
      <p:sp>
        <p:nvSpPr>
          <p:cNvPr id="169" name="Google Shape;169;g211bc12df0c_4_3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0" name="Google Shape;170;g211bc12df0c_4_3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1"/>
        <p:cNvGrpSpPr/>
        <p:nvPr/>
      </p:nvGrpSpPr>
      <p:grpSpPr>
        <a:xfrm>
          <a:off x="0" y="0"/>
          <a:ext cx="0" cy="0"/>
          <a:chOff x="0" y="0"/>
          <a:chExt cx="0" cy="0"/>
        </a:xfrm>
      </p:grpSpPr>
      <p:sp>
        <p:nvSpPr>
          <p:cNvPr id="172" name="Google Shape;172;g211bc12df0c_4_31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3" name="Google Shape;173;g211bc12df0c_4_31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74" name="Google Shape;174;g211bc12df0c_4_3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5"/>
        <p:cNvGrpSpPr/>
        <p:nvPr/>
      </p:nvGrpSpPr>
      <p:grpSpPr>
        <a:xfrm>
          <a:off x="0" y="0"/>
          <a:ext cx="0" cy="0"/>
          <a:chOff x="0" y="0"/>
          <a:chExt cx="0" cy="0"/>
        </a:xfrm>
      </p:grpSpPr>
      <p:sp>
        <p:nvSpPr>
          <p:cNvPr id="176" name="Google Shape;176;g211bc12df0c_4_32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77" name="Google Shape;177;g211bc12df0c_4_3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8"/>
        <p:cNvGrpSpPr/>
        <p:nvPr/>
      </p:nvGrpSpPr>
      <p:grpSpPr>
        <a:xfrm>
          <a:off x="0" y="0"/>
          <a:ext cx="0" cy="0"/>
          <a:chOff x="0" y="0"/>
          <a:chExt cx="0" cy="0"/>
        </a:xfrm>
      </p:grpSpPr>
      <p:sp>
        <p:nvSpPr>
          <p:cNvPr id="179" name="Google Shape;179;g211bc12df0c_4_3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g211bc12df0c_4_32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81" name="Google Shape;181;g211bc12df0c_4_32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2" name="Google Shape;182;g211bc12df0c_4_32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3" name="Google Shape;183;g211bc12df0c_4_3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4"/>
        <p:cNvGrpSpPr/>
        <p:nvPr/>
      </p:nvGrpSpPr>
      <p:grpSpPr>
        <a:xfrm>
          <a:off x="0" y="0"/>
          <a:ext cx="0" cy="0"/>
          <a:chOff x="0" y="0"/>
          <a:chExt cx="0" cy="0"/>
        </a:xfrm>
      </p:grpSpPr>
      <p:sp>
        <p:nvSpPr>
          <p:cNvPr id="185" name="Google Shape;185;g211bc12df0c_4_33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86" name="Google Shape;186;g211bc12df0c_4_3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7"/>
        <p:cNvGrpSpPr/>
        <p:nvPr/>
      </p:nvGrpSpPr>
      <p:grpSpPr>
        <a:xfrm>
          <a:off x="0" y="0"/>
          <a:ext cx="0" cy="0"/>
          <a:chOff x="0" y="0"/>
          <a:chExt cx="0" cy="0"/>
        </a:xfrm>
      </p:grpSpPr>
      <p:sp>
        <p:nvSpPr>
          <p:cNvPr id="188" name="Google Shape;188;g211bc12df0c_4_33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9" name="Google Shape;189;g211bc12df0c_4_33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90" name="Google Shape;190;g211bc12df0c_4_3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1"/>
        <p:cNvGrpSpPr/>
        <p:nvPr/>
      </p:nvGrpSpPr>
      <p:grpSpPr>
        <a:xfrm>
          <a:off x="0" y="0"/>
          <a:ext cx="0" cy="0"/>
          <a:chOff x="0" y="0"/>
          <a:chExt cx="0" cy="0"/>
        </a:xfrm>
      </p:grpSpPr>
      <p:sp>
        <p:nvSpPr>
          <p:cNvPr id="192" name="Google Shape;192;g211bc12df0c_4_3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spcBef>
                <a:spcPts val="0"/>
              </a:spcBef>
              <a:spcAft>
                <a:spcPts val="0"/>
              </a:spcAft>
              <a:buClr>
                <a:schemeClr val="accent1"/>
              </a:buClr>
              <a:buSzPts val="2800"/>
              <a:buFont typeface="Trebuchet MS"/>
              <a:buNone/>
              <a:defRPr/>
            </a:lvl1pPr>
            <a:lvl2pPr lvl="1" algn="l" rtl="0">
              <a:spcBef>
                <a:spcPts val="0"/>
              </a:spcBef>
              <a:spcAft>
                <a:spcPts val="0"/>
              </a:spcAft>
              <a:buClr>
                <a:schemeClr val="dk2"/>
              </a:buClr>
              <a:buSzPts val="2800"/>
              <a:buNone/>
              <a:defRPr/>
            </a:lvl2pPr>
            <a:lvl3pPr lvl="2" algn="l" rtl="0">
              <a:spcBef>
                <a:spcPts val="0"/>
              </a:spcBef>
              <a:spcAft>
                <a:spcPts val="0"/>
              </a:spcAft>
              <a:buClr>
                <a:schemeClr val="dk2"/>
              </a:buClr>
              <a:buSzPts val="2800"/>
              <a:buNone/>
              <a:defRPr/>
            </a:lvl3pPr>
            <a:lvl4pPr lvl="3" algn="l" rtl="0">
              <a:spcBef>
                <a:spcPts val="0"/>
              </a:spcBef>
              <a:spcAft>
                <a:spcPts val="0"/>
              </a:spcAft>
              <a:buClr>
                <a:schemeClr val="dk2"/>
              </a:buClr>
              <a:buSzPts val="2800"/>
              <a:buNone/>
              <a:defRPr/>
            </a:lvl4pPr>
            <a:lvl5pPr lvl="4" algn="l" rtl="0">
              <a:spcBef>
                <a:spcPts val="0"/>
              </a:spcBef>
              <a:spcAft>
                <a:spcPts val="0"/>
              </a:spcAft>
              <a:buClr>
                <a:schemeClr val="dk2"/>
              </a:buClr>
              <a:buSzPts val="2800"/>
              <a:buNone/>
              <a:defRPr/>
            </a:lvl5pPr>
            <a:lvl6pPr lvl="5" algn="l" rtl="0">
              <a:spcBef>
                <a:spcPts val="0"/>
              </a:spcBef>
              <a:spcAft>
                <a:spcPts val="0"/>
              </a:spcAft>
              <a:buClr>
                <a:schemeClr val="dk2"/>
              </a:buClr>
              <a:buSzPts val="2800"/>
              <a:buNone/>
              <a:defRPr/>
            </a:lvl6pPr>
            <a:lvl7pPr lvl="6" algn="l" rtl="0">
              <a:spcBef>
                <a:spcPts val="0"/>
              </a:spcBef>
              <a:spcAft>
                <a:spcPts val="0"/>
              </a:spcAft>
              <a:buClr>
                <a:schemeClr val="dk2"/>
              </a:buClr>
              <a:buSzPts val="2800"/>
              <a:buNone/>
              <a:defRPr/>
            </a:lvl7pPr>
            <a:lvl8pPr lvl="7" algn="l" rtl="0">
              <a:spcBef>
                <a:spcPts val="0"/>
              </a:spcBef>
              <a:spcAft>
                <a:spcPts val="0"/>
              </a:spcAft>
              <a:buClr>
                <a:schemeClr val="dk2"/>
              </a:buClr>
              <a:buSzPts val="2800"/>
              <a:buNone/>
              <a:defRPr/>
            </a:lvl8pPr>
            <a:lvl9pPr lvl="8" algn="l" rtl="0">
              <a:spcBef>
                <a:spcPts val="0"/>
              </a:spcBef>
              <a:spcAft>
                <a:spcPts val="0"/>
              </a:spcAft>
              <a:buClr>
                <a:schemeClr val="dk2"/>
              </a:buClr>
              <a:buSzPts val="2800"/>
              <a:buNone/>
              <a:defRPr/>
            </a:lvl9pPr>
          </a:lstStyle>
          <a:p>
            <a:endParaRPr/>
          </a:p>
        </p:txBody>
      </p:sp>
      <p:sp>
        <p:nvSpPr>
          <p:cNvPr id="46" name="Google Shape;46;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spcBef>
                <a:spcPts val="0"/>
              </a:spcBef>
              <a:spcAft>
                <a:spcPts val="0"/>
              </a:spcAft>
              <a:buSzPts val="1800"/>
              <a:buChar char="●"/>
              <a:defRPr/>
            </a:lvl1pPr>
            <a:lvl2pPr marL="914400" lvl="1" indent="-317500" algn="l" rtl="0">
              <a:spcBef>
                <a:spcPts val="0"/>
              </a:spcBef>
              <a:spcAft>
                <a:spcPts val="0"/>
              </a:spcAft>
              <a:buSzPts val="1400"/>
              <a:buChar char="○"/>
              <a:defRPr/>
            </a:lvl2pPr>
            <a:lvl3pPr marL="1371600" lvl="2" indent="-317500" algn="l" rtl="0">
              <a:spcBef>
                <a:spcPts val="0"/>
              </a:spcBef>
              <a:spcAft>
                <a:spcPts val="0"/>
              </a:spcAft>
              <a:buSzPts val="1400"/>
              <a:buChar char="■"/>
              <a:defRPr/>
            </a:lvl3pPr>
            <a:lvl4pPr marL="1828800" lvl="3" indent="-317500" algn="l" rtl="0">
              <a:spcBef>
                <a:spcPts val="0"/>
              </a:spcBef>
              <a:spcAft>
                <a:spcPts val="0"/>
              </a:spcAft>
              <a:buSzPts val="1400"/>
              <a:buChar char="●"/>
              <a:defRPr/>
            </a:lvl4pPr>
            <a:lvl5pPr marL="2286000" lvl="4" indent="-317500" algn="l" rtl="0">
              <a:spcBef>
                <a:spcPts val="0"/>
              </a:spcBef>
              <a:spcAft>
                <a:spcPts val="0"/>
              </a:spcAft>
              <a:buSzPts val="1400"/>
              <a:buChar char="○"/>
              <a:defRPr/>
            </a:lvl5pPr>
            <a:lvl6pPr marL="2743200" lvl="5" indent="-317500" algn="l" rtl="0">
              <a:spcBef>
                <a:spcPts val="0"/>
              </a:spcBef>
              <a:spcAft>
                <a:spcPts val="0"/>
              </a:spcAft>
              <a:buSzPts val="1400"/>
              <a:buChar char="■"/>
              <a:defRPr/>
            </a:lvl6pPr>
            <a:lvl7pPr marL="3200400" lvl="6" indent="-317500" algn="l" rtl="0">
              <a:spcBef>
                <a:spcPts val="0"/>
              </a:spcBef>
              <a:spcAft>
                <a:spcPts val="0"/>
              </a:spcAft>
              <a:buSzPts val="1400"/>
              <a:buChar char="●"/>
              <a:defRPr/>
            </a:lvl7pPr>
            <a:lvl8pPr marL="3657600" lvl="7" indent="-317500" algn="l" rtl="0">
              <a:spcBef>
                <a:spcPts val="0"/>
              </a:spcBef>
              <a:spcAft>
                <a:spcPts val="0"/>
              </a:spcAft>
              <a:buSzPts val="1400"/>
              <a:buChar char="○"/>
              <a:defRPr/>
            </a:lvl8pPr>
            <a:lvl9pPr marL="4114800" lvl="8" indent="-317500" algn="l" rtl="0">
              <a:spcBef>
                <a:spcPts val="0"/>
              </a:spcBef>
              <a:spcAft>
                <a:spcPts val="0"/>
              </a:spcAft>
              <a:buSzPts val="1400"/>
              <a:buChar char="■"/>
              <a:defRPr/>
            </a:lvl9pPr>
          </a:lstStyle>
          <a:p>
            <a:endParaRPr/>
          </a:p>
        </p:txBody>
      </p:sp>
      <p:sp>
        <p:nvSpPr>
          <p:cNvPr id="47" name="Google Shape;47;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
        <p:cNvGrpSpPr/>
        <p:nvPr/>
      </p:nvGrpSpPr>
      <p:grpSpPr>
        <a:xfrm>
          <a:off x="0" y="0"/>
          <a:ext cx="0" cy="0"/>
          <a:chOff x="0" y="0"/>
          <a:chExt cx="0" cy="0"/>
        </a:xfrm>
      </p:grpSpPr>
      <p:sp>
        <p:nvSpPr>
          <p:cNvPr id="49" name="Google Shape;49;p39"/>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2700"/>
              <a:buFont typeface="Trebuchet MS"/>
              <a:buNone/>
              <a:defRPr sz="27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p39"/>
          <p:cNvSpPr txBox="1">
            <a:spLocks noGrp="1"/>
          </p:cNvSpPr>
          <p:nvPr>
            <p:ph type="body" idx="1"/>
          </p:nvPr>
        </p:nvSpPr>
        <p:spPr>
          <a:xfrm>
            <a:off x="508001" y="1620442"/>
            <a:ext cx="6447600" cy="2910600"/>
          </a:xfrm>
          <a:prstGeom prst="rect">
            <a:avLst/>
          </a:prstGeom>
          <a:noFill/>
          <a:ln>
            <a:noFill/>
          </a:ln>
        </p:spPr>
        <p:txBody>
          <a:bodyPr spcFirstLastPara="1" wrap="square" lIns="91425" tIns="45700" rIns="91425" bIns="45700" anchor="t" anchorCtr="0">
            <a:normAutofit/>
          </a:bodyPr>
          <a:lstStyle>
            <a:lvl1pPr marL="457200" lvl="0" indent="-320040" algn="l" rtl="0">
              <a:spcBef>
                <a:spcPts val="750"/>
              </a:spcBef>
              <a:spcAft>
                <a:spcPts val="0"/>
              </a:spcAft>
              <a:buSzPts val="1440"/>
              <a:buChar char="►"/>
              <a:defRPr/>
            </a:lvl1pPr>
            <a:lvl2pPr marL="914400" lvl="1" indent="-320040" algn="l" rtl="0">
              <a:spcBef>
                <a:spcPts val="750"/>
              </a:spcBef>
              <a:spcAft>
                <a:spcPts val="0"/>
              </a:spcAft>
              <a:buSzPts val="1440"/>
              <a:buChar char="►"/>
              <a:defRPr/>
            </a:lvl2pPr>
            <a:lvl3pPr marL="1371600" lvl="2" indent="-320039" algn="l" rtl="0">
              <a:spcBef>
                <a:spcPts val="750"/>
              </a:spcBef>
              <a:spcAft>
                <a:spcPts val="0"/>
              </a:spcAft>
              <a:buSzPts val="1440"/>
              <a:buChar char="►"/>
              <a:defRPr/>
            </a:lvl3pPr>
            <a:lvl4pPr marL="1828800" lvl="3" indent="-320039" algn="l" rtl="0">
              <a:spcBef>
                <a:spcPts val="750"/>
              </a:spcBef>
              <a:spcAft>
                <a:spcPts val="0"/>
              </a:spcAft>
              <a:buSzPts val="1440"/>
              <a:buChar char="►"/>
              <a:defRPr/>
            </a:lvl4pPr>
            <a:lvl5pPr marL="2286000" lvl="4" indent="-320039" algn="l" rtl="0">
              <a:spcBef>
                <a:spcPts val="750"/>
              </a:spcBef>
              <a:spcAft>
                <a:spcPts val="0"/>
              </a:spcAft>
              <a:buSzPts val="1440"/>
              <a:buChar char="►"/>
              <a:defRPr/>
            </a:lvl5pPr>
            <a:lvl6pPr marL="2743200" lvl="5" indent="-320039" algn="l" rtl="0">
              <a:spcBef>
                <a:spcPts val="750"/>
              </a:spcBef>
              <a:spcAft>
                <a:spcPts val="0"/>
              </a:spcAft>
              <a:buSzPts val="1440"/>
              <a:buChar char="►"/>
              <a:defRPr/>
            </a:lvl6pPr>
            <a:lvl7pPr marL="3200400" lvl="6" indent="-320039" algn="l" rtl="0">
              <a:spcBef>
                <a:spcPts val="750"/>
              </a:spcBef>
              <a:spcAft>
                <a:spcPts val="0"/>
              </a:spcAft>
              <a:buSzPts val="1440"/>
              <a:buChar char="►"/>
              <a:defRPr/>
            </a:lvl7pPr>
            <a:lvl8pPr marL="3657600" lvl="7" indent="-320040" algn="l" rtl="0">
              <a:spcBef>
                <a:spcPts val="750"/>
              </a:spcBef>
              <a:spcAft>
                <a:spcPts val="0"/>
              </a:spcAft>
              <a:buSzPts val="1440"/>
              <a:buChar char="►"/>
              <a:defRPr/>
            </a:lvl8pPr>
            <a:lvl9pPr marL="4114800" lvl="8" indent="-320040" algn="l" rtl="0">
              <a:spcBef>
                <a:spcPts val="750"/>
              </a:spcBef>
              <a:spcAft>
                <a:spcPts val="0"/>
              </a:spcAft>
              <a:buSzPts val="1440"/>
              <a:buChar char="►"/>
              <a:defRPr/>
            </a:lvl9pPr>
          </a:lstStyle>
          <a:p>
            <a:endParaRPr/>
          </a:p>
        </p:txBody>
      </p:sp>
      <p:sp>
        <p:nvSpPr>
          <p:cNvPr id="51" name="Google Shape;51;p39"/>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508001" y="2025651"/>
            <a:ext cx="6447600" cy="13698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3000"/>
              <a:buFont typeface="Trebuchet MS"/>
              <a:buNone/>
              <a:defRPr sz="3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508001" y="3395586"/>
            <a:ext cx="6447600" cy="645300"/>
          </a:xfrm>
          <a:prstGeom prst="rect">
            <a:avLst/>
          </a:prstGeom>
          <a:noFill/>
          <a:ln>
            <a:noFill/>
          </a:ln>
        </p:spPr>
        <p:txBody>
          <a:bodyPr spcFirstLastPara="1" wrap="square" lIns="91425" tIns="45700" rIns="91425" bIns="45700" anchor="t" anchorCtr="0">
            <a:normAutofit/>
          </a:bodyPr>
          <a:lstStyle>
            <a:lvl1pPr marL="457200" lvl="0" indent="-228600" algn="l" rtl="0">
              <a:spcBef>
                <a:spcPts val="750"/>
              </a:spcBef>
              <a:spcAft>
                <a:spcPts val="0"/>
              </a:spcAft>
              <a:buSzPts val="1200"/>
              <a:buNone/>
              <a:defRPr sz="1500">
                <a:solidFill>
                  <a:srgbClr val="7F7F7F"/>
                </a:solidFill>
              </a:defRPr>
            </a:lvl1pPr>
            <a:lvl2pPr marL="914400" lvl="1" indent="-228600" algn="l" rtl="0">
              <a:spcBef>
                <a:spcPts val="750"/>
              </a:spcBef>
              <a:spcAft>
                <a:spcPts val="0"/>
              </a:spcAft>
              <a:buSzPts val="1080"/>
              <a:buNone/>
              <a:defRPr sz="1350">
                <a:solidFill>
                  <a:srgbClr val="888888"/>
                </a:solidFill>
              </a:defRPr>
            </a:lvl2pPr>
            <a:lvl3pPr marL="1371600" lvl="2" indent="-228600" algn="l" rtl="0">
              <a:spcBef>
                <a:spcPts val="750"/>
              </a:spcBef>
              <a:spcAft>
                <a:spcPts val="0"/>
              </a:spcAft>
              <a:buSzPts val="960"/>
              <a:buNone/>
              <a:defRPr sz="1200">
                <a:solidFill>
                  <a:srgbClr val="888888"/>
                </a:solidFill>
              </a:defRPr>
            </a:lvl3pPr>
            <a:lvl4pPr marL="1828800" lvl="3" indent="-228600" algn="l" rtl="0">
              <a:spcBef>
                <a:spcPts val="750"/>
              </a:spcBef>
              <a:spcAft>
                <a:spcPts val="0"/>
              </a:spcAft>
              <a:buSzPts val="840"/>
              <a:buNone/>
              <a:defRPr sz="1050">
                <a:solidFill>
                  <a:srgbClr val="888888"/>
                </a:solidFill>
              </a:defRPr>
            </a:lvl4pPr>
            <a:lvl5pPr marL="2286000" lvl="4" indent="-228600" algn="l" rtl="0">
              <a:spcBef>
                <a:spcPts val="750"/>
              </a:spcBef>
              <a:spcAft>
                <a:spcPts val="0"/>
              </a:spcAft>
              <a:buSzPts val="840"/>
              <a:buNone/>
              <a:defRPr sz="1050">
                <a:solidFill>
                  <a:srgbClr val="888888"/>
                </a:solidFill>
              </a:defRPr>
            </a:lvl5pPr>
            <a:lvl6pPr marL="2743200" lvl="5" indent="-228600" algn="l" rtl="0">
              <a:spcBef>
                <a:spcPts val="750"/>
              </a:spcBef>
              <a:spcAft>
                <a:spcPts val="0"/>
              </a:spcAft>
              <a:buSzPts val="840"/>
              <a:buNone/>
              <a:defRPr sz="1050">
                <a:solidFill>
                  <a:srgbClr val="888888"/>
                </a:solidFill>
              </a:defRPr>
            </a:lvl6pPr>
            <a:lvl7pPr marL="3200400" lvl="6" indent="-228600" algn="l" rtl="0">
              <a:spcBef>
                <a:spcPts val="750"/>
              </a:spcBef>
              <a:spcAft>
                <a:spcPts val="0"/>
              </a:spcAft>
              <a:buSzPts val="840"/>
              <a:buNone/>
              <a:defRPr sz="1050">
                <a:solidFill>
                  <a:srgbClr val="888888"/>
                </a:solidFill>
              </a:defRPr>
            </a:lvl7pPr>
            <a:lvl8pPr marL="3657600" lvl="7" indent="-228600" algn="l" rtl="0">
              <a:spcBef>
                <a:spcPts val="750"/>
              </a:spcBef>
              <a:spcAft>
                <a:spcPts val="0"/>
              </a:spcAft>
              <a:buSzPts val="840"/>
              <a:buNone/>
              <a:defRPr sz="1050">
                <a:solidFill>
                  <a:srgbClr val="888888"/>
                </a:solidFill>
              </a:defRPr>
            </a:lvl8pPr>
            <a:lvl9pPr marL="4114800" lvl="8" indent="-228600" algn="l" rtl="0">
              <a:spcBef>
                <a:spcPts val="750"/>
              </a:spcBef>
              <a:spcAft>
                <a:spcPts val="0"/>
              </a:spcAft>
              <a:buSzPts val="840"/>
              <a:buNone/>
              <a:defRPr sz="1050">
                <a:solidFill>
                  <a:srgbClr val="888888"/>
                </a:solidFill>
              </a:defRPr>
            </a:lvl9pPr>
          </a:lstStyle>
          <a:p>
            <a:endParaRPr/>
          </a:p>
        </p:txBody>
      </p:sp>
      <p:sp>
        <p:nvSpPr>
          <p:cNvPr id="57" name="Google Shape;57;p40"/>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40"/>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40"/>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42"/>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2700"/>
              <a:buFont typeface="Trebuchet MS"/>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42"/>
          <p:cNvSpPr txBox="1">
            <a:spLocks noGrp="1"/>
          </p:cNvSpPr>
          <p:nvPr>
            <p:ph type="body" idx="1"/>
          </p:nvPr>
        </p:nvSpPr>
        <p:spPr>
          <a:xfrm>
            <a:off x="506809" y="1620737"/>
            <a:ext cx="3139200" cy="432300"/>
          </a:xfrm>
          <a:prstGeom prst="rect">
            <a:avLst/>
          </a:prstGeom>
          <a:noFill/>
          <a:ln>
            <a:noFill/>
          </a:ln>
        </p:spPr>
        <p:txBody>
          <a:bodyPr spcFirstLastPara="1" wrap="square" lIns="91425" tIns="45700" rIns="91425" bIns="45700" anchor="b" anchorCtr="0">
            <a:noAutofit/>
          </a:bodyPr>
          <a:lstStyle>
            <a:lvl1pPr marL="457200" lvl="0" indent="-228600" algn="l" rtl="0">
              <a:spcBef>
                <a:spcPts val="750"/>
              </a:spcBef>
              <a:spcAft>
                <a:spcPts val="0"/>
              </a:spcAft>
              <a:buSzPts val="1440"/>
              <a:buNone/>
              <a:defRPr sz="1800" b="0"/>
            </a:lvl1pPr>
            <a:lvl2pPr marL="914400" lvl="1" indent="-228600" algn="l" rtl="0">
              <a:spcBef>
                <a:spcPts val="750"/>
              </a:spcBef>
              <a:spcAft>
                <a:spcPts val="0"/>
              </a:spcAft>
              <a:buSzPts val="1200"/>
              <a:buNone/>
              <a:defRPr sz="1500" b="1"/>
            </a:lvl2pPr>
            <a:lvl3pPr marL="1371600" lvl="2" indent="-228600" algn="l" rtl="0">
              <a:spcBef>
                <a:spcPts val="750"/>
              </a:spcBef>
              <a:spcAft>
                <a:spcPts val="0"/>
              </a:spcAft>
              <a:buSzPts val="1080"/>
              <a:buNone/>
              <a:defRPr sz="1350" b="1"/>
            </a:lvl3pPr>
            <a:lvl4pPr marL="1828800" lvl="3" indent="-228600" algn="l" rtl="0">
              <a:spcBef>
                <a:spcPts val="750"/>
              </a:spcBef>
              <a:spcAft>
                <a:spcPts val="0"/>
              </a:spcAft>
              <a:buSzPts val="960"/>
              <a:buNone/>
              <a:defRPr sz="1200" b="1"/>
            </a:lvl4pPr>
            <a:lvl5pPr marL="2286000" lvl="4" indent="-228600" algn="l" rtl="0">
              <a:spcBef>
                <a:spcPts val="750"/>
              </a:spcBef>
              <a:spcAft>
                <a:spcPts val="0"/>
              </a:spcAft>
              <a:buSzPts val="960"/>
              <a:buNone/>
              <a:defRPr sz="1200" b="1"/>
            </a:lvl5pPr>
            <a:lvl6pPr marL="2743200" lvl="5" indent="-228600" algn="l" rtl="0">
              <a:spcBef>
                <a:spcPts val="750"/>
              </a:spcBef>
              <a:spcAft>
                <a:spcPts val="0"/>
              </a:spcAft>
              <a:buSzPts val="960"/>
              <a:buNone/>
              <a:defRPr sz="1200" b="1"/>
            </a:lvl6pPr>
            <a:lvl7pPr marL="3200400" lvl="6" indent="-228600" algn="l" rtl="0">
              <a:spcBef>
                <a:spcPts val="750"/>
              </a:spcBef>
              <a:spcAft>
                <a:spcPts val="0"/>
              </a:spcAft>
              <a:buSzPts val="960"/>
              <a:buNone/>
              <a:defRPr sz="1200" b="1"/>
            </a:lvl7pPr>
            <a:lvl8pPr marL="3657600" lvl="7" indent="-228600" algn="l" rtl="0">
              <a:spcBef>
                <a:spcPts val="750"/>
              </a:spcBef>
              <a:spcAft>
                <a:spcPts val="0"/>
              </a:spcAft>
              <a:buSzPts val="960"/>
              <a:buNone/>
              <a:defRPr sz="1200" b="1"/>
            </a:lvl8pPr>
            <a:lvl9pPr marL="4114800" lvl="8" indent="-228600" algn="l" rtl="0">
              <a:spcBef>
                <a:spcPts val="750"/>
              </a:spcBef>
              <a:spcAft>
                <a:spcPts val="0"/>
              </a:spcAft>
              <a:buSzPts val="960"/>
              <a:buNone/>
              <a:defRPr sz="1200" b="1"/>
            </a:lvl9pPr>
          </a:lstStyle>
          <a:p>
            <a:endParaRPr/>
          </a:p>
        </p:txBody>
      </p:sp>
      <p:sp>
        <p:nvSpPr>
          <p:cNvPr id="70" name="Google Shape;70;p42"/>
          <p:cNvSpPr txBox="1">
            <a:spLocks noGrp="1"/>
          </p:cNvSpPr>
          <p:nvPr>
            <p:ph type="body" idx="2"/>
          </p:nvPr>
        </p:nvSpPr>
        <p:spPr>
          <a:xfrm>
            <a:off x="506809" y="2052934"/>
            <a:ext cx="3139200" cy="2478000"/>
          </a:xfrm>
          <a:prstGeom prst="rect">
            <a:avLst/>
          </a:prstGeom>
          <a:noFill/>
          <a:ln>
            <a:noFill/>
          </a:ln>
        </p:spPr>
        <p:txBody>
          <a:bodyPr spcFirstLastPara="1" wrap="square" lIns="91425" tIns="45700" rIns="91425" bIns="45700" anchor="t" anchorCtr="0">
            <a:normAutofit/>
          </a:bodyPr>
          <a:lstStyle>
            <a:lvl1pPr marL="457200" lvl="0" indent="-320040" algn="l" rtl="0">
              <a:spcBef>
                <a:spcPts val="750"/>
              </a:spcBef>
              <a:spcAft>
                <a:spcPts val="0"/>
              </a:spcAft>
              <a:buSzPts val="1440"/>
              <a:buChar char="►"/>
              <a:defRPr/>
            </a:lvl1pPr>
            <a:lvl2pPr marL="914400" lvl="1" indent="-320040" algn="l" rtl="0">
              <a:spcBef>
                <a:spcPts val="750"/>
              </a:spcBef>
              <a:spcAft>
                <a:spcPts val="0"/>
              </a:spcAft>
              <a:buSzPts val="1440"/>
              <a:buChar char="►"/>
              <a:defRPr/>
            </a:lvl2pPr>
            <a:lvl3pPr marL="1371600" lvl="2" indent="-320039" algn="l" rtl="0">
              <a:spcBef>
                <a:spcPts val="750"/>
              </a:spcBef>
              <a:spcAft>
                <a:spcPts val="0"/>
              </a:spcAft>
              <a:buSzPts val="1440"/>
              <a:buChar char="►"/>
              <a:defRPr/>
            </a:lvl3pPr>
            <a:lvl4pPr marL="1828800" lvl="3" indent="-320039" algn="l" rtl="0">
              <a:spcBef>
                <a:spcPts val="750"/>
              </a:spcBef>
              <a:spcAft>
                <a:spcPts val="0"/>
              </a:spcAft>
              <a:buSzPts val="1440"/>
              <a:buChar char="►"/>
              <a:defRPr/>
            </a:lvl4pPr>
            <a:lvl5pPr marL="2286000" lvl="4" indent="-320039" algn="l" rtl="0">
              <a:spcBef>
                <a:spcPts val="750"/>
              </a:spcBef>
              <a:spcAft>
                <a:spcPts val="0"/>
              </a:spcAft>
              <a:buSzPts val="1440"/>
              <a:buChar char="►"/>
              <a:defRPr/>
            </a:lvl5pPr>
            <a:lvl6pPr marL="2743200" lvl="5" indent="-320039" algn="l" rtl="0">
              <a:spcBef>
                <a:spcPts val="750"/>
              </a:spcBef>
              <a:spcAft>
                <a:spcPts val="0"/>
              </a:spcAft>
              <a:buSzPts val="1440"/>
              <a:buChar char="►"/>
              <a:defRPr/>
            </a:lvl6pPr>
            <a:lvl7pPr marL="3200400" lvl="6" indent="-320039" algn="l" rtl="0">
              <a:spcBef>
                <a:spcPts val="750"/>
              </a:spcBef>
              <a:spcAft>
                <a:spcPts val="0"/>
              </a:spcAft>
              <a:buSzPts val="1440"/>
              <a:buChar char="►"/>
              <a:defRPr/>
            </a:lvl7pPr>
            <a:lvl8pPr marL="3657600" lvl="7" indent="-320040" algn="l" rtl="0">
              <a:spcBef>
                <a:spcPts val="750"/>
              </a:spcBef>
              <a:spcAft>
                <a:spcPts val="0"/>
              </a:spcAft>
              <a:buSzPts val="1440"/>
              <a:buChar char="►"/>
              <a:defRPr/>
            </a:lvl8pPr>
            <a:lvl9pPr marL="4114800" lvl="8" indent="-320040" algn="l" rtl="0">
              <a:spcBef>
                <a:spcPts val="750"/>
              </a:spcBef>
              <a:spcAft>
                <a:spcPts val="0"/>
              </a:spcAft>
              <a:buSzPts val="1440"/>
              <a:buChar char="►"/>
              <a:defRPr/>
            </a:lvl9pPr>
          </a:lstStyle>
          <a:p>
            <a:endParaRPr/>
          </a:p>
        </p:txBody>
      </p:sp>
      <p:sp>
        <p:nvSpPr>
          <p:cNvPr id="71" name="Google Shape;71;p42"/>
          <p:cNvSpPr txBox="1">
            <a:spLocks noGrp="1"/>
          </p:cNvSpPr>
          <p:nvPr>
            <p:ph type="body" idx="3"/>
          </p:nvPr>
        </p:nvSpPr>
        <p:spPr>
          <a:xfrm>
            <a:off x="3816287" y="1620737"/>
            <a:ext cx="3139200" cy="432300"/>
          </a:xfrm>
          <a:prstGeom prst="rect">
            <a:avLst/>
          </a:prstGeom>
          <a:noFill/>
          <a:ln>
            <a:noFill/>
          </a:ln>
        </p:spPr>
        <p:txBody>
          <a:bodyPr spcFirstLastPara="1" wrap="square" lIns="91425" tIns="45700" rIns="91425" bIns="45700" anchor="b" anchorCtr="0">
            <a:noAutofit/>
          </a:bodyPr>
          <a:lstStyle>
            <a:lvl1pPr marL="457200" lvl="0" indent="-228600" algn="l" rtl="0">
              <a:spcBef>
                <a:spcPts val="750"/>
              </a:spcBef>
              <a:spcAft>
                <a:spcPts val="0"/>
              </a:spcAft>
              <a:buSzPts val="1440"/>
              <a:buNone/>
              <a:defRPr sz="1800" b="0"/>
            </a:lvl1pPr>
            <a:lvl2pPr marL="914400" lvl="1" indent="-228600" algn="l" rtl="0">
              <a:spcBef>
                <a:spcPts val="750"/>
              </a:spcBef>
              <a:spcAft>
                <a:spcPts val="0"/>
              </a:spcAft>
              <a:buSzPts val="1200"/>
              <a:buNone/>
              <a:defRPr sz="1500" b="1"/>
            </a:lvl2pPr>
            <a:lvl3pPr marL="1371600" lvl="2" indent="-228600" algn="l" rtl="0">
              <a:spcBef>
                <a:spcPts val="750"/>
              </a:spcBef>
              <a:spcAft>
                <a:spcPts val="0"/>
              </a:spcAft>
              <a:buSzPts val="1080"/>
              <a:buNone/>
              <a:defRPr sz="1350" b="1"/>
            </a:lvl3pPr>
            <a:lvl4pPr marL="1828800" lvl="3" indent="-228600" algn="l" rtl="0">
              <a:spcBef>
                <a:spcPts val="750"/>
              </a:spcBef>
              <a:spcAft>
                <a:spcPts val="0"/>
              </a:spcAft>
              <a:buSzPts val="960"/>
              <a:buNone/>
              <a:defRPr sz="1200" b="1"/>
            </a:lvl4pPr>
            <a:lvl5pPr marL="2286000" lvl="4" indent="-228600" algn="l" rtl="0">
              <a:spcBef>
                <a:spcPts val="750"/>
              </a:spcBef>
              <a:spcAft>
                <a:spcPts val="0"/>
              </a:spcAft>
              <a:buSzPts val="960"/>
              <a:buNone/>
              <a:defRPr sz="1200" b="1"/>
            </a:lvl5pPr>
            <a:lvl6pPr marL="2743200" lvl="5" indent="-228600" algn="l" rtl="0">
              <a:spcBef>
                <a:spcPts val="750"/>
              </a:spcBef>
              <a:spcAft>
                <a:spcPts val="0"/>
              </a:spcAft>
              <a:buSzPts val="960"/>
              <a:buNone/>
              <a:defRPr sz="1200" b="1"/>
            </a:lvl6pPr>
            <a:lvl7pPr marL="3200400" lvl="6" indent="-228600" algn="l" rtl="0">
              <a:spcBef>
                <a:spcPts val="750"/>
              </a:spcBef>
              <a:spcAft>
                <a:spcPts val="0"/>
              </a:spcAft>
              <a:buSzPts val="960"/>
              <a:buNone/>
              <a:defRPr sz="1200" b="1"/>
            </a:lvl7pPr>
            <a:lvl8pPr marL="3657600" lvl="7" indent="-228600" algn="l" rtl="0">
              <a:spcBef>
                <a:spcPts val="750"/>
              </a:spcBef>
              <a:spcAft>
                <a:spcPts val="0"/>
              </a:spcAft>
              <a:buSzPts val="960"/>
              <a:buNone/>
              <a:defRPr sz="1200" b="1"/>
            </a:lvl8pPr>
            <a:lvl9pPr marL="4114800" lvl="8" indent="-228600" algn="l" rtl="0">
              <a:spcBef>
                <a:spcPts val="750"/>
              </a:spcBef>
              <a:spcAft>
                <a:spcPts val="0"/>
              </a:spcAft>
              <a:buSzPts val="960"/>
              <a:buNone/>
              <a:defRPr sz="1200" b="1"/>
            </a:lvl9pPr>
          </a:lstStyle>
          <a:p>
            <a:endParaRPr/>
          </a:p>
        </p:txBody>
      </p:sp>
      <p:sp>
        <p:nvSpPr>
          <p:cNvPr id="72" name="Google Shape;72;p42"/>
          <p:cNvSpPr txBox="1">
            <a:spLocks noGrp="1"/>
          </p:cNvSpPr>
          <p:nvPr>
            <p:ph type="body" idx="4"/>
          </p:nvPr>
        </p:nvSpPr>
        <p:spPr>
          <a:xfrm>
            <a:off x="3816288" y="2052934"/>
            <a:ext cx="3139200" cy="2478000"/>
          </a:xfrm>
          <a:prstGeom prst="rect">
            <a:avLst/>
          </a:prstGeom>
          <a:noFill/>
          <a:ln>
            <a:noFill/>
          </a:ln>
        </p:spPr>
        <p:txBody>
          <a:bodyPr spcFirstLastPara="1" wrap="square" lIns="91425" tIns="45700" rIns="91425" bIns="45700" anchor="t" anchorCtr="0">
            <a:normAutofit/>
          </a:bodyPr>
          <a:lstStyle>
            <a:lvl1pPr marL="457200" lvl="0" indent="-320040" algn="l" rtl="0">
              <a:spcBef>
                <a:spcPts val="750"/>
              </a:spcBef>
              <a:spcAft>
                <a:spcPts val="0"/>
              </a:spcAft>
              <a:buSzPts val="1440"/>
              <a:buChar char="►"/>
              <a:defRPr/>
            </a:lvl1pPr>
            <a:lvl2pPr marL="914400" lvl="1" indent="-320040" algn="l" rtl="0">
              <a:spcBef>
                <a:spcPts val="750"/>
              </a:spcBef>
              <a:spcAft>
                <a:spcPts val="0"/>
              </a:spcAft>
              <a:buSzPts val="1440"/>
              <a:buChar char="►"/>
              <a:defRPr/>
            </a:lvl2pPr>
            <a:lvl3pPr marL="1371600" lvl="2" indent="-320039" algn="l" rtl="0">
              <a:spcBef>
                <a:spcPts val="750"/>
              </a:spcBef>
              <a:spcAft>
                <a:spcPts val="0"/>
              </a:spcAft>
              <a:buSzPts val="1440"/>
              <a:buChar char="►"/>
              <a:defRPr/>
            </a:lvl3pPr>
            <a:lvl4pPr marL="1828800" lvl="3" indent="-320039" algn="l" rtl="0">
              <a:spcBef>
                <a:spcPts val="750"/>
              </a:spcBef>
              <a:spcAft>
                <a:spcPts val="0"/>
              </a:spcAft>
              <a:buSzPts val="1440"/>
              <a:buChar char="►"/>
              <a:defRPr/>
            </a:lvl4pPr>
            <a:lvl5pPr marL="2286000" lvl="4" indent="-320039" algn="l" rtl="0">
              <a:spcBef>
                <a:spcPts val="750"/>
              </a:spcBef>
              <a:spcAft>
                <a:spcPts val="0"/>
              </a:spcAft>
              <a:buSzPts val="1440"/>
              <a:buChar char="►"/>
              <a:defRPr/>
            </a:lvl5pPr>
            <a:lvl6pPr marL="2743200" lvl="5" indent="-320039" algn="l" rtl="0">
              <a:spcBef>
                <a:spcPts val="750"/>
              </a:spcBef>
              <a:spcAft>
                <a:spcPts val="0"/>
              </a:spcAft>
              <a:buSzPts val="1440"/>
              <a:buChar char="►"/>
              <a:defRPr/>
            </a:lvl6pPr>
            <a:lvl7pPr marL="3200400" lvl="6" indent="-320039" algn="l" rtl="0">
              <a:spcBef>
                <a:spcPts val="750"/>
              </a:spcBef>
              <a:spcAft>
                <a:spcPts val="0"/>
              </a:spcAft>
              <a:buSzPts val="1440"/>
              <a:buChar char="►"/>
              <a:defRPr/>
            </a:lvl7pPr>
            <a:lvl8pPr marL="3657600" lvl="7" indent="-320040" algn="l" rtl="0">
              <a:spcBef>
                <a:spcPts val="750"/>
              </a:spcBef>
              <a:spcAft>
                <a:spcPts val="0"/>
              </a:spcAft>
              <a:buSzPts val="1440"/>
              <a:buChar char="►"/>
              <a:defRPr/>
            </a:lvl8pPr>
            <a:lvl9pPr marL="4114800" lvl="8" indent="-320040" algn="l" rtl="0">
              <a:spcBef>
                <a:spcPts val="750"/>
              </a:spcBef>
              <a:spcAft>
                <a:spcPts val="0"/>
              </a:spcAft>
              <a:buSzPts val="1440"/>
              <a:buChar char="►"/>
              <a:defRPr/>
            </a:lvl9pPr>
          </a:lstStyle>
          <a:p>
            <a:endParaRPr/>
          </a:p>
        </p:txBody>
      </p:sp>
      <p:sp>
        <p:nvSpPr>
          <p:cNvPr id="73" name="Google Shape;73;p42"/>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42"/>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 name="Google Shape;75;p42"/>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43"/>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 name="Google Shape;78;p43"/>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43"/>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43"/>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44"/>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44"/>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44"/>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5"/>
        <p:cNvGrpSpPr/>
        <p:nvPr/>
      </p:nvGrpSpPr>
      <p:grpSpPr>
        <a:xfrm>
          <a:off x="0" y="0"/>
          <a:ext cx="0" cy="0"/>
          <a:chOff x="0" y="0"/>
          <a:chExt cx="0" cy="0"/>
        </a:xfrm>
      </p:grpSpPr>
      <p:sp>
        <p:nvSpPr>
          <p:cNvPr id="86" name="Google Shape;86;p45"/>
          <p:cNvSpPr txBox="1">
            <a:spLocks noGrp="1"/>
          </p:cNvSpPr>
          <p:nvPr>
            <p:ph type="title"/>
          </p:nvPr>
        </p:nvSpPr>
        <p:spPr>
          <a:xfrm>
            <a:off x="508001" y="1123953"/>
            <a:ext cx="2890800" cy="9588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1500"/>
              <a:buFont typeface="Trebuchet MS"/>
              <a:buNone/>
              <a:defRPr sz="15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45"/>
          <p:cNvSpPr txBox="1">
            <a:spLocks noGrp="1"/>
          </p:cNvSpPr>
          <p:nvPr>
            <p:ph type="body" idx="1"/>
          </p:nvPr>
        </p:nvSpPr>
        <p:spPr>
          <a:xfrm>
            <a:off x="3570346" y="386193"/>
            <a:ext cx="3385200" cy="4144800"/>
          </a:xfrm>
          <a:prstGeom prst="rect">
            <a:avLst/>
          </a:prstGeom>
          <a:noFill/>
          <a:ln>
            <a:noFill/>
          </a:ln>
        </p:spPr>
        <p:txBody>
          <a:bodyPr spcFirstLastPara="1" wrap="square" lIns="91425" tIns="45700" rIns="91425" bIns="45700" anchor="t" anchorCtr="0">
            <a:normAutofit/>
          </a:bodyPr>
          <a:lstStyle>
            <a:lvl1pPr marL="457200" lvl="0" indent="-320040" algn="l" rtl="0">
              <a:spcBef>
                <a:spcPts val="750"/>
              </a:spcBef>
              <a:spcAft>
                <a:spcPts val="0"/>
              </a:spcAft>
              <a:buSzPts val="1440"/>
              <a:buChar char="►"/>
              <a:defRPr/>
            </a:lvl1pPr>
            <a:lvl2pPr marL="914400" lvl="1" indent="-320040" algn="l" rtl="0">
              <a:spcBef>
                <a:spcPts val="750"/>
              </a:spcBef>
              <a:spcAft>
                <a:spcPts val="0"/>
              </a:spcAft>
              <a:buSzPts val="1440"/>
              <a:buChar char="►"/>
              <a:defRPr/>
            </a:lvl2pPr>
            <a:lvl3pPr marL="1371600" lvl="2" indent="-320039" algn="l" rtl="0">
              <a:spcBef>
                <a:spcPts val="750"/>
              </a:spcBef>
              <a:spcAft>
                <a:spcPts val="0"/>
              </a:spcAft>
              <a:buSzPts val="1440"/>
              <a:buChar char="►"/>
              <a:defRPr/>
            </a:lvl3pPr>
            <a:lvl4pPr marL="1828800" lvl="3" indent="-320039" algn="l" rtl="0">
              <a:spcBef>
                <a:spcPts val="750"/>
              </a:spcBef>
              <a:spcAft>
                <a:spcPts val="0"/>
              </a:spcAft>
              <a:buSzPts val="1440"/>
              <a:buChar char="►"/>
              <a:defRPr/>
            </a:lvl4pPr>
            <a:lvl5pPr marL="2286000" lvl="4" indent="-320039" algn="l" rtl="0">
              <a:spcBef>
                <a:spcPts val="750"/>
              </a:spcBef>
              <a:spcAft>
                <a:spcPts val="0"/>
              </a:spcAft>
              <a:buSzPts val="1440"/>
              <a:buChar char="►"/>
              <a:defRPr/>
            </a:lvl5pPr>
            <a:lvl6pPr marL="2743200" lvl="5" indent="-320039" algn="l" rtl="0">
              <a:spcBef>
                <a:spcPts val="750"/>
              </a:spcBef>
              <a:spcAft>
                <a:spcPts val="0"/>
              </a:spcAft>
              <a:buSzPts val="1440"/>
              <a:buChar char="►"/>
              <a:defRPr/>
            </a:lvl6pPr>
            <a:lvl7pPr marL="3200400" lvl="6" indent="-320039" algn="l" rtl="0">
              <a:spcBef>
                <a:spcPts val="750"/>
              </a:spcBef>
              <a:spcAft>
                <a:spcPts val="0"/>
              </a:spcAft>
              <a:buSzPts val="1440"/>
              <a:buChar char="►"/>
              <a:defRPr/>
            </a:lvl7pPr>
            <a:lvl8pPr marL="3657600" lvl="7" indent="-320040" algn="l" rtl="0">
              <a:spcBef>
                <a:spcPts val="750"/>
              </a:spcBef>
              <a:spcAft>
                <a:spcPts val="0"/>
              </a:spcAft>
              <a:buSzPts val="1440"/>
              <a:buChar char="►"/>
              <a:defRPr/>
            </a:lvl8pPr>
            <a:lvl9pPr marL="4114800" lvl="8" indent="-320040" algn="l" rtl="0">
              <a:spcBef>
                <a:spcPts val="750"/>
              </a:spcBef>
              <a:spcAft>
                <a:spcPts val="0"/>
              </a:spcAft>
              <a:buSzPts val="1440"/>
              <a:buChar char="►"/>
              <a:defRPr/>
            </a:lvl9pPr>
          </a:lstStyle>
          <a:p>
            <a:endParaRPr/>
          </a:p>
        </p:txBody>
      </p:sp>
      <p:sp>
        <p:nvSpPr>
          <p:cNvPr id="88" name="Google Shape;88;p45"/>
          <p:cNvSpPr txBox="1">
            <a:spLocks noGrp="1"/>
          </p:cNvSpPr>
          <p:nvPr>
            <p:ph type="body" idx="2"/>
          </p:nvPr>
        </p:nvSpPr>
        <p:spPr>
          <a:xfrm>
            <a:off x="508001" y="2082802"/>
            <a:ext cx="2890800" cy="1938300"/>
          </a:xfrm>
          <a:prstGeom prst="rect">
            <a:avLst/>
          </a:prstGeom>
          <a:noFill/>
          <a:ln>
            <a:noFill/>
          </a:ln>
        </p:spPr>
        <p:txBody>
          <a:bodyPr spcFirstLastPara="1" wrap="square" lIns="91425" tIns="45700" rIns="91425" bIns="45700" anchor="t" anchorCtr="0">
            <a:normAutofit/>
          </a:bodyPr>
          <a:lstStyle>
            <a:lvl1pPr marL="457200" lvl="0" indent="-228600" algn="l" rtl="0">
              <a:spcBef>
                <a:spcPts val="750"/>
              </a:spcBef>
              <a:spcAft>
                <a:spcPts val="0"/>
              </a:spcAft>
              <a:buSzPts val="840"/>
              <a:buNone/>
              <a:defRPr sz="1050"/>
            </a:lvl1pPr>
            <a:lvl2pPr marL="914400" lvl="1" indent="-228600" algn="l" rtl="0">
              <a:spcBef>
                <a:spcPts val="750"/>
              </a:spcBef>
              <a:spcAft>
                <a:spcPts val="0"/>
              </a:spcAft>
              <a:buSzPts val="840"/>
              <a:buNone/>
              <a:defRPr sz="1050"/>
            </a:lvl2pPr>
            <a:lvl3pPr marL="1371600" lvl="2" indent="-228600" algn="l" rtl="0">
              <a:spcBef>
                <a:spcPts val="750"/>
              </a:spcBef>
              <a:spcAft>
                <a:spcPts val="0"/>
              </a:spcAft>
              <a:buSzPts val="720"/>
              <a:buNone/>
              <a:defRPr sz="900"/>
            </a:lvl3pPr>
            <a:lvl4pPr marL="1828800" lvl="3" indent="-228600" algn="l" rtl="0">
              <a:spcBef>
                <a:spcPts val="750"/>
              </a:spcBef>
              <a:spcAft>
                <a:spcPts val="0"/>
              </a:spcAft>
              <a:buSzPts val="600"/>
              <a:buNone/>
              <a:defRPr sz="750"/>
            </a:lvl4pPr>
            <a:lvl5pPr marL="2286000" lvl="4" indent="-228600" algn="l" rtl="0">
              <a:spcBef>
                <a:spcPts val="750"/>
              </a:spcBef>
              <a:spcAft>
                <a:spcPts val="0"/>
              </a:spcAft>
              <a:buSzPts val="600"/>
              <a:buNone/>
              <a:defRPr sz="750"/>
            </a:lvl5pPr>
            <a:lvl6pPr marL="2743200" lvl="5" indent="-228600" algn="l" rtl="0">
              <a:spcBef>
                <a:spcPts val="750"/>
              </a:spcBef>
              <a:spcAft>
                <a:spcPts val="0"/>
              </a:spcAft>
              <a:buSzPts val="600"/>
              <a:buNone/>
              <a:defRPr sz="750"/>
            </a:lvl6pPr>
            <a:lvl7pPr marL="3200400" lvl="6" indent="-228600" algn="l" rtl="0">
              <a:spcBef>
                <a:spcPts val="750"/>
              </a:spcBef>
              <a:spcAft>
                <a:spcPts val="0"/>
              </a:spcAft>
              <a:buSzPts val="600"/>
              <a:buNone/>
              <a:defRPr sz="750"/>
            </a:lvl7pPr>
            <a:lvl8pPr marL="3657600" lvl="7" indent="-228600" algn="l" rtl="0">
              <a:spcBef>
                <a:spcPts val="750"/>
              </a:spcBef>
              <a:spcAft>
                <a:spcPts val="0"/>
              </a:spcAft>
              <a:buSzPts val="600"/>
              <a:buNone/>
              <a:defRPr sz="750"/>
            </a:lvl8pPr>
            <a:lvl9pPr marL="4114800" lvl="8" indent="-228600" algn="l" rtl="0">
              <a:spcBef>
                <a:spcPts val="750"/>
              </a:spcBef>
              <a:spcAft>
                <a:spcPts val="0"/>
              </a:spcAft>
              <a:buSzPts val="600"/>
              <a:buNone/>
              <a:defRPr sz="750"/>
            </a:lvl9pPr>
          </a:lstStyle>
          <a:p>
            <a:endParaRPr/>
          </a:p>
        </p:txBody>
      </p:sp>
      <p:sp>
        <p:nvSpPr>
          <p:cNvPr id="89" name="Google Shape;89;p45"/>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45"/>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 name="Google Shape;91;p45"/>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chemeClr val="accent1"/>
              </a:buClr>
              <a:buSzPts val="600"/>
              <a:buFont typeface="Trebuchet MS"/>
              <a:buNone/>
              <a:defRPr/>
            </a:lvl1pPr>
            <a:lvl2pPr marL="0" lvl="1" indent="0" algn="r" rtl="0">
              <a:spcBef>
                <a:spcPts val="0"/>
              </a:spcBef>
              <a:spcAft>
                <a:spcPts val="0"/>
              </a:spcAft>
              <a:buClr>
                <a:schemeClr val="accent1"/>
              </a:buClr>
              <a:buSzPts val="600"/>
              <a:buFont typeface="Trebuchet MS"/>
              <a:buNone/>
              <a:defRPr/>
            </a:lvl2pPr>
            <a:lvl3pPr marL="0" lvl="2" indent="0" algn="r" rtl="0">
              <a:spcBef>
                <a:spcPts val="0"/>
              </a:spcBef>
              <a:spcAft>
                <a:spcPts val="0"/>
              </a:spcAft>
              <a:buClr>
                <a:schemeClr val="accent1"/>
              </a:buClr>
              <a:buSzPts val="600"/>
              <a:buFont typeface="Trebuchet MS"/>
              <a:buNone/>
              <a:defRPr/>
            </a:lvl3pPr>
            <a:lvl4pPr marL="0" lvl="3" indent="0" algn="r" rtl="0">
              <a:spcBef>
                <a:spcPts val="0"/>
              </a:spcBef>
              <a:spcAft>
                <a:spcPts val="0"/>
              </a:spcAft>
              <a:buClr>
                <a:schemeClr val="accent1"/>
              </a:buClr>
              <a:buSzPts val="600"/>
              <a:buFont typeface="Trebuchet MS"/>
              <a:buNone/>
              <a:defRPr/>
            </a:lvl4pPr>
            <a:lvl5pPr marL="0" lvl="4" indent="0" algn="r" rtl="0">
              <a:spcBef>
                <a:spcPts val="0"/>
              </a:spcBef>
              <a:spcAft>
                <a:spcPts val="0"/>
              </a:spcAft>
              <a:buClr>
                <a:schemeClr val="accent1"/>
              </a:buClr>
              <a:buSzPts val="600"/>
              <a:buFont typeface="Trebuchet MS"/>
              <a:buNone/>
              <a:defRPr/>
            </a:lvl5pPr>
            <a:lvl6pPr marL="0" lvl="5" indent="0" algn="r" rtl="0">
              <a:spcBef>
                <a:spcPts val="0"/>
              </a:spcBef>
              <a:spcAft>
                <a:spcPts val="0"/>
              </a:spcAft>
              <a:buClr>
                <a:schemeClr val="accent1"/>
              </a:buClr>
              <a:buSzPts val="600"/>
              <a:buFont typeface="Trebuchet MS"/>
              <a:buNone/>
              <a:defRPr/>
            </a:lvl6pPr>
            <a:lvl7pPr marL="0" lvl="6" indent="0" algn="r" rtl="0">
              <a:spcBef>
                <a:spcPts val="0"/>
              </a:spcBef>
              <a:spcAft>
                <a:spcPts val="0"/>
              </a:spcAft>
              <a:buClr>
                <a:schemeClr val="accent1"/>
              </a:buClr>
              <a:buSzPts val="600"/>
              <a:buFont typeface="Trebuchet MS"/>
              <a:buNone/>
              <a:defRPr/>
            </a:lvl7pPr>
            <a:lvl8pPr marL="0" lvl="7" indent="0" algn="r" rtl="0">
              <a:spcBef>
                <a:spcPts val="0"/>
              </a:spcBef>
              <a:spcAft>
                <a:spcPts val="0"/>
              </a:spcAft>
              <a:buClr>
                <a:schemeClr val="accent1"/>
              </a:buClr>
              <a:buSzPts val="600"/>
              <a:buFont typeface="Trebuchet MS"/>
              <a:buNone/>
              <a:defRPr/>
            </a:lvl8pPr>
            <a:lvl9pPr marL="0" lvl="8" indent="0" algn="r" rtl="0">
              <a:spcBef>
                <a:spcPts val="0"/>
              </a:spcBef>
              <a:spcAft>
                <a:spcPts val="0"/>
              </a:spcAft>
              <a:buClr>
                <a:schemeClr val="accent1"/>
              </a:buClr>
              <a:buSzPts val="600"/>
              <a:buFont typeface="Trebuchet M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31"/>
          <p:cNvGrpSpPr/>
          <p:nvPr/>
        </p:nvGrpSpPr>
        <p:grpSpPr>
          <a:xfrm>
            <a:off x="0" y="-6350"/>
            <a:ext cx="9144100" cy="5149935"/>
            <a:chOff x="0" y="-8467"/>
            <a:chExt cx="12192133" cy="6866580"/>
          </a:xfrm>
        </p:grpSpPr>
        <p:cxnSp>
          <p:nvCxnSpPr>
            <p:cNvPr id="7" name="Google Shape;7;p3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31"/>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9" name="Google Shape;9;p3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10" name="Google Shape;10;p31"/>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31"/>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31"/>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7B4A3A">
                <a:alpha val="69800"/>
              </a:srgbClr>
            </a:solidFill>
            <a:ln>
              <a:noFill/>
            </a:ln>
          </p:spPr>
        </p:sp>
        <p:sp>
          <p:nvSpPr>
            <p:cNvPr id="13" name="Google Shape;13;p31"/>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F6C680">
                <a:alpha val="69800"/>
              </a:srgbClr>
            </a:solidFill>
            <a:ln>
              <a:noFill/>
            </a:ln>
          </p:spPr>
        </p:sp>
        <p:sp>
          <p:nvSpPr>
            <p:cNvPr id="14" name="Google Shape;14;p31"/>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15" name="Google Shape;15;p31"/>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1"/>
            <p:cNvSpPr/>
            <p:nvPr/>
          </p:nvSpPr>
          <p:spPr>
            <a:xfrm>
              <a:off x="0" y="4013200"/>
              <a:ext cx="448800" cy="2844900"/>
            </a:xfrm>
            <a:prstGeom prst="triangle">
              <a:avLst>
                <a:gd name="adj" fmla="val 0"/>
              </a:avLst>
            </a:prstGeom>
            <a:solidFill>
              <a:schemeClr val="accent1">
                <a:alpha val="847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31"/>
          <p:cNvSpPr txBox="1">
            <a:spLocks noGrp="1"/>
          </p:cNvSpPr>
          <p:nvPr>
            <p:ph type="title"/>
          </p:nvPr>
        </p:nvSpPr>
        <p:spPr>
          <a:xfrm>
            <a:off x="508001" y="457200"/>
            <a:ext cx="6447600" cy="9906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2700"/>
              <a:buFont typeface="Trebuchet MS"/>
              <a:buNone/>
              <a:defRPr sz="27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31"/>
          <p:cNvSpPr txBox="1">
            <a:spLocks noGrp="1"/>
          </p:cNvSpPr>
          <p:nvPr>
            <p:ph type="body" idx="1"/>
          </p:nvPr>
        </p:nvSpPr>
        <p:spPr>
          <a:xfrm>
            <a:off x="508001" y="1620442"/>
            <a:ext cx="6447600" cy="2910600"/>
          </a:xfrm>
          <a:prstGeom prst="rect">
            <a:avLst/>
          </a:prstGeom>
          <a:noFill/>
          <a:ln>
            <a:noFill/>
          </a:ln>
        </p:spPr>
        <p:txBody>
          <a:bodyPr spcFirstLastPara="1" wrap="square" lIns="91425" tIns="45700" rIns="91425" bIns="45700" anchor="t" anchorCtr="0">
            <a:normAutofit/>
          </a:bodyPr>
          <a:lstStyle>
            <a:lvl1pPr marL="457200" marR="0" lvl="0" indent="-297180" algn="l" rtl="0">
              <a:spcBef>
                <a:spcPts val="750"/>
              </a:spcBef>
              <a:spcAft>
                <a:spcPts val="0"/>
              </a:spcAft>
              <a:buClr>
                <a:schemeClr val="accent1"/>
              </a:buClr>
              <a:buSzPts val="1080"/>
              <a:buFont typeface="Noto Sans Symbols"/>
              <a:buChar char="►"/>
              <a:defRPr sz="1350" b="0" i="0" u="none" strike="noStrike" cap="none">
                <a:solidFill>
                  <a:srgbClr val="3F3F3F"/>
                </a:solidFill>
                <a:latin typeface="Trebuchet MS"/>
                <a:ea typeface="Trebuchet MS"/>
                <a:cs typeface="Trebuchet MS"/>
                <a:sym typeface="Trebuchet MS"/>
              </a:defRPr>
            </a:lvl1pPr>
            <a:lvl2pPr marL="914400" marR="0" lvl="1" indent="-289560" algn="l" rtl="0">
              <a:spcBef>
                <a:spcPts val="75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2pPr>
            <a:lvl3pPr marL="1371600" marR="0" lvl="2" indent="-281939" algn="l" rtl="0">
              <a:spcBef>
                <a:spcPts val="750"/>
              </a:spcBef>
              <a:spcAft>
                <a:spcPts val="0"/>
              </a:spcAft>
              <a:buClr>
                <a:schemeClr val="accent1"/>
              </a:buClr>
              <a:buSzPts val="840"/>
              <a:buFont typeface="Noto Sans Symbols"/>
              <a:buChar char="►"/>
              <a:defRPr sz="1050" b="0" i="0" u="none" strike="noStrike" cap="none">
                <a:solidFill>
                  <a:srgbClr val="3F3F3F"/>
                </a:solidFill>
                <a:latin typeface="Trebuchet MS"/>
                <a:ea typeface="Trebuchet MS"/>
                <a:cs typeface="Trebuchet MS"/>
                <a:sym typeface="Trebuchet MS"/>
              </a:defRPr>
            </a:lvl3pPr>
            <a:lvl4pPr marL="1828800" marR="0" lvl="3" indent="-274319" algn="l" rtl="0">
              <a:spcBef>
                <a:spcPts val="750"/>
              </a:spcBef>
              <a:spcAft>
                <a:spcPts val="0"/>
              </a:spcAft>
              <a:buClr>
                <a:schemeClr val="accent1"/>
              </a:buClr>
              <a:buSzPts val="720"/>
              <a:buFont typeface="Noto Sans Symbols"/>
              <a:buChar char="►"/>
              <a:defRPr sz="900" b="0" i="0" u="none" strike="noStrike" cap="none">
                <a:solidFill>
                  <a:srgbClr val="3F3F3F"/>
                </a:solidFill>
                <a:latin typeface="Trebuchet MS"/>
                <a:ea typeface="Trebuchet MS"/>
                <a:cs typeface="Trebuchet MS"/>
                <a:sym typeface="Trebuchet MS"/>
              </a:defRPr>
            </a:lvl4pPr>
            <a:lvl5pPr marL="2286000" marR="0" lvl="4" indent="-274320" algn="l" rtl="0">
              <a:spcBef>
                <a:spcPts val="750"/>
              </a:spcBef>
              <a:spcAft>
                <a:spcPts val="0"/>
              </a:spcAft>
              <a:buClr>
                <a:schemeClr val="accent1"/>
              </a:buClr>
              <a:buSzPts val="720"/>
              <a:buFont typeface="Noto Sans Symbols"/>
              <a:buChar char="►"/>
              <a:defRPr sz="900" b="0" i="0" u="none" strike="noStrike" cap="none">
                <a:solidFill>
                  <a:srgbClr val="3F3F3F"/>
                </a:solidFill>
                <a:latin typeface="Trebuchet MS"/>
                <a:ea typeface="Trebuchet MS"/>
                <a:cs typeface="Trebuchet MS"/>
                <a:sym typeface="Trebuchet MS"/>
              </a:defRPr>
            </a:lvl5pPr>
            <a:lvl6pPr marL="2743200" marR="0" lvl="5" indent="-274320" algn="l" rtl="0">
              <a:spcBef>
                <a:spcPts val="750"/>
              </a:spcBef>
              <a:spcAft>
                <a:spcPts val="0"/>
              </a:spcAft>
              <a:buClr>
                <a:schemeClr val="accent1"/>
              </a:buClr>
              <a:buSzPts val="720"/>
              <a:buFont typeface="Noto Sans Symbols"/>
              <a:buChar char="►"/>
              <a:defRPr sz="900" b="0" i="0" u="none" strike="noStrike" cap="none">
                <a:solidFill>
                  <a:srgbClr val="3F3F3F"/>
                </a:solidFill>
                <a:latin typeface="Trebuchet MS"/>
                <a:ea typeface="Trebuchet MS"/>
                <a:cs typeface="Trebuchet MS"/>
                <a:sym typeface="Trebuchet MS"/>
              </a:defRPr>
            </a:lvl6pPr>
            <a:lvl7pPr marL="3200400" marR="0" lvl="6" indent="-274320" algn="l" rtl="0">
              <a:spcBef>
                <a:spcPts val="750"/>
              </a:spcBef>
              <a:spcAft>
                <a:spcPts val="0"/>
              </a:spcAft>
              <a:buClr>
                <a:schemeClr val="accent1"/>
              </a:buClr>
              <a:buSzPts val="720"/>
              <a:buFont typeface="Noto Sans Symbols"/>
              <a:buChar char="►"/>
              <a:defRPr sz="900" b="0" i="0" u="none" strike="noStrike" cap="none">
                <a:solidFill>
                  <a:srgbClr val="3F3F3F"/>
                </a:solidFill>
                <a:latin typeface="Trebuchet MS"/>
                <a:ea typeface="Trebuchet MS"/>
                <a:cs typeface="Trebuchet MS"/>
                <a:sym typeface="Trebuchet MS"/>
              </a:defRPr>
            </a:lvl7pPr>
            <a:lvl8pPr marL="3657600" marR="0" lvl="7" indent="-274320" algn="l" rtl="0">
              <a:spcBef>
                <a:spcPts val="750"/>
              </a:spcBef>
              <a:spcAft>
                <a:spcPts val="0"/>
              </a:spcAft>
              <a:buClr>
                <a:schemeClr val="accent1"/>
              </a:buClr>
              <a:buSzPts val="720"/>
              <a:buFont typeface="Noto Sans Symbols"/>
              <a:buChar char="►"/>
              <a:defRPr sz="900" b="0" i="0" u="none" strike="noStrike" cap="none">
                <a:solidFill>
                  <a:srgbClr val="3F3F3F"/>
                </a:solidFill>
                <a:latin typeface="Trebuchet MS"/>
                <a:ea typeface="Trebuchet MS"/>
                <a:cs typeface="Trebuchet MS"/>
                <a:sym typeface="Trebuchet MS"/>
              </a:defRPr>
            </a:lvl8pPr>
            <a:lvl9pPr marL="4114800" marR="0" lvl="8" indent="-274320" algn="l" rtl="0">
              <a:spcBef>
                <a:spcPts val="750"/>
              </a:spcBef>
              <a:spcAft>
                <a:spcPts val="0"/>
              </a:spcAft>
              <a:buClr>
                <a:schemeClr val="accent1"/>
              </a:buClr>
              <a:buSzPts val="720"/>
              <a:buFont typeface="Noto Sans Symbols"/>
              <a:buChar char="►"/>
              <a:defRPr sz="9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31"/>
          <p:cNvSpPr txBox="1">
            <a:spLocks noGrp="1"/>
          </p:cNvSpPr>
          <p:nvPr>
            <p:ph type="dt" idx="10"/>
          </p:nvPr>
        </p:nvSpPr>
        <p:spPr>
          <a:xfrm>
            <a:off x="5403850" y="4531022"/>
            <a:ext cx="6840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675"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31"/>
          <p:cNvSpPr txBox="1">
            <a:spLocks noGrp="1"/>
          </p:cNvSpPr>
          <p:nvPr>
            <p:ph type="ftr" idx="11"/>
          </p:nvPr>
        </p:nvSpPr>
        <p:spPr>
          <a:xfrm>
            <a:off x="508001" y="4531022"/>
            <a:ext cx="47232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5"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31"/>
          <p:cNvSpPr txBox="1">
            <a:spLocks noGrp="1"/>
          </p:cNvSpPr>
          <p:nvPr>
            <p:ph type="sldNum" idx="12"/>
          </p:nvPr>
        </p:nvSpPr>
        <p:spPr>
          <a:xfrm>
            <a:off x="6442998" y="4531022"/>
            <a:ext cx="512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1pPr>
            <a:lvl2pPr marL="0" marR="0" lvl="1"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2pPr>
            <a:lvl3pPr marL="0" marR="0" lvl="2"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3pPr>
            <a:lvl4pPr marL="0" marR="0" lvl="3"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4pPr>
            <a:lvl5pPr marL="0" marR="0" lvl="4"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5pPr>
            <a:lvl6pPr marL="0" marR="0" lvl="5"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6pPr>
            <a:lvl7pPr marL="0" marR="0" lvl="6"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7pPr>
            <a:lvl8pPr marL="0" marR="0" lvl="7"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8pPr>
            <a:lvl9pPr marL="0" marR="0" lvl="8" indent="0" algn="r" rtl="0">
              <a:spcBef>
                <a:spcPts val="0"/>
              </a:spcBef>
              <a:spcAft>
                <a:spcPts val="0"/>
              </a:spcAft>
              <a:buClr>
                <a:schemeClr val="accent1"/>
              </a:buClr>
              <a:buSzPts val="675"/>
              <a:buFont typeface="Trebuchet MS"/>
              <a:buNone/>
              <a:defRPr sz="675"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8"/>
        <p:cNvGrpSpPr/>
        <p:nvPr/>
      </p:nvGrpSpPr>
      <p:grpSpPr>
        <a:xfrm>
          <a:off x="0" y="0"/>
          <a:ext cx="0" cy="0"/>
          <a:chOff x="0" y="0"/>
          <a:chExt cx="0" cy="0"/>
        </a:xfrm>
      </p:grpSpPr>
      <p:sp>
        <p:nvSpPr>
          <p:cNvPr id="149" name="Google Shape;149;g211bc12df0c_4_2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0" name="Google Shape;150;g211bc12df0c_4_29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51" name="Google Shape;151;g211bc12df0c_4_2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jpe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2.jpe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
          <p:cNvSpPr txBox="1">
            <a:spLocks noGrp="1"/>
          </p:cNvSpPr>
          <p:nvPr>
            <p:ph type="ctrTitle"/>
          </p:nvPr>
        </p:nvSpPr>
        <p:spPr>
          <a:xfrm>
            <a:off x="1386175" y="1526300"/>
            <a:ext cx="5825100" cy="808200"/>
          </a:xfrm>
          <a:prstGeom prst="rect">
            <a:avLst/>
          </a:prstGeom>
          <a:noFill/>
          <a:ln>
            <a:noFill/>
          </a:ln>
        </p:spPr>
        <p:txBody>
          <a:bodyPr spcFirstLastPara="1" wrap="square" lIns="91425" tIns="91425" rIns="91425" bIns="91425" anchor="b" anchorCtr="0">
            <a:spAutoFit/>
          </a:bodyPr>
          <a:lstStyle/>
          <a:p>
            <a:pPr marL="0" lvl="0" indent="0" algn="ctr" rtl="0">
              <a:spcBef>
                <a:spcPts val="0"/>
              </a:spcBef>
              <a:spcAft>
                <a:spcPts val="0"/>
              </a:spcAft>
              <a:buClr>
                <a:schemeClr val="accent1"/>
              </a:buClr>
              <a:buSzPts val="4000"/>
              <a:buFont typeface="Trebuchet MS"/>
              <a:buNone/>
            </a:pPr>
            <a:r>
              <a:rPr lang="en">
                <a:solidFill>
                  <a:schemeClr val="dk1"/>
                </a:solidFill>
              </a:rPr>
              <a:t>UPRIGHT</a:t>
            </a:r>
            <a:endParaRPr>
              <a:solidFill>
                <a:schemeClr val="dk1"/>
              </a:solidFill>
            </a:endParaRPr>
          </a:p>
        </p:txBody>
      </p:sp>
      <p:sp>
        <p:nvSpPr>
          <p:cNvPr id="198" name="Google Shape;198;p1"/>
          <p:cNvSpPr txBox="1">
            <a:spLocks noGrp="1"/>
          </p:cNvSpPr>
          <p:nvPr>
            <p:ph type="subTitle" idx="1"/>
          </p:nvPr>
        </p:nvSpPr>
        <p:spPr>
          <a:xfrm>
            <a:off x="1386175" y="2571750"/>
            <a:ext cx="5825100" cy="438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SzPts val="1040"/>
              <a:buNone/>
            </a:pPr>
            <a:r>
              <a:rPr lang="en" sz="1650"/>
              <a:t>Senior Design Project - Group 11</a:t>
            </a:r>
            <a:endParaRPr sz="1650"/>
          </a:p>
        </p:txBody>
      </p:sp>
      <p:cxnSp>
        <p:nvCxnSpPr>
          <p:cNvPr id="199" name="Google Shape;199;p1"/>
          <p:cNvCxnSpPr/>
          <p:nvPr/>
        </p:nvCxnSpPr>
        <p:spPr>
          <a:xfrm rot="10800000" flipH="1">
            <a:off x="3183350" y="2258271"/>
            <a:ext cx="2267700" cy="3600"/>
          </a:xfrm>
          <a:prstGeom prst="straightConnector1">
            <a:avLst/>
          </a:prstGeom>
          <a:noFill/>
          <a:ln w="28575" cap="flat" cmpd="sng">
            <a:solidFill>
              <a:schemeClr val="accent2"/>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ctrTitle"/>
          </p:nvPr>
        </p:nvSpPr>
        <p:spPr>
          <a:xfrm>
            <a:off x="272100" y="121075"/>
            <a:ext cx="5246700" cy="525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accent1"/>
              </a:buClr>
              <a:buSzPts val="990"/>
              <a:buFont typeface="Trebuchet MS"/>
              <a:buNone/>
            </a:pPr>
            <a:r>
              <a:rPr lang="en" sz="2500" b="1">
                <a:solidFill>
                  <a:schemeClr val="dk1"/>
                </a:solidFill>
              </a:rPr>
              <a:t>Motor Controller Selection</a:t>
            </a:r>
            <a:endParaRPr sz="2500" b="1">
              <a:solidFill>
                <a:schemeClr val="dk1"/>
              </a:solidFill>
            </a:endParaRPr>
          </a:p>
        </p:txBody>
      </p:sp>
      <p:sp>
        <p:nvSpPr>
          <p:cNvPr id="270" name="Google Shape;270;p8"/>
          <p:cNvSpPr txBox="1">
            <a:spLocks noGrp="1"/>
          </p:cNvSpPr>
          <p:nvPr>
            <p:ph type="subTitle" idx="1"/>
          </p:nvPr>
        </p:nvSpPr>
        <p:spPr>
          <a:xfrm>
            <a:off x="326425" y="689900"/>
            <a:ext cx="4201800" cy="17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960"/>
              <a:buNone/>
            </a:pPr>
            <a:r>
              <a:rPr lang="en" sz="1200">
                <a:solidFill>
                  <a:schemeClr val="dk2"/>
                </a:solidFill>
              </a:rPr>
              <a:t>Our Criteria:</a:t>
            </a:r>
            <a:endParaRPr sz="1200">
              <a:solidFill>
                <a:schemeClr val="dk2"/>
              </a:solidFill>
            </a:endParaRPr>
          </a:p>
          <a:p>
            <a:pPr marL="457200" lvl="0" indent="-285750" algn="l" rtl="0">
              <a:spcBef>
                <a:spcPts val="0"/>
              </a:spcBef>
              <a:spcAft>
                <a:spcPts val="0"/>
              </a:spcAft>
              <a:buClr>
                <a:schemeClr val="dk2"/>
              </a:buClr>
              <a:buSzPts val="900"/>
              <a:buChar char="●"/>
            </a:pPr>
            <a:r>
              <a:rPr lang="en" sz="1000">
                <a:solidFill>
                  <a:schemeClr val="dk2"/>
                </a:solidFill>
              </a:rPr>
              <a:t>Considering the peak current, or stall current, the driver must have 30% greater rating than the motors (6A per motor).</a:t>
            </a:r>
            <a:endParaRPr sz="1000">
              <a:solidFill>
                <a:schemeClr val="dk2"/>
              </a:solidFill>
            </a:endParaRPr>
          </a:p>
          <a:p>
            <a:pPr marL="457200" lvl="0" indent="-292100" algn="l" rtl="0">
              <a:spcBef>
                <a:spcPts val="1000"/>
              </a:spcBef>
              <a:spcAft>
                <a:spcPts val="0"/>
              </a:spcAft>
              <a:buClr>
                <a:schemeClr val="dk2"/>
              </a:buClr>
              <a:buSzPts val="1000"/>
              <a:buChar char="●"/>
            </a:pPr>
            <a:r>
              <a:rPr lang="en" sz="1000">
                <a:solidFill>
                  <a:schemeClr val="dk2"/>
                </a:solidFill>
              </a:rPr>
              <a:t>Dual function motor controller</a:t>
            </a:r>
            <a:endParaRPr sz="1000">
              <a:solidFill>
                <a:schemeClr val="dk2"/>
              </a:solidFill>
            </a:endParaRPr>
          </a:p>
          <a:p>
            <a:pPr marL="457200" lvl="0" indent="-292100" algn="l" rtl="0">
              <a:spcBef>
                <a:spcPts val="1000"/>
              </a:spcBef>
              <a:spcAft>
                <a:spcPts val="0"/>
              </a:spcAft>
              <a:buClr>
                <a:schemeClr val="dk2"/>
              </a:buClr>
              <a:buSzPts val="1000"/>
              <a:buChar char="●"/>
            </a:pPr>
            <a:r>
              <a:rPr lang="en" sz="1000">
                <a:solidFill>
                  <a:schemeClr val="dk2"/>
                </a:solidFill>
              </a:rPr>
              <a:t>Support PWM, for speed synchronization of the actuators.</a:t>
            </a:r>
            <a:endParaRPr sz="1000">
              <a:solidFill>
                <a:schemeClr val="dk2"/>
              </a:solidFill>
            </a:endParaRPr>
          </a:p>
          <a:p>
            <a:pPr marL="457200" lvl="0" indent="-292100" algn="l" rtl="0">
              <a:spcBef>
                <a:spcPts val="1000"/>
              </a:spcBef>
              <a:spcAft>
                <a:spcPts val="0"/>
              </a:spcAft>
              <a:buClr>
                <a:schemeClr val="dk2"/>
              </a:buClr>
              <a:buSzPts val="1000"/>
              <a:buChar char="●"/>
            </a:pPr>
            <a:r>
              <a:rPr lang="en" sz="1000">
                <a:solidFill>
                  <a:schemeClr val="dk2"/>
                </a:solidFill>
              </a:rPr>
              <a:t>Same logic input as the MCU (3.3V)</a:t>
            </a:r>
            <a:endParaRPr sz="1000">
              <a:solidFill>
                <a:schemeClr val="dk2"/>
              </a:solidFill>
            </a:endParaRPr>
          </a:p>
          <a:p>
            <a:pPr marL="457200" lvl="0" indent="-292100" algn="l" rtl="0">
              <a:spcBef>
                <a:spcPts val="1000"/>
              </a:spcBef>
              <a:spcAft>
                <a:spcPts val="1000"/>
              </a:spcAft>
              <a:buClr>
                <a:schemeClr val="dk2"/>
              </a:buClr>
              <a:buSzPts val="1000"/>
              <a:buChar char="●"/>
            </a:pPr>
            <a:r>
              <a:rPr lang="en" sz="1000">
                <a:solidFill>
                  <a:schemeClr val="dk2"/>
                </a:solidFill>
              </a:rPr>
              <a:t>Price and availability were the last considerations.</a:t>
            </a:r>
            <a:endParaRPr sz="1000">
              <a:solidFill>
                <a:schemeClr val="dk2"/>
              </a:solidFill>
            </a:endParaRPr>
          </a:p>
        </p:txBody>
      </p:sp>
      <p:graphicFrame>
        <p:nvGraphicFramePr>
          <p:cNvPr id="271" name="Google Shape;271;p8"/>
          <p:cNvGraphicFramePr/>
          <p:nvPr>
            <p:extLst>
              <p:ext uri="{D42A27DB-BD31-4B8C-83A1-F6EECF244321}">
                <p14:modId xmlns:p14="http://schemas.microsoft.com/office/powerpoint/2010/main" val="2010155793"/>
              </p:ext>
            </p:extLst>
          </p:nvPr>
        </p:nvGraphicFramePr>
        <p:xfrm>
          <a:off x="362275" y="2649413"/>
          <a:ext cx="8164075" cy="2494175"/>
        </p:xfrm>
        <a:graphic>
          <a:graphicData uri="http://schemas.openxmlformats.org/drawingml/2006/table">
            <a:tbl>
              <a:tblPr>
                <a:tableStyleId>{DF1B5C0F-08DA-45F8-95B9-79A3A3C643A0}</a:tableStyleId>
              </a:tblPr>
              <a:tblGrid>
                <a:gridCol w="1968650">
                  <a:extLst>
                    <a:ext uri="{9D8B030D-6E8A-4147-A177-3AD203B41FA5}">
                      <a16:colId xmlns:a16="http://schemas.microsoft.com/office/drawing/2014/main" val="20000"/>
                    </a:ext>
                  </a:extLst>
                </a:gridCol>
                <a:gridCol w="1973600">
                  <a:extLst>
                    <a:ext uri="{9D8B030D-6E8A-4147-A177-3AD203B41FA5}">
                      <a16:colId xmlns:a16="http://schemas.microsoft.com/office/drawing/2014/main" val="20001"/>
                    </a:ext>
                  </a:extLst>
                </a:gridCol>
                <a:gridCol w="1999125">
                  <a:extLst>
                    <a:ext uri="{9D8B030D-6E8A-4147-A177-3AD203B41FA5}">
                      <a16:colId xmlns:a16="http://schemas.microsoft.com/office/drawing/2014/main" val="20002"/>
                    </a:ext>
                  </a:extLst>
                </a:gridCol>
                <a:gridCol w="2222700">
                  <a:extLst>
                    <a:ext uri="{9D8B030D-6E8A-4147-A177-3AD203B41FA5}">
                      <a16:colId xmlns:a16="http://schemas.microsoft.com/office/drawing/2014/main" val="20003"/>
                    </a:ext>
                  </a:extLst>
                </a:gridCol>
              </a:tblGrid>
              <a:tr h="281000">
                <a:tc>
                  <a:txBody>
                    <a:bodyPr/>
                    <a:lstStyle/>
                    <a:p>
                      <a:pPr marL="0" marR="0" lvl="0" indent="0" algn="just" rtl="0">
                        <a:lnSpc>
                          <a:spcPct val="100000"/>
                        </a:lnSpc>
                        <a:spcBef>
                          <a:spcPts val="0"/>
                        </a:spcBef>
                        <a:spcAft>
                          <a:spcPts val="0"/>
                        </a:spcAft>
                        <a:buClr>
                          <a:schemeClr val="dk1"/>
                        </a:buClr>
                        <a:buSzPts val="1000"/>
                        <a:buFont typeface="Trebuchet MS"/>
                        <a:buNone/>
                      </a:pPr>
                      <a:r>
                        <a:rPr lang="en" sz="1000" b="1" u="none" strike="noStrike" cap="none"/>
                        <a:t>Motor Controller</a:t>
                      </a:r>
                      <a:endParaRPr sz="1000" b="1" u="none" strike="noStrike" cap="none"/>
                    </a:p>
                  </a:txBody>
                  <a:tcPr marL="91425" marR="91425" marT="0" marB="0">
                    <a:solidFill>
                      <a:schemeClr val="bg1">
                        <a:lumMod val="75000"/>
                      </a:schemeClr>
                    </a:solidFill>
                  </a:tcPr>
                </a:tc>
                <a:tc>
                  <a:txBody>
                    <a:bodyPr/>
                    <a:lstStyle/>
                    <a:p>
                      <a:pPr marL="0" marR="0" lvl="0" indent="0" algn="just" rtl="0">
                        <a:lnSpc>
                          <a:spcPct val="100000"/>
                        </a:lnSpc>
                        <a:spcBef>
                          <a:spcPts val="0"/>
                        </a:spcBef>
                        <a:spcAft>
                          <a:spcPts val="0"/>
                        </a:spcAft>
                        <a:buClr>
                          <a:schemeClr val="dk1"/>
                        </a:buClr>
                        <a:buSzPts val="1000"/>
                        <a:buFont typeface="Trebuchet MS"/>
                        <a:buNone/>
                      </a:pPr>
                      <a:r>
                        <a:rPr lang="en" sz="1000" b="1" u="none" strike="noStrike" cap="none"/>
                        <a:t>Elecrow</a:t>
                      </a:r>
                      <a:endParaRPr sz="1000" b="1" u="none" strike="noStrike" cap="none"/>
                    </a:p>
                    <a:p>
                      <a:pPr marL="0" marR="0" lvl="0" indent="0" algn="just" rtl="0">
                        <a:lnSpc>
                          <a:spcPct val="100000"/>
                        </a:lnSpc>
                        <a:spcBef>
                          <a:spcPts val="0"/>
                        </a:spcBef>
                        <a:spcAft>
                          <a:spcPts val="0"/>
                        </a:spcAft>
                        <a:buClr>
                          <a:schemeClr val="dk1"/>
                        </a:buClr>
                        <a:buSzPts val="1000"/>
                        <a:buFont typeface="Trebuchet MS"/>
                        <a:buNone/>
                      </a:pPr>
                      <a:r>
                        <a:rPr lang="en" sz="1000" b="1" u="none" strike="noStrike" cap="none"/>
                        <a:t>Model #ACS70028DH</a:t>
                      </a:r>
                      <a:endParaRPr sz="1000" b="1" u="none" strike="noStrike" cap="none"/>
                    </a:p>
                  </a:txBody>
                  <a:tcPr marL="91425" marR="91425" marT="0" marB="0">
                    <a:solidFill>
                      <a:schemeClr val="bg1">
                        <a:lumMod val="75000"/>
                      </a:schemeClr>
                    </a:solidFill>
                  </a:tcPr>
                </a:tc>
                <a:tc>
                  <a:txBody>
                    <a:bodyPr/>
                    <a:lstStyle/>
                    <a:p>
                      <a:pPr marL="0" marR="0" lvl="0" indent="0" algn="just" rtl="0">
                        <a:lnSpc>
                          <a:spcPct val="100000"/>
                        </a:lnSpc>
                        <a:spcBef>
                          <a:spcPts val="0"/>
                        </a:spcBef>
                        <a:spcAft>
                          <a:spcPts val="0"/>
                        </a:spcAft>
                        <a:buClr>
                          <a:schemeClr val="dk1"/>
                        </a:buClr>
                        <a:buSzPts val="1000"/>
                        <a:buFont typeface="Trebuchet MS"/>
                        <a:buNone/>
                      </a:pPr>
                      <a:r>
                        <a:rPr lang="en" sz="1000" b="1" u="none" strike="noStrike" cap="none"/>
                        <a:t>DFRobot</a:t>
                      </a:r>
                      <a:endParaRPr sz="1000" b="1" u="none" strike="noStrike" cap="none"/>
                    </a:p>
                    <a:p>
                      <a:pPr marL="0" marR="0" lvl="0" indent="0" algn="just" rtl="0">
                        <a:lnSpc>
                          <a:spcPct val="100000"/>
                        </a:lnSpc>
                        <a:spcBef>
                          <a:spcPts val="0"/>
                        </a:spcBef>
                        <a:spcAft>
                          <a:spcPts val="0"/>
                        </a:spcAft>
                        <a:buClr>
                          <a:schemeClr val="dk1"/>
                        </a:buClr>
                        <a:buSzPts val="1000"/>
                        <a:buFont typeface="Trebuchet MS"/>
                        <a:buNone/>
                      </a:pPr>
                      <a:r>
                        <a:rPr lang="en" sz="1000" b="1" u="none" strike="noStrike" cap="none"/>
                        <a:t>Model #DRI0041</a:t>
                      </a:r>
                      <a:endParaRPr sz="1000" b="1" u="none" strike="noStrike" cap="none"/>
                    </a:p>
                  </a:txBody>
                  <a:tcPr marL="91425" marR="91425" marT="0" marB="0">
                    <a:solidFill>
                      <a:schemeClr val="bg1">
                        <a:lumMod val="75000"/>
                      </a:schemeClr>
                    </a:solidFill>
                  </a:tcPr>
                </a:tc>
                <a:tc>
                  <a:txBody>
                    <a:bodyPr/>
                    <a:lstStyle/>
                    <a:p>
                      <a:pPr marL="0" marR="0" lvl="0" indent="0" algn="just" rtl="0">
                        <a:lnSpc>
                          <a:spcPct val="100000"/>
                        </a:lnSpc>
                        <a:spcBef>
                          <a:spcPts val="0"/>
                        </a:spcBef>
                        <a:spcAft>
                          <a:spcPts val="0"/>
                        </a:spcAft>
                        <a:buClr>
                          <a:schemeClr val="dk1"/>
                        </a:buClr>
                        <a:buSzPts val="1000"/>
                        <a:buFont typeface="Trebuchet MS"/>
                        <a:buNone/>
                      </a:pPr>
                      <a:r>
                        <a:rPr lang="en" sz="1000" b="1" u="none" strike="noStrike" cap="none"/>
                        <a:t>Cytron</a:t>
                      </a:r>
                      <a:endParaRPr sz="1000" b="1" u="none" strike="noStrike" cap="none"/>
                    </a:p>
                    <a:p>
                      <a:pPr marL="0" marR="0" lvl="0" indent="0" algn="just" rtl="0">
                        <a:lnSpc>
                          <a:spcPct val="100000"/>
                        </a:lnSpc>
                        <a:spcBef>
                          <a:spcPts val="0"/>
                        </a:spcBef>
                        <a:spcAft>
                          <a:spcPts val="0"/>
                        </a:spcAft>
                        <a:buClr>
                          <a:schemeClr val="dk1"/>
                        </a:buClr>
                        <a:buSzPts val="1000"/>
                        <a:buFont typeface="Trebuchet MS"/>
                        <a:buNone/>
                      </a:pPr>
                      <a:r>
                        <a:rPr lang="en" sz="1000" b="1" u="none" strike="noStrike" cap="none"/>
                        <a:t>Model # MDD10A</a:t>
                      </a:r>
                      <a:endParaRPr sz="1000" b="1" u="none" strike="noStrike" cap="none"/>
                    </a:p>
                  </a:txBody>
                  <a:tcPr marL="91425" marR="91425" marT="0" marB="0">
                    <a:solidFill>
                      <a:schemeClr val="bg1">
                        <a:lumMod val="75000"/>
                      </a:schemeClr>
                    </a:solidFill>
                  </a:tcPr>
                </a:tc>
                <a:extLst>
                  <a:ext uri="{0D108BD9-81ED-4DB2-BD59-A6C34878D82A}">
                    <a16:rowId xmlns:a16="http://schemas.microsoft.com/office/drawing/2014/main" val="10000"/>
                  </a:ext>
                </a:extLst>
              </a:tr>
              <a:tr h="281000">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Motor Supply Voltage</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6-22V</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Input: 6.5-27V</a:t>
                      </a:r>
                      <a:endParaRPr sz="1000" u="none" strike="noStrike" cap="none"/>
                    </a:p>
                    <a:p>
                      <a:pPr marL="0" marR="0" lvl="0" indent="0" algn="l" rtl="0">
                        <a:lnSpc>
                          <a:spcPct val="100000"/>
                        </a:lnSpc>
                        <a:spcBef>
                          <a:spcPts val="0"/>
                        </a:spcBef>
                        <a:spcAft>
                          <a:spcPts val="0"/>
                        </a:spcAft>
                        <a:buClr>
                          <a:schemeClr val="dk1"/>
                        </a:buClr>
                        <a:buSzPts val="1000"/>
                        <a:buFont typeface="Trebuchet MS"/>
                        <a:buNone/>
                      </a:pPr>
                      <a:r>
                        <a:rPr lang="en" sz="1000" u="none" strike="noStrike" cap="none"/>
                        <a:t>Output: 7-24V</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5-30V</a:t>
                      </a:r>
                      <a:endParaRPr sz="1000" u="none" strike="noStrike" cap="none"/>
                    </a:p>
                  </a:txBody>
                  <a:tcPr marL="91425" marR="91425" marT="0" marB="0">
                    <a:solidFill>
                      <a:srgbClr val="B6D7A8"/>
                    </a:solidFill>
                  </a:tcPr>
                </a:tc>
                <a:extLst>
                  <a:ext uri="{0D108BD9-81ED-4DB2-BD59-A6C34878D82A}">
                    <a16:rowId xmlns:a16="http://schemas.microsoft.com/office/drawing/2014/main" val="10001"/>
                  </a:ext>
                </a:extLst>
              </a:tr>
              <a:tr h="214700">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Continuous Current Rating</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8A per motor</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7A per motor</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10A per motor</a:t>
                      </a:r>
                      <a:endParaRPr sz="1000" u="none" strike="noStrike" cap="none"/>
                    </a:p>
                  </a:txBody>
                  <a:tcPr marL="91425" marR="91425" marT="0" marB="0">
                    <a:solidFill>
                      <a:srgbClr val="B6D7A8"/>
                    </a:solidFill>
                  </a:tcPr>
                </a:tc>
                <a:extLst>
                  <a:ext uri="{0D108BD9-81ED-4DB2-BD59-A6C34878D82A}">
                    <a16:rowId xmlns:a16="http://schemas.microsoft.com/office/drawing/2014/main" val="10002"/>
                  </a:ext>
                </a:extLst>
              </a:tr>
              <a:tr h="268100">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Peak Current Rating</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15A Total</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50A Total</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30A per motor</a:t>
                      </a:r>
                      <a:endParaRPr sz="1000" u="none" strike="noStrike" cap="none"/>
                    </a:p>
                  </a:txBody>
                  <a:tcPr marL="91425" marR="91425" marT="0" marB="0">
                    <a:solidFill>
                      <a:srgbClr val="B6D7A8"/>
                    </a:solidFill>
                  </a:tcPr>
                </a:tc>
                <a:extLst>
                  <a:ext uri="{0D108BD9-81ED-4DB2-BD59-A6C34878D82A}">
                    <a16:rowId xmlns:a16="http://schemas.microsoft.com/office/drawing/2014/main" val="10003"/>
                  </a:ext>
                </a:extLst>
              </a:tr>
              <a:tr h="222575">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Logic Input Voltage</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4.5-5.5V</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3-6.5V</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3.3-5V</a:t>
                      </a:r>
                      <a:endParaRPr sz="1000" u="none" strike="noStrike" cap="none"/>
                    </a:p>
                  </a:txBody>
                  <a:tcPr marL="91425" marR="91425" marT="0" marB="0">
                    <a:solidFill>
                      <a:srgbClr val="B6D7A8"/>
                    </a:solidFill>
                  </a:tcPr>
                </a:tc>
                <a:extLst>
                  <a:ext uri="{0D108BD9-81ED-4DB2-BD59-A6C34878D82A}">
                    <a16:rowId xmlns:a16="http://schemas.microsoft.com/office/drawing/2014/main" val="10004"/>
                  </a:ext>
                </a:extLst>
              </a:tr>
              <a:tr h="417200">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Pin Requirements</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(1) PWM and (2) I/O pins per motor channel</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(1) PWM and (2) I/O pins per motor channel</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(1) PWM and (1) I/O direction pin per motor channel</a:t>
                      </a:r>
                      <a:endParaRPr sz="1000" u="none" strike="noStrike" cap="none"/>
                    </a:p>
                  </a:txBody>
                  <a:tcPr marL="91425" marR="91425" marT="0" marB="0">
                    <a:solidFill>
                      <a:srgbClr val="B6D7A8"/>
                    </a:solidFill>
                  </a:tcPr>
                </a:tc>
                <a:extLst>
                  <a:ext uri="{0D108BD9-81ED-4DB2-BD59-A6C34878D82A}">
                    <a16:rowId xmlns:a16="http://schemas.microsoft.com/office/drawing/2014/main" val="10005"/>
                  </a:ext>
                </a:extLst>
              </a:tr>
              <a:tr h="421525">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Cost and Availability</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$16.00</a:t>
                      </a:r>
                      <a:endParaRPr sz="1000" u="none" strike="noStrike" cap="none"/>
                    </a:p>
                    <a:p>
                      <a:pPr marL="0" marR="0" lvl="0" indent="0" algn="l" rtl="0">
                        <a:lnSpc>
                          <a:spcPct val="100000"/>
                        </a:lnSpc>
                        <a:spcBef>
                          <a:spcPts val="0"/>
                        </a:spcBef>
                        <a:spcAft>
                          <a:spcPts val="0"/>
                        </a:spcAft>
                        <a:buClr>
                          <a:schemeClr val="dk1"/>
                        </a:buClr>
                        <a:buSzPts val="1000"/>
                        <a:buFont typeface="Trebuchet MS"/>
                        <a:buNone/>
                      </a:pPr>
                      <a:r>
                        <a:rPr lang="en" sz="1000" u="none" strike="noStrike" cap="none"/>
                        <a:t>In stock at elecrow.com</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$21.59 @ RobotShop (1 stock)</a:t>
                      </a:r>
                      <a:br>
                        <a:rPr lang="en" sz="1000" u="none" strike="noStrike" cap="none"/>
                      </a:br>
                      <a:br>
                        <a:rPr lang="en" sz="1000" u="none" strike="noStrike" cap="none"/>
                      </a:b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$23.50 @ Cytron Marketplace (682 in stock)</a:t>
                      </a:r>
                      <a:endParaRPr sz="1000" u="none" strike="noStrike" cap="none"/>
                    </a:p>
                  </a:txBody>
                  <a:tcPr marL="91425" marR="91425" marT="0" marB="0">
                    <a:solidFill>
                      <a:srgbClr val="B6D7A8"/>
                    </a:solidFill>
                  </a:tcPr>
                </a:tc>
                <a:extLst>
                  <a:ext uri="{0D108BD9-81ED-4DB2-BD59-A6C34878D82A}">
                    <a16:rowId xmlns:a16="http://schemas.microsoft.com/office/drawing/2014/main" val="10006"/>
                  </a:ext>
                </a:extLst>
              </a:tr>
              <a:tr h="281000">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PWM Frequency</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Not listed</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Minimum pulse width length of 5 microseconds</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20kHz</a:t>
                      </a:r>
                      <a:endParaRPr sz="1000" u="none" strike="noStrike" cap="none"/>
                    </a:p>
                  </a:txBody>
                  <a:tcPr marL="91425" marR="91425" marT="0" marB="0">
                    <a:solidFill>
                      <a:srgbClr val="B6D7A8"/>
                    </a:solidFill>
                  </a:tcPr>
                </a:tc>
                <a:extLst>
                  <a:ext uri="{0D108BD9-81ED-4DB2-BD59-A6C34878D82A}">
                    <a16:rowId xmlns:a16="http://schemas.microsoft.com/office/drawing/2014/main" val="10007"/>
                  </a:ext>
                </a:extLst>
              </a:tr>
            </a:tbl>
          </a:graphicData>
        </a:graphic>
      </p:graphicFrame>
      <p:sp>
        <p:nvSpPr>
          <p:cNvPr id="272" name="Google Shape;272;p8"/>
          <p:cNvSpPr txBox="1"/>
          <p:nvPr/>
        </p:nvSpPr>
        <p:spPr>
          <a:xfrm>
            <a:off x="4313425" y="1396125"/>
            <a:ext cx="4835100" cy="1351800"/>
          </a:xfrm>
          <a:prstGeom prst="rect">
            <a:avLst/>
          </a:prstGeom>
          <a:noFill/>
          <a:ln>
            <a:noFill/>
          </a:ln>
        </p:spPr>
        <p:txBody>
          <a:bodyPr spcFirstLastPara="1" wrap="square" lIns="91425" tIns="91425" rIns="91425" bIns="91425" anchor="t" anchorCtr="0">
            <a:noAutofit/>
          </a:bodyPr>
          <a:lstStyle/>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Between this model and the DFRobot, but we went with the Cytron because of availability.</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100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Sufficient amperage ratings</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1000"/>
              </a:spcBef>
              <a:spcAft>
                <a:spcPts val="100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MDD10A includes (4) test buttons, enabling easy prototyping before integration of the actuators.</a:t>
            </a:r>
            <a:endParaRPr sz="1000" b="0" i="0" u="none" strike="noStrike" cap="none">
              <a:solidFill>
                <a:schemeClr val="dk2"/>
              </a:solidFill>
              <a:latin typeface="Trebuchet MS"/>
              <a:ea typeface="Trebuchet MS"/>
              <a:cs typeface="Trebuchet MS"/>
              <a:sym typeface="Trebuchet MS"/>
            </a:endParaRPr>
          </a:p>
        </p:txBody>
      </p:sp>
      <p:pic>
        <p:nvPicPr>
          <p:cNvPr id="273" name="Google Shape;273;p8"/>
          <p:cNvPicPr preferRelativeResize="0"/>
          <p:nvPr/>
        </p:nvPicPr>
        <p:blipFill rotWithShape="1">
          <a:blip r:embed="rId3">
            <a:alphaModFix/>
          </a:blip>
          <a:srcRect/>
          <a:stretch/>
        </p:blipFill>
        <p:spPr>
          <a:xfrm>
            <a:off x="5518789" y="224049"/>
            <a:ext cx="1495750" cy="1019526"/>
          </a:xfrm>
          <a:prstGeom prst="rect">
            <a:avLst/>
          </a:prstGeom>
          <a:noFill/>
          <a:ln>
            <a:noFill/>
          </a:ln>
        </p:spPr>
      </p:pic>
      <p:sp>
        <p:nvSpPr>
          <p:cNvPr id="274" name="Google Shape;274;p8"/>
          <p:cNvSpPr txBox="1"/>
          <p:nvPr/>
        </p:nvSpPr>
        <p:spPr>
          <a:xfrm>
            <a:off x="5896325" y="1091025"/>
            <a:ext cx="1962000" cy="305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000"/>
              <a:buFont typeface="Trebuchet MS"/>
              <a:buNone/>
            </a:pPr>
            <a:r>
              <a:rPr lang="en" sz="1000" b="1" i="0" u="none" strike="noStrike" cap="none">
                <a:solidFill>
                  <a:schemeClr val="dk2"/>
                </a:solidFill>
                <a:latin typeface="Trebuchet MS"/>
                <a:ea typeface="Trebuchet MS"/>
                <a:cs typeface="Trebuchet MS"/>
                <a:sym typeface="Trebuchet MS"/>
              </a:rPr>
              <a:t>Cytron Model MDD10A</a:t>
            </a:r>
            <a:endParaRPr sz="1000" b="1" i="0" u="none" strike="noStrike" cap="none">
              <a:solidFill>
                <a:schemeClr val="dk2"/>
              </a:solidFill>
              <a:latin typeface="Trebuchet MS"/>
              <a:ea typeface="Trebuchet MS"/>
              <a:cs typeface="Trebuchet MS"/>
              <a:sym typeface="Trebuchet MS"/>
            </a:endParaRPr>
          </a:p>
        </p:txBody>
      </p:sp>
      <p:pic>
        <p:nvPicPr>
          <p:cNvPr id="275" name="Google Shape;275;p8"/>
          <p:cNvPicPr preferRelativeResize="0"/>
          <p:nvPr/>
        </p:nvPicPr>
        <p:blipFill rotWithShape="1">
          <a:blip r:embed="rId4">
            <a:alphaModFix/>
          </a:blip>
          <a:srcRect/>
          <a:stretch/>
        </p:blipFill>
        <p:spPr>
          <a:xfrm>
            <a:off x="8567100" y="0"/>
            <a:ext cx="576900" cy="577500"/>
          </a:xfrm>
          <a:prstGeom prst="ellipse">
            <a:avLst/>
          </a:prstGeom>
          <a:noFill/>
          <a:ln>
            <a:noFill/>
          </a:ln>
        </p:spPr>
      </p:pic>
      <p:cxnSp>
        <p:nvCxnSpPr>
          <p:cNvPr id="276" name="Google Shape;276;p8"/>
          <p:cNvCxnSpPr/>
          <p:nvPr/>
        </p:nvCxnSpPr>
        <p:spPr>
          <a:xfrm>
            <a:off x="272100" y="605000"/>
            <a:ext cx="4142100" cy="87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85F838FF-C3D7-F5C8-FD85-CD0BCE2D4BE2}"/>
              </a:ext>
            </a:extLst>
          </p:cNvPr>
          <p:cNvSpPr txBox="1"/>
          <p:nvPr/>
        </p:nvSpPr>
        <p:spPr>
          <a:xfrm>
            <a:off x="7110450" y="57917"/>
            <a:ext cx="1495750" cy="461665"/>
          </a:xfrm>
          <a:prstGeom prst="rect">
            <a:avLst/>
          </a:prstGeom>
          <a:noFill/>
        </p:spPr>
        <p:txBody>
          <a:bodyPr wrap="square" rtlCol="0">
            <a:spAutoFit/>
          </a:bodyPr>
          <a:lstStyle/>
          <a:p>
            <a:pPr algn="r"/>
            <a:r>
              <a:rPr lang="en-US" sz="1200">
                <a:solidFill>
                  <a:schemeClr val="bg1"/>
                </a:solidFill>
              </a:rPr>
              <a:t>Michael Dumas</a:t>
            </a:r>
          </a:p>
          <a:p>
            <a:pPr algn="r"/>
            <a:r>
              <a:rPr lang="en-US" sz="1200">
                <a:solidFill>
                  <a:schemeClr val="bg1"/>
                </a:solidFill>
              </a:rPr>
              <a:t>Electrical Engineer</a:t>
            </a:r>
          </a:p>
        </p:txBody>
      </p:sp>
    </p:spTree>
    <p:extLst>
      <p:ext uri="{BB962C8B-B14F-4D97-AF65-F5344CB8AC3E}">
        <p14:creationId xmlns:p14="http://schemas.microsoft.com/office/powerpoint/2010/main" val="2711068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9"/>
          <p:cNvSpPr txBox="1">
            <a:spLocks noGrp="1"/>
          </p:cNvSpPr>
          <p:nvPr>
            <p:ph type="ctrTitle"/>
          </p:nvPr>
        </p:nvSpPr>
        <p:spPr>
          <a:xfrm>
            <a:off x="311700" y="156525"/>
            <a:ext cx="6195300" cy="525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accent1"/>
              </a:buClr>
              <a:buSzPts val="990"/>
              <a:buFont typeface="Trebuchet MS"/>
              <a:buNone/>
            </a:pPr>
            <a:r>
              <a:rPr lang="en" sz="2500" b="1">
                <a:solidFill>
                  <a:schemeClr val="dk1"/>
                </a:solidFill>
              </a:rPr>
              <a:t>AC/DC Converter Selection</a:t>
            </a:r>
            <a:endParaRPr sz="2500" b="1">
              <a:solidFill>
                <a:schemeClr val="dk1"/>
              </a:solidFill>
            </a:endParaRPr>
          </a:p>
        </p:txBody>
      </p:sp>
      <p:sp>
        <p:nvSpPr>
          <p:cNvPr id="282" name="Google Shape;282;p9"/>
          <p:cNvSpPr txBox="1">
            <a:spLocks noGrp="1"/>
          </p:cNvSpPr>
          <p:nvPr>
            <p:ph type="subTitle" idx="1"/>
          </p:nvPr>
        </p:nvSpPr>
        <p:spPr>
          <a:xfrm>
            <a:off x="311700" y="675200"/>
            <a:ext cx="4307100" cy="11556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960"/>
              <a:buNone/>
            </a:pPr>
            <a:r>
              <a:rPr lang="en" sz="1200">
                <a:solidFill>
                  <a:schemeClr val="dk1"/>
                </a:solidFill>
              </a:rPr>
              <a:t>Our Criteria:</a:t>
            </a:r>
            <a:endParaRPr sz="12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Total power consumption equal 80% or less of the AC/DC converter’s rated current.  (144W/0.8 = 180W)</a:t>
            </a: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12V DC output that could directly power the actuators.</a:t>
            </a: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Internal overload and short circuit protection </a:t>
            </a: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Pricing and availability</a:t>
            </a:r>
            <a:endParaRPr sz="1000">
              <a:solidFill>
                <a:schemeClr val="dk1"/>
              </a:solidFill>
            </a:endParaRPr>
          </a:p>
        </p:txBody>
      </p:sp>
      <p:graphicFrame>
        <p:nvGraphicFramePr>
          <p:cNvPr id="283" name="Google Shape;283;p9"/>
          <p:cNvGraphicFramePr/>
          <p:nvPr>
            <p:extLst>
              <p:ext uri="{D42A27DB-BD31-4B8C-83A1-F6EECF244321}">
                <p14:modId xmlns:p14="http://schemas.microsoft.com/office/powerpoint/2010/main" val="64709800"/>
              </p:ext>
            </p:extLst>
          </p:nvPr>
        </p:nvGraphicFramePr>
        <p:xfrm>
          <a:off x="4572000" y="839525"/>
          <a:ext cx="4391275" cy="4149675"/>
        </p:xfrm>
        <a:graphic>
          <a:graphicData uri="http://schemas.openxmlformats.org/drawingml/2006/table">
            <a:tbl>
              <a:tblPr>
                <a:tableStyleId>{DF1B5C0F-08DA-45F8-95B9-79A3A3C643A0}</a:tableStyleId>
              </a:tblPr>
              <a:tblGrid>
                <a:gridCol w="1021737">
                  <a:extLst>
                    <a:ext uri="{9D8B030D-6E8A-4147-A177-3AD203B41FA5}">
                      <a16:colId xmlns:a16="http://schemas.microsoft.com/office/drawing/2014/main" val="20000"/>
                    </a:ext>
                  </a:extLst>
                </a:gridCol>
                <a:gridCol w="1144877">
                  <a:extLst>
                    <a:ext uri="{9D8B030D-6E8A-4147-A177-3AD203B41FA5}">
                      <a16:colId xmlns:a16="http://schemas.microsoft.com/office/drawing/2014/main" val="20001"/>
                    </a:ext>
                  </a:extLst>
                </a:gridCol>
                <a:gridCol w="1029106">
                  <a:extLst>
                    <a:ext uri="{9D8B030D-6E8A-4147-A177-3AD203B41FA5}">
                      <a16:colId xmlns:a16="http://schemas.microsoft.com/office/drawing/2014/main" val="20002"/>
                    </a:ext>
                  </a:extLst>
                </a:gridCol>
                <a:gridCol w="1195555">
                  <a:extLst>
                    <a:ext uri="{9D8B030D-6E8A-4147-A177-3AD203B41FA5}">
                      <a16:colId xmlns:a16="http://schemas.microsoft.com/office/drawing/2014/main" val="20003"/>
                    </a:ext>
                  </a:extLst>
                </a:gridCol>
              </a:tblGrid>
              <a:tr h="523650">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AC/DC Converter</a:t>
                      </a:r>
                      <a:endParaRPr sz="1000" u="none" strike="noStrike" cap="none">
                        <a:latin typeface="Times New Roman"/>
                        <a:ea typeface="Times New Roman"/>
                        <a:cs typeface="Times New Roman"/>
                        <a:sym typeface="Times New Roman"/>
                      </a:endParaRPr>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LEDWholesalers</a:t>
                      </a:r>
                      <a:endParaRPr sz="1000" u="none" strike="noStrike" cap="none">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Product 3262-12V</a:t>
                      </a:r>
                      <a:endParaRPr sz="1000" u="none" strike="noStrike" cap="none">
                        <a:latin typeface="Times New Roman"/>
                        <a:ea typeface="Times New Roman"/>
                        <a:cs typeface="Times New Roman"/>
                        <a:sym typeface="Times New Roman"/>
                      </a:endParaRPr>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Linear Electric Actuators: Model 0010128</a:t>
                      </a:r>
                      <a:endParaRPr sz="1000" u="none" strike="noStrike" cap="none">
                        <a:latin typeface="Times New Roman"/>
                        <a:ea typeface="Times New Roman"/>
                        <a:cs typeface="Times New Roman"/>
                        <a:sym typeface="Times New Roman"/>
                      </a:endParaRPr>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Mean Well USA Inc. GSM220A12-R7B</a:t>
                      </a:r>
                      <a:endParaRPr sz="1000" u="none" strike="noStrike" cap="none">
                        <a:latin typeface="Times New Roman"/>
                        <a:ea typeface="Times New Roman"/>
                        <a:cs typeface="Times New Roman"/>
                        <a:sym typeface="Times New Roman"/>
                      </a:endParaRPr>
                    </a:p>
                  </a:txBody>
                  <a:tcPr marL="91425" marR="91425" marT="0" marB="0">
                    <a:solidFill>
                      <a:schemeClr val="bg1">
                        <a:lumMod val="75000"/>
                      </a:schemeClr>
                    </a:solidFill>
                  </a:tcPr>
                </a:tc>
                <a:extLst>
                  <a:ext uri="{0D108BD9-81ED-4DB2-BD59-A6C34878D82A}">
                    <a16:rowId xmlns:a16="http://schemas.microsoft.com/office/drawing/2014/main" val="10000"/>
                  </a:ext>
                </a:extLst>
              </a:tr>
              <a:tr h="266550">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Watt/Current Rating</a:t>
                      </a:r>
                      <a:endParaRPr sz="1000" u="none" strike="noStrike" cap="none">
                        <a:latin typeface="Times New Roman"/>
                        <a:ea typeface="Times New Roman"/>
                        <a:cs typeface="Times New Roman"/>
                        <a:sym typeface="Times New Roman"/>
                      </a:endParaRPr>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240 Watts</a:t>
                      </a:r>
                      <a:endParaRPr sz="1000" u="none" strike="noStrike" cap="none">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20 Amps</a:t>
                      </a:r>
                      <a:endParaRPr sz="1000" u="none" strike="noStrike" cap="none">
                        <a:latin typeface="Times New Roman"/>
                        <a:ea typeface="Times New Roman"/>
                        <a:cs typeface="Times New Roman"/>
                        <a:sym typeface="Times New Roman"/>
                      </a:endParaRPr>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240 Watts</a:t>
                      </a:r>
                      <a:endParaRPr sz="1000" u="none" strike="noStrike" cap="none">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20 Amps</a:t>
                      </a:r>
                      <a:endParaRPr sz="1000" u="none" strike="noStrike" cap="none">
                        <a:latin typeface="Times New Roman"/>
                        <a:ea typeface="Times New Roman"/>
                        <a:cs typeface="Times New Roman"/>
                        <a:sym typeface="Times New Roman"/>
                      </a:endParaRPr>
                    </a:p>
                  </a:txBody>
                  <a:tcPr marL="91425" marR="91425" marT="0" marB="0">
                    <a:solidFill>
                      <a:srgbClr val="B6D7A8"/>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180 Watts</a:t>
                      </a:r>
                      <a:endParaRPr sz="1000" u="none" strike="noStrike" cap="none">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15 Amps</a:t>
                      </a:r>
                      <a:endParaRPr sz="1000" u="none" strike="noStrike" cap="none">
                        <a:latin typeface="Times New Roman"/>
                        <a:ea typeface="Times New Roman"/>
                        <a:cs typeface="Times New Roman"/>
                        <a:sym typeface="Times New Roman"/>
                      </a:endParaRPr>
                    </a:p>
                  </a:txBody>
                  <a:tcPr marL="91425" marR="91425" marT="0" marB="0">
                    <a:solidFill>
                      <a:schemeClr val="bg1">
                        <a:lumMod val="95000"/>
                      </a:schemeClr>
                    </a:solidFill>
                  </a:tcPr>
                </a:tc>
                <a:extLst>
                  <a:ext uri="{0D108BD9-81ED-4DB2-BD59-A6C34878D82A}">
                    <a16:rowId xmlns:a16="http://schemas.microsoft.com/office/drawing/2014/main" val="10001"/>
                  </a:ext>
                </a:extLst>
              </a:tr>
              <a:tr h="269150">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Efficiency</a:t>
                      </a:r>
                      <a:endParaRPr sz="1000" u="none" strike="noStrike" cap="none">
                        <a:latin typeface="Times New Roman"/>
                        <a:ea typeface="Times New Roman"/>
                        <a:cs typeface="Times New Roman"/>
                        <a:sym typeface="Times New Roman"/>
                      </a:endParaRPr>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Not listed</a:t>
                      </a:r>
                      <a:endParaRPr sz="1000" u="none" strike="noStrike" cap="none">
                        <a:latin typeface="Times New Roman"/>
                        <a:ea typeface="Times New Roman"/>
                        <a:cs typeface="Times New Roman"/>
                        <a:sym typeface="Times New Roman"/>
                      </a:endParaRPr>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Not listed</a:t>
                      </a:r>
                      <a:endParaRPr sz="1000" u="none" strike="noStrike" cap="none">
                        <a:latin typeface="Times New Roman"/>
                        <a:ea typeface="Times New Roman"/>
                        <a:cs typeface="Times New Roman"/>
                        <a:sym typeface="Times New Roman"/>
                      </a:endParaRPr>
                    </a:p>
                  </a:txBody>
                  <a:tcPr marL="91425" marR="91425" marT="0" marB="0">
                    <a:solidFill>
                      <a:srgbClr val="B6D7A8"/>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90%</a:t>
                      </a:r>
                      <a:endParaRPr sz="1000" u="none" strike="noStrike" cap="none">
                        <a:latin typeface="Times New Roman"/>
                        <a:ea typeface="Times New Roman"/>
                        <a:cs typeface="Times New Roman"/>
                        <a:sym typeface="Times New Roman"/>
                      </a:endParaRPr>
                    </a:p>
                  </a:txBody>
                  <a:tcPr marL="91425" marR="91425" marT="0" marB="0">
                    <a:solidFill>
                      <a:schemeClr val="bg1">
                        <a:lumMod val="95000"/>
                      </a:schemeClr>
                    </a:solidFill>
                  </a:tcPr>
                </a:tc>
                <a:extLst>
                  <a:ext uri="{0D108BD9-81ED-4DB2-BD59-A6C34878D82A}">
                    <a16:rowId xmlns:a16="http://schemas.microsoft.com/office/drawing/2014/main" val="10002"/>
                  </a:ext>
                </a:extLst>
              </a:tr>
              <a:tr h="375325">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Converter type</a:t>
                      </a:r>
                      <a:endParaRPr sz="1000" u="none" strike="noStrike" cap="none">
                        <a:latin typeface="Times New Roman"/>
                        <a:ea typeface="Times New Roman"/>
                        <a:cs typeface="Times New Roman"/>
                        <a:sym typeface="Times New Roman"/>
                      </a:endParaRPr>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Linear Converter</a:t>
                      </a:r>
                      <a:endParaRPr sz="1000" u="none" strike="noStrike" cap="none">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 </a:t>
                      </a:r>
                      <a:endParaRPr sz="1000" u="none" strike="noStrike" cap="none">
                        <a:latin typeface="Times New Roman"/>
                        <a:ea typeface="Times New Roman"/>
                        <a:cs typeface="Times New Roman"/>
                        <a:sym typeface="Times New Roman"/>
                      </a:endParaRPr>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Switching Converter</a:t>
                      </a:r>
                      <a:endParaRPr sz="1000" u="none" strike="noStrike" cap="none">
                        <a:latin typeface="Times New Roman"/>
                        <a:ea typeface="Times New Roman"/>
                        <a:cs typeface="Times New Roman"/>
                        <a:sym typeface="Times New Roman"/>
                      </a:endParaRPr>
                    </a:p>
                  </a:txBody>
                  <a:tcPr marL="91425" marR="91425" marT="0" marB="0">
                    <a:solidFill>
                      <a:srgbClr val="B6D7A8"/>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Linear Converter</a:t>
                      </a:r>
                      <a:endParaRPr sz="1000" u="none" strike="noStrike" cap="none">
                        <a:latin typeface="Times New Roman"/>
                        <a:ea typeface="Times New Roman"/>
                        <a:cs typeface="Times New Roman"/>
                        <a:sym typeface="Times New Roman"/>
                      </a:endParaRPr>
                    </a:p>
                  </a:txBody>
                  <a:tcPr marL="91425" marR="91425" marT="0" marB="0">
                    <a:solidFill>
                      <a:schemeClr val="bg1">
                        <a:lumMod val="95000"/>
                      </a:schemeClr>
                    </a:solidFill>
                  </a:tcPr>
                </a:tc>
                <a:extLst>
                  <a:ext uri="{0D108BD9-81ED-4DB2-BD59-A6C34878D82A}">
                    <a16:rowId xmlns:a16="http://schemas.microsoft.com/office/drawing/2014/main" val="10003"/>
                  </a:ext>
                </a:extLst>
              </a:tr>
              <a:tr h="287600">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Connection types</a:t>
                      </a:r>
                      <a:endParaRPr sz="1000" u="none" strike="noStrike" cap="none">
                        <a:latin typeface="Times New Roman"/>
                        <a:ea typeface="Times New Roman"/>
                        <a:cs typeface="Times New Roman"/>
                        <a:sym typeface="Times New Roman"/>
                      </a:endParaRPr>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Barrel type 5.5x2.1mm DC Connector. With a 2.5mm adapter.</a:t>
                      </a:r>
                      <a:endParaRPr sz="1000" u="none" strike="noStrike" cap="none">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 </a:t>
                      </a:r>
                      <a:endParaRPr sz="1000" u="none" strike="noStrike" cap="none">
                        <a:latin typeface="Times New Roman"/>
                        <a:ea typeface="Times New Roman"/>
                        <a:cs typeface="Times New Roman"/>
                        <a:sym typeface="Times New Roman"/>
                      </a:endParaRPr>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Screw type,</a:t>
                      </a:r>
                      <a:endParaRPr sz="1000" u="none" strike="noStrike" cap="none">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Input and Output leads are sold separately</a:t>
                      </a:r>
                      <a:endParaRPr sz="1000" u="none" strike="noStrike" cap="none">
                        <a:latin typeface="Times New Roman"/>
                        <a:ea typeface="Times New Roman"/>
                        <a:cs typeface="Times New Roman"/>
                        <a:sym typeface="Times New Roman"/>
                      </a:endParaRPr>
                    </a:p>
                  </a:txBody>
                  <a:tcPr marL="91425" marR="91425" marT="0" marB="0">
                    <a:solidFill>
                      <a:srgbClr val="B6D7A8"/>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Power DIN 4Pin connector, Input lead sold separately</a:t>
                      </a:r>
                      <a:endParaRPr sz="1000" u="none" strike="noStrike" cap="none">
                        <a:latin typeface="Times New Roman"/>
                        <a:ea typeface="Times New Roman"/>
                        <a:cs typeface="Times New Roman"/>
                        <a:sym typeface="Times New Roman"/>
                      </a:endParaRPr>
                    </a:p>
                  </a:txBody>
                  <a:tcPr marL="91425" marR="91425" marT="0" marB="0">
                    <a:solidFill>
                      <a:schemeClr val="bg1">
                        <a:lumMod val="95000"/>
                      </a:schemeClr>
                    </a:solidFill>
                  </a:tcPr>
                </a:tc>
                <a:extLst>
                  <a:ext uri="{0D108BD9-81ED-4DB2-BD59-A6C34878D82A}">
                    <a16:rowId xmlns:a16="http://schemas.microsoft.com/office/drawing/2014/main" val="10004"/>
                  </a:ext>
                </a:extLst>
              </a:tr>
              <a:tr h="399800">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Pricing and Availability</a:t>
                      </a:r>
                      <a:endParaRPr sz="1000" u="none" strike="noStrike" cap="none">
                        <a:latin typeface="Times New Roman"/>
                        <a:ea typeface="Times New Roman"/>
                        <a:cs typeface="Times New Roman"/>
                        <a:sym typeface="Times New Roman"/>
                      </a:endParaRPr>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$45.00-$47.00</a:t>
                      </a:r>
                      <a:endParaRPr sz="1000" u="none" strike="noStrike" cap="none">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458 available from LEDWholesalers</a:t>
                      </a:r>
                      <a:endParaRPr sz="1000" u="none" strike="noStrike" cap="none">
                        <a:latin typeface="Times New Roman"/>
                        <a:ea typeface="Times New Roman"/>
                        <a:cs typeface="Times New Roman"/>
                        <a:sym typeface="Times New Roman"/>
                      </a:endParaRPr>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$40.00</a:t>
                      </a:r>
                      <a:endParaRPr sz="1000" u="none" strike="noStrike" cap="none">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Available at Linear Electric Actuators</a:t>
                      </a:r>
                      <a:endParaRPr sz="1000" u="none" strike="noStrike" cap="none">
                        <a:latin typeface="Times New Roman"/>
                        <a:ea typeface="Times New Roman"/>
                        <a:cs typeface="Times New Roman"/>
                        <a:sym typeface="Times New Roman"/>
                      </a:endParaRPr>
                    </a:p>
                  </a:txBody>
                  <a:tcPr marL="91425" marR="91425" marT="0" marB="0">
                    <a:solidFill>
                      <a:srgbClr val="B6D7A8"/>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$85.37</a:t>
                      </a:r>
                      <a:endParaRPr sz="1000" u="none" strike="noStrike" cap="none">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145 available at Digikey</a:t>
                      </a:r>
                      <a:endParaRPr sz="1000" u="none" strike="noStrike" cap="none">
                        <a:latin typeface="Times New Roman"/>
                        <a:ea typeface="Times New Roman"/>
                        <a:cs typeface="Times New Roman"/>
                        <a:sym typeface="Times New Roman"/>
                      </a:endParaRPr>
                    </a:p>
                  </a:txBody>
                  <a:tcPr marL="91425" marR="91425" marT="0" marB="0">
                    <a:solidFill>
                      <a:schemeClr val="bg1">
                        <a:lumMod val="95000"/>
                      </a:schemeClr>
                    </a:solidFill>
                  </a:tcPr>
                </a:tc>
                <a:extLst>
                  <a:ext uri="{0D108BD9-81ED-4DB2-BD59-A6C34878D82A}">
                    <a16:rowId xmlns:a16="http://schemas.microsoft.com/office/drawing/2014/main" val="10005"/>
                  </a:ext>
                </a:extLst>
              </a:tr>
              <a:tr h="666375">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Misc. Features</a:t>
                      </a:r>
                      <a:endParaRPr sz="1000" u="none" strike="noStrike" cap="none">
                        <a:latin typeface="Times New Roman"/>
                        <a:ea typeface="Times New Roman"/>
                        <a:cs typeface="Times New Roman"/>
                        <a:sym typeface="Times New Roman"/>
                      </a:endParaRPr>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Short circuit protection</a:t>
                      </a:r>
                      <a:endParaRPr sz="1000" u="none" strike="noStrike" cap="none">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Automatic thermal and overload cut-off</a:t>
                      </a:r>
                      <a:endParaRPr sz="1000" u="none" strike="noStrike" cap="none">
                        <a:latin typeface="Times New Roman"/>
                        <a:ea typeface="Times New Roman"/>
                        <a:cs typeface="Times New Roman"/>
                        <a:sym typeface="Times New Roman"/>
                      </a:endParaRPr>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Short circuit protection</a:t>
                      </a:r>
                      <a:endParaRPr sz="1000" u="none" strike="noStrike" cap="none">
                        <a:sym typeface="Times New Roman"/>
                      </a:endParaRPr>
                    </a:p>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Overload and over voltage protection. Built in cooling fan</a:t>
                      </a:r>
                      <a:endParaRPr sz="1000" u="none" strike="noStrike" cap="none">
                        <a:latin typeface="Times New Roman"/>
                        <a:ea typeface="Times New Roman"/>
                        <a:cs typeface="Times New Roman"/>
                        <a:sym typeface="Times New Roman"/>
                      </a:endParaRPr>
                    </a:p>
                  </a:txBody>
                  <a:tcPr marL="91425" marR="91425" marT="0" marB="0">
                    <a:solidFill>
                      <a:srgbClr val="B6D7A8"/>
                    </a:solidFill>
                  </a:tcPr>
                </a:tc>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a:sym typeface="Times New Roman"/>
                        </a:rPr>
                        <a:t>Overload, over temperature, and over voltage protection.</a:t>
                      </a:r>
                      <a:endParaRPr sz="1000" u="none" strike="noStrike" cap="none">
                        <a:latin typeface="Times New Roman"/>
                        <a:ea typeface="Times New Roman"/>
                        <a:cs typeface="Times New Roman"/>
                        <a:sym typeface="Times New Roman"/>
                      </a:endParaRPr>
                    </a:p>
                  </a:txBody>
                  <a:tcPr marL="91425" marR="91425" marT="0" marB="0">
                    <a:solidFill>
                      <a:schemeClr val="bg1">
                        <a:lumMod val="95000"/>
                      </a:schemeClr>
                    </a:solidFill>
                  </a:tcPr>
                </a:tc>
                <a:extLst>
                  <a:ext uri="{0D108BD9-81ED-4DB2-BD59-A6C34878D82A}">
                    <a16:rowId xmlns:a16="http://schemas.microsoft.com/office/drawing/2014/main" val="10006"/>
                  </a:ext>
                </a:extLst>
              </a:tr>
            </a:tbl>
          </a:graphicData>
        </a:graphic>
      </p:graphicFrame>
      <p:sp>
        <p:nvSpPr>
          <p:cNvPr id="284" name="Google Shape;284;p9"/>
          <p:cNvSpPr txBox="1"/>
          <p:nvPr/>
        </p:nvSpPr>
        <p:spPr>
          <a:xfrm>
            <a:off x="417000" y="4052952"/>
            <a:ext cx="3398104" cy="78384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000"/>
              <a:buFont typeface="Trebuchet MS"/>
              <a:buNone/>
            </a:pPr>
            <a:r>
              <a:rPr lang="en" sz="1000" b="0" i="0" u="none" strike="noStrike" cap="none">
                <a:solidFill>
                  <a:schemeClr val="dk2"/>
                </a:solidFill>
                <a:latin typeface="Trebuchet MS"/>
                <a:ea typeface="Trebuchet MS"/>
                <a:cs typeface="Trebuchet MS"/>
                <a:sym typeface="Trebuchet MS"/>
              </a:rPr>
              <a:t>We chose the 3262-12V adapter from LEDWholesalers:</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Sufficient Power </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Cost effective</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Easy connection</a:t>
            </a:r>
            <a:endParaRPr sz="1000" b="0" i="0" u="none" strike="noStrike" cap="none">
              <a:solidFill>
                <a:schemeClr val="dk2"/>
              </a:solidFill>
              <a:latin typeface="Trebuchet MS"/>
              <a:ea typeface="Trebuchet MS"/>
              <a:cs typeface="Trebuchet MS"/>
              <a:sym typeface="Trebuchet MS"/>
            </a:endParaRPr>
          </a:p>
        </p:txBody>
      </p:sp>
      <p:pic>
        <p:nvPicPr>
          <p:cNvPr id="285" name="Google Shape;285;p9"/>
          <p:cNvPicPr preferRelativeResize="0"/>
          <p:nvPr/>
        </p:nvPicPr>
        <p:blipFill rotWithShape="1">
          <a:blip r:embed="rId3">
            <a:alphaModFix/>
          </a:blip>
          <a:srcRect/>
          <a:stretch/>
        </p:blipFill>
        <p:spPr>
          <a:xfrm>
            <a:off x="459351" y="1830899"/>
            <a:ext cx="1692776" cy="1296600"/>
          </a:xfrm>
          <a:prstGeom prst="rect">
            <a:avLst/>
          </a:prstGeom>
          <a:noFill/>
          <a:ln>
            <a:noFill/>
          </a:ln>
        </p:spPr>
      </p:pic>
      <p:pic>
        <p:nvPicPr>
          <p:cNvPr id="286" name="Google Shape;286;p9"/>
          <p:cNvPicPr preferRelativeResize="0"/>
          <p:nvPr/>
        </p:nvPicPr>
        <p:blipFill rotWithShape="1">
          <a:blip r:embed="rId4">
            <a:alphaModFix/>
          </a:blip>
          <a:srcRect/>
          <a:stretch/>
        </p:blipFill>
        <p:spPr>
          <a:xfrm>
            <a:off x="2695814" y="1900299"/>
            <a:ext cx="1627274" cy="1157799"/>
          </a:xfrm>
          <a:prstGeom prst="rect">
            <a:avLst/>
          </a:prstGeom>
          <a:noFill/>
          <a:ln>
            <a:noFill/>
          </a:ln>
        </p:spPr>
      </p:pic>
      <p:pic>
        <p:nvPicPr>
          <p:cNvPr id="287" name="Google Shape;287;p9"/>
          <p:cNvPicPr preferRelativeResize="0"/>
          <p:nvPr/>
        </p:nvPicPr>
        <p:blipFill rotWithShape="1">
          <a:blip r:embed="rId5">
            <a:alphaModFix/>
          </a:blip>
          <a:srcRect/>
          <a:stretch/>
        </p:blipFill>
        <p:spPr>
          <a:xfrm>
            <a:off x="8567100" y="0"/>
            <a:ext cx="576900" cy="577500"/>
          </a:xfrm>
          <a:prstGeom prst="ellipse">
            <a:avLst/>
          </a:prstGeom>
          <a:noFill/>
          <a:ln>
            <a:noFill/>
          </a:ln>
        </p:spPr>
      </p:pic>
      <p:cxnSp>
        <p:nvCxnSpPr>
          <p:cNvPr id="288" name="Google Shape;288;p9"/>
          <p:cNvCxnSpPr/>
          <p:nvPr/>
        </p:nvCxnSpPr>
        <p:spPr>
          <a:xfrm>
            <a:off x="274500" y="681825"/>
            <a:ext cx="4334400" cy="21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72B461D6-5EE8-4FA8-A145-34DED00F170D}"/>
              </a:ext>
            </a:extLst>
          </p:cNvPr>
          <p:cNvSpPr txBox="1"/>
          <p:nvPr/>
        </p:nvSpPr>
        <p:spPr>
          <a:xfrm>
            <a:off x="7107045" y="57917"/>
            <a:ext cx="1460055" cy="461665"/>
          </a:xfrm>
          <a:prstGeom prst="rect">
            <a:avLst/>
          </a:prstGeom>
          <a:noFill/>
        </p:spPr>
        <p:txBody>
          <a:bodyPr wrap="square" rtlCol="0">
            <a:spAutoFit/>
          </a:bodyPr>
          <a:lstStyle/>
          <a:p>
            <a:pPr algn="r"/>
            <a:r>
              <a:rPr lang="en-US" sz="1200">
                <a:solidFill>
                  <a:schemeClr val="bg1"/>
                </a:solidFill>
              </a:rPr>
              <a:t>Michael Dumas</a:t>
            </a:r>
          </a:p>
          <a:p>
            <a:pPr algn="r"/>
            <a:r>
              <a:rPr lang="en-US" sz="1200">
                <a:solidFill>
                  <a:schemeClr val="bg1"/>
                </a:solidFill>
              </a:rPr>
              <a:t>Electrical Engineer</a:t>
            </a:r>
          </a:p>
        </p:txBody>
      </p:sp>
      <p:sp>
        <p:nvSpPr>
          <p:cNvPr id="3" name="Google Shape;284;p9">
            <a:extLst>
              <a:ext uri="{FF2B5EF4-FFF2-40B4-BE49-F238E27FC236}">
                <a16:creationId xmlns:a16="http://schemas.microsoft.com/office/drawing/2014/main" id="{562E5FE9-38E7-165A-E01B-A1E296F7014A}"/>
              </a:ext>
            </a:extLst>
          </p:cNvPr>
          <p:cNvSpPr txBox="1"/>
          <p:nvPr/>
        </p:nvSpPr>
        <p:spPr>
          <a:xfrm>
            <a:off x="274500" y="3198301"/>
            <a:ext cx="2090672" cy="78384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000"/>
              <a:buFont typeface="Trebuchet MS"/>
              <a:buNone/>
            </a:pPr>
            <a:r>
              <a:rPr lang="en" sz="1000" b="1" i="0" u="none" strike="noStrike" cap="none">
                <a:solidFill>
                  <a:schemeClr val="dk2"/>
                </a:solidFill>
                <a:latin typeface="Trebuchet MS"/>
                <a:ea typeface="Trebuchet MS"/>
                <a:cs typeface="Trebuchet MS"/>
                <a:sym typeface="Trebuchet MS"/>
              </a:rPr>
              <a:t>Linear Converters</a:t>
            </a:r>
          </a:p>
          <a:p>
            <a:pPr marL="171450" marR="0" lvl="0" indent="-171450" algn="l" rtl="0">
              <a:spcBef>
                <a:spcPts val="0"/>
              </a:spcBef>
              <a:spcAft>
                <a:spcPts val="0"/>
              </a:spcAft>
              <a:buClr>
                <a:schemeClr val="dk2"/>
              </a:buClr>
              <a:buSzPts val="1000"/>
              <a:buFont typeface="Trebuchet MS" panose="020B0603020202020204" pitchFamily="34" charset="0"/>
              <a:buChar char="●"/>
            </a:pPr>
            <a:r>
              <a:rPr lang="en" sz="1000" b="0" i="0" u="none" strike="noStrike" cap="none">
                <a:solidFill>
                  <a:schemeClr val="dk2"/>
                </a:solidFill>
                <a:latin typeface="Trebuchet MS"/>
                <a:ea typeface="Trebuchet MS"/>
                <a:cs typeface="Trebuchet MS"/>
                <a:sym typeface="Trebuchet MS"/>
              </a:rPr>
              <a:t>Better Voltage Regulation</a:t>
            </a:r>
          </a:p>
          <a:p>
            <a:pPr marL="171450" marR="0" lvl="0" indent="-171450" algn="l" rtl="0">
              <a:spcBef>
                <a:spcPts val="0"/>
              </a:spcBef>
              <a:spcAft>
                <a:spcPts val="0"/>
              </a:spcAft>
              <a:buClr>
                <a:schemeClr val="dk2"/>
              </a:buClr>
              <a:buSzPts val="1000"/>
              <a:buFont typeface="Trebuchet MS" panose="020B0603020202020204" pitchFamily="34" charset="0"/>
              <a:buChar char="●"/>
            </a:pPr>
            <a:r>
              <a:rPr lang="en" sz="1000">
                <a:solidFill>
                  <a:schemeClr val="dk2"/>
                </a:solidFill>
                <a:latin typeface="Trebuchet MS"/>
                <a:ea typeface="Trebuchet MS"/>
                <a:cs typeface="Trebuchet MS"/>
                <a:sym typeface="Trebuchet MS"/>
              </a:rPr>
              <a:t>More Cost effective</a:t>
            </a:r>
          </a:p>
          <a:p>
            <a:pPr marL="171450" marR="0" lvl="0" indent="-171450" algn="l" rtl="0">
              <a:spcBef>
                <a:spcPts val="0"/>
              </a:spcBef>
              <a:spcAft>
                <a:spcPts val="0"/>
              </a:spcAft>
              <a:buClr>
                <a:schemeClr val="dk2"/>
              </a:buClr>
              <a:buSzPts val="1000"/>
              <a:buFont typeface="Trebuchet MS" panose="020B0603020202020204" pitchFamily="34" charset="0"/>
              <a:buChar char="●"/>
            </a:pPr>
            <a:r>
              <a:rPr lang="en" sz="1000" b="0" i="0" u="none" strike="noStrike" cap="none">
                <a:solidFill>
                  <a:schemeClr val="dk2"/>
                </a:solidFill>
                <a:latin typeface="Trebuchet MS"/>
                <a:ea typeface="Trebuchet MS"/>
                <a:cs typeface="Trebuchet MS"/>
                <a:sym typeface="Trebuchet MS"/>
              </a:rPr>
              <a:t>Lower EMI</a:t>
            </a:r>
            <a:endParaRPr sz="1000" b="0" i="0" u="none" strike="noStrike" cap="none">
              <a:solidFill>
                <a:schemeClr val="dk2"/>
              </a:solidFill>
              <a:latin typeface="Trebuchet MS"/>
              <a:ea typeface="Trebuchet MS"/>
              <a:cs typeface="Trebuchet MS"/>
              <a:sym typeface="Trebuchet MS"/>
            </a:endParaRPr>
          </a:p>
        </p:txBody>
      </p:sp>
      <p:sp>
        <p:nvSpPr>
          <p:cNvPr id="4" name="Google Shape;284;p9">
            <a:extLst>
              <a:ext uri="{FF2B5EF4-FFF2-40B4-BE49-F238E27FC236}">
                <a16:creationId xmlns:a16="http://schemas.microsoft.com/office/drawing/2014/main" id="{05EEDDE3-4260-9683-3211-EEF75E9963B6}"/>
              </a:ext>
            </a:extLst>
          </p:cNvPr>
          <p:cNvSpPr txBox="1"/>
          <p:nvPr/>
        </p:nvSpPr>
        <p:spPr>
          <a:xfrm>
            <a:off x="2613147" y="3198301"/>
            <a:ext cx="2090672" cy="78384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000"/>
              <a:buFont typeface="Trebuchet MS"/>
              <a:buNone/>
            </a:pPr>
            <a:r>
              <a:rPr lang="en" sz="1000" b="1" i="0" u="none" strike="noStrike" cap="none">
                <a:solidFill>
                  <a:schemeClr val="dk2"/>
                </a:solidFill>
                <a:latin typeface="Trebuchet MS"/>
                <a:ea typeface="Trebuchet MS"/>
                <a:cs typeface="Trebuchet MS"/>
                <a:sym typeface="Trebuchet MS"/>
              </a:rPr>
              <a:t>Switching Converters</a:t>
            </a:r>
          </a:p>
          <a:p>
            <a:pPr marL="171450" marR="0" lvl="0" indent="-171450" algn="l" rtl="0">
              <a:spcBef>
                <a:spcPts val="0"/>
              </a:spcBef>
              <a:spcAft>
                <a:spcPts val="0"/>
              </a:spcAft>
              <a:buClr>
                <a:schemeClr val="dk2"/>
              </a:buClr>
              <a:buSzPts val="1000"/>
              <a:buFont typeface="Trebuchet MS" panose="020B0603020202020204" pitchFamily="34" charset="0"/>
              <a:buChar char="●"/>
            </a:pPr>
            <a:r>
              <a:rPr lang="en" sz="1000">
                <a:solidFill>
                  <a:schemeClr val="dk2"/>
                </a:solidFill>
                <a:latin typeface="Trebuchet MS"/>
                <a:ea typeface="Trebuchet MS"/>
                <a:cs typeface="Trebuchet MS"/>
                <a:sym typeface="Trebuchet MS"/>
              </a:rPr>
              <a:t>Better Efficiency</a:t>
            </a:r>
          </a:p>
          <a:p>
            <a:pPr marL="171450" marR="0" lvl="0" indent="-171450" algn="l" rtl="0">
              <a:spcBef>
                <a:spcPts val="0"/>
              </a:spcBef>
              <a:spcAft>
                <a:spcPts val="0"/>
              </a:spcAft>
              <a:buClr>
                <a:schemeClr val="dk2"/>
              </a:buClr>
              <a:buSzPts val="1000"/>
              <a:buFont typeface="Trebuchet MS" panose="020B0603020202020204" pitchFamily="34" charset="0"/>
              <a:buChar char="●"/>
            </a:pPr>
            <a:r>
              <a:rPr lang="en" sz="1000" b="0" i="0" u="none" strike="noStrike" cap="none">
                <a:solidFill>
                  <a:schemeClr val="dk2"/>
                </a:solidFill>
                <a:latin typeface="Trebuchet MS"/>
                <a:ea typeface="Trebuchet MS"/>
                <a:cs typeface="Trebuchet MS"/>
                <a:sym typeface="Trebuchet MS"/>
              </a:rPr>
              <a:t>Less heat dissipation</a:t>
            </a:r>
          </a:p>
          <a:p>
            <a:pPr marL="171450" marR="0" lvl="0" indent="-171450" algn="l" rtl="0">
              <a:spcBef>
                <a:spcPts val="0"/>
              </a:spcBef>
              <a:spcAft>
                <a:spcPts val="0"/>
              </a:spcAft>
              <a:buClr>
                <a:schemeClr val="dk2"/>
              </a:buClr>
              <a:buSzPts val="1000"/>
              <a:buFont typeface="Trebuchet MS" panose="020B0603020202020204" pitchFamily="34" charset="0"/>
              <a:buChar char="●"/>
            </a:pPr>
            <a:r>
              <a:rPr lang="en" sz="1000">
                <a:solidFill>
                  <a:schemeClr val="dk2"/>
                </a:solidFill>
                <a:latin typeface="Trebuchet MS"/>
                <a:ea typeface="Trebuchet MS"/>
                <a:cs typeface="Trebuchet MS"/>
                <a:sym typeface="Trebuchet MS"/>
              </a:rPr>
              <a:t>Lighter design</a:t>
            </a:r>
            <a:endParaRPr lang="en" sz="1000" b="0" i="0" u="none" strike="noStrike" cap="none">
              <a:solidFill>
                <a:schemeClr val="dk2"/>
              </a:solidFill>
              <a:latin typeface="Trebuchet MS"/>
              <a:ea typeface="Trebuchet MS"/>
              <a:cs typeface="Trebuchet MS"/>
              <a:sym typeface="Trebuchet MS"/>
            </a:endParaRPr>
          </a:p>
          <a:p>
            <a:pPr marL="0" marR="0" lvl="0" indent="0" algn="l" rtl="0">
              <a:spcBef>
                <a:spcPts val="0"/>
              </a:spcBef>
              <a:spcAft>
                <a:spcPts val="0"/>
              </a:spcAft>
              <a:buClr>
                <a:schemeClr val="dk2"/>
              </a:buClr>
              <a:buSzPts val="1000"/>
              <a:buFont typeface="Trebuchet MS"/>
              <a:buNone/>
            </a:pPr>
            <a:endParaRPr sz="1000" b="0" i="0" u="none" strike="noStrike" cap="none">
              <a:solidFill>
                <a:schemeClr val="dk2"/>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0"/>
          <p:cNvSpPr txBox="1">
            <a:spLocks noGrp="1"/>
          </p:cNvSpPr>
          <p:nvPr>
            <p:ph type="title"/>
          </p:nvPr>
        </p:nvSpPr>
        <p:spPr>
          <a:xfrm>
            <a:off x="311700" y="567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990"/>
              <a:buFont typeface="Trebuchet MS"/>
              <a:buNone/>
            </a:pPr>
            <a:r>
              <a:rPr lang="en" sz="2520" b="1">
                <a:solidFill>
                  <a:schemeClr val="dk1"/>
                </a:solidFill>
              </a:rPr>
              <a:t>Pressure Sensing Technology Comparison</a:t>
            </a:r>
            <a:endParaRPr sz="2520" b="1">
              <a:solidFill>
                <a:schemeClr val="dk1"/>
              </a:solidFill>
            </a:endParaRPr>
          </a:p>
        </p:txBody>
      </p:sp>
      <p:sp>
        <p:nvSpPr>
          <p:cNvPr id="294" name="Google Shape;294;p10"/>
          <p:cNvSpPr txBox="1">
            <a:spLocks noGrp="1"/>
          </p:cNvSpPr>
          <p:nvPr>
            <p:ph type="body" idx="1"/>
          </p:nvPr>
        </p:nvSpPr>
        <p:spPr>
          <a:xfrm>
            <a:off x="233525" y="736600"/>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400"/>
              <a:buNone/>
            </a:pPr>
            <a:r>
              <a:rPr lang="en" sz="1200"/>
              <a:t>The main considerations made when determining what the most appropriate pressure sensing technology to be used in our project were:</a:t>
            </a:r>
            <a:endParaRPr sz="1200"/>
          </a:p>
          <a:p>
            <a:pPr marL="0" lvl="0" indent="0" algn="l" rtl="0">
              <a:lnSpc>
                <a:spcPct val="100000"/>
              </a:lnSpc>
              <a:spcBef>
                <a:spcPts val="0"/>
              </a:spcBef>
              <a:spcAft>
                <a:spcPts val="0"/>
              </a:spcAft>
              <a:buSzPts val="1400"/>
              <a:buNone/>
            </a:pPr>
            <a:endParaRPr sz="1200"/>
          </a:p>
          <a:p>
            <a:pPr marL="457200" lvl="0" indent="-304800" algn="l" rtl="0">
              <a:lnSpc>
                <a:spcPct val="100000"/>
              </a:lnSpc>
              <a:spcBef>
                <a:spcPts val="0"/>
              </a:spcBef>
              <a:spcAft>
                <a:spcPts val="0"/>
              </a:spcAft>
              <a:buClr>
                <a:schemeClr val="dk2"/>
              </a:buClr>
              <a:buSzPts val="1200"/>
              <a:buChar char="●"/>
            </a:pPr>
            <a:r>
              <a:rPr lang="en" sz="1200"/>
              <a:t>Feasibility of placing underneath the mat</a:t>
            </a:r>
            <a:endParaRPr sz="1200"/>
          </a:p>
          <a:p>
            <a:pPr marL="457200" lvl="0" indent="-304800" algn="l" rtl="0">
              <a:lnSpc>
                <a:spcPct val="100000"/>
              </a:lnSpc>
              <a:spcBef>
                <a:spcPts val="0"/>
              </a:spcBef>
              <a:spcAft>
                <a:spcPts val="0"/>
              </a:spcAft>
              <a:buClr>
                <a:schemeClr val="dk2"/>
              </a:buClr>
              <a:buSzPts val="1200"/>
              <a:buChar char="●"/>
            </a:pPr>
            <a:r>
              <a:rPr lang="en" sz="1200"/>
              <a:t>Cost per unit of the technology</a:t>
            </a:r>
            <a:endParaRPr sz="1200"/>
          </a:p>
          <a:p>
            <a:pPr marL="457200" lvl="0" indent="-304800" algn="l" rtl="0">
              <a:lnSpc>
                <a:spcPct val="100000"/>
              </a:lnSpc>
              <a:spcBef>
                <a:spcPts val="0"/>
              </a:spcBef>
              <a:spcAft>
                <a:spcPts val="0"/>
              </a:spcAft>
              <a:buClr>
                <a:schemeClr val="dk2"/>
              </a:buClr>
              <a:buSzPts val="1200"/>
              <a:buChar char="●"/>
            </a:pPr>
            <a:r>
              <a:rPr lang="en" sz="1200"/>
              <a:t>Available stock</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t>Taking these points into account, it was decided that load cells were the best choice due to being the cheapest option, being reasonable to mount under our mat, and having a wide range of products available at the time of planning out the project.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t>The next section covers the selection between different hardware components.</a:t>
            </a:r>
            <a:endParaRPr sz="1200"/>
          </a:p>
        </p:txBody>
      </p:sp>
      <p:graphicFrame>
        <p:nvGraphicFramePr>
          <p:cNvPr id="295" name="Google Shape;295;p10"/>
          <p:cNvGraphicFramePr/>
          <p:nvPr>
            <p:extLst>
              <p:ext uri="{D42A27DB-BD31-4B8C-83A1-F6EECF244321}">
                <p14:modId xmlns:p14="http://schemas.microsoft.com/office/powerpoint/2010/main" val="1785481357"/>
              </p:ext>
            </p:extLst>
          </p:nvPr>
        </p:nvGraphicFramePr>
        <p:xfrm>
          <a:off x="4595257" y="1145395"/>
          <a:ext cx="4260300" cy="3306960"/>
        </p:xfrm>
        <a:graphic>
          <a:graphicData uri="http://schemas.openxmlformats.org/drawingml/2006/table">
            <a:tbl>
              <a:tblPr>
                <a:noFill/>
                <a:tableStyleId>{DF1B5C0F-08DA-45F8-95B9-79A3A3C643A0}</a:tableStyleId>
              </a:tblPr>
              <a:tblGrid>
                <a:gridCol w="1065075">
                  <a:extLst>
                    <a:ext uri="{9D8B030D-6E8A-4147-A177-3AD203B41FA5}">
                      <a16:colId xmlns:a16="http://schemas.microsoft.com/office/drawing/2014/main" val="20000"/>
                    </a:ext>
                  </a:extLst>
                </a:gridCol>
                <a:gridCol w="1065075">
                  <a:extLst>
                    <a:ext uri="{9D8B030D-6E8A-4147-A177-3AD203B41FA5}">
                      <a16:colId xmlns:a16="http://schemas.microsoft.com/office/drawing/2014/main" val="20001"/>
                    </a:ext>
                  </a:extLst>
                </a:gridCol>
                <a:gridCol w="1065075">
                  <a:extLst>
                    <a:ext uri="{9D8B030D-6E8A-4147-A177-3AD203B41FA5}">
                      <a16:colId xmlns:a16="http://schemas.microsoft.com/office/drawing/2014/main" val="20002"/>
                    </a:ext>
                  </a:extLst>
                </a:gridCol>
                <a:gridCol w="1065075">
                  <a:extLst>
                    <a:ext uri="{9D8B030D-6E8A-4147-A177-3AD203B41FA5}">
                      <a16:colId xmlns:a16="http://schemas.microsoft.com/office/drawing/2014/main" val="20003"/>
                    </a:ext>
                  </a:extLst>
                </a:gridCol>
              </a:tblGrid>
              <a:tr h="381000">
                <a:tc>
                  <a:txBody>
                    <a:bodyPr/>
                    <a:lstStyle/>
                    <a:p>
                      <a:pPr marL="0" marR="0" lvl="0" indent="0" algn="l" rtl="0">
                        <a:spcBef>
                          <a:spcPts val="0"/>
                        </a:spcBef>
                        <a:spcAft>
                          <a:spcPts val="0"/>
                        </a:spcAft>
                        <a:buClr>
                          <a:schemeClr val="dk1"/>
                        </a:buClr>
                        <a:buSzPts val="1350"/>
                        <a:buFont typeface="Trebuchet MS"/>
                        <a:buNone/>
                      </a:pPr>
                      <a:endParaRPr sz="1350"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Resistive Pressure Sensors</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Capacitive Pressure Sensors</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Load Cells</a:t>
                      </a:r>
                      <a:endParaRPr sz="12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381000">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Temp. Range</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-40 - +125 °C</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-40 - +125 °C</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-10 - +40 °C</a:t>
                      </a:r>
                      <a:endParaRPr sz="1200" u="none" strike="noStrike" cap="none"/>
                    </a:p>
                  </a:txBody>
                  <a:tcPr marL="91425" marR="91425" marT="91425" marB="91425">
                    <a:solidFill>
                      <a:srgbClr val="B6D7A8"/>
                    </a:solidFill>
                  </a:tcPr>
                </a:tc>
                <a:extLst>
                  <a:ext uri="{0D108BD9-81ED-4DB2-BD59-A6C34878D82A}">
                    <a16:rowId xmlns:a16="http://schemas.microsoft.com/office/drawing/2014/main" val="10001"/>
                  </a:ext>
                </a:extLst>
              </a:tr>
              <a:tr h="381000">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Cost (PU)</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$3 - $11</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$10 - $50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$1 - $10</a:t>
                      </a:r>
                      <a:endParaRPr sz="1200" u="none" strike="noStrike" cap="none"/>
                    </a:p>
                  </a:txBody>
                  <a:tcPr marL="91425" marR="91425" marT="91425" marB="91425">
                    <a:solidFill>
                      <a:srgbClr val="B6D7A8"/>
                    </a:solidFill>
                  </a:tcPr>
                </a:tc>
                <a:extLst>
                  <a:ext uri="{0D108BD9-81ED-4DB2-BD59-A6C34878D82A}">
                    <a16:rowId xmlns:a16="http://schemas.microsoft.com/office/drawing/2014/main" val="10002"/>
                  </a:ext>
                </a:extLst>
              </a:tr>
              <a:tr h="381000">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Sensitivity Range</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1 - 3 mV/V</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.01 - 1 mV/V</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1 - 3 mV/V</a:t>
                      </a:r>
                      <a:endParaRPr sz="1200" u="none" strike="noStrike" cap="none"/>
                    </a:p>
                  </a:txBody>
                  <a:tcPr marL="91425" marR="91425" marT="91425" marB="91425">
                    <a:solidFill>
                      <a:srgbClr val="B6D7A8"/>
                    </a:solidFill>
                  </a:tcPr>
                </a:tc>
                <a:extLst>
                  <a:ext uri="{0D108BD9-81ED-4DB2-BD59-A6C34878D82A}">
                    <a16:rowId xmlns:a16="http://schemas.microsoft.com/office/drawing/2014/main" val="10003"/>
                  </a:ext>
                </a:extLst>
              </a:tr>
              <a:tr h="381000">
                <a:tc>
                  <a:txBody>
                    <a:bodyPr/>
                    <a:lstStyle/>
                    <a:p>
                      <a:pPr marL="0" marR="0" lvl="0" indent="0" algn="l" rtl="0">
                        <a:spcBef>
                          <a:spcPts val="0"/>
                        </a:spcBef>
                        <a:spcAft>
                          <a:spcPts val="0"/>
                        </a:spcAft>
                        <a:buClr>
                          <a:schemeClr val="dk1"/>
                        </a:buClr>
                        <a:buSzPts val="1200"/>
                        <a:buFont typeface="Trebuchet MS"/>
                        <a:buNone/>
                      </a:pPr>
                      <a:r>
                        <a:rPr lang="en-US" sz="1200" b="1" u="none" strike="noStrike" cap="none"/>
                        <a:t>Size and Form Factor</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Diameter: 10 to 50 mm</a:t>
                      </a:r>
                    </a:p>
                    <a:p>
                      <a:pPr marL="0" marR="0" lvl="0" indent="0" algn="l" rtl="0">
                        <a:spcBef>
                          <a:spcPts val="0"/>
                        </a:spcBef>
                        <a:spcAft>
                          <a:spcPts val="0"/>
                        </a:spcAft>
                        <a:buClr>
                          <a:schemeClr val="dk1"/>
                        </a:buClr>
                        <a:buSzPts val="1200"/>
                        <a:buFont typeface="Trebuchet MS"/>
                        <a:buNone/>
                      </a:pPr>
                      <a:r>
                        <a:rPr lang="en-US" sz="1200" u="none" strike="noStrike" cap="none"/>
                        <a:t>Thickness: 1 to 10 mm</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Diameter: 10 to 50 mm</a:t>
                      </a:r>
                    </a:p>
                    <a:p>
                      <a:pPr marL="0" marR="0" lvl="0" indent="0" algn="l" rtl="0">
                        <a:spcBef>
                          <a:spcPts val="0"/>
                        </a:spcBef>
                        <a:spcAft>
                          <a:spcPts val="0"/>
                        </a:spcAft>
                        <a:buClr>
                          <a:schemeClr val="dk1"/>
                        </a:buClr>
                        <a:buSzPts val="1200"/>
                        <a:buFont typeface="Trebuchet MS"/>
                        <a:buNone/>
                      </a:pPr>
                      <a:r>
                        <a:rPr lang="en-US" sz="1200" u="none" strike="noStrike" cap="none"/>
                        <a:t>Thickness: 1 to 10 mm</a:t>
                      </a:r>
                    </a:p>
                    <a:p>
                      <a:pPr marL="0" marR="0" lvl="0" indent="0" algn="l" rtl="0">
                        <a:spcBef>
                          <a:spcPts val="0"/>
                        </a:spcBef>
                        <a:spcAft>
                          <a:spcPts val="0"/>
                        </a:spcAft>
                        <a:buClr>
                          <a:schemeClr val="dk1"/>
                        </a:buClr>
                        <a:buSzPts val="1200"/>
                        <a:buFont typeface="Trebuchet MS"/>
                        <a:buNone/>
                      </a:pP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Diameter: 50 to 200 mm</a:t>
                      </a:r>
                    </a:p>
                    <a:p>
                      <a:pPr marL="0" marR="0" lvl="0" indent="0" algn="l" rtl="0">
                        <a:spcBef>
                          <a:spcPts val="0"/>
                        </a:spcBef>
                        <a:spcAft>
                          <a:spcPts val="0"/>
                        </a:spcAft>
                        <a:buClr>
                          <a:schemeClr val="dk1"/>
                        </a:buClr>
                        <a:buSzPts val="1200"/>
                        <a:buFont typeface="Trebuchet MS"/>
                        <a:buNone/>
                      </a:pPr>
                      <a:r>
                        <a:rPr lang="en-US" sz="1200" u="none" strike="noStrike" cap="none"/>
                        <a:t>Thickness: 10 to 50 mm</a:t>
                      </a:r>
                      <a:endParaRPr sz="1200" u="none" strike="noStrike" cap="none"/>
                    </a:p>
                  </a:txBody>
                  <a:tcPr marL="91425" marR="91425" marT="91425" marB="91425">
                    <a:solidFill>
                      <a:srgbClr val="B6D7A8"/>
                    </a:solidFill>
                  </a:tcPr>
                </a:tc>
                <a:extLst>
                  <a:ext uri="{0D108BD9-81ED-4DB2-BD59-A6C34878D82A}">
                    <a16:rowId xmlns:a16="http://schemas.microsoft.com/office/drawing/2014/main" val="522027046"/>
                  </a:ext>
                </a:extLst>
              </a:tr>
            </a:tbl>
          </a:graphicData>
        </a:graphic>
      </p:graphicFrame>
      <p:pic>
        <p:nvPicPr>
          <p:cNvPr id="296" name="Google Shape;296;p10"/>
          <p:cNvPicPr preferRelativeResize="0"/>
          <p:nvPr/>
        </p:nvPicPr>
        <p:blipFill rotWithShape="1">
          <a:blip r:embed="rId3">
            <a:alphaModFix/>
          </a:blip>
          <a:srcRect/>
          <a:stretch/>
        </p:blipFill>
        <p:spPr>
          <a:xfrm>
            <a:off x="8567115" y="0"/>
            <a:ext cx="576885" cy="572700"/>
          </a:xfrm>
          <a:prstGeom prst="rect">
            <a:avLst/>
          </a:prstGeom>
          <a:noFill/>
          <a:ln>
            <a:noFill/>
          </a:ln>
        </p:spPr>
      </p:pic>
      <p:cxnSp>
        <p:nvCxnSpPr>
          <p:cNvPr id="297" name="Google Shape;297;p10"/>
          <p:cNvCxnSpPr/>
          <p:nvPr/>
        </p:nvCxnSpPr>
        <p:spPr>
          <a:xfrm rot="10800000" flipH="1">
            <a:off x="311700" y="572696"/>
            <a:ext cx="6409800" cy="153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930BB4D9-7080-D904-9C45-A551DB609149}"/>
              </a:ext>
            </a:extLst>
          </p:cNvPr>
          <p:cNvSpPr txBox="1"/>
          <p:nvPr/>
        </p:nvSpPr>
        <p:spPr>
          <a:xfrm>
            <a:off x="7041626" y="56725"/>
            <a:ext cx="1525489" cy="461665"/>
          </a:xfrm>
          <a:prstGeom prst="rect">
            <a:avLst/>
          </a:prstGeom>
          <a:noFill/>
        </p:spPr>
        <p:txBody>
          <a:bodyPr wrap="square" rtlCol="0">
            <a:spAutoFit/>
          </a:bodyPr>
          <a:lstStyle/>
          <a:p>
            <a:pPr algn="r"/>
            <a:r>
              <a:rPr lang="en-US" sz="1200">
                <a:solidFill>
                  <a:schemeClr val="bg1"/>
                </a:solidFill>
              </a:rPr>
              <a:t>Lazaro Sosa</a:t>
            </a:r>
          </a:p>
          <a:p>
            <a:pPr algn="r"/>
            <a:r>
              <a:rPr lang="en-US" sz="1200">
                <a:solidFill>
                  <a:schemeClr val="bg1"/>
                </a:solidFill>
              </a:rPr>
              <a:t>Electrical Engineer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1"/>
          <p:cNvSpPr txBox="1">
            <a:spLocks noGrp="1"/>
          </p:cNvSpPr>
          <p:nvPr>
            <p:ph type="title"/>
          </p:nvPr>
        </p:nvSpPr>
        <p:spPr>
          <a:xfrm>
            <a:off x="332475" y="96875"/>
            <a:ext cx="5179200" cy="6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800"/>
              <a:buFont typeface="Trebuchet MS"/>
              <a:buNone/>
            </a:pPr>
            <a:r>
              <a:rPr lang="en" sz="2500" b="1">
                <a:solidFill>
                  <a:schemeClr val="dk1"/>
                </a:solidFill>
              </a:rPr>
              <a:t>Load Cell Hardware Comparison</a:t>
            </a:r>
            <a:endParaRPr sz="2500" b="1">
              <a:solidFill>
                <a:schemeClr val="dk1"/>
              </a:solidFill>
            </a:endParaRPr>
          </a:p>
        </p:txBody>
      </p:sp>
      <p:sp>
        <p:nvSpPr>
          <p:cNvPr id="303" name="Google Shape;303;p11"/>
          <p:cNvSpPr txBox="1">
            <a:spLocks noGrp="1"/>
          </p:cNvSpPr>
          <p:nvPr>
            <p:ph type="body" idx="1"/>
          </p:nvPr>
        </p:nvSpPr>
        <p:spPr>
          <a:xfrm>
            <a:off x="311700" y="707975"/>
            <a:ext cx="3999900" cy="42210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400"/>
              <a:buNone/>
            </a:pPr>
            <a:r>
              <a:rPr lang="en" sz="1200"/>
              <a:t>What we need:</a:t>
            </a:r>
            <a:endParaRPr sz="1200"/>
          </a:p>
          <a:p>
            <a:pPr marL="457200" lvl="0" indent="-304800" algn="l" rtl="0">
              <a:lnSpc>
                <a:spcPct val="100000"/>
              </a:lnSpc>
              <a:spcBef>
                <a:spcPts val="0"/>
              </a:spcBef>
              <a:spcAft>
                <a:spcPts val="0"/>
              </a:spcAft>
              <a:buClr>
                <a:schemeClr val="dk2"/>
              </a:buClr>
              <a:buSzPts val="1200"/>
              <a:buChar char="●"/>
            </a:pPr>
            <a:r>
              <a:rPr lang="en" sz="1200"/>
              <a:t>Load cells capable of withstanding a range of possible mass of a person (typically between 5 - 200 kg)</a:t>
            </a:r>
            <a:endParaRPr sz="1200"/>
          </a:p>
          <a:p>
            <a:pPr marL="457200" lvl="0" indent="-304800" algn="l" rtl="0">
              <a:lnSpc>
                <a:spcPct val="100000"/>
              </a:lnSpc>
              <a:spcBef>
                <a:spcPts val="0"/>
              </a:spcBef>
              <a:spcAft>
                <a:spcPts val="0"/>
              </a:spcAft>
              <a:buClr>
                <a:schemeClr val="dk2"/>
              </a:buClr>
              <a:buSzPts val="1200"/>
              <a:buChar char="●"/>
            </a:pPr>
            <a:r>
              <a:rPr lang="en" sz="1200"/>
              <a:t>Compatible with our chosen amplifier (SEN-13879)</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u="sng"/>
              <a:t>Main Options that Were Considered</a:t>
            </a:r>
            <a:endParaRPr sz="1200" u="sng"/>
          </a:p>
          <a:p>
            <a:pPr marL="0" lvl="0" indent="0" algn="l" rtl="0">
              <a:lnSpc>
                <a:spcPct val="100000"/>
              </a:lnSpc>
              <a:spcBef>
                <a:spcPts val="0"/>
              </a:spcBef>
              <a:spcAft>
                <a:spcPts val="0"/>
              </a:spcAft>
              <a:buSzPts val="1400"/>
              <a:buNone/>
            </a:pPr>
            <a:endParaRPr sz="1200" u="sng"/>
          </a:p>
          <a:p>
            <a:pPr marL="0" lvl="0" indent="0" algn="l" rtl="0">
              <a:lnSpc>
                <a:spcPct val="100000"/>
              </a:lnSpc>
              <a:spcBef>
                <a:spcPts val="0"/>
              </a:spcBef>
              <a:spcAft>
                <a:spcPts val="0"/>
              </a:spcAft>
              <a:buSzPts val="1400"/>
              <a:buNone/>
            </a:pPr>
            <a:endParaRPr sz="1200" u="sng"/>
          </a:p>
          <a:p>
            <a:pPr marL="0" lvl="0" indent="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 u="sng"/>
              <a:t> </a:t>
            </a:r>
            <a:endParaRPr u="sng"/>
          </a:p>
          <a:p>
            <a:pPr marL="0" lvl="0" indent="0" algn="l" rtl="0">
              <a:lnSpc>
                <a:spcPct val="100000"/>
              </a:lnSpc>
              <a:spcBef>
                <a:spcPts val="0"/>
              </a:spcBef>
              <a:spcAft>
                <a:spcPts val="0"/>
              </a:spcAft>
              <a:buSzPts val="1400"/>
              <a:buNone/>
            </a:pPr>
            <a:endParaRPr/>
          </a:p>
        </p:txBody>
      </p:sp>
      <p:graphicFrame>
        <p:nvGraphicFramePr>
          <p:cNvPr id="304" name="Google Shape;304;p11"/>
          <p:cNvGraphicFramePr/>
          <p:nvPr/>
        </p:nvGraphicFramePr>
        <p:xfrm>
          <a:off x="4423575" y="1909075"/>
          <a:ext cx="4260300" cy="3003700"/>
        </p:xfrm>
        <a:graphic>
          <a:graphicData uri="http://schemas.openxmlformats.org/drawingml/2006/table">
            <a:tbl>
              <a:tblPr>
                <a:noFill/>
                <a:tableStyleId>{DF1B5C0F-08DA-45F8-95B9-79A3A3C643A0}</a:tableStyleId>
              </a:tblPr>
              <a:tblGrid>
                <a:gridCol w="1065075">
                  <a:extLst>
                    <a:ext uri="{9D8B030D-6E8A-4147-A177-3AD203B41FA5}">
                      <a16:colId xmlns:a16="http://schemas.microsoft.com/office/drawing/2014/main" val="20000"/>
                    </a:ext>
                  </a:extLst>
                </a:gridCol>
                <a:gridCol w="1060950">
                  <a:extLst>
                    <a:ext uri="{9D8B030D-6E8A-4147-A177-3AD203B41FA5}">
                      <a16:colId xmlns:a16="http://schemas.microsoft.com/office/drawing/2014/main" val="20001"/>
                    </a:ext>
                  </a:extLst>
                </a:gridCol>
                <a:gridCol w="1069200">
                  <a:extLst>
                    <a:ext uri="{9D8B030D-6E8A-4147-A177-3AD203B41FA5}">
                      <a16:colId xmlns:a16="http://schemas.microsoft.com/office/drawing/2014/main" val="20002"/>
                    </a:ext>
                  </a:extLst>
                </a:gridCol>
                <a:gridCol w="1065075">
                  <a:extLst>
                    <a:ext uri="{9D8B030D-6E8A-4147-A177-3AD203B41FA5}">
                      <a16:colId xmlns:a16="http://schemas.microsoft.com/office/drawing/2014/main" val="20003"/>
                    </a:ext>
                  </a:extLst>
                </a:gridCol>
              </a:tblGrid>
              <a:tr h="526925">
                <a:tc>
                  <a:txBody>
                    <a:bodyPr/>
                    <a:lstStyle/>
                    <a:p>
                      <a:pPr marL="0" marR="0" lvl="0" indent="0" algn="l" rtl="0">
                        <a:spcBef>
                          <a:spcPts val="0"/>
                        </a:spcBef>
                        <a:spcAft>
                          <a:spcPts val="0"/>
                        </a:spcAft>
                        <a:buClr>
                          <a:schemeClr val="dk1"/>
                        </a:buClr>
                        <a:buSzPts val="1000"/>
                        <a:buFont typeface="Trebuchet MS"/>
                        <a:buNone/>
                      </a:pPr>
                      <a:endParaRPr sz="10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000"/>
                        <a:buFont typeface="Trebuchet MS"/>
                        <a:buNone/>
                      </a:pPr>
                      <a:r>
                        <a:rPr lang="en" sz="1000" b="1" u="none" strike="noStrike" cap="none"/>
                        <a:t>Load Cell 1</a:t>
                      </a:r>
                      <a:endParaRPr sz="1000" b="1" u="none" strike="noStrike" cap="none"/>
                    </a:p>
                    <a:p>
                      <a:pPr marL="0" marR="0" lvl="0" indent="0" algn="l" rtl="0">
                        <a:spcBef>
                          <a:spcPts val="0"/>
                        </a:spcBef>
                        <a:spcAft>
                          <a:spcPts val="0"/>
                        </a:spcAft>
                        <a:buClr>
                          <a:schemeClr val="dk1"/>
                        </a:buClr>
                        <a:buSzPts val="1000"/>
                        <a:buFont typeface="Trebuchet MS"/>
                        <a:buNone/>
                      </a:pPr>
                      <a:r>
                        <a:rPr lang="en" sz="1000" b="1" u="none" strike="noStrike" cap="none"/>
                        <a:t>SEN-13329</a:t>
                      </a:r>
                      <a:endParaRPr sz="10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000"/>
                        <a:buFont typeface="Trebuchet MS"/>
                        <a:buNone/>
                      </a:pPr>
                      <a:r>
                        <a:rPr lang="en" sz="1000" b="1" u="none" strike="noStrike" cap="none"/>
                        <a:t>Load Cell 2 FX292X</a:t>
                      </a:r>
                      <a:endParaRPr sz="10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000"/>
                        <a:buFont typeface="Trebuchet MS"/>
                        <a:buNone/>
                      </a:pPr>
                      <a:r>
                        <a:rPr lang="en" sz="1000" b="1" u="none" strike="noStrike" cap="none"/>
                        <a:t>Load Cell 3 SEN-10245</a:t>
                      </a:r>
                      <a:endParaRPr sz="10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493525">
                <a:tc>
                  <a:txBody>
                    <a:bodyPr/>
                    <a:lstStyle/>
                    <a:p>
                      <a:pPr marL="0" marR="0" lvl="0" indent="0" algn="l" rtl="0">
                        <a:spcBef>
                          <a:spcPts val="0"/>
                        </a:spcBef>
                        <a:spcAft>
                          <a:spcPts val="0"/>
                        </a:spcAft>
                        <a:buClr>
                          <a:schemeClr val="dk1"/>
                        </a:buClr>
                        <a:buSzPts val="1000"/>
                        <a:buFont typeface="Trebuchet MS"/>
                        <a:buNone/>
                      </a:pPr>
                      <a:r>
                        <a:rPr lang="en" sz="1000" b="1" u="none" strike="noStrike" cap="none"/>
                        <a:t>Capacity</a:t>
                      </a:r>
                      <a:endParaRPr sz="10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150 - 200 kg (aluminum)</a:t>
                      </a:r>
                      <a:endParaRPr sz="10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90 kg - 101 kg</a:t>
                      </a:r>
                      <a:endParaRPr sz="10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40 - 50 kg</a:t>
                      </a:r>
                      <a:endParaRPr sz="1000" u="none" strike="noStrike" cap="none"/>
                    </a:p>
                  </a:txBody>
                  <a:tcPr marL="91425" marR="91425" marT="91425" marB="91425">
                    <a:solidFill>
                      <a:srgbClr val="B6D7A8"/>
                    </a:solidFill>
                  </a:tcPr>
                </a:tc>
                <a:extLst>
                  <a:ext uri="{0D108BD9-81ED-4DB2-BD59-A6C34878D82A}">
                    <a16:rowId xmlns:a16="http://schemas.microsoft.com/office/drawing/2014/main" val="10001"/>
                  </a:ext>
                </a:extLst>
              </a:tr>
              <a:tr h="355400">
                <a:tc>
                  <a:txBody>
                    <a:bodyPr/>
                    <a:lstStyle/>
                    <a:p>
                      <a:pPr marL="0" marR="0" lvl="0" indent="0" algn="l" rtl="0">
                        <a:spcBef>
                          <a:spcPts val="0"/>
                        </a:spcBef>
                        <a:spcAft>
                          <a:spcPts val="0"/>
                        </a:spcAft>
                        <a:buClr>
                          <a:schemeClr val="dk1"/>
                        </a:buClr>
                        <a:buSzPts val="1000"/>
                        <a:buFont typeface="Trebuchet MS"/>
                        <a:buNone/>
                      </a:pPr>
                      <a:r>
                        <a:rPr lang="en" sz="1000" b="1" u="none" strike="noStrike" cap="none"/>
                        <a:t>Rated Output</a:t>
                      </a:r>
                      <a:endParaRPr sz="10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1 ± .15 mv/V</a:t>
                      </a:r>
                      <a:endParaRPr sz="10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20 ± .1 mV/V</a:t>
                      </a:r>
                      <a:endParaRPr sz="10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1 ± .1 mV/V</a:t>
                      </a:r>
                      <a:endParaRPr sz="1000" u="none" strike="noStrike" cap="none"/>
                    </a:p>
                  </a:txBody>
                  <a:tcPr marL="91425" marR="91425" marT="91425" marB="91425">
                    <a:solidFill>
                      <a:srgbClr val="B6D7A8"/>
                    </a:solidFill>
                  </a:tcPr>
                </a:tc>
                <a:extLst>
                  <a:ext uri="{0D108BD9-81ED-4DB2-BD59-A6C34878D82A}">
                    <a16:rowId xmlns:a16="http://schemas.microsoft.com/office/drawing/2014/main" val="10002"/>
                  </a:ext>
                </a:extLst>
              </a:tr>
              <a:tr h="363975">
                <a:tc>
                  <a:txBody>
                    <a:bodyPr/>
                    <a:lstStyle/>
                    <a:p>
                      <a:pPr marL="0" marR="0" lvl="0" indent="0" algn="l" rtl="0">
                        <a:spcBef>
                          <a:spcPts val="0"/>
                        </a:spcBef>
                        <a:spcAft>
                          <a:spcPts val="0"/>
                        </a:spcAft>
                        <a:buClr>
                          <a:schemeClr val="dk1"/>
                        </a:buClr>
                        <a:buSzPts val="1000"/>
                        <a:buFont typeface="Trebuchet MS"/>
                        <a:buNone/>
                      </a:pPr>
                      <a:r>
                        <a:rPr lang="en" sz="1000" b="1" u="none" strike="noStrike" cap="none"/>
                        <a:t>Safe Overload</a:t>
                      </a:r>
                      <a:endParaRPr sz="10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120% FS</a:t>
                      </a:r>
                      <a:endParaRPr sz="10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2.5x Rated</a:t>
                      </a:r>
                      <a:endParaRPr sz="10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150% FS</a:t>
                      </a:r>
                      <a:endParaRPr sz="1000" u="none" strike="noStrike" cap="none"/>
                    </a:p>
                  </a:txBody>
                  <a:tcPr marL="91425" marR="91425" marT="91425" marB="91425">
                    <a:solidFill>
                      <a:srgbClr val="B6D7A8"/>
                    </a:solidFill>
                  </a:tcPr>
                </a:tc>
                <a:extLst>
                  <a:ext uri="{0D108BD9-81ED-4DB2-BD59-A6C34878D82A}">
                    <a16:rowId xmlns:a16="http://schemas.microsoft.com/office/drawing/2014/main" val="10003"/>
                  </a:ext>
                </a:extLst>
              </a:tr>
              <a:tr h="776225">
                <a:tc>
                  <a:txBody>
                    <a:bodyPr/>
                    <a:lstStyle/>
                    <a:p>
                      <a:pPr marL="0" marR="0" lvl="0" indent="0" algn="l" rtl="0">
                        <a:spcBef>
                          <a:spcPts val="0"/>
                        </a:spcBef>
                        <a:spcAft>
                          <a:spcPts val="0"/>
                        </a:spcAft>
                        <a:buClr>
                          <a:schemeClr val="dk1"/>
                        </a:buClr>
                        <a:buSzPts val="1000"/>
                        <a:buFont typeface="Trebuchet MS"/>
                        <a:buNone/>
                      </a:pPr>
                      <a:r>
                        <a:rPr lang="en" sz="1000" b="1" u="none" strike="noStrike" cap="none"/>
                        <a:t>Excitation Voltage</a:t>
                      </a:r>
                      <a:endParaRPr sz="10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5 - 10 V</a:t>
                      </a:r>
                      <a:endParaRPr sz="10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1 - 6 V (Analog)</a:t>
                      </a:r>
                      <a:endParaRPr sz="1000" u="none" strike="noStrike" cap="none"/>
                    </a:p>
                    <a:p>
                      <a:pPr marL="0" marR="0" lvl="0" indent="0" algn="l" rtl="0">
                        <a:spcBef>
                          <a:spcPts val="0"/>
                        </a:spcBef>
                        <a:spcAft>
                          <a:spcPts val="0"/>
                        </a:spcAft>
                        <a:buClr>
                          <a:schemeClr val="dk1"/>
                        </a:buClr>
                        <a:buSzPts val="1000"/>
                        <a:buFont typeface="Trebuchet MS"/>
                        <a:buNone/>
                      </a:pPr>
                      <a:r>
                        <a:rPr lang="en" sz="1000" u="none" strike="noStrike" cap="none"/>
                        <a:t>2.7 - 5.5 V (Digital)</a:t>
                      </a:r>
                      <a:endParaRPr sz="10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 10 V</a:t>
                      </a:r>
                      <a:endParaRPr sz="1000" u="none" strike="noStrike" cap="none"/>
                    </a:p>
                  </a:txBody>
                  <a:tcPr marL="91425" marR="91425" marT="91425" marB="91425">
                    <a:solidFill>
                      <a:srgbClr val="B6D7A8"/>
                    </a:solidFill>
                  </a:tcPr>
                </a:tc>
                <a:extLst>
                  <a:ext uri="{0D108BD9-81ED-4DB2-BD59-A6C34878D82A}">
                    <a16:rowId xmlns:a16="http://schemas.microsoft.com/office/drawing/2014/main" val="10004"/>
                  </a:ext>
                </a:extLst>
              </a:tr>
              <a:tr h="448025">
                <a:tc>
                  <a:txBody>
                    <a:bodyPr/>
                    <a:lstStyle/>
                    <a:p>
                      <a:pPr marL="0" marR="0" lvl="0" indent="0" algn="l" rtl="0">
                        <a:spcBef>
                          <a:spcPts val="0"/>
                        </a:spcBef>
                        <a:spcAft>
                          <a:spcPts val="0"/>
                        </a:spcAft>
                        <a:buClr>
                          <a:schemeClr val="dk1"/>
                        </a:buClr>
                        <a:buSzPts val="1000"/>
                        <a:buFont typeface="Trebuchet MS"/>
                        <a:buNone/>
                      </a:pPr>
                      <a:r>
                        <a:rPr lang="en" sz="1000" b="1" u="none" strike="noStrike" cap="none"/>
                        <a:t>Operating Temp.</a:t>
                      </a:r>
                      <a:endParaRPr sz="10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-10 ≤ +55 °C</a:t>
                      </a:r>
                      <a:endParaRPr sz="10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-40 ≤ +85 °C</a:t>
                      </a:r>
                      <a:endParaRPr sz="10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000"/>
                        <a:buFont typeface="Trebuchet MS"/>
                        <a:buNone/>
                      </a:pPr>
                      <a:r>
                        <a:rPr lang="en" sz="1000" u="none" strike="noStrike" cap="none"/>
                        <a:t>0 ≤ +50 °C</a:t>
                      </a:r>
                      <a:endParaRPr sz="1000" u="none" strike="noStrike" cap="none"/>
                    </a:p>
                  </a:txBody>
                  <a:tcPr marL="91425" marR="91425" marT="91425" marB="91425">
                    <a:solidFill>
                      <a:srgbClr val="B6D7A8"/>
                    </a:solidFill>
                  </a:tcPr>
                </a:tc>
                <a:extLst>
                  <a:ext uri="{0D108BD9-81ED-4DB2-BD59-A6C34878D82A}">
                    <a16:rowId xmlns:a16="http://schemas.microsoft.com/office/drawing/2014/main" val="10005"/>
                  </a:ext>
                </a:extLst>
              </a:tr>
            </a:tbl>
          </a:graphicData>
        </a:graphic>
      </p:graphicFrame>
      <p:pic>
        <p:nvPicPr>
          <p:cNvPr id="305" name="Google Shape;305;p11"/>
          <p:cNvPicPr preferRelativeResize="0"/>
          <p:nvPr/>
        </p:nvPicPr>
        <p:blipFill rotWithShape="1">
          <a:blip r:embed="rId3">
            <a:alphaModFix/>
          </a:blip>
          <a:srcRect/>
          <a:stretch/>
        </p:blipFill>
        <p:spPr>
          <a:xfrm>
            <a:off x="311700" y="2335700"/>
            <a:ext cx="1381350" cy="1381350"/>
          </a:xfrm>
          <a:prstGeom prst="rect">
            <a:avLst/>
          </a:prstGeom>
          <a:noFill/>
          <a:ln>
            <a:noFill/>
          </a:ln>
        </p:spPr>
      </p:pic>
      <p:pic>
        <p:nvPicPr>
          <p:cNvPr id="306" name="Google Shape;306;p11"/>
          <p:cNvPicPr preferRelativeResize="0"/>
          <p:nvPr/>
        </p:nvPicPr>
        <p:blipFill rotWithShape="1">
          <a:blip r:embed="rId4">
            <a:alphaModFix/>
          </a:blip>
          <a:srcRect/>
          <a:stretch/>
        </p:blipFill>
        <p:spPr>
          <a:xfrm>
            <a:off x="2493050" y="2335700"/>
            <a:ext cx="1381350" cy="1381350"/>
          </a:xfrm>
          <a:prstGeom prst="rect">
            <a:avLst/>
          </a:prstGeom>
          <a:noFill/>
          <a:ln>
            <a:noFill/>
          </a:ln>
        </p:spPr>
      </p:pic>
      <p:sp>
        <p:nvSpPr>
          <p:cNvPr id="307" name="Google Shape;307;p11"/>
          <p:cNvSpPr txBox="1"/>
          <p:nvPr/>
        </p:nvSpPr>
        <p:spPr>
          <a:xfrm>
            <a:off x="0" y="3579700"/>
            <a:ext cx="2078100" cy="1563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000"/>
              <a:buFont typeface="Trebuchet MS"/>
              <a:buNone/>
            </a:pPr>
            <a:r>
              <a:rPr lang="en" sz="1000" b="1" i="0" u="none" strike="noStrike" cap="none">
                <a:solidFill>
                  <a:schemeClr val="dk2"/>
                </a:solidFill>
                <a:latin typeface="Trebuchet MS"/>
                <a:ea typeface="Trebuchet MS"/>
                <a:cs typeface="Trebuchet MS"/>
                <a:sym typeface="Trebuchet MS"/>
              </a:rPr>
              <a:t>SEN-13329</a:t>
            </a:r>
            <a:endParaRPr sz="1000" b="1"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Initial consideration</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Option for wider range of force</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Issues with available stock</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More expensive ($9.50)</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Difficult to mount under mat</a:t>
            </a:r>
            <a:endParaRPr sz="1000" b="0" i="0" u="none" strike="noStrike" cap="none">
              <a:solidFill>
                <a:schemeClr val="dk2"/>
              </a:solidFill>
              <a:latin typeface="Trebuchet MS"/>
              <a:ea typeface="Trebuchet MS"/>
              <a:cs typeface="Trebuchet MS"/>
              <a:sym typeface="Trebuchet MS"/>
            </a:endParaRPr>
          </a:p>
        </p:txBody>
      </p:sp>
      <p:sp>
        <p:nvSpPr>
          <p:cNvPr id="308" name="Google Shape;308;p11"/>
          <p:cNvSpPr txBox="1"/>
          <p:nvPr/>
        </p:nvSpPr>
        <p:spPr>
          <a:xfrm>
            <a:off x="2212200" y="3579450"/>
            <a:ext cx="2099400" cy="1563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000"/>
              <a:buFont typeface="Trebuchet MS"/>
              <a:buNone/>
            </a:pPr>
            <a:r>
              <a:rPr lang="en" sz="1000" b="1" i="0" u="none" strike="noStrike" cap="none">
                <a:solidFill>
                  <a:schemeClr val="dk2"/>
                </a:solidFill>
                <a:latin typeface="Trebuchet MS"/>
                <a:ea typeface="Trebuchet MS"/>
                <a:cs typeface="Trebuchet MS"/>
                <a:sym typeface="Trebuchet MS"/>
              </a:rPr>
              <a:t>SEN-10245</a:t>
            </a:r>
            <a:endParaRPr sz="1000" b="1"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Current consideration</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Lesser range of force</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Widely in stock (generic options also available)</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Less expensive ($4.50)</a:t>
            </a:r>
            <a:endParaRPr sz="1000" b="0" i="0" u="none" strike="noStrike" cap="none">
              <a:solidFill>
                <a:schemeClr val="dk2"/>
              </a:solidFill>
              <a:latin typeface="Trebuchet MS"/>
              <a:ea typeface="Trebuchet MS"/>
              <a:cs typeface="Trebuchet MS"/>
              <a:sym typeface="Trebuchet MS"/>
            </a:endParaRPr>
          </a:p>
          <a:p>
            <a:pPr marL="457200" marR="0" lvl="0" indent="-292100" algn="l" rtl="0">
              <a:spcBef>
                <a:spcPts val="0"/>
              </a:spcBef>
              <a:spcAft>
                <a:spcPts val="0"/>
              </a:spcAft>
              <a:buClr>
                <a:schemeClr val="dk2"/>
              </a:buClr>
              <a:buSzPts val="1000"/>
              <a:buFont typeface="Trebuchet MS"/>
              <a:buChar char="●"/>
            </a:pPr>
            <a:r>
              <a:rPr lang="en" sz="1000" b="0" i="0" u="none" strike="noStrike" cap="none">
                <a:solidFill>
                  <a:schemeClr val="dk2"/>
                </a:solidFill>
                <a:latin typeface="Trebuchet MS"/>
                <a:ea typeface="Trebuchet MS"/>
                <a:cs typeface="Trebuchet MS"/>
                <a:sym typeface="Trebuchet MS"/>
              </a:rPr>
              <a:t>Easy to mount under mat with 3D printed cutouts</a:t>
            </a:r>
            <a:endParaRPr sz="1000" b="0" i="0" u="none" strike="noStrike" cap="none">
              <a:solidFill>
                <a:schemeClr val="dk2"/>
              </a:solidFill>
              <a:latin typeface="Trebuchet MS"/>
              <a:ea typeface="Trebuchet MS"/>
              <a:cs typeface="Trebuchet MS"/>
              <a:sym typeface="Trebuchet MS"/>
            </a:endParaRPr>
          </a:p>
        </p:txBody>
      </p:sp>
      <p:pic>
        <p:nvPicPr>
          <p:cNvPr id="309" name="Google Shape;309;p11"/>
          <p:cNvPicPr preferRelativeResize="0"/>
          <p:nvPr/>
        </p:nvPicPr>
        <p:blipFill rotWithShape="1">
          <a:blip r:embed="rId5">
            <a:alphaModFix/>
          </a:blip>
          <a:srcRect/>
          <a:stretch/>
        </p:blipFill>
        <p:spPr>
          <a:xfrm rot="5400000">
            <a:off x="6437895" y="228699"/>
            <a:ext cx="1203884" cy="1898503"/>
          </a:xfrm>
          <a:prstGeom prst="rect">
            <a:avLst/>
          </a:prstGeom>
          <a:noFill/>
          <a:ln>
            <a:noFill/>
          </a:ln>
        </p:spPr>
      </p:pic>
      <p:cxnSp>
        <p:nvCxnSpPr>
          <p:cNvPr id="310" name="Google Shape;310;p11"/>
          <p:cNvCxnSpPr/>
          <p:nvPr/>
        </p:nvCxnSpPr>
        <p:spPr>
          <a:xfrm>
            <a:off x="332475" y="599810"/>
            <a:ext cx="5020200" cy="1200"/>
          </a:xfrm>
          <a:prstGeom prst="straightConnector1">
            <a:avLst/>
          </a:prstGeom>
          <a:noFill/>
          <a:ln w="28575" cap="flat" cmpd="sng">
            <a:solidFill>
              <a:schemeClr val="accent2"/>
            </a:solidFill>
            <a:prstDash val="solid"/>
            <a:round/>
            <a:headEnd type="none" w="sm" len="sm"/>
            <a:tailEnd type="none" w="sm" len="sm"/>
          </a:ln>
        </p:spPr>
      </p:cxnSp>
      <p:pic>
        <p:nvPicPr>
          <p:cNvPr id="311" name="Google Shape;311;p11"/>
          <p:cNvPicPr preferRelativeResize="0"/>
          <p:nvPr/>
        </p:nvPicPr>
        <p:blipFill rotWithShape="1">
          <a:blip r:embed="rId6">
            <a:alphaModFix/>
          </a:blip>
          <a:srcRect/>
          <a:stretch/>
        </p:blipFill>
        <p:spPr>
          <a:xfrm>
            <a:off x="8568000" y="9"/>
            <a:ext cx="576000" cy="576000"/>
          </a:xfrm>
          <a:prstGeom prst="ellipse">
            <a:avLst/>
          </a:prstGeom>
          <a:noFill/>
          <a:ln>
            <a:noFill/>
          </a:ln>
        </p:spPr>
      </p:pic>
      <p:sp>
        <p:nvSpPr>
          <p:cNvPr id="2" name="TextBox 1">
            <a:extLst>
              <a:ext uri="{FF2B5EF4-FFF2-40B4-BE49-F238E27FC236}">
                <a16:creationId xmlns:a16="http://schemas.microsoft.com/office/drawing/2014/main" id="{54FD2558-EC21-BE88-0D48-A8610908D746}"/>
              </a:ext>
            </a:extLst>
          </p:cNvPr>
          <p:cNvSpPr txBox="1"/>
          <p:nvPr/>
        </p:nvSpPr>
        <p:spPr>
          <a:xfrm>
            <a:off x="6931507" y="57176"/>
            <a:ext cx="1636493" cy="461665"/>
          </a:xfrm>
          <a:prstGeom prst="rect">
            <a:avLst/>
          </a:prstGeom>
          <a:noFill/>
        </p:spPr>
        <p:txBody>
          <a:bodyPr wrap="square" rtlCol="0">
            <a:spAutoFit/>
          </a:bodyPr>
          <a:lstStyle/>
          <a:p>
            <a:pPr algn="r"/>
            <a:r>
              <a:rPr lang="en-US" sz="1200">
                <a:solidFill>
                  <a:schemeClr val="bg1">
                    <a:lumMod val="95000"/>
                  </a:schemeClr>
                </a:solidFill>
              </a:rPr>
              <a:t>Lazaro Sosa</a:t>
            </a:r>
          </a:p>
          <a:p>
            <a:pPr algn="r"/>
            <a:r>
              <a:rPr lang="en-US" sz="1200">
                <a:solidFill>
                  <a:schemeClr val="bg1">
                    <a:lumMod val="95000"/>
                  </a:schemeClr>
                </a:solidFill>
              </a:rPr>
              <a:t>Electrical Engineer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2"/>
          <p:cNvSpPr txBox="1">
            <a:spLocks noGrp="1"/>
          </p:cNvSpPr>
          <p:nvPr>
            <p:ph type="title"/>
          </p:nvPr>
        </p:nvSpPr>
        <p:spPr>
          <a:xfrm>
            <a:off x="226650" y="1045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990"/>
              <a:buFont typeface="Trebuchet MS"/>
              <a:buNone/>
            </a:pPr>
            <a:r>
              <a:rPr lang="en" sz="2511" b="1">
                <a:solidFill>
                  <a:schemeClr val="dk1"/>
                </a:solidFill>
              </a:rPr>
              <a:t>Display Panel Technology Comparison</a:t>
            </a:r>
            <a:endParaRPr sz="2511" b="1">
              <a:solidFill>
                <a:schemeClr val="dk1"/>
              </a:solidFill>
            </a:endParaRPr>
          </a:p>
        </p:txBody>
      </p:sp>
      <p:sp>
        <p:nvSpPr>
          <p:cNvPr id="317" name="Google Shape;317;p12"/>
          <p:cNvSpPr txBox="1">
            <a:spLocks noGrp="1"/>
          </p:cNvSpPr>
          <p:nvPr>
            <p:ph type="body" idx="1"/>
          </p:nvPr>
        </p:nvSpPr>
        <p:spPr>
          <a:xfrm>
            <a:off x="311700" y="750125"/>
            <a:ext cx="3999900" cy="422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400"/>
              <a:buNone/>
            </a:pPr>
            <a:r>
              <a:rPr lang="en" sz="1200"/>
              <a:t>When choosing a display panel technology to use for our project, we prioritized the following factors:</a:t>
            </a:r>
            <a:endParaRPr sz="1200"/>
          </a:p>
          <a:p>
            <a:pPr marL="0" lvl="0" indent="0" algn="l" rtl="0">
              <a:lnSpc>
                <a:spcPct val="100000"/>
              </a:lnSpc>
              <a:spcBef>
                <a:spcPts val="0"/>
              </a:spcBef>
              <a:spcAft>
                <a:spcPts val="0"/>
              </a:spcAft>
              <a:buSzPts val="1400"/>
              <a:buNone/>
            </a:pPr>
            <a:endParaRPr sz="1200"/>
          </a:p>
          <a:p>
            <a:pPr marL="457200" lvl="0" indent="-304800" algn="l" rtl="0">
              <a:lnSpc>
                <a:spcPct val="100000"/>
              </a:lnSpc>
              <a:spcBef>
                <a:spcPts val="0"/>
              </a:spcBef>
              <a:spcAft>
                <a:spcPts val="0"/>
              </a:spcAft>
              <a:buClr>
                <a:schemeClr val="dk2"/>
              </a:buClr>
              <a:buSzPts val="1200"/>
              <a:buChar char="●"/>
            </a:pPr>
            <a:r>
              <a:rPr lang="en" sz="1200"/>
              <a:t>Relatively low cost</a:t>
            </a:r>
            <a:endParaRPr sz="1200"/>
          </a:p>
          <a:p>
            <a:pPr marL="457200" lvl="0" indent="-304800" algn="l" rtl="0">
              <a:lnSpc>
                <a:spcPct val="100000"/>
              </a:lnSpc>
              <a:spcBef>
                <a:spcPts val="0"/>
              </a:spcBef>
              <a:spcAft>
                <a:spcPts val="0"/>
              </a:spcAft>
              <a:buClr>
                <a:schemeClr val="dk2"/>
              </a:buClr>
              <a:buSzPts val="1200"/>
              <a:buChar char="●"/>
            </a:pPr>
            <a:r>
              <a:rPr lang="en" sz="1200"/>
              <a:t>Preferable to have a color display</a:t>
            </a:r>
            <a:endParaRPr sz="1200"/>
          </a:p>
          <a:p>
            <a:pPr marL="457200" lvl="0" indent="-304800" algn="l" rtl="0">
              <a:lnSpc>
                <a:spcPct val="100000"/>
              </a:lnSpc>
              <a:spcBef>
                <a:spcPts val="0"/>
              </a:spcBef>
              <a:spcAft>
                <a:spcPts val="0"/>
              </a:spcAft>
              <a:buClr>
                <a:schemeClr val="dk2"/>
              </a:buClr>
              <a:buSzPts val="1200"/>
              <a:buChar char="●"/>
            </a:pPr>
            <a:r>
              <a:rPr lang="en" sz="1200"/>
              <a:t>High brightness to easily read the information displayed</a:t>
            </a:r>
            <a:endParaRPr sz="1200"/>
          </a:p>
          <a:p>
            <a:pPr marL="457200" lvl="0" indent="-304800" algn="l" rtl="0">
              <a:lnSpc>
                <a:spcPct val="100000"/>
              </a:lnSpc>
              <a:spcBef>
                <a:spcPts val="0"/>
              </a:spcBef>
              <a:spcAft>
                <a:spcPts val="0"/>
              </a:spcAft>
              <a:buClr>
                <a:schemeClr val="dk2"/>
              </a:buClr>
              <a:buSzPts val="1200"/>
              <a:buChar char="●"/>
            </a:pPr>
            <a:r>
              <a:rPr lang="en" sz="1200"/>
              <a:t>Ability to mount underneath the desk, angled up towards the user</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t>When taking these points into consideration, it was decided that we would use a TFT LCD display. This was due to the technology being relatively inexpensive, bright, having the ability to display a multitude of colors, and being feasible to mount underneath the counter of our desk.</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t>The next section covers the comparison and selection for specific TFT LCD components.</a:t>
            </a:r>
            <a:endParaRPr sz="1200"/>
          </a:p>
        </p:txBody>
      </p:sp>
      <p:graphicFrame>
        <p:nvGraphicFramePr>
          <p:cNvPr id="318" name="Google Shape;318;p12"/>
          <p:cNvGraphicFramePr/>
          <p:nvPr/>
        </p:nvGraphicFramePr>
        <p:xfrm>
          <a:off x="4572000" y="750000"/>
          <a:ext cx="4260300" cy="4221390"/>
        </p:xfrm>
        <a:graphic>
          <a:graphicData uri="http://schemas.openxmlformats.org/drawingml/2006/table">
            <a:tbl>
              <a:tblPr>
                <a:noFill/>
                <a:tableStyleId>{DF1B5C0F-08DA-45F8-95B9-79A3A3C643A0}</a:tableStyleId>
              </a:tblPr>
              <a:tblGrid>
                <a:gridCol w="1420100">
                  <a:extLst>
                    <a:ext uri="{9D8B030D-6E8A-4147-A177-3AD203B41FA5}">
                      <a16:colId xmlns:a16="http://schemas.microsoft.com/office/drawing/2014/main" val="20000"/>
                    </a:ext>
                  </a:extLst>
                </a:gridCol>
                <a:gridCol w="1420100">
                  <a:extLst>
                    <a:ext uri="{9D8B030D-6E8A-4147-A177-3AD203B41FA5}">
                      <a16:colId xmlns:a16="http://schemas.microsoft.com/office/drawing/2014/main" val="20001"/>
                    </a:ext>
                  </a:extLst>
                </a:gridCol>
                <a:gridCol w="1420100">
                  <a:extLst>
                    <a:ext uri="{9D8B030D-6E8A-4147-A177-3AD203B41FA5}">
                      <a16:colId xmlns:a16="http://schemas.microsoft.com/office/drawing/2014/main" val="20002"/>
                    </a:ext>
                  </a:extLst>
                </a:gridCol>
              </a:tblGrid>
              <a:tr h="381000">
                <a:tc>
                  <a:txBody>
                    <a:bodyPr/>
                    <a:lstStyle/>
                    <a:p>
                      <a:pPr marL="0" marR="0" lvl="0" indent="0" algn="l" rtl="0">
                        <a:spcBef>
                          <a:spcPts val="0"/>
                        </a:spcBef>
                        <a:spcAft>
                          <a:spcPts val="0"/>
                        </a:spcAft>
                        <a:buClr>
                          <a:schemeClr val="dk1"/>
                        </a:buClr>
                        <a:buSzPts val="1200"/>
                        <a:buFont typeface="Trebuchet MS"/>
                        <a:buNone/>
                      </a:pPr>
                      <a:endParaRPr sz="1200"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Pros</a:t>
                      </a:r>
                      <a:endParaRPr sz="135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Cons</a:t>
                      </a:r>
                      <a:endParaRPr sz="12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381000">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LCD</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Energy efficiency: up to 20 mA with backlight</a:t>
                      </a:r>
                      <a:endParaRPr sz="1200" u="none" strike="noStrike" cap="none"/>
                    </a:p>
                    <a:p>
                      <a:pPr marL="0" marR="0" lvl="0" indent="0" algn="l" rtl="0">
                        <a:spcBef>
                          <a:spcPts val="0"/>
                        </a:spcBef>
                        <a:spcAft>
                          <a:spcPts val="0"/>
                        </a:spcAft>
                        <a:buClr>
                          <a:schemeClr val="dk1"/>
                        </a:buClr>
                        <a:buSzPts val="1200"/>
                        <a:buFont typeface="Trebuchet MS"/>
                        <a:buNone/>
                      </a:pPr>
                      <a:r>
                        <a:rPr lang="en" sz="1200" u="none" strike="noStrike" cap="none"/>
                        <a:t>Cost effective: $3 - $5</a:t>
                      </a:r>
                      <a:endParaRPr sz="1200" u="none" strike="noStrike" cap="none"/>
                    </a:p>
                    <a:p>
                      <a:pPr marL="0" marR="0" lvl="0" indent="0" algn="l" rtl="0">
                        <a:spcBef>
                          <a:spcPts val="0"/>
                        </a:spcBef>
                        <a:spcAft>
                          <a:spcPts val="0"/>
                        </a:spcAft>
                        <a:buClr>
                          <a:schemeClr val="dk1"/>
                        </a:buClr>
                        <a:buSzPts val="1200"/>
                        <a:buFont typeface="Trebuchet MS"/>
                        <a:buNone/>
                      </a:pPr>
                      <a:r>
                        <a:rPr lang="en" sz="1200" u="none" strike="noStrike" cap="none"/>
                        <a:t>Longevity: 50,000 to 100,000 hours</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Limited viewing angles: around 60° horizontally and vertically</a:t>
                      </a:r>
                      <a:endParaRPr sz="1200" u="none" strike="noStrike" cap="none"/>
                    </a:p>
                    <a:p>
                      <a:pPr marL="0" marR="0" lvl="0" indent="0" algn="l" rtl="0">
                        <a:spcBef>
                          <a:spcPts val="0"/>
                        </a:spcBef>
                        <a:spcAft>
                          <a:spcPts val="0"/>
                        </a:spcAft>
                        <a:buClr>
                          <a:schemeClr val="dk1"/>
                        </a:buClr>
                        <a:buSzPts val="1200"/>
                        <a:buFont typeface="Trebuchet MS"/>
                        <a:buNone/>
                      </a:pPr>
                      <a:r>
                        <a:rPr lang="en" sz="1200" u="none" strike="noStrike" cap="none"/>
                        <a:t>Slower refresh rates: 10 - 30 Hz</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1"/>
                  </a:ext>
                </a:extLst>
              </a:tr>
              <a:tr h="381000">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OLED</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High contrast and color depth: 1,000,000:1</a:t>
                      </a:r>
                      <a:endParaRPr sz="1200" u="none" strike="noStrike" cap="none"/>
                    </a:p>
                    <a:p>
                      <a:pPr marL="0" marR="0" lvl="0" indent="0" algn="l" rtl="0">
                        <a:spcBef>
                          <a:spcPts val="0"/>
                        </a:spcBef>
                        <a:spcAft>
                          <a:spcPts val="0"/>
                        </a:spcAft>
                        <a:buClr>
                          <a:schemeClr val="dk1"/>
                        </a:buClr>
                        <a:buSzPts val="1200"/>
                        <a:buFont typeface="Trebuchet MS"/>
                        <a:buNone/>
                      </a:pPr>
                      <a:r>
                        <a:rPr lang="en" sz="1200" u="none" strike="noStrike" cap="none"/>
                        <a:t>Viewing angles: close to 180°</a:t>
                      </a:r>
                      <a:endParaRPr sz="1200" u="none" strike="noStrike" cap="none"/>
                    </a:p>
                    <a:p>
                      <a:pPr marL="0" marR="0" lvl="0" indent="0" algn="l" rtl="0">
                        <a:spcBef>
                          <a:spcPts val="0"/>
                        </a:spcBef>
                        <a:spcAft>
                          <a:spcPts val="0"/>
                        </a:spcAft>
                        <a:buClr>
                          <a:schemeClr val="dk1"/>
                        </a:buClr>
                        <a:buSzPts val="1200"/>
                        <a:buFont typeface="Trebuchet MS"/>
                        <a:buNone/>
                      </a:pPr>
                      <a:r>
                        <a:rPr lang="en" sz="1200" u="none" strike="noStrike" cap="none"/>
                        <a:t>Response time: .1 ms</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Higher cost: typically around 4x more expensive</a:t>
                      </a:r>
                      <a:endParaRPr sz="1200" u="none" strike="noStrike" cap="none"/>
                    </a:p>
                    <a:p>
                      <a:pPr marL="0" marR="0" lvl="0" indent="0" algn="l" rtl="0">
                        <a:spcBef>
                          <a:spcPts val="0"/>
                        </a:spcBef>
                        <a:spcAft>
                          <a:spcPts val="0"/>
                        </a:spcAft>
                        <a:buClr>
                          <a:schemeClr val="dk1"/>
                        </a:buClr>
                        <a:buSzPts val="1200"/>
                        <a:buFont typeface="Trebuchet MS"/>
                        <a:buNone/>
                      </a:pPr>
                      <a:r>
                        <a:rPr lang="en" sz="1200" u="none" strike="noStrike" cap="none"/>
                        <a:t>Shorter lifespan: 14,000 to 20,000 hours</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2"/>
                  </a:ext>
                </a:extLst>
              </a:tr>
              <a:tr h="381000">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TFT LCD</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Brightness: 250 to 500 nits</a:t>
                      </a:r>
                      <a:endParaRPr sz="1200" u="none" strike="noStrike" cap="none"/>
                    </a:p>
                    <a:p>
                      <a:pPr marL="0" marR="0" lvl="0" indent="0" algn="l" rtl="0">
                        <a:spcBef>
                          <a:spcPts val="0"/>
                        </a:spcBef>
                        <a:spcAft>
                          <a:spcPts val="0"/>
                        </a:spcAft>
                        <a:buClr>
                          <a:schemeClr val="dk1"/>
                        </a:buClr>
                        <a:buSzPts val="1200"/>
                        <a:buFont typeface="Trebuchet MS"/>
                        <a:buNone/>
                      </a:pPr>
                      <a:r>
                        <a:rPr lang="en" sz="1200" u="none" strike="noStrike" cap="none"/>
                        <a:t>Cost: as low as $10</a:t>
                      </a:r>
                      <a:endParaRPr sz="1200" u="none" strike="noStrike" cap="none"/>
                    </a:p>
                  </a:txBody>
                  <a:tcPr marL="91425" marR="91425" marT="91425" marB="91425">
                    <a:solidFill>
                      <a:srgbClr val="B6D7A8"/>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Contrast ratio: 600:1 to 1,000:1</a:t>
                      </a:r>
                      <a:endParaRPr sz="1200" u="none" strike="noStrike" cap="none"/>
                    </a:p>
                    <a:p>
                      <a:pPr marL="0" marR="0" lvl="0" indent="0" algn="l" rtl="0">
                        <a:spcBef>
                          <a:spcPts val="0"/>
                        </a:spcBef>
                        <a:spcAft>
                          <a:spcPts val="0"/>
                        </a:spcAft>
                        <a:buClr>
                          <a:schemeClr val="dk1"/>
                        </a:buClr>
                        <a:buSzPts val="1200"/>
                        <a:buFont typeface="Trebuchet MS"/>
                        <a:buNone/>
                      </a:pPr>
                      <a:r>
                        <a:rPr lang="en" sz="1200" u="none" strike="noStrike" cap="none"/>
                        <a:t>Response time: 5 - 16 ms</a:t>
                      </a:r>
                      <a:endParaRPr sz="1200" u="none" strike="noStrike" cap="none"/>
                    </a:p>
                  </a:txBody>
                  <a:tcPr marL="91425" marR="91425" marT="91425" marB="91425">
                    <a:solidFill>
                      <a:srgbClr val="B6D7A8"/>
                    </a:solidFill>
                  </a:tcPr>
                </a:tc>
                <a:extLst>
                  <a:ext uri="{0D108BD9-81ED-4DB2-BD59-A6C34878D82A}">
                    <a16:rowId xmlns:a16="http://schemas.microsoft.com/office/drawing/2014/main" val="10003"/>
                  </a:ext>
                </a:extLst>
              </a:tr>
            </a:tbl>
          </a:graphicData>
        </a:graphic>
      </p:graphicFrame>
      <p:cxnSp>
        <p:nvCxnSpPr>
          <p:cNvPr id="319" name="Google Shape;319;p12"/>
          <p:cNvCxnSpPr/>
          <p:nvPr/>
        </p:nvCxnSpPr>
        <p:spPr>
          <a:xfrm rot="10800000" flipH="1">
            <a:off x="226650" y="623321"/>
            <a:ext cx="5852100" cy="3600"/>
          </a:xfrm>
          <a:prstGeom prst="straightConnector1">
            <a:avLst/>
          </a:prstGeom>
          <a:noFill/>
          <a:ln w="28575" cap="flat" cmpd="sng">
            <a:solidFill>
              <a:schemeClr val="accent2"/>
            </a:solidFill>
            <a:prstDash val="solid"/>
            <a:round/>
            <a:headEnd type="none" w="sm" len="sm"/>
            <a:tailEnd type="none" w="sm" len="sm"/>
          </a:ln>
        </p:spPr>
      </p:cxnSp>
      <p:pic>
        <p:nvPicPr>
          <p:cNvPr id="320" name="Google Shape;320;p12"/>
          <p:cNvPicPr preferRelativeResize="0"/>
          <p:nvPr/>
        </p:nvPicPr>
        <p:blipFill rotWithShape="1">
          <a:blip r:embed="rId3">
            <a:alphaModFix/>
          </a:blip>
          <a:srcRect/>
          <a:stretch/>
        </p:blipFill>
        <p:spPr>
          <a:xfrm>
            <a:off x="8568000" y="9"/>
            <a:ext cx="576000" cy="576000"/>
          </a:xfrm>
          <a:prstGeom prst="ellipse">
            <a:avLst/>
          </a:prstGeom>
          <a:noFill/>
          <a:ln>
            <a:noFill/>
          </a:ln>
        </p:spPr>
      </p:pic>
      <p:sp>
        <p:nvSpPr>
          <p:cNvPr id="2" name="TextBox 1">
            <a:extLst>
              <a:ext uri="{FF2B5EF4-FFF2-40B4-BE49-F238E27FC236}">
                <a16:creationId xmlns:a16="http://schemas.microsoft.com/office/drawing/2014/main" id="{2E00A9ED-C2A8-D7DA-C3FC-2D2A3721142B}"/>
              </a:ext>
            </a:extLst>
          </p:cNvPr>
          <p:cNvSpPr txBox="1"/>
          <p:nvPr/>
        </p:nvSpPr>
        <p:spPr>
          <a:xfrm>
            <a:off x="7052558" y="57176"/>
            <a:ext cx="1501697" cy="461665"/>
          </a:xfrm>
          <a:prstGeom prst="rect">
            <a:avLst/>
          </a:prstGeom>
          <a:noFill/>
        </p:spPr>
        <p:txBody>
          <a:bodyPr wrap="square" rtlCol="0">
            <a:spAutoFit/>
          </a:bodyPr>
          <a:lstStyle/>
          <a:p>
            <a:pPr algn="r"/>
            <a:r>
              <a:rPr lang="en-US" sz="1200">
                <a:solidFill>
                  <a:schemeClr val="bg1"/>
                </a:solidFill>
              </a:rPr>
              <a:t>Lazaro Sosa</a:t>
            </a:r>
          </a:p>
          <a:p>
            <a:pPr algn="r"/>
            <a:r>
              <a:rPr lang="en-US" sz="1200">
                <a:solidFill>
                  <a:schemeClr val="bg1"/>
                </a:solidFill>
              </a:rPr>
              <a:t>Electrical Engineer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3"/>
          <p:cNvSpPr txBox="1">
            <a:spLocks noGrp="1"/>
          </p:cNvSpPr>
          <p:nvPr>
            <p:ph type="title"/>
          </p:nvPr>
        </p:nvSpPr>
        <p:spPr>
          <a:xfrm>
            <a:off x="238000" y="85350"/>
            <a:ext cx="8520600" cy="6459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dk1"/>
              </a:buClr>
              <a:buSzPts val="2800"/>
              <a:buFont typeface="Play"/>
              <a:buNone/>
            </a:pPr>
            <a:r>
              <a:rPr lang="en" sz="2500" b="1">
                <a:solidFill>
                  <a:schemeClr val="dk1"/>
                </a:solidFill>
              </a:rPr>
              <a:t>TFT LCD Hardware Comparison</a:t>
            </a:r>
            <a:endParaRPr sz="2500" b="1">
              <a:solidFill>
                <a:schemeClr val="dk1"/>
              </a:solidFill>
            </a:endParaRPr>
          </a:p>
        </p:txBody>
      </p:sp>
      <p:sp>
        <p:nvSpPr>
          <p:cNvPr id="326" name="Google Shape;326;p13"/>
          <p:cNvSpPr txBox="1">
            <a:spLocks noGrp="1"/>
          </p:cNvSpPr>
          <p:nvPr>
            <p:ph type="body" idx="1"/>
          </p:nvPr>
        </p:nvSpPr>
        <p:spPr>
          <a:xfrm>
            <a:off x="311700" y="817925"/>
            <a:ext cx="3999900" cy="4085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400"/>
              <a:buNone/>
            </a:pPr>
            <a:r>
              <a:rPr lang="en" sz="1200"/>
              <a:t>Display Panel Needs</a:t>
            </a:r>
            <a:endParaRPr sz="1200"/>
          </a:p>
          <a:p>
            <a:pPr marL="457200" lvl="0" indent="-304800" algn="l" rtl="0">
              <a:lnSpc>
                <a:spcPct val="100000"/>
              </a:lnSpc>
              <a:spcBef>
                <a:spcPts val="0"/>
              </a:spcBef>
              <a:spcAft>
                <a:spcPts val="0"/>
              </a:spcAft>
              <a:buClr>
                <a:schemeClr val="dk1"/>
              </a:buClr>
              <a:buSzPts val="1200"/>
              <a:buChar char="●"/>
            </a:pPr>
            <a:r>
              <a:rPr lang="en" sz="1200"/>
              <a:t>Cost-effective panel offering visually appealing display</a:t>
            </a:r>
            <a:endParaRPr sz="1200"/>
          </a:p>
          <a:p>
            <a:pPr marL="457200" lvl="0" indent="-304800" algn="l" rtl="0">
              <a:lnSpc>
                <a:spcPct val="100000"/>
              </a:lnSpc>
              <a:spcBef>
                <a:spcPts val="0"/>
              </a:spcBef>
              <a:spcAft>
                <a:spcPts val="0"/>
              </a:spcAft>
              <a:buClr>
                <a:schemeClr val="dk1"/>
              </a:buClr>
              <a:buSzPts val="1200"/>
              <a:buChar char="●"/>
            </a:pPr>
            <a:r>
              <a:rPr lang="en" sz="1200"/>
              <a:t>Readily available libraries for output to panel</a:t>
            </a:r>
            <a:endParaRPr sz="1200"/>
          </a:p>
          <a:p>
            <a:pPr marL="0" lvl="0" indent="0" algn="l" rtl="0">
              <a:lnSpc>
                <a:spcPct val="100000"/>
              </a:lnSpc>
              <a:spcBef>
                <a:spcPts val="0"/>
              </a:spcBef>
              <a:spcAft>
                <a:spcPts val="0"/>
              </a:spcAft>
              <a:buClr>
                <a:schemeClr val="dk1"/>
              </a:buClr>
              <a:buSzPts val="1400"/>
              <a:buNone/>
            </a:pPr>
            <a:endParaRPr sz="1200"/>
          </a:p>
          <a:p>
            <a:pPr marL="0" lvl="0" indent="0" algn="l" rtl="0">
              <a:lnSpc>
                <a:spcPct val="100000"/>
              </a:lnSpc>
              <a:spcBef>
                <a:spcPts val="0"/>
              </a:spcBef>
              <a:spcAft>
                <a:spcPts val="0"/>
              </a:spcAft>
              <a:buClr>
                <a:schemeClr val="dk1"/>
              </a:buClr>
              <a:buSzPts val="1400"/>
              <a:buNone/>
            </a:pPr>
            <a:r>
              <a:rPr lang="en" sz="1200" u="sng"/>
              <a:t>Main Part Considerations</a:t>
            </a:r>
            <a:endParaRPr sz="1200" u="sng"/>
          </a:p>
          <a:p>
            <a:pPr marL="0" lvl="0" indent="0" algn="l" rtl="0">
              <a:lnSpc>
                <a:spcPct val="100000"/>
              </a:lnSpc>
              <a:spcBef>
                <a:spcPts val="0"/>
              </a:spcBef>
              <a:spcAft>
                <a:spcPts val="0"/>
              </a:spcAft>
              <a:buClr>
                <a:schemeClr val="dk1"/>
              </a:buClr>
              <a:buSzPts val="1400"/>
              <a:buNone/>
            </a:pPr>
            <a:endParaRPr sz="1200" u="sng"/>
          </a:p>
          <a:p>
            <a:pPr marL="0" lvl="0" indent="0" algn="l" rtl="0">
              <a:lnSpc>
                <a:spcPct val="100000"/>
              </a:lnSpc>
              <a:spcBef>
                <a:spcPts val="0"/>
              </a:spcBef>
              <a:spcAft>
                <a:spcPts val="0"/>
              </a:spcAft>
              <a:buClr>
                <a:schemeClr val="dk1"/>
              </a:buClr>
              <a:buSzPts val="1400"/>
              <a:buNone/>
            </a:pPr>
            <a:endParaRPr sz="1200" u="sng"/>
          </a:p>
          <a:p>
            <a:pPr marL="0" lvl="0" indent="0" algn="l" rtl="0">
              <a:lnSpc>
                <a:spcPct val="100000"/>
              </a:lnSpc>
              <a:spcBef>
                <a:spcPts val="0"/>
              </a:spcBef>
              <a:spcAft>
                <a:spcPts val="0"/>
              </a:spcAft>
              <a:buClr>
                <a:schemeClr val="dk1"/>
              </a:buClr>
              <a:buSzPts val="1400"/>
              <a:buNone/>
            </a:pPr>
            <a:endParaRPr sz="1200"/>
          </a:p>
          <a:p>
            <a:pPr marL="0" lvl="0" indent="0" algn="l" rtl="0">
              <a:lnSpc>
                <a:spcPct val="100000"/>
              </a:lnSpc>
              <a:spcBef>
                <a:spcPts val="0"/>
              </a:spcBef>
              <a:spcAft>
                <a:spcPts val="0"/>
              </a:spcAft>
              <a:buClr>
                <a:schemeClr val="dk1"/>
              </a:buClr>
              <a:buSzPts val="1400"/>
              <a:buNone/>
            </a:pPr>
            <a:endParaRPr sz="1200"/>
          </a:p>
          <a:p>
            <a:pPr marL="0" lvl="0" indent="0" algn="l" rtl="0">
              <a:lnSpc>
                <a:spcPct val="100000"/>
              </a:lnSpc>
              <a:spcBef>
                <a:spcPts val="0"/>
              </a:spcBef>
              <a:spcAft>
                <a:spcPts val="0"/>
              </a:spcAft>
              <a:buClr>
                <a:schemeClr val="dk1"/>
              </a:buClr>
              <a:buSzPts val="1400"/>
              <a:buNone/>
            </a:pPr>
            <a:r>
              <a:rPr lang="en" sz="1200"/>
              <a:t> </a:t>
            </a:r>
            <a:endParaRPr sz="1200"/>
          </a:p>
        </p:txBody>
      </p:sp>
      <p:graphicFrame>
        <p:nvGraphicFramePr>
          <p:cNvPr id="327" name="Google Shape;327;p13"/>
          <p:cNvGraphicFramePr/>
          <p:nvPr/>
        </p:nvGraphicFramePr>
        <p:xfrm>
          <a:off x="4572025" y="919700"/>
          <a:ext cx="4260300" cy="4043970"/>
        </p:xfrm>
        <a:graphic>
          <a:graphicData uri="http://schemas.openxmlformats.org/drawingml/2006/table">
            <a:tbl>
              <a:tblPr>
                <a:noFill/>
                <a:tableStyleId>{DF1B5C0F-08DA-45F8-95B9-79A3A3C643A0}</a:tableStyleId>
              </a:tblPr>
              <a:tblGrid>
                <a:gridCol w="1065075">
                  <a:extLst>
                    <a:ext uri="{9D8B030D-6E8A-4147-A177-3AD203B41FA5}">
                      <a16:colId xmlns:a16="http://schemas.microsoft.com/office/drawing/2014/main" val="20000"/>
                    </a:ext>
                  </a:extLst>
                </a:gridCol>
                <a:gridCol w="1065075">
                  <a:extLst>
                    <a:ext uri="{9D8B030D-6E8A-4147-A177-3AD203B41FA5}">
                      <a16:colId xmlns:a16="http://schemas.microsoft.com/office/drawing/2014/main" val="20001"/>
                    </a:ext>
                  </a:extLst>
                </a:gridCol>
                <a:gridCol w="1065075">
                  <a:extLst>
                    <a:ext uri="{9D8B030D-6E8A-4147-A177-3AD203B41FA5}">
                      <a16:colId xmlns:a16="http://schemas.microsoft.com/office/drawing/2014/main" val="20002"/>
                    </a:ext>
                  </a:extLst>
                </a:gridCol>
                <a:gridCol w="1065075">
                  <a:extLst>
                    <a:ext uri="{9D8B030D-6E8A-4147-A177-3AD203B41FA5}">
                      <a16:colId xmlns:a16="http://schemas.microsoft.com/office/drawing/2014/main" val="20003"/>
                    </a:ext>
                  </a:extLst>
                </a:gridCol>
              </a:tblGrid>
              <a:tr h="569400">
                <a:tc>
                  <a:txBody>
                    <a:bodyPr/>
                    <a:lstStyle/>
                    <a:p>
                      <a:pPr marL="0" marR="0" lvl="0" indent="0" algn="l" rtl="0">
                        <a:spcBef>
                          <a:spcPts val="0"/>
                        </a:spcBef>
                        <a:spcAft>
                          <a:spcPts val="0"/>
                        </a:spcAft>
                        <a:buClr>
                          <a:schemeClr val="dk1"/>
                        </a:buClr>
                        <a:buSzPts val="1200"/>
                        <a:buFont typeface="Arial"/>
                        <a:buNone/>
                      </a:pPr>
                      <a:endParaRPr sz="1200"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Arial"/>
                        <a:buNone/>
                      </a:pPr>
                      <a:r>
                        <a:rPr lang="en" sz="1200" b="1" u="none" strike="noStrike" cap="none"/>
                        <a:t>CFAF128128B1-0145T</a:t>
                      </a:r>
                      <a:endParaRPr sz="135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Arial"/>
                        <a:buNone/>
                      </a:pPr>
                      <a:r>
                        <a:rPr lang="en" sz="1200" b="1" u="none" strike="noStrike" cap="none"/>
                        <a:t>CFAF80160A0-0096TN</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Arial"/>
                        <a:buNone/>
                      </a:pPr>
                      <a:r>
                        <a:rPr lang="en" sz="1200" b="1" u="none" strike="noStrike" cap="none"/>
                        <a:t>NHD-C0216CZ-NSW</a:t>
                      </a:r>
                      <a:endParaRPr sz="12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569400">
                <a:tc>
                  <a:txBody>
                    <a:bodyPr/>
                    <a:lstStyle/>
                    <a:p>
                      <a:pPr marL="0" marR="0" lvl="0" indent="0" algn="l" rtl="0">
                        <a:spcBef>
                          <a:spcPts val="0"/>
                        </a:spcBef>
                        <a:spcAft>
                          <a:spcPts val="0"/>
                        </a:spcAft>
                        <a:buClr>
                          <a:schemeClr val="dk1"/>
                        </a:buClr>
                        <a:buSzPts val="1200"/>
                        <a:buFont typeface="Arial"/>
                        <a:buNone/>
                      </a:pPr>
                      <a:r>
                        <a:rPr lang="en" sz="1200" b="1" u="none" strike="noStrike" cap="none"/>
                        <a:t>Technology</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Full color TFT, 128x128 Dot Matrix</a:t>
                      </a:r>
                      <a:endParaRPr sz="1200" u="none" strike="noStrike" cap="none"/>
                    </a:p>
                  </a:txBody>
                  <a:tcPr marL="91425" marR="91425" marT="91425" marB="91425">
                    <a:solidFill>
                      <a:srgbClr val="B6D7A8"/>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Full color TFT, 80x160 Dot Matrix</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Chip on Glass, 16x2 Character LCD</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1"/>
                  </a:ext>
                </a:extLst>
              </a:tr>
              <a:tr h="350300">
                <a:tc>
                  <a:txBody>
                    <a:bodyPr/>
                    <a:lstStyle/>
                    <a:p>
                      <a:pPr marL="0" marR="0" lvl="0" indent="0" algn="l" rtl="0">
                        <a:spcBef>
                          <a:spcPts val="0"/>
                        </a:spcBef>
                        <a:spcAft>
                          <a:spcPts val="0"/>
                        </a:spcAft>
                        <a:buClr>
                          <a:schemeClr val="dk1"/>
                        </a:buClr>
                        <a:buSzPts val="1200"/>
                        <a:buFont typeface="Arial"/>
                        <a:buNone/>
                      </a:pPr>
                      <a:r>
                        <a:rPr lang="en" sz="1200" b="1" u="none" strike="noStrike" cap="none"/>
                        <a:t>Interface</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SPI</a:t>
                      </a:r>
                      <a:endParaRPr sz="1200" u="none" strike="noStrike" cap="none"/>
                    </a:p>
                  </a:txBody>
                  <a:tcPr marL="91425" marR="91425" marT="91425" marB="91425">
                    <a:solidFill>
                      <a:srgbClr val="B6D7A8"/>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SPI</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SPI or I2C</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2"/>
                  </a:ext>
                </a:extLst>
              </a:tr>
              <a:tr h="569400">
                <a:tc>
                  <a:txBody>
                    <a:bodyPr/>
                    <a:lstStyle/>
                    <a:p>
                      <a:pPr marL="0" marR="0" lvl="0" indent="0" algn="l" rtl="0">
                        <a:spcBef>
                          <a:spcPts val="0"/>
                        </a:spcBef>
                        <a:spcAft>
                          <a:spcPts val="0"/>
                        </a:spcAft>
                        <a:buClr>
                          <a:schemeClr val="dk1"/>
                        </a:buClr>
                        <a:buSzPts val="1200"/>
                        <a:buFont typeface="Arial"/>
                        <a:buNone/>
                      </a:pPr>
                      <a:r>
                        <a:rPr lang="en" sz="1200" b="1" u="none" strike="noStrike" cap="none"/>
                        <a:t>Size (WxHxD) (mm)</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Module:</a:t>
                      </a:r>
                      <a:endParaRPr sz="1200" u="none" strike="noStrike" cap="none"/>
                    </a:p>
                    <a:p>
                      <a:pPr marL="0" marR="0" lvl="0" indent="0" algn="l" rtl="0">
                        <a:spcBef>
                          <a:spcPts val="0"/>
                        </a:spcBef>
                        <a:spcAft>
                          <a:spcPts val="0"/>
                        </a:spcAft>
                        <a:buClr>
                          <a:schemeClr val="dk1"/>
                        </a:buClr>
                        <a:buSzPts val="1200"/>
                        <a:buFont typeface="Arial"/>
                        <a:buNone/>
                      </a:pPr>
                      <a:r>
                        <a:rPr lang="en" sz="1200" u="none" strike="noStrike" cap="none"/>
                        <a:t>33.3 x 38.2 x 2.3</a:t>
                      </a:r>
                      <a:endParaRPr sz="1200" u="none" strike="noStrike" cap="none"/>
                    </a:p>
                  </a:txBody>
                  <a:tcPr marL="91425" marR="91425" marT="91425" marB="91425">
                    <a:solidFill>
                      <a:srgbClr val="B6D7A8"/>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Module:</a:t>
                      </a:r>
                      <a:endParaRPr sz="1200" u="none" strike="noStrike" cap="none"/>
                    </a:p>
                    <a:p>
                      <a:pPr marL="0" marR="0" lvl="0" indent="0" algn="l" rtl="0">
                        <a:spcBef>
                          <a:spcPts val="0"/>
                        </a:spcBef>
                        <a:spcAft>
                          <a:spcPts val="0"/>
                        </a:spcAft>
                        <a:buClr>
                          <a:schemeClr val="dk1"/>
                        </a:buClr>
                        <a:buSzPts val="1200"/>
                        <a:buFont typeface="Arial"/>
                        <a:buNone/>
                      </a:pPr>
                      <a:r>
                        <a:rPr lang="en" sz="1200" u="none" strike="noStrike" cap="none"/>
                        <a:t>13.5 x 27.95 x 1.54</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Module:</a:t>
                      </a:r>
                      <a:endParaRPr sz="1200" u="none" strike="noStrike" cap="none"/>
                    </a:p>
                    <a:p>
                      <a:pPr marL="0" marR="0" lvl="0" indent="0" algn="l" rtl="0">
                        <a:spcBef>
                          <a:spcPts val="0"/>
                        </a:spcBef>
                        <a:spcAft>
                          <a:spcPts val="0"/>
                        </a:spcAft>
                        <a:buClr>
                          <a:schemeClr val="dk1"/>
                        </a:buClr>
                        <a:buSzPts val="1200"/>
                        <a:buFont typeface="Arial"/>
                        <a:buNone/>
                      </a:pPr>
                      <a:r>
                        <a:rPr lang="en" sz="1200" u="none" strike="noStrike" cap="none"/>
                        <a:t>41.4 x 24.3 x 4</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3"/>
                  </a:ext>
                </a:extLst>
              </a:tr>
              <a:tr h="569400">
                <a:tc>
                  <a:txBody>
                    <a:bodyPr/>
                    <a:lstStyle/>
                    <a:p>
                      <a:pPr marL="0" marR="0" lvl="0" indent="0" algn="l" rtl="0">
                        <a:spcBef>
                          <a:spcPts val="0"/>
                        </a:spcBef>
                        <a:spcAft>
                          <a:spcPts val="0"/>
                        </a:spcAft>
                        <a:buClr>
                          <a:schemeClr val="dk1"/>
                        </a:buClr>
                        <a:buSzPts val="1200"/>
                        <a:buFont typeface="Arial"/>
                        <a:buNone/>
                      </a:pPr>
                      <a:r>
                        <a:rPr lang="en" sz="1200" b="1" u="none" strike="noStrike" cap="none"/>
                        <a:t>Controller (Integrated)</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Sitronix ST7735S</a:t>
                      </a:r>
                      <a:endParaRPr sz="1200" u="none" strike="noStrike" cap="none"/>
                    </a:p>
                  </a:txBody>
                  <a:tcPr marL="91425" marR="91425" marT="91425" marB="91425">
                    <a:solidFill>
                      <a:srgbClr val="B6D7A8"/>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Sitronix ST7735S</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Sitronix</a:t>
                      </a:r>
                      <a:endParaRPr sz="1200" u="none" strike="noStrike" cap="none"/>
                    </a:p>
                    <a:p>
                      <a:pPr marL="0" marR="0" lvl="0" indent="0" algn="l" rtl="0">
                        <a:spcBef>
                          <a:spcPts val="0"/>
                        </a:spcBef>
                        <a:spcAft>
                          <a:spcPts val="0"/>
                        </a:spcAft>
                        <a:buClr>
                          <a:schemeClr val="dk1"/>
                        </a:buClr>
                        <a:buSzPts val="1200"/>
                        <a:buFont typeface="Arial"/>
                        <a:buNone/>
                      </a:pPr>
                      <a:r>
                        <a:rPr lang="en" sz="1200" u="none" strike="noStrike" cap="none"/>
                        <a:t>ST7032</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4"/>
                  </a:ext>
                </a:extLst>
              </a:tr>
              <a:tr h="569400">
                <a:tc>
                  <a:txBody>
                    <a:bodyPr/>
                    <a:lstStyle/>
                    <a:p>
                      <a:pPr marL="0" marR="0" lvl="0" indent="0" algn="l" rtl="0">
                        <a:spcBef>
                          <a:spcPts val="0"/>
                        </a:spcBef>
                        <a:spcAft>
                          <a:spcPts val="0"/>
                        </a:spcAft>
                        <a:buClr>
                          <a:schemeClr val="dk1"/>
                        </a:buClr>
                        <a:buSzPts val="1200"/>
                        <a:buFont typeface="Arial"/>
                        <a:buNone/>
                      </a:pPr>
                      <a:r>
                        <a:rPr lang="en" sz="1200" b="1" u="none" strike="noStrike" cap="none"/>
                        <a:t>Availability</a:t>
                      </a:r>
                      <a:endParaRPr sz="1200" b="1" u="none" strike="noStrike" cap="none"/>
                    </a:p>
                    <a:p>
                      <a:pPr marL="0" marR="0" lvl="0" indent="0" algn="l" rtl="0">
                        <a:spcBef>
                          <a:spcPts val="0"/>
                        </a:spcBef>
                        <a:spcAft>
                          <a:spcPts val="0"/>
                        </a:spcAft>
                        <a:buClr>
                          <a:schemeClr val="dk1"/>
                        </a:buClr>
                        <a:buSzPts val="1200"/>
                        <a:buFont typeface="Arial"/>
                        <a:buNone/>
                      </a:pPr>
                      <a:r>
                        <a:rPr lang="en" sz="1200" b="1" u="none" strike="noStrike" cap="none"/>
                        <a:t>Price</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&gt;1,000 in stock</a:t>
                      </a:r>
                      <a:endParaRPr sz="1200" u="none" strike="noStrike" cap="none"/>
                    </a:p>
                    <a:p>
                      <a:pPr marL="0" marR="0" lvl="0" indent="0" algn="l" rtl="0">
                        <a:spcBef>
                          <a:spcPts val="0"/>
                        </a:spcBef>
                        <a:spcAft>
                          <a:spcPts val="0"/>
                        </a:spcAft>
                        <a:buClr>
                          <a:schemeClr val="dk1"/>
                        </a:buClr>
                        <a:buSzPts val="1200"/>
                        <a:buFont typeface="Arial"/>
                        <a:buNone/>
                      </a:pPr>
                      <a:r>
                        <a:rPr lang="en" sz="1200" u="none" strike="noStrike" cap="none"/>
                        <a:t>$9.21 PU</a:t>
                      </a:r>
                      <a:endParaRPr sz="1200" u="none" strike="noStrike" cap="none"/>
                    </a:p>
                  </a:txBody>
                  <a:tcPr marL="91425" marR="91425" marT="91425" marB="91425">
                    <a:solidFill>
                      <a:srgbClr val="B6D7A8"/>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&gt;1,000 in stock</a:t>
                      </a:r>
                      <a:endParaRPr sz="1200" u="none" strike="noStrike" cap="none"/>
                    </a:p>
                    <a:p>
                      <a:pPr marL="0" marR="0" lvl="0" indent="0" algn="l" rtl="0">
                        <a:spcBef>
                          <a:spcPts val="0"/>
                        </a:spcBef>
                        <a:spcAft>
                          <a:spcPts val="0"/>
                        </a:spcAft>
                        <a:buClr>
                          <a:schemeClr val="dk1"/>
                        </a:buClr>
                        <a:buSzPts val="1200"/>
                        <a:buFont typeface="Arial"/>
                        <a:buNone/>
                      </a:pPr>
                      <a:r>
                        <a:rPr lang="en" sz="1200" u="none" strike="noStrike" cap="none"/>
                        <a:t>$12.58 PU</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Arial"/>
                        <a:buNone/>
                      </a:pPr>
                      <a:r>
                        <a:rPr lang="en" sz="1200" u="none" strike="noStrike" cap="none"/>
                        <a:t>&gt;1,000 in stock</a:t>
                      </a:r>
                      <a:endParaRPr sz="1200" u="none" strike="noStrike" cap="none"/>
                    </a:p>
                    <a:p>
                      <a:pPr marL="0" marR="0" lvl="0" indent="0" algn="l" rtl="0">
                        <a:spcBef>
                          <a:spcPts val="0"/>
                        </a:spcBef>
                        <a:spcAft>
                          <a:spcPts val="0"/>
                        </a:spcAft>
                        <a:buClr>
                          <a:schemeClr val="dk1"/>
                        </a:buClr>
                        <a:buSzPts val="1200"/>
                        <a:buFont typeface="Arial"/>
                        <a:buNone/>
                      </a:pPr>
                      <a:r>
                        <a:rPr lang="en" sz="1200" u="none" strike="noStrike" cap="none"/>
                        <a:t>$12.75 PU</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5"/>
                  </a:ext>
                </a:extLst>
              </a:tr>
            </a:tbl>
          </a:graphicData>
        </a:graphic>
      </p:graphicFrame>
      <p:pic>
        <p:nvPicPr>
          <p:cNvPr id="328" name="Google Shape;328;p13"/>
          <p:cNvPicPr preferRelativeResize="0"/>
          <p:nvPr/>
        </p:nvPicPr>
        <p:blipFill rotWithShape="1">
          <a:blip r:embed="rId3">
            <a:alphaModFix/>
          </a:blip>
          <a:srcRect/>
          <a:stretch/>
        </p:blipFill>
        <p:spPr>
          <a:xfrm>
            <a:off x="772973" y="2118237"/>
            <a:ext cx="963515" cy="1484876"/>
          </a:xfrm>
          <a:prstGeom prst="rect">
            <a:avLst/>
          </a:prstGeom>
          <a:noFill/>
          <a:ln>
            <a:noFill/>
          </a:ln>
        </p:spPr>
      </p:pic>
      <p:pic>
        <p:nvPicPr>
          <p:cNvPr id="329" name="Google Shape;329;p13"/>
          <p:cNvPicPr preferRelativeResize="0"/>
          <p:nvPr/>
        </p:nvPicPr>
        <p:blipFill rotWithShape="1">
          <a:blip r:embed="rId4">
            <a:alphaModFix/>
          </a:blip>
          <a:srcRect/>
          <a:stretch/>
        </p:blipFill>
        <p:spPr>
          <a:xfrm>
            <a:off x="2411813" y="2118188"/>
            <a:ext cx="1484875" cy="1484875"/>
          </a:xfrm>
          <a:prstGeom prst="rect">
            <a:avLst/>
          </a:prstGeom>
          <a:noFill/>
          <a:ln>
            <a:noFill/>
          </a:ln>
        </p:spPr>
      </p:pic>
      <p:sp>
        <p:nvSpPr>
          <p:cNvPr id="330" name="Google Shape;330;p13"/>
          <p:cNvSpPr txBox="1"/>
          <p:nvPr/>
        </p:nvSpPr>
        <p:spPr>
          <a:xfrm>
            <a:off x="0" y="3602550"/>
            <a:ext cx="2284800" cy="1542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000"/>
              <a:buFont typeface="Arial"/>
              <a:buNone/>
            </a:pPr>
            <a:r>
              <a:rPr lang="en" sz="1000" b="1" i="0" u="none" strike="noStrike" cap="none">
                <a:solidFill>
                  <a:schemeClr val="dk2"/>
                </a:solidFill>
                <a:latin typeface="Arial"/>
                <a:ea typeface="Arial"/>
                <a:cs typeface="Arial"/>
                <a:sym typeface="Arial"/>
              </a:rPr>
              <a:t>CFAF128128B1-0145T</a:t>
            </a:r>
            <a:endParaRPr sz="1000" b="1" i="0" u="none" strike="noStrike" cap="none">
              <a:solidFill>
                <a:schemeClr val="dk2"/>
              </a:solidFill>
              <a:latin typeface="Arial"/>
              <a:ea typeface="Arial"/>
              <a:cs typeface="Arial"/>
              <a:sym typeface="Arial"/>
            </a:endParaRPr>
          </a:p>
          <a:p>
            <a:pPr marL="457200" marR="0" lvl="0" indent="-292100" algn="l" rtl="0">
              <a:spcBef>
                <a:spcPts val="0"/>
              </a:spcBef>
              <a:spcAft>
                <a:spcPts val="0"/>
              </a:spcAft>
              <a:buClr>
                <a:schemeClr val="dk2"/>
              </a:buClr>
              <a:buSzPts val="1000"/>
              <a:buFont typeface="Arial"/>
              <a:buChar char="●"/>
            </a:pPr>
            <a:r>
              <a:rPr lang="en" sz="1000" b="0" i="0" u="none" strike="noStrike" cap="none">
                <a:solidFill>
                  <a:schemeClr val="dk2"/>
                </a:solidFill>
                <a:latin typeface="Arial"/>
                <a:ea typeface="Arial"/>
                <a:cs typeface="Arial"/>
                <a:sym typeface="Arial"/>
              </a:rPr>
              <a:t>Good footprint for mounting for optimal viewing for user</a:t>
            </a:r>
            <a:endParaRPr sz="1000" b="0" i="0" u="none" strike="noStrike" cap="none">
              <a:solidFill>
                <a:schemeClr val="dk2"/>
              </a:solidFill>
              <a:latin typeface="Arial"/>
              <a:ea typeface="Arial"/>
              <a:cs typeface="Arial"/>
              <a:sym typeface="Arial"/>
            </a:endParaRPr>
          </a:p>
          <a:p>
            <a:pPr marL="457200" marR="0" lvl="0" indent="-292100" algn="l" rtl="0">
              <a:spcBef>
                <a:spcPts val="0"/>
              </a:spcBef>
              <a:spcAft>
                <a:spcPts val="0"/>
              </a:spcAft>
              <a:buClr>
                <a:schemeClr val="dk2"/>
              </a:buClr>
              <a:buSzPts val="1000"/>
              <a:buFont typeface="Arial"/>
              <a:buChar char="●"/>
            </a:pPr>
            <a:r>
              <a:rPr lang="en" sz="1000" b="0" i="0" u="none" strike="noStrike" cap="none">
                <a:solidFill>
                  <a:schemeClr val="dk2"/>
                </a:solidFill>
                <a:latin typeface="Arial"/>
                <a:ea typeface="Arial"/>
                <a:cs typeface="Arial"/>
                <a:sym typeface="Arial"/>
              </a:rPr>
              <a:t>Lowest price per unit</a:t>
            </a:r>
            <a:endParaRPr sz="1000" b="0" i="0" u="none" strike="noStrike" cap="none">
              <a:solidFill>
                <a:schemeClr val="dk2"/>
              </a:solidFill>
              <a:latin typeface="Arial"/>
              <a:ea typeface="Arial"/>
              <a:cs typeface="Arial"/>
              <a:sym typeface="Arial"/>
            </a:endParaRPr>
          </a:p>
          <a:p>
            <a:pPr marL="457200" marR="0" lvl="0" indent="-292100" algn="l" rtl="0">
              <a:spcBef>
                <a:spcPts val="0"/>
              </a:spcBef>
              <a:spcAft>
                <a:spcPts val="0"/>
              </a:spcAft>
              <a:buClr>
                <a:schemeClr val="dk2"/>
              </a:buClr>
              <a:buSzPts val="1000"/>
              <a:buFont typeface="Arial"/>
              <a:buChar char="●"/>
            </a:pPr>
            <a:r>
              <a:rPr lang="en" sz="1000" b="0" i="0" u="none" strike="noStrike" cap="none">
                <a:solidFill>
                  <a:schemeClr val="dk2"/>
                </a:solidFill>
                <a:latin typeface="Arial"/>
                <a:ea typeface="Arial"/>
                <a:cs typeface="Arial"/>
                <a:sym typeface="Arial"/>
              </a:rPr>
              <a:t>High resolution</a:t>
            </a:r>
            <a:endParaRPr sz="1000" b="0" i="0" u="none" strike="noStrike" cap="none">
              <a:solidFill>
                <a:schemeClr val="dk2"/>
              </a:solidFill>
              <a:latin typeface="Arial"/>
              <a:ea typeface="Arial"/>
              <a:cs typeface="Arial"/>
              <a:sym typeface="Arial"/>
            </a:endParaRPr>
          </a:p>
          <a:p>
            <a:pPr marL="457200" marR="0" lvl="0" indent="-292100" algn="l" rtl="0">
              <a:spcBef>
                <a:spcPts val="0"/>
              </a:spcBef>
              <a:spcAft>
                <a:spcPts val="0"/>
              </a:spcAft>
              <a:buClr>
                <a:schemeClr val="dk2"/>
              </a:buClr>
              <a:buSzPts val="1000"/>
              <a:buFont typeface="Arial"/>
              <a:buChar char="●"/>
            </a:pPr>
            <a:r>
              <a:rPr lang="en" sz="1000" b="0" i="0" u="none" strike="noStrike" cap="none">
                <a:solidFill>
                  <a:schemeClr val="dk2"/>
                </a:solidFill>
                <a:latin typeface="Arial"/>
                <a:ea typeface="Arial"/>
                <a:cs typeface="Arial"/>
                <a:sym typeface="Arial"/>
              </a:rPr>
              <a:t>Full color display</a:t>
            </a:r>
            <a:endParaRPr sz="1000" b="0" i="0" u="none" strike="noStrike" cap="none">
              <a:solidFill>
                <a:schemeClr val="dk2"/>
              </a:solidFill>
              <a:latin typeface="Arial"/>
              <a:ea typeface="Arial"/>
              <a:cs typeface="Arial"/>
              <a:sym typeface="Arial"/>
            </a:endParaRPr>
          </a:p>
        </p:txBody>
      </p:sp>
      <p:sp>
        <p:nvSpPr>
          <p:cNvPr id="331" name="Google Shape;331;p13"/>
          <p:cNvSpPr txBox="1"/>
          <p:nvPr/>
        </p:nvSpPr>
        <p:spPr>
          <a:xfrm>
            <a:off x="2284800" y="3600600"/>
            <a:ext cx="2008500" cy="1542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000"/>
              <a:buFont typeface="Arial"/>
              <a:buNone/>
            </a:pPr>
            <a:r>
              <a:rPr lang="en" sz="1000" b="1" i="0" u="none" strike="noStrike" cap="none">
                <a:solidFill>
                  <a:schemeClr val="dk2"/>
                </a:solidFill>
                <a:latin typeface="Arial"/>
                <a:ea typeface="Arial"/>
                <a:cs typeface="Arial"/>
                <a:sym typeface="Arial"/>
              </a:rPr>
              <a:t>NHD-C0216-CZ-NSW-3V3</a:t>
            </a:r>
            <a:endParaRPr sz="1000" b="1" i="0" u="none" strike="noStrike" cap="none">
              <a:solidFill>
                <a:schemeClr val="dk2"/>
              </a:solidFill>
              <a:latin typeface="Arial"/>
              <a:ea typeface="Arial"/>
              <a:cs typeface="Arial"/>
              <a:sym typeface="Arial"/>
            </a:endParaRPr>
          </a:p>
          <a:p>
            <a:pPr marL="457200" marR="0" lvl="0" indent="-292100" algn="l" rtl="0">
              <a:spcBef>
                <a:spcPts val="0"/>
              </a:spcBef>
              <a:spcAft>
                <a:spcPts val="0"/>
              </a:spcAft>
              <a:buClr>
                <a:schemeClr val="dk2"/>
              </a:buClr>
              <a:buSzPts val="1000"/>
              <a:buFont typeface="Arial"/>
              <a:buChar char="●"/>
            </a:pPr>
            <a:r>
              <a:rPr lang="en" sz="1000" b="0" i="0" u="none" strike="noStrike" cap="none">
                <a:solidFill>
                  <a:schemeClr val="dk2"/>
                </a:solidFill>
                <a:latin typeface="Arial"/>
                <a:ea typeface="Arial"/>
                <a:cs typeface="Arial"/>
                <a:sym typeface="Arial"/>
              </a:rPr>
              <a:t>Good height for mounting, but width is not optimal</a:t>
            </a:r>
            <a:endParaRPr sz="1000" b="0" i="0" u="none" strike="noStrike" cap="none">
              <a:solidFill>
                <a:schemeClr val="dk2"/>
              </a:solidFill>
              <a:latin typeface="Arial"/>
              <a:ea typeface="Arial"/>
              <a:cs typeface="Arial"/>
              <a:sym typeface="Arial"/>
            </a:endParaRPr>
          </a:p>
          <a:p>
            <a:pPr marL="457200" marR="0" lvl="0" indent="-292100" algn="l" rtl="0">
              <a:spcBef>
                <a:spcPts val="0"/>
              </a:spcBef>
              <a:spcAft>
                <a:spcPts val="0"/>
              </a:spcAft>
              <a:buClr>
                <a:schemeClr val="dk2"/>
              </a:buClr>
              <a:buSzPts val="1000"/>
              <a:buFont typeface="Arial"/>
              <a:buChar char="●"/>
            </a:pPr>
            <a:r>
              <a:rPr lang="en" sz="1000" b="0" i="0" u="none" strike="noStrike" cap="none">
                <a:solidFill>
                  <a:schemeClr val="dk2"/>
                </a:solidFill>
                <a:latin typeface="Arial"/>
                <a:ea typeface="Arial"/>
                <a:cs typeface="Arial"/>
                <a:sym typeface="Arial"/>
              </a:rPr>
              <a:t>Highest price per unit</a:t>
            </a:r>
            <a:endParaRPr sz="1000" b="0" i="0" u="none" strike="noStrike" cap="none">
              <a:solidFill>
                <a:schemeClr val="dk2"/>
              </a:solidFill>
              <a:latin typeface="Arial"/>
              <a:ea typeface="Arial"/>
              <a:cs typeface="Arial"/>
              <a:sym typeface="Arial"/>
            </a:endParaRPr>
          </a:p>
          <a:p>
            <a:pPr marL="457200" marR="0" lvl="0" indent="-292100" algn="l" rtl="0">
              <a:spcBef>
                <a:spcPts val="0"/>
              </a:spcBef>
              <a:spcAft>
                <a:spcPts val="0"/>
              </a:spcAft>
              <a:buClr>
                <a:schemeClr val="dk2"/>
              </a:buClr>
              <a:buSzPts val="1000"/>
              <a:buFont typeface="Arial"/>
              <a:buChar char="●"/>
            </a:pPr>
            <a:r>
              <a:rPr lang="en" sz="1000" b="0" i="0" u="none" strike="noStrike" cap="none">
                <a:solidFill>
                  <a:schemeClr val="dk2"/>
                </a:solidFill>
                <a:latin typeface="Arial"/>
                <a:ea typeface="Arial"/>
                <a:cs typeface="Arial"/>
                <a:sym typeface="Arial"/>
              </a:rPr>
              <a:t>Low resolution</a:t>
            </a:r>
            <a:endParaRPr sz="1000" b="0" i="0" u="none" strike="noStrike" cap="none">
              <a:solidFill>
                <a:schemeClr val="dk2"/>
              </a:solidFill>
              <a:latin typeface="Arial"/>
              <a:ea typeface="Arial"/>
              <a:cs typeface="Arial"/>
              <a:sym typeface="Arial"/>
            </a:endParaRPr>
          </a:p>
          <a:p>
            <a:pPr marL="457200" marR="0" lvl="0" indent="-292100" algn="l" rtl="0">
              <a:spcBef>
                <a:spcPts val="0"/>
              </a:spcBef>
              <a:spcAft>
                <a:spcPts val="0"/>
              </a:spcAft>
              <a:buClr>
                <a:schemeClr val="dk2"/>
              </a:buClr>
              <a:buSzPts val="1000"/>
              <a:buFont typeface="Arial"/>
              <a:buChar char="●"/>
            </a:pPr>
            <a:r>
              <a:rPr lang="en" sz="1000" b="0" i="0" u="none" strike="noStrike" cap="none">
                <a:solidFill>
                  <a:schemeClr val="dk2"/>
                </a:solidFill>
                <a:latin typeface="Arial"/>
                <a:ea typeface="Arial"/>
                <a:cs typeface="Arial"/>
                <a:sym typeface="Arial"/>
              </a:rPr>
              <a:t>Limited color range</a:t>
            </a:r>
            <a:endParaRPr sz="1000" b="0" i="0" u="none" strike="noStrike" cap="none">
              <a:solidFill>
                <a:schemeClr val="dk2"/>
              </a:solidFill>
              <a:latin typeface="Arial"/>
              <a:ea typeface="Arial"/>
              <a:cs typeface="Arial"/>
              <a:sym typeface="Arial"/>
            </a:endParaRPr>
          </a:p>
        </p:txBody>
      </p:sp>
      <p:cxnSp>
        <p:nvCxnSpPr>
          <p:cNvPr id="332" name="Google Shape;332;p13"/>
          <p:cNvCxnSpPr/>
          <p:nvPr/>
        </p:nvCxnSpPr>
        <p:spPr>
          <a:xfrm rot="10800000" flipH="1">
            <a:off x="273350" y="567071"/>
            <a:ext cx="4767000" cy="12600"/>
          </a:xfrm>
          <a:prstGeom prst="straightConnector1">
            <a:avLst/>
          </a:prstGeom>
          <a:noFill/>
          <a:ln w="28575" cap="flat" cmpd="sng">
            <a:solidFill>
              <a:schemeClr val="accent2"/>
            </a:solidFill>
            <a:prstDash val="solid"/>
            <a:round/>
            <a:headEnd type="none" w="sm" len="sm"/>
            <a:tailEnd type="none" w="sm" len="sm"/>
          </a:ln>
        </p:spPr>
      </p:cxnSp>
      <p:pic>
        <p:nvPicPr>
          <p:cNvPr id="333" name="Google Shape;333;p13"/>
          <p:cNvPicPr preferRelativeResize="0"/>
          <p:nvPr/>
        </p:nvPicPr>
        <p:blipFill rotWithShape="1">
          <a:blip r:embed="rId5">
            <a:alphaModFix/>
          </a:blip>
          <a:srcRect/>
          <a:stretch/>
        </p:blipFill>
        <p:spPr>
          <a:xfrm>
            <a:off x="8568000" y="9"/>
            <a:ext cx="576000" cy="576000"/>
          </a:xfrm>
          <a:prstGeom prst="ellipse">
            <a:avLst/>
          </a:prstGeom>
          <a:noFill/>
          <a:ln>
            <a:noFill/>
          </a:ln>
        </p:spPr>
      </p:pic>
      <p:sp>
        <p:nvSpPr>
          <p:cNvPr id="2" name="TextBox 1">
            <a:extLst>
              <a:ext uri="{FF2B5EF4-FFF2-40B4-BE49-F238E27FC236}">
                <a16:creationId xmlns:a16="http://schemas.microsoft.com/office/drawing/2014/main" id="{6483CFBF-7B9C-BFFC-9B3F-8F8BFD8774D9}"/>
              </a:ext>
            </a:extLst>
          </p:cNvPr>
          <p:cNvSpPr txBox="1"/>
          <p:nvPr/>
        </p:nvSpPr>
        <p:spPr>
          <a:xfrm>
            <a:off x="7088605" y="55357"/>
            <a:ext cx="1479395" cy="461665"/>
          </a:xfrm>
          <a:prstGeom prst="rect">
            <a:avLst/>
          </a:prstGeom>
          <a:noFill/>
        </p:spPr>
        <p:txBody>
          <a:bodyPr wrap="square" rtlCol="0">
            <a:spAutoFit/>
          </a:bodyPr>
          <a:lstStyle/>
          <a:p>
            <a:pPr algn="r"/>
            <a:r>
              <a:rPr lang="en-US" sz="1200">
                <a:solidFill>
                  <a:schemeClr val="bg1"/>
                </a:solidFill>
              </a:rPr>
              <a:t>Lazaro Sosa</a:t>
            </a:r>
          </a:p>
          <a:p>
            <a:pPr algn="r"/>
            <a:r>
              <a:rPr lang="en-US" sz="1200">
                <a:solidFill>
                  <a:schemeClr val="bg1"/>
                </a:solidFill>
              </a:rPr>
              <a:t>Electrical Engineer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2757-6BD9-DAF6-DCEE-C0012C11E8E2}"/>
              </a:ext>
            </a:extLst>
          </p:cNvPr>
          <p:cNvSpPr>
            <a:spLocks noGrp="1"/>
          </p:cNvSpPr>
          <p:nvPr>
            <p:ph type="title"/>
          </p:nvPr>
        </p:nvSpPr>
        <p:spPr>
          <a:xfrm>
            <a:off x="311700" y="107339"/>
            <a:ext cx="8520600" cy="572700"/>
          </a:xfrm>
        </p:spPr>
        <p:txBody>
          <a:bodyPr>
            <a:normAutofit fontScale="90000"/>
          </a:bodyPr>
          <a:lstStyle/>
          <a:p>
            <a:r>
              <a:rPr lang="en-US" b="1">
                <a:solidFill>
                  <a:schemeClr val="tx1"/>
                </a:solidFill>
              </a:rPr>
              <a:t>Facial Tracking Device Comparison</a:t>
            </a:r>
          </a:p>
        </p:txBody>
      </p:sp>
      <p:sp>
        <p:nvSpPr>
          <p:cNvPr id="3" name="Text Placeholder 2">
            <a:extLst>
              <a:ext uri="{FF2B5EF4-FFF2-40B4-BE49-F238E27FC236}">
                <a16:creationId xmlns:a16="http://schemas.microsoft.com/office/drawing/2014/main" id="{05AFF89B-380F-E2B0-95D2-0DD6B01AD77A}"/>
              </a:ext>
            </a:extLst>
          </p:cNvPr>
          <p:cNvSpPr>
            <a:spLocks noGrp="1"/>
          </p:cNvSpPr>
          <p:nvPr>
            <p:ph type="body" idx="1"/>
          </p:nvPr>
        </p:nvSpPr>
        <p:spPr>
          <a:xfrm>
            <a:off x="311700" y="673208"/>
            <a:ext cx="3999900" cy="3416400"/>
          </a:xfrm>
        </p:spPr>
        <p:txBody>
          <a:bodyPr/>
          <a:lstStyle/>
          <a:p>
            <a:r>
              <a:rPr lang="en-US"/>
              <a:t>Facial Tracking Needs</a:t>
            </a:r>
          </a:p>
          <a:p>
            <a:pPr lvl="1"/>
            <a:r>
              <a:rPr lang="en-US"/>
              <a:t>Ability to detect whenever a user’s face is within the view of our chosen camera</a:t>
            </a:r>
          </a:p>
          <a:p>
            <a:pPr lvl="1"/>
            <a:r>
              <a:rPr lang="en-US"/>
              <a:t>GPIO pins for communication with our PCB</a:t>
            </a:r>
          </a:p>
          <a:p>
            <a:endParaRPr lang="en-US"/>
          </a:p>
        </p:txBody>
      </p:sp>
      <p:sp>
        <p:nvSpPr>
          <p:cNvPr id="4" name="Text Placeholder 3">
            <a:extLst>
              <a:ext uri="{FF2B5EF4-FFF2-40B4-BE49-F238E27FC236}">
                <a16:creationId xmlns:a16="http://schemas.microsoft.com/office/drawing/2014/main" id="{B9C3D487-4B5B-287F-0BF1-C77FEB5D532D}"/>
              </a:ext>
            </a:extLst>
          </p:cNvPr>
          <p:cNvSpPr>
            <a:spLocks noGrp="1"/>
          </p:cNvSpPr>
          <p:nvPr>
            <p:ph type="body" idx="2"/>
          </p:nvPr>
        </p:nvSpPr>
        <p:spPr/>
        <p:txBody>
          <a:bodyPr/>
          <a:lstStyle/>
          <a:p>
            <a:endParaRPr lang="en-US"/>
          </a:p>
        </p:txBody>
      </p:sp>
      <p:sp>
        <p:nvSpPr>
          <p:cNvPr id="5" name="TextBox 4">
            <a:extLst>
              <a:ext uri="{FF2B5EF4-FFF2-40B4-BE49-F238E27FC236}">
                <a16:creationId xmlns:a16="http://schemas.microsoft.com/office/drawing/2014/main" id="{05F0CC97-C272-185A-A76F-B0CA96ACE620}"/>
              </a:ext>
            </a:extLst>
          </p:cNvPr>
          <p:cNvSpPr txBox="1"/>
          <p:nvPr/>
        </p:nvSpPr>
        <p:spPr>
          <a:xfrm>
            <a:off x="928899" y="1774037"/>
            <a:ext cx="2765502" cy="307777"/>
          </a:xfrm>
          <a:prstGeom prst="rect">
            <a:avLst/>
          </a:prstGeom>
          <a:noFill/>
        </p:spPr>
        <p:txBody>
          <a:bodyPr wrap="square" rtlCol="0">
            <a:spAutoFit/>
          </a:bodyPr>
          <a:lstStyle/>
          <a:p>
            <a:pPr algn="ctr"/>
            <a:r>
              <a:rPr lang="en-US" u="sng">
                <a:solidFill>
                  <a:schemeClr val="tx1">
                    <a:lumMod val="75000"/>
                    <a:lumOff val="25000"/>
                  </a:schemeClr>
                </a:solidFill>
                <a:latin typeface="Trebuchet MS" panose="020B0603020202020204" pitchFamily="34" charset="0"/>
              </a:rPr>
              <a:t>Main Options Considered</a:t>
            </a:r>
          </a:p>
        </p:txBody>
      </p:sp>
      <p:pic>
        <p:nvPicPr>
          <p:cNvPr id="7" name="Picture 6" descr="A black electronic device with a fan&#10;&#10;Description automatically generated">
            <a:extLst>
              <a:ext uri="{FF2B5EF4-FFF2-40B4-BE49-F238E27FC236}">
                <a16:creationId xmlns:a16="http://schemas.microsoft.com/office/drawing/2014/main" id="{9501C238-E0C7-890F-4CC6-3129D8EA4A0D}"/>
              </a:ext>
            </a:extLst>
          </p:cNvPr>
          <p:cNvPicPr>
            <a:picLocks noChangeAspect="1"/>
          </p:cNvPicPr>
          <p:nvPr/>
        </p:nvPicPr>
        <p:blipFill>
          <a:blip r:embed="rId2"/>
          <a:stretch>
            <a:fillRect/>
          </a:stretch>
        </p:blipFill>
        <p:spPr>
          <a:xfrm>
            <a:off x="582251" y="2244105"/>
            <a:ext cx="1474612" cy="1233139"/>
          </a:xfrm>
          <a:prstGeom prst="rect">
            <a:avLst/>
          </a:prstGeom>
        </p:spPr>
      </p:pic>
      <p:pic>
        <p:nvPicPr>
          <p:cNvPr id="11" name="Picture 10" descr="A close-up of a computer chip&#10;&#10;Description automatically generated">
            <a:extLst>
              <a:ext uri="{FF2B5EF4-FFF2-40B4-BE49-F238E27FC236}">
                <a16:creationId xmlns:a16="http://schemas.microsoft.com/office/drawing/2014/main" id="{CB5A0BF3-E24F-4717-E120-0367D5E60614}"/>
              </a:ext>
            </a:extLst>
          </p:cNvPr>
          <p:cNvPicPr>
            <a:picLocks noChangeAspect="1"/>
          </p:cNvPicPr>
          <p:nvPr/>
        </p:nvPicPr>
        <p:blipFill>
          <a:blip r:embed="rId3"/>
          <a:stretch>
            <a:fillRect/>
          </a:stretch>
        </p:blipFill>
        <p:spPr>
          <a:xfrm>
            <a:off x="2465385" y="2233055"/>
            <a:ext cx="1846215" cy="1244189"/>
          </a:xfrm>
          <a:prstGeom prst="rect">
            <a:avLst/>
          </a:prstGeom>
        </p:spPr>
      </p:pic>
      <p:sp>
        <p:nvSpPr>
          <p:cNvPr id="12" name="TextBox 11">
            <a:extLst>
              <a:ext uri="{FF2B5EF4-FFF2-40B4-BE49-F238E27FC236}">
                <a16:creationId xmlns:a16="http://schemas.microsoft.com/office/drawing/2014/main" id="{C199CD74-8278-5122-1E58-3F7916C86B4C}"/>
              </a:ext>
            </a:extLst>
          </p:cNvPr>
          <p:cNvSpPr txBox="1"/>
          <p:nvPr/>
        </p:nvSpPr>
        <p:spPr>
          <a:xfrm>
            <a:off x="285943" y="3485646"/>
            <a:ext cx="2067227" cy="1092607"/>
          </a:xfrm>
          <a:prstGeom prst="rect">
            <a:avLst/>
          </a:prstGeom>
          <a:noFill/>
        </p:spPr>
        <p:txBody>
          <a:bodyPr wrap="square" rtlCol="0">
            <a:spAutoFit/>
          </a:bodyPr>
          <a:lstStyle/>
          <a:p>
            <a:r>
              <a:rPr lang="en-US" b="1">
                <a:solidFill>
                  <a:schemeClr val="tx1">
                    <a:lumMod val="75000"/>
                    <a:lumOff val="25000"/>
                  </a:schemeClr>
                </a:solidFill>
                <a:latin typeface="Trebuchet MS" panose="020B0603020202020204" pitchFamily="34" charset="0"/>
              </a:rPr>
              <a:t>Jetson Nano</a:t>
            </a:r>
          </a:p>
          <a:p>
            <a:pPr marL="171450" indent="-171450">
              <a:buFont typeface="Arial" panose="020B0604020202020204" pitchFamily="34" charset="0"/>
              <a:buChar char="•"/>
            </a:pPr>
            <a:r>
              <a:rPr lang="en-US" sz="1000">
                <a:solidFill>
                  <a:schemeClr val="tx1">
                    <a:lumMod val="75000"/>
                    <a:lumOff val="25000"/>
                  </a:schemeClr>
                </a:solidFill>
                <a:latin typeface="Trebuchet MS" panose="020B0603020202020204" pitchFamily="34" charset="0"/>
              </a:rPr>
              <a:t>Superior performance</a:t>
            </a:r>
          </a:p>
          <a:p>
            <a:pPr marL="171450" indent="-171450">
              <a:buFont typeface="Arial" panose="020B0604020202020204" pitchFamily="34" charset="0"/>
              <a:buChar char="•"/>
            </a:pPr>
            <a:r>
              <a:rPr lang="en-US" sz="1000">
                <a:solidFill>
                  <a:schemeClr val="tx1">
                    <a:lumMod val="75000"/>
                    <a:lumOff val="25000"/>
                  </a:schemeClr>
                </a:solidFill>
                <a:latin typeface="Trebuchet MS" panose="020B0603020202020204" pitchFamily="34" charset="0"/>
              </a:rPr>
              <a:t>High-quality camera support</a:t>
            </a:r>
          </a:p>
          <a:p>
            <a:pPr marL="171450" indent="-171450">
              <a:buFont typeface="Arial" panose="020B0604020202020204" pitchFamily="34" charset="0"/>
              <a:buChar char="•"/>
            </a:pPr>
            <a:r>
              <a:rPr lang="en-US" sz="1000">
                <a:solidFill>
                  <a:schemeClr val="tx1">
                    <a:lumMod val="75000"/>
                    <a:lumOff val="25000"/>
                  </a:schemeClr>
                </a:solidFill>
                <a:latin typeface="Trebuchet MS" panose="020B0603020202020204" pitchFamily="34" charset="0"/>
              </a:rPr>
              <a:t>Robust Developer Ecosystem</a:t>
            </a:r>
          </a:p>
          <a:p>
            <a:pPr marL="171450" indent="-171450">
              <a:buFont typeface="Arial" panose="020B0604020202020204" pitchFamily="34" charset="0"/>
              <a:buChar char="•"/>
            </a:pPr>
            <a:endParaRPr lang="en-US" sz="1000">
              <a:solidFill>
                <a:schemeClr val="tx1">
                  <a:lumMod val="75000"/>
                  <a:lumOff val="25000"/>
                </a:schemeClr>
              </a:solidFill>
              <a:latin typeface="Trebuchet MS" panose="020B0603020202020204" pitchFamily="34" charset="0"/>
            </a:endParaRPr>
          </a:p>
          <a:p>
            <a:pPr marL="171450" indent="-171450">
              <a:buFont typeface="Arial" panose="020B0604020202020204" pitchFamily="34" charset="0"/>
              <a:buChar char="•"/>
            </a:pPr>
            <a:endParaRPr lang="en-US" sz="1100">
              <a:solidFill>
                <a:schemeClr val="tx1">
                  <a:lumMod val="75000"/>
                  <a:lumOff val="25000"/>
                </a:schemeClr>
              </a:solidFill>
              <a:latin typeface="Trebuchet MS" panose="020B0603020202020204" pitchFamily="34" charset="0"/>
            </a:endParaRPr>
          </a:p>
        </p:txBody>
      </p:sp>
      <p:sp>
        <p:nvSpPr>
          <p:cNvPr id="13" name="TextBox 12">
            <a:extLst>
              <a:ext uri="{FF2B5EF4-FFF2-40B4-BE49-F238E27FC236}">
                <a16:creationId xmlns:a16="http://schemas.microsoft.com/office/drawing/2014/main" id="{BD8279C2-A20D-FBC0-CBE2-A7DC0F29A285}"/>
              </a:ext>
            </a:extLst>
          </p:cNvPr>
          <p:cNvSpPr txBox="1"/>
          <p:nvPr/>
        </p:nvSpPr>
        <p:spPr>
          <a:xfrm>
            <a:off x="2465385" y="3485646"/>
            <a:ext cx="1990010" cy="1384995"/>
          </a:xfrm>
          <a:prstGeom prst="rect">
            <a:avLst/>
          </a:prstGeom>
          <a:noFill/>
        </p:spPr>
        <p:txBody>
          <a:bodyPr wrap="square" rtlCol="0">
            <a:spAutoFit/>
          </a:bodyPr>
          <a:lstStyle/>
          <a:p>
            <a:r>
              <a:rPr lang="en-US" b="1">
                <a:solidFill>
                  <a:schemeClr val="tx1">
                    <a:lumMod val="75000"/>
                    <a:lumOff val="25000"/>
                  </a:schemeClr>
                </a:solidFill>
                <a:latin typeface="Trebuchet MS" panose="020B0603020202020204" pitchFamily="34" charset="0"/>
              </a:rPr>
              <a:t>Raspberry Pi</a:t>
            </a:r>
          </a:p>
          <a:p>
            <a:pPr marL="171450" indent="-171450">
              <a:buFont typeface="Arial" panose="020B0604020202020204" pitchFamily="34" charset="0"/>
              <a:buChar char="•"/>
            </a:pPr>
            <a:r>
              <a:rPr lang="en-US" sz="1000">
                <a:solidFill>
                  <a:schemeClr val="tx1">
                    <a:lumMod val="75000"/>
                    <a:lumOff val="25000"/>
                  </a:schemeClr>
                </a:solidFill>
                <a:latin typeface="Trebuchet MS" panose="020B0603020202020204" pitchFamily="34" charset="0"/>
              </a:rPr>
              <a:t>Cost-effectiveness</a:t>
            </a:r>
          </a:p>
          <a:p>
            <a:pPr marL="171450" indent="-171450">
              <a:buFont typeface="Arial" panose="020B0604020202020204" pitchFamily="34" charset="0"/>
              <a:buChar char="•"/>
            </a:pPr>
            <a:r>
              <a:rPr lang="en-US" sz="1000">
                <a:solidFill>
                  <a:schemeClr val="tx1">
                    <a:lumMod val="75000"/>
                    <a:lumOff val="25000"/>
                  </a:schemeClr>
                </a:solidFill>
                <a:latin typeface="Trebuchet MS" panose="020B0603020202020204" pitchFamily="34" charset="0"/>
              </a:rPr>
              <a:t>Software ecosystem</a:t>
            </a:r>
          </a:p>
          <a:p>
            <a:pPr marL="171450" indent="-171450">
              <a:buFont typeface="Arial" panose="020B0604020202020204" pitchFamily="34" charset="0"/>
              <a:buChar char="•"/>
            </a:pPr>
            <a:r>
              <a:rPr lang="en-US" sz="1000">
                <a:solidFill>
                  <a:schemeClr val="tx1">
                    <a:lumMod val="75000"/>
                    <a:lumOff val="25000"/>
                  </a:schemeClr>
                </a:solidFill>
                <a:latin typeface="Trebuchet MS" panose="020B0603020202020204" pitchFamily="34" charset="0"/>
              </a:rPr>
              <a:t>Ease of use</a:t>
            </a:r>
          </a:p>
          <a:p>
            <a:pPr marL="171450" indent="-171450">
              <a:buFont typeface="Arial" panose="020B0604020202020204" pitchFamily="34" charset="0"/>
              <a:buChar char="•"/>
            </a:pPr>
            <a:r>
              <a:rPr lang="en-US" sz="1000">
                <a:solidFill>
                  <a:schemeClr val="tx1">
                    <a:lumMod val="75000"/>
                    <a:lumOff val="25000"/>
                  </a:schemeClr>
                </a:solidFill>
                <a:latin typeface="Trebuchet MS" panose="020B0603020202020204" pitchFamily="34" charset="0"/>
              </a:rPr>
              <a:t>Power consumption</a:t>
            </a:r>
          </a:p>
          <a:p>
            <a:pPr marL="171450" indent="-171450">
              <a:buFont typeface="Arial" panose="020B0604020202020204" pitchFamily="34" charset="0"/>
              <a:buChar char="•"/>
            </a:pPr>
            <a:r>
              <a:rPr lang="en-US" sz="1000">
                <a:solidFill>
                  <a:schemeClr val="tx1">
                    <a:lumMod val="75000"/>
                    <a:lumOff val="25000"/>
                  </a:schemeClr>
                </a:solidFill>
                <a:latin typeface="Trebuchet MS" panose="020B0603020202020204" pitchFamily="34" charset="0"/>
              </a:rPr>
              <a:t>Community and support</a:t>
            </a:r>
          </a:p>
          <a:p>
            <a:pPr marL="171450" indent="-171450">
              <a:buFont typeface="Arial" panose="020B0604020202020204" pitchFamily="34" charset="0"/>
              <a:buChar char="•"/>
            </a:pPr>
            <a:r>
              <a:rPr lang="en-US" sz="1000">
                <a:solidFill>
                  <a:schemeClr val="tx1">
                    <a:lumMod val="75000"/>
                    <a:lumOff val="25000"/>
                  </a:schemeClr>
                </a:solidFill>
                <a:latin typeface="Trebuchet MS" panose="020B0603020202020204" pitchFamily="34" charset="0"/>
              </a:rPr>
              <a:t>Versatility and general-purpose use</a:t>
            </a:r>
          </a:p>
        </p:txBody>
      </p:sp>
      <p:graphicFrame>
        <p:nvGraphicFramePr>
          <p:cNvPr id="14" name="Table 13">
            <a:extLst>
              <a:ext uri="{FF2B5EF4-FFF2-40B4-BE49-F238E27FC236}">
                <a16:creationId xmlns:a16="http://schemas.microsoft.com/office/drawing/2014/main" id="{1F5B2638-60AD-2FF6-52C3-747B34FDF5F3}"/>
              </a:ext>
            </a:extLst>
          </p:cNvPr>
          <p:cNvGraphicFramePr>
            <a:graphicFrameLocks noGrp="1"/>
          </p:cNvGraphicFramePr>
          <p:nvPr>
            <p:extLst>
              <p:ext uri="{D42A27DB-BD31-4B8C-83A1-F6EECF244321}">
                <p14:modId xmlns:p14="http://schemas.microsoft.com/office/powerpoint/2010/main" val="352579113"/>
              </p:ext>
            </p:extLst>
          </p:nvPr>
        </p:nvGraphicFramePr>
        <p:xfrm>
          <a:off x="4832400" y="773333"/>
          <a:ext cx="3999900" cy="3994530"/>
        </p:xfrm>
        <a:graphic>
          <a:graphicData uri="http://schemas.openxmlformats.org/drawingml/2006/table">
            <a:tbl>
              <a:tblPr firstRow="1" bandRow="1">
                <a:tableStyleId>{DF1B5C0F-08DA-45F8-95B9-79A3A3C643A0}</a:tableStyleId>
              </a:tblPr>
              <a:tblGrid>
                <a:gridCol w="1333300">
                  <a:extLst>
                    <a:ext uri="{9D8B030D-6E8A-4147-A177-3AD203B41FA5}">
                      <a16:colId xmlns:a16="http://schemas.microsoft.com/office/drawing/2014/main" val="336158513"/>
                    </a:ext>
                  </a:extLst>
                </a:gridCol>
                <a:gridCol w="1333300">
                  <a:extLst>
                    <a:ext uri="{9D8B030D-6E8A-4147-A177-3AD203B41FA5}">
                      <a16:colId xmlns:a16="http://schemas.microsoft.com/office/drawing/2014/main" val="1565184262"/>
                    </a:ext>
                  </a:extLst>
                </a:gridCol>
                <a:gridCol w="1333300">
                  <a:extLst>
                    <a:ext uri="{9D8B030D-6E8A-4147-A177-3AD203B41FA5}">
                      <a16:colId xmlns:a16="http://schemas.microsoft.com/office/drawing/2014/main" val="3176216433"/>
                    </a:ext>
                  </a:extLst>
                </a:gridCol>
              </a:tblGrid>
              <a:tr h="427050">
                <a:tc>
                  <a:txBody>
                    <a:bodyPr/>
                    <a:lstStyle/>
                    <a:p>
                      <a:endParaRPr lang="en-US" b="1">
                        <a:solidFill>
                          <a:schemeClr val="tx1"/>
                        </a:solidFill>
                        <a:latin typeface="Trebuchet MS" panose="020B0603020202020204" pitchFamily="34" charset="0"/>
                      </a:endParaRPr>
                    </a:p>
                  </a:txBody>
                  <a:tcPr>
                    <a:solidFill>
                      <a:schemeClr val="bg1">
                        <a:lumMod val="75000"/>
                      </a:schemeClr>
                    </a:solidFill>
                  </a:tcPr>
                </a:tc>
                <a:tc>
                  <a:txBody>
                    <a:bodyPr/>
                    <a:lstStyle/>
                    <a:p>
                      <a:pPr algn="ctr"/>
                      <a:r>
                        <a:rPr lang="en-US" sz="1200" b="1">
                          <a:solidFill>
                            <a:schemeClr val="tx1"/>
                          </a:solidFill>
                          <a:latin typeface="Trebuchet MS"/>
                        </a:rPr>
                        <a:t>Jetson Nano</a:t>
                      </a:r>
                    </a:p>
                  </a:txBody>
                  <a:tcPr>
                    <a:solidFill>
                      <a:schemeClr val="bg1">
                        <a:lumMod val="75000"/>
                      </a:schemeClr>
                    </a:solidFill>
                  </a:tcPr>
                </a:tc>
                <a:tc>
                  <a:txBody>
                    <a:bodyPr/>
                    <a:lstStyle/>
                    <a:p>
                      <a:pPr algn="ctr"/>
                      <a:r>
                        <a:rPr lang="en-US" sz="1200" b="1">
                          <a:solidFill>
                            <a:schemeClr val="tx1"/>
                          </a:solidFill>
                          <a:latin typeface="Trebuchet MS"/>
                        </a:rPr>
                        <a:t>Raspberry Pi</a:t>
                      </a:r>
                    </a:p>
                  </a:txBody>
                  <a:tcPr>
                    <a:solidFill>
                      <a:schemeClr val="bg1">
                        <a:lumMod val="75000"/>
                      </a:schemeClr>
                    </a:solidFill>
                  </a:tcPr>
                </a:tc>
                <a:extLst>
                  <a:ext uri="{0D108BD9-81ED-4DB2-BD59-A6C34878D82A}">
                    <a16:rowId xmlns:a16="http://schemas.microsoft.com/office/drawing/2014/main" val="1551890235"/>
                  </a:ext>
                </a:extLst>
              </a:tr>
              <a:tr h="427050">
                <a:tc>
                  <a:txBody>
                    <a:bodyPr/>
                    <a:lstStyle/>
                    <a:p>
                      <a:pPr algn="ctr"/>
                      <a:r>
                        <a:rPr lang="en-US" sz="1200" b="1">
                          <a:solidFill>
                            <a:schemeClr val="tx1"/>
                          </a:solidFill>
                          <a:latin typeface="Trebuchet MS"/>
                        </a:rPr>
                        <a:t>CPU</a:t>
                      </a:r>
                    </a:p>
                  </a:txBody>
                  <a:tcPr>
                    <a:solidFill>
                      <a:schemeClr val="bg1">
                        <a:lumMod val="75000"/>
                      </a:schemeClr>
                    </a:solidFill>
                  </a:tcPr>
                </a:tc>
                <a:tc>
                  <a:txBody>
                    <a:bodyPr/>
                    <a:lstStyle/>
                    <a:p>
                      <a:pPr algn="ctr"/>
                      <a:r>
                        <a:rPr lang="en-US" sz="1000">
                          <a:solidFill>
                            <a:schemeClr val="tx1">
                              <a:lumMod val="75000"/>
                              <a:lumOff val="25000"/>
                            </a:schemeClr>
                          </a:solidFill>
                          <a:latin typeface="Trebuchet MS"/>
                        </a:rPr>
                        <a:t>6-core Arm Cortex-A78AE</a:t>
                      </a:r>
                    </a:p>
                  </a:txBody>
                  <a:tcPr>
                    <a:solidFill>
                      <a:schemeClr val="bg1">
                        <a:lumMod val="95000"/>
                      </a:schemeClr>
                    </a:solidFill>
                  </a:tcPr>
                </a:tc>
                <a:tc>
                  <a:txBody>
                    <a:bodyPr/>
                    <a:lstStyle/>
                    <a:p>
                      <a:pPr algn="ctr"/>
                      <a:r>
                        <a:rPr lang="en-US" sz="1000">
                          <a:solidFill>
                            <a:schemeClr val="tx1">
                              <a:lumMod val="75000"/>
                              <a:lumOff val="25000"/>
                            </a:schemeClr>
                          </a:solidFill>
                          <a:latin typeface="Trebuchet MS"/>
                        </a:rPr>
                        <a:t>Broadcom BCM2711, Quad core Cortex-A72</a:t>
                      </a:r>
                    </a:p>
                  </a:txBody>
                  <a:tcPr>
                    <a:solidFill>
                      <a:srgbClr val="B6D7A8"/>
                    </a:solidFill>
                  </a:tcPr>
                </a:tc>
                <a:extLst>
                  <a:ext uri="{0D108BD9-81ED-4DB2-BD59-A6C34878D82A}">
                    <a16:rowId xmlns:a16="http://schemas.microsoft.com/office/drawing/2014/main" val="3828264228"/>
                  </a:ext>
                </a:extLst>
              </a:tr>
              <a:tr h="427050">
                <a:tc>
                  <a:txBody>
                    <a:bodyPr/>
                    <a:lstStyle/>
                    <a:p>
                      <a:pPr algn="ctr"/>
                      <a:r>
                        <a:rPr lang="en-US" sz="1200" b="1">
                          <a:solidFill>
                            <a:schemeClr val="tx1"/>
                          </a:solidFill>
                          <a:latin typeface="Trebuchet MS"/>
                        </a:rPr>
                        <a:t>CPU Clock Frequency</a:t>
                      </a:r>
                    </a:p>
                  </a:txBody>
                  <a:tcPr>
                    <a:solidFill>
                      <a:schemeClr val="bg1">
                        <a:lumMod val="75000"/>
                      </a:schemeClr>
                    </a:solidFill>
                  </a:tcPr>
                </a:tc>
                <a:tc>
                  <a:txBody>
                    <a:bodyPr/>
                    <a:lstStyle/>
                    <a:p>
                      <a:pPr algn="ctr"/>
                      <a:r>
                        <a:rPr lang="en-US" sz="1000">
                          <a:solidFill>
                            <a:schemeClr val="tx1">
                              <a:lumMod val="75000"/>
                              <a:lumOff val="25000"/>
                            </a:schemeClr>
                          </a:solidFill>
                          <a:latin typeface="Trebuchet MS"/>
                        </a:rPr>
                        <a:t>1.5 GHz</a:t>
                      </a:r>
                    </a:p>
                  </a:txBody>
                  <a:tcPr>
                    <a:solidFill>
                      <a:schemeClr val="bg1">
                        <a:lumMod val="95000"/>
                      </a:schemeClr>
                    </a:solidFill>
                  </a:tcPr>
                </a:tc>
                <a:tc>
                  <a:txBody>
                    <a:bodyPr/>
                    <a:lstStyle/>
                    <a:p>
                      <a:pPr algn="ctr"/>
                      <a:r>
                        <a:rPr lang="en-US" sz="1000">
                          <a:solidFill>
                            <a:schemeClr val="tx1">
                              <a:lumMod val="75000"/>
                              <a:lumOff val="25000"/>
                            </a:schemeClr>
                          </a:solidFill>
                          <a:latin typeface="Trebuchet MS"/>
                        </a:rPr>
                        <a:t>1.8 GHz</a:t>
                      </a:r>
                    </a:p>
                  </a:txBody>
                  <a:tcPr>
                    <a:solidFill>
                      <a:srgbClr val="B6D7A8"/>
                    </a:solidFill>
                  </a:tcPr>
                </a:tc>
                <a:extLst>
                  <a:ext uri="{0D108BD9-81ED-4DB2-BD59-A6C34878D82A}">
                    <a16:rowId xmlns:a16="http://schemas.microsoft.com/office/drawing/2014/main" val="3081579772"/>
                  </a:ext>
                </a:extLst>
              </a:tr>
              <a:tr h="427050">
                <a:tc>
                  <a:txBody>
                    <a:bodyPr/>
                    <a:lstStyle/>
                    <a:p>
                      <a:pPr algn="ctr"/>
                      <a:r>
                        <a:rPr lang="en-US" sz="1200" b="1">
                          <a:solidFill>
                            <a:schemeClr val="tx1"/>
                          </a:solidFill>
                          <a:latin typeface="Trebuchet MS"/>
                        </a:rPr>
                        <a:t>GPU</a:t>
                      </a:r>
                    </a:p>
                  </a:txBody>
                  <a:tcPr>
                    <a:solidFill>
                      <a:schemeClr val="bg1">
                        <a:lumMod val="75000"/>
                      </a:schemeClr>
                    </a:solidFill>
                  </a:tcPr>
                </a:tc>
                <a:tc>
                  <a:txBody>
                    <a:bodyPr/>
                    <a:lstStyle/>
                    <a:p>
                      <a:pPr algn="ctr"/>
                      <a:r>
                        <a:rPr lang="en-US" sz="1000">
                          <a:solidFill>
                            <a:schemeClr val="tx1">
                              <a:lumMod val="75000"/>
                              <a:lumOff val="25000"/>
                            </a:schemeClr>
                          </a:solidFill>
                          <a:latin typeface="Trebuchet MS"/>
                        </a:rPr>
                        <a:t>512-core NVIDIA Ampere architecture GPU with 16 Tensor Cores</a:t>
                      </a:r>
                    </a:p>
                  </a:txBody>
                  <a:tcPr>
                    <a:solidFill>
                      <a:schemeClr val="bg1">
                        <a:lumMod val="95000"/>
                      </a:schemeClr>
                    </a:solidFill>
                  </a:tcPr>
                </a:tc>
                <a:tc>
                  <a:txBody>
                    <a:bodyPr/>
                    <a:lstStyle/>
                    <a:p>
                      <a:pPr algn="ctr"/>
                      <a:r>
                        <a:rPr lang="en-US" sz="1000">
                          <a:solidFill>
                            <a:schemeClr val="tx1">
                              <a:lumMod val="75000"/>
                              <a:lumOff val="25000"/>
                            </a:schemeClr>
                          </a:solidFill>
                          <a:latin typeface="Trebuchet MS"/>
                        </a:rPr>
                        <a:t>VideoCore VI</a:t>
                      </a:r>
                    </a:p>
                  </a:txBody>
                  <a:tcPr>
                    <a:solidFill>
                      <a:srgbClr val="B6D7A8"/>
                    </a:solidFill>
                  </a:tcPr>
                </a:tc>
                <a:extLst>
                  <a:ext uri="{0D108BD9-81ED-4DB2-BD59-A6C34878D82A}">
                    <a16:rowId xmlns:a16="http://schemas.microsoft.com/office/drawing/2014/main" val="3778540779"/>
                  </a:ext>
                </a:extLst>
              </a:tr>
              <a:tr h="427050">
                <a:tc>
                  <a:txBody>
                    <a:bodyPr/>
                    <a:lstStyle/>
                    <a:p>
                      <a:pPr algn="ctr"/>
                      <a:r>
                        <a:rPr lang="en-US" sz="1200" b="1">
                          <a:solidFill>
                            <a:schemeClr val="tx1"/>
                          </a:solidFill>
                          <a:latin typeface="Trebuchet MS"/>
                        </a:rPr>
                        <a:t>Cache</a:t>
                      </a:r>
                    </a:p>
                  </a:txBody>
                  <a:tcPr>
                    <a:solidFill>
                      <a:schemeClr val="bg1">
                        <a:lumMod val="75000"/>
                      </a:schemeClr>
                    </a:solidFill>
                  </a:tcPr>
                </a:tc>
                <a:tc>
                  <a:txBody>
                    <a:bodyPr/>
                    <a:lstStyle/>
                    <a:p>
                      <a:pPr algn="ctr"/>
                      <a:r>
                        <a:rPr lang="en-US" sz="1000">
                          <a:solidFill>
                            <a:schemeClr val="tx1">
                              <a:lumMod val="75000"/>
                              <a:lumOff val="25000"/>
                            </a:schemeClr>
                          </a:solidFill>
                          <a:latin typeface="Trebuchet MS"/>
                        </a:rPr>
                        <a:t>1.5MB L2 + 4MB L3</a:t>
                      </a:r>
                    </a:p>
                  </a:txBody>
                  <a:tcPr>
                    <a:solidFill>
                      <a:schemeClr val="bg1">
                        <a:lumMod val="95000"/>
                      </a:schemeClr>
                    </a:solidFill>
                  </a:tcPr>
                </a:tc>
                <a:tc>
                  <a:txBody>
                    <a:bodyPr/>
                    <a:lstStyle/>
                    <a:p>
                      <a:pPr algn="ctr"/>
                      <a:r>
                        <a:rPr lang="en-US" sz="1000">
                          <a:solidFill>
                            <a:schemeClr val="tx1">
                              <a:lumMod val="75000"/>
                              <a:lumOff val="25000"/>
                            </a:schemeClr>
                          </a:solidFill>
                          <a:latin typeface="Trebuchet MS"/>
                        </a:rPr>
                        <a:t>32 KB data L1 + 48 KB + 1 MB L2</a:t>
                      </a:r>
                    </a:p>
                  </a:txBody>
                  <a:tcPr>
                    <a:solidFill>
                      <a:srgbClr val="B6D7A8"/>
                    </a:solidFill>
                  </a:tcPr>
                </a:tc>
                <a:extLst>
                  <a:ext uri="{0D108BD9-81ED-4DB2-BD59-A6C34878D82A}">
                    <a16:rowId xmlns:a16="http://schemas.microsoft.com/office/drawing/2014/main" val="2677741327"/>
                  </a:ext>
                </a:extLst>
              </a:tr>
              <a:tr h="427050">
                <a:tc>
                  <a:txBody>
                    <a:bodyPr/>
                    <a:lstStyle/>
                    <a:p>
                      <a:pPr algn="ctr"/>
                      <a:r>
                        <a:rPr lang="en-US" sz="1200" b="1">
                          <a:solidFill>
                            <a:schemeClr val="tx1"/>
                          </a:solidFill>
                          <a:latin typeface="Trebuchet MS"/>
                        </a:rPr>
                        <a:t>Communication</a:t>
                      </a:r>
                    </a:p>
                  </a:txBody>
                  <a:tcPr>
                    <a:solidFill>
                      <a:schemeClr val="bg1">
                        <a:lumMod val="75000"/>
                      </a:schemeClr>
                    </a:solidFill>
                  </a:tcPr>
                </a:tc>
                <a:tc>
                  <a:txBody>
                    <a:bodyPr/>
                    <a:lstStyle/>
                    <a:p>
                      <a:pPr algn="ctr"/>
                      <a:r>
                        <a:rPr lang="en-US" sz="1000">
                          <a:solidFill>
                            <a:srgbClr val="FF0000"/>
                          </a:solidFill>
                          <a:latin typeface="Trebuchet MS"/>
                        </a:rPr>
                        <a:t>On-Board Bluetooth not included</a:t>
                      </a:r>
                    </a:p>
                  </a:txBody>
                  <a:tcPr>
                    <a:solidFill>
                      <a:schemeClr val="bg1">
                        <a:lumMod val="95000"/>
                      </a:schemeClr>
                    </a:solidFill>
                  </a:tcPr>
                </a:tc>
                <a:tc>
                  <a:txBody>
                    <a:bodyPr/>
                    <a:lstStyle/>
                    <a:p>
                      <a:pPr algn="ctr"/>
                      <a:r>
                        <a:rPr lang="en-US" sz="1000">
                          <a:solidFill>
                            <a:schemeClr val="tx1">
                              <a:lumMod val="75000"/>
                              <a:lumOff val="25000"/>
                            </a:schemeClr>
                          </a:solidFill>
                          <a:latin typeface="Trebuchet MS"/>
                        </a:rPr>
                        <a:t>Bluetooth included</a:t>
                      </a:r>
                    </a:p>
                  </a:txBody>
                  <a:tcPr>
                    <a:solidFill>
                      <a:srgbClr val="B6D7A8"/>
                    </a:solidFill>
                  </a:tcPr>
                </a:tc>
                <a:extLst>
                  <a:ext uri="{0D108BD9-81ED-4DB2-BD59-A6C34878D82A}">
                    <a16:rowId xmlns:a16="http://schemas.microsoft.com/office/drawing/2014/main" val="3037602631"/>
                  </a:ext>
                </a:extLst>
              </a:tr>
              <a:tr h="427050">
                <a:tc>
                  <a:txBody>
                    <a:bodyPr/>
                    <a:lstStyle/>
                    <a:p>
                      <a:pPr algn="ctr"/>
                      <a:r>
                        <a:rPr lang="en-US" sz="1200" b="1">
                          <a:solidFill>
                            <a:schemeClr val="tx1"/>
                          </a:solidFill>
                          <a:latin typeface="Trebuchet MS"/>
                        </a:rPr>
                        <a:t>USB Ports</a:t>
                      </a:r>
                    </a:p>
                  </a:txBody>
                  <a:tcPr>
                    <a:solidFill>
                      <a:schemeClr val="bg1">
                        <a:lumMod val="75000"/>
                      </a:schemeClr>
                    </a:solidFill>
                  </a:tcPr>
                </a:tc>
                <a:tc>
                  <a:txBody>
                    <a:bodyPr/>
                    <a:lstStyle/>
                    <a:p>
                      <a:pPr algn="ctr"/>
                      <a:r>
                        <a:rPr lang="en-US" sz="1000">
                          <a:solidFill>
                            <a:schemeClr val="tx1">
                              <a:lumMod val="75000"/>
                              <a:lumOff val="25000"/>
                            </a:schemeClr>
                          </a:solidFill>
                          <a:latin typeface="Trebuchet MS"/>
                        </a:rPr>
                        <a:t>3x USB 3.2 Gen2</a:t>
                      </a:r>
                    </a:p>
                    <a:p>
                      <a:pPr algn="ctr"/>
                      <a:r>
                        <a:rPr lang="en-US" sz="1000">
                          <a:solidFill>
                            <a:schemeClr val="tx1">
                              <a:lumMod val="75000"/>
                              <a:lumOff val="25000"/>
                            </a:schemeClr>
                          </a:solidFill>
                          <a:latin typeface="Trebuchet MS"/>
                        </a:rPr>
                        <a:t>3x USB 2.0</a:t>
                      </a:r>
                    </a:p>
                  </a:txBody>
                  <a:tcPr>
                    <a:solidFill>
                      <a:schemeClr val="bg1">
                        <a:lumMod val="95000"/>
                      </a:schemeClr>
                    </a:solidFill>
                  </a:tcPr>
                </a:tc>
                <a:tc>
                  <a:txBody>
                    <a:bodyPr/>
                    <a:lstStyle/>
                    <a:p>
                      <a:pPr algn="ctr"/>
                      <a:r>
                        <a:rPr lang="en-US" sz="1000">
                          <a:solidFill>
                            <a:schemeClr val="tx1">
                              <a:lumMod val="75000"/>
                              <a:lumOff val="25000"/>
                            </a:schemeClr>
                          </a:solidFill>
                          <a:latin typeface="Trebuchet MS"/>
                        </a:rPr>
                        <a:t>2x USB 3.0 ports </a:t>
                      </a:r>
                      <a:endParaRPr lang="en-US" sz="1000">
                        <a:solidFill>
                          <a:schemeClr val="tx1">
                            <a:lumMod val="75000"/>
                            <a:lumOff val="25000"/>
                          </a:schemeClr>
                        </a:solidFill>
                        <a:latin typeface="Trebuchet MS" panose="020B0603020202020204" pitchFamily="34" charset="0"/>
                      </a:endParaRPr>
                    </a:p>
                    <a:p>
                      <a:pPr algn="ctr"/>
                      <a:r>
                        <a:rPr lang="en-US" sz="1000">
                          <a:solidFill>
                            <a:schemeClr val="tx1">
                              <a:lumMod val="75000"/>
                              <a:lumOff val="25000"/>
                            </a:schemeClr>
                          </a:solidFill>
                          <a:latin typeface="Trebuchet MS"/>
                        </a:rPr>
                        <a:t>2x USB 2.0 ports</a:t>
                      </a:r>
                    </a:p>
                  </a:txBody>
                  <a:tcPr>
                    <a:solidFill>
                      <a:srgbClr val="B6D7A8"/>
                    </a:solidFill>
                  </a:tcPr>
                </a:tc>
                <a:extLst>
                  <a:ext uri="{0D108BD9-81ED-4DB2-BD59-A6C34878D82A}">
                    <a16:rowId xmlns:a16="http://schemas.microsoft.com/office/drawing/2014/main" val="2774020972"/>
                  </a:ext>
                </a:extLst>
              </a:tr>
              <a:tr h="427050">
                <a:tc>
                  <a:txBody>
                    <a:bodyPr/>
                    <a:lstStyle/>
                    <a:p>
                      <a:pPr algn="ctr"/>
                      <a:r>
                        <a:rPr lang="en-US" sz="1200" b="1">
                          <a:solidFill>
                            <a:schemeClr val="tx1"/>
                          </a:solidFill>
                          <a:latin typeface="Trebuchet MS"/>
                        </a:rPr>
                        <a:t>Price</a:t>
                      </a:r>
                    </a:p>
                  </a:txBody>
                  <a:tcPr>
                    <a:solidFill>
                      <a:schemeClr val="bg1">
                        <a:lumMod val="75000"/>
                      </a:schemeClr>
                    </a:solidFill>
                  </a:tcPr>
                </a:tc>
                <a:tc>
                  <a:txBody>
                    <a:bodyPr/>
                    <a:lstStyle/>
                    <a:p>
                      <a:pPr algn="ctr"/>
                      <a:r>
                        <a:rPr lang="en-US" sz="1000">
                          <a:solidFill>
                            <a:schemeClr val="tx1"/>
                          </a:solidFill>
                          <a:latin typeface="Trebuchet MS"/>
                        </a:rPr>
                        <a:t>$259.99</a:t>
                      </a:r>
                    </a:p>
                  </a:txBody>
                  <a:tcPr>
                    <a:solidFill>
                      <a:schemeClr val="bg1">
                        <a:lumMod val="95000"/>
                      </a:schemeClr>
                    </a:solidFill>
                  </a:tcPr>
                </a:tc>
                <a:tc>
                  <a:txBody>
                    <a:bodyPr/>
                    <a:lstStyle/>
                    <a:p>
                      <a:pPr algn="ctr"/>
                      <a:r>
                        <a:rPr lang="en-US" sz="1000">
                          <a:solidFill>
                            <a:schemeClr val="tx1">
                              <a:lumMod val="75000"/>
                              <a:lumOff val="25000"/>
                            </a:schemeClr>
                          </a:solidFill>
                          <a:latin typeface="Trebuchet MS"/>
                        </a:rPr>
                        <a:t>$55.99</a:t>
                      </a:r>
                    </a:p>
                  </a:txBody>
                  <a:tcPr>
                    <a:solidFill>
                      <a:srgbClr val="B6D7A8"/>
                    </a:solidFill>
                  </a:tcPr>
                </a:tc>
                <a:extLst>
                  <a:ext uri="{0D108BD9-81ED-4DB2-BD59-A6C34878D82A}">
                    <a16:rowId xmlns:a16="http://schemas.microsoft.com/office/drawing/2014/main" val="2343477737"/>
                  </a:ext>
                </a:extLst>
              </a:tr>
            </a:tbl>
          </a:graphicData>
        </a:graphic>
      </p:graphicFrame>
      <p:cxnSp>
        <p:nvCxnSpPr>
          <p:cNvPr id="16" name="Straight Connector 15">
            <a:extLst>
              <a:ext uri="{FF2B5EF4-FFF2-40B4-BE49-F238E27FC236}">
                <a16:creationId xmlns:a16="http://schemas.microsoft.com/office/drawing/2014/main" id="{5E5B2050-9288-5F6B-4BD4-D11411C82ACD}"/>
              </a:ext>
            </a:extLst>
          </p:cNvPr>
          <p:cNvCxnSpPr>
            <a:cxnSpLocks/>
          </p:cNvCxnSpPr>
          <p:nvPr/>
        </p:nvCxnSpPr>
        <p:spPr>
          <a:xfrm>
            <a:off x="311700" y="594732"/>
            <a:ext cx="514442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B619FF-E8F5-4FBD-2DFA-3A473E9018C9}"/>
              </a:ext>
            </a:extLst>
          </p:cNvPr>
          <p:cNvPicPr>
            <a:picLocks noChangeAspect="1"/>
          </p:cNvPicPr>
          <p:nvPr/>
        </p:nvPicPr>
        <p:blipFill>
          <a:blip r:embed="rId4"/>
          <a:stretch>
            <a:fillRect/>
          </a:stretch>
        </p:blipFill>
        <p:spPr>
          <a:xfrm>
            <a:off x="8484798" y="-14965"/>
            <a:ext cx="695004" cy="695004"/>
          </a:xfrm>
          <a:prstGeom prst="rect">
            <a:avLst/>
          </a:prstGeom>
        </p:spPr>
      </p:pic>
      <p:sp>
        <p:nvSpPr>
          <p:cNvPr id="20" name="TextBox 19">
            <a:extLst>
              <a:ext uri="{FF2B5EF4-FFF2-40B4-BE49-F238E27FC236}">
                <a16:creationId xmlns:a16="http://schemas.microsoft.com/office/drawing/2014/main" id="{1FD9B0FF-9AF9-4A4C-0E13-07170E0F5C8A}"/>
              </a:ext>
            </a:extLst>
          </p:cNvPr>
          <p:cNvSpPr txBox="1"/>
          <p:nvPr/>
        </p:nvSpPr>
        <p:spPr>
          <a:xfrm>
            <a:off x="6564351" y="34189"/>
            <a:ext cx="1992351" cy="461665"/>
          </a:xfrm>
          <a:prstGeom prst="rect">
            <a:avLst/>
          </a:prstGeom>
          <a:noFill/>
        </p:spPr>
        <p:txBody>
          <a:bodyPr wrap="square" rtlCol="0">
            <a:spAutoFit/>
          </a:bodyPr>
          <a:lstStyle/>
          <a:p>
            <a:pPr algn="r"/>
            <a:r>
              <a:rPr lang="en-US" sz="1200">
                <a:solidFill>
                  <a:schemeClr val="bg1"/>
                </a:solidFill>
              </a:rPr>
              <a:t>Ashley Yang</a:t>
            </a:r>
          </a:p>
          <a:p>
            <a:pPr algn="r"/>
            <a:r>
              <a:rPr lang="en-US" sz="1200">
                <a:solidFill>
                  <a:schemeClr val="bg1"/>
                </a:solidFill>
              </a:rPr>
              <a:t>Computer Engineer</a:t>
            </a:r>
          </a:p>
        </p:txBody>
      </p:sp>
    </p:spTree>
    <p:extLst>
      <p:ext uri="{BB962C8B-B14F-4D97-AF65-F5344CB8AC3E}">
        <p14:creationId xmlns:p14="http://schemas.microsoft.com/office/powerpoint/2010/main" val="3518780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4"/>
          <p:cNvSpPr txBox="1">
            <a:spLocks noGrp="1"/>
          </p:cNvSpPr>
          <p:nvPr>
            <p:ph type="ctrTitle"/>
          </p:nvPr>
        </p:nvSpPr>
        <p:spPr>
          <a:xfrm>
            <a:off x="438738" y="99775"/>
            <a:ext cx="8084400" cy="59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accent1"/>
              </a:buClr>
              <a:buSzPts val="990"/>
              <a:buFont typeface="Trebuchet MS"/>
              <a:buNone/>
            </a:pPr>
            <a:r>
              <a:rPr lang="en" sz="2500" b="1">
                <a:solidFill>
                  <a:schemeClr val="dk1"/>
                </a:solidFill>
              </a:rPr>
              <a:t>Raspberry Pi Comparisons</a:t>
            </a:r>
            <a:endParaRPr sz="2500" b="1">
              <a:solidFill>
                <a:schemeClr val="dk1"/>
              </a:solidFill>
            </a:endParaRPr>
          </a:p>
        </p:txBody>
      </p:sp>
      <p:graphicFrame>
        <p:nvGraphicFramePr>
          <p:cNvPr id="339" name="Google Shape;339;p14"/>
          <p:cNvGraphicFramePr/>
          <p:nvPr>
            <p:extLst>
              <p:ext uri="{D42A27DB-BD31-4B8C-83A1-F6EECF244321}">
                <p14:modId xmlns:p14="http://schemas.microsoft.com/office/powerpoint/2010/main" val="4097442604"/>
              </p:ext>
            </p:extLst>
          </p:nvPr>
        </p:nvGraphicFramePr>
        <p:xfrm>
          <a:off x="482150" y="2676525"/>
          <a:ext cx="8179675" cy="1899548"/>
        </p:xfrm>
        <a:graphic>
          <a:graphicData uri="http://schemas.openxmlformats.org/drawingml/2006/table">
            <a:tbl>
              <a:tblPr>
                <a:noFill/>
                <a:tableStyleId>{6FE1D6C4-7721-420F-967F-212F483EE16C}</a:tableStyleId>
              </a:tblPr>
              <a:tblGrid>
                <a:gridCol w="1454000">
                  <a:extLst>
                    <a:ext uri="{9D8B030D-6E8A-4147-A177-3AD203B41FA5}">
                      <a16:colId xmlns:a16="http://schemas.microsoft.com/office/drawing/2014/main" val="20000"/>
                    </a:ext>
                  </a:extLst>
                </a:gridCol>
                <a:gridCol w="2547650">
                  <a:extLst>
                    <a:ext uri="{9D8B030D-6E8A-4147-A177-3AD203B41FA5}">
                      <a16:colId xmlns:a16="http://schemas.microsoft.com/office/drawing/2014/main" val="20001"/>
                    </a:ext>
                  </a:extLst>
                </a:gridCol>
                <a:gridCol w="976950">
                  <a:extLst>
                    <a:ext uri="{9D8B030D-6E8A-4147-A177-3AD203B41FA5}">
                      <a16:colId xmlns:a16="http://schemas.microsoft.com/office/drawing/2014/main" val="20002"/>
                    </a:ext>
                  </a:extLst>
                </a:gridCol>
                <a:gridCol w="1592800">
                  <a:extLst>
                    <a:ext uri="{9D8B030D-6E8A-4147-A177-3AD203B41FA5}">
                      <a16:colId xmlns:a16="http://schemas.microsoft.com/office/drawing/2014/main" val="20003"/>
                    </a:ext>
                  </a:extLst>
                </a:gridCol>
                <a:gridCol w="1608275">
                  <a:extLst>
                    <a:ext uri="{9D8B030D-6E8A-4147-A177-3AD203B41FA5}">
                      <a16:colId xmlns:a16="http://schemas.microsoft.com/office/drawing/2014/main" val="20004"/>
                    </a:ext>
                  </a:extLst>
                </a:gridCol>
              </a:tblGrid>
              <a:tr h="291450">
                <a:tc>
                  <a:txBody>
                    <a:bodyPr/>
                    <a:lstStyle/>
                    <a:p>
                      <a:pPr marL="63500" marR="63500" lvl="0" indent="0" algn="l" rtl="0">
                        <a:lnSpc>
                          <a:spcPct val="115000"/>
                        </a:lnSpc>
                        <a:spcBef>
                          <a:spcPts val="0"/>
                        </a:spcBef>
                        <a:spcAft>
                          <a:spcPts val="0"/>
                        </a:spcAft>
                        <a:buClr>
                          <a:schemeClr val="dk1"/>
                        </a:buClr>
                        <a:buSzPts val="1000"/>
                        <a:buFont typeface="Times New Roman"/>
                        <a:buNone/>
                      </a:pPr>
                      <a:r>
                        <a:rPr lang="en-US" sz="1000" b="1" u="none" strike="noStrike" cap="none">
                          <a:latin typeface="Trebuchet MS"/>
                          <a:ea typeface="Times New Roman"/>
                          <a:cs typeface="Times New Roman"/>
                          <a:sym typeface="Times New Roman"/>
                        </a:rPr>
                        <a:t>Model</a:t>
                      </a:r>
                      <a:r>
                        <a:rPr lang="en-US" sz="1000" b="1" u="none" strike="noStrike" cap="none">
                          <a:latin typeface="Trebuchet MS"/>
                          <a:ea typeface="Times New Roman"/>
                          <a:cs typeface="Times New Roman"/>
                        </a:rPr>
                        <a:t> </a:t>
                      </a:r>
                      <a:endParaRPr lang="en-US" sz="1000" b="1" u="none" strike="noStrike" cap="none">
                        <a:latin typeface="Trebuchet MS"/>
                        <a:ea typeface="Times New Roman"/>
                        <a:cs typeface="Times New Roman"/>
                        <a:sym typeface="Times New Roman"/>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CCCCCC"/>
                    </a:solidFill>
                  </a:tcPr>
                </a:tc>
                <a:tc>
                  <a:txBody>
                    <a:bodyPr/>
                    <a:lstStyle/>
                    <a:p>
                      <a:pPr marL="63500" marR="63500" lvl="0" indent="0" algn="l" rtl="0">
                        <a:lnSpc>
                          <a:spcPct val="115000"/>
                        </a:lnSpc>
                        <a:spcBef>
                          <a:spcPts val="0"/>
                        </a:spcBef>
                        <a:spcAft>
                          <a:spcPts val="0"/>
                        </a:spcAft>
                        <a:buClr>
                          <a:schemeClr val="dk1"/>
                        </a:buClr>
                        <a:buSzPts val="1000"/>
                        <a:buFont typeface="Times New Roman"/>
                        <a:buNone/>
                      </a:pPr>
                      <a:r>
                        <a:rPr lang="en-US" sz="1000" b="1" u="none" strike="noStrike" cap="none">
                          <a:latin typeface="Trebuchet MS"/>
                          <a:ea typeface="Times New Roman"/>
                          <a:cs typeface="Times New Roman"/>
                          <a:sym typeface="Times New Roman"/>
                        </a:rPr>
                        <a:t>CPU</a:t>
                      </a:r>
                      <a:r>
                        <a:rPr lang="en-US" sz="1000" b="1" u="none" strike="noStrike" cap="none">
                          <a:latin typeface="Trebuchet MS"/>
                          <a:ea typeface="Times New Roman"/>
                          <a:cs typeface="Times New Roman"/>
                        </a:rPr>
                        <a:t> </a:t>
                      </a:r>
                      <a:endParaRPr lang="en-US" sz="1000" b="1" u="none" strike="noStrike" cap="none">
                        <a:latin typeface="Trebuchet MS"/>
                        <a:ea typeface="Times New Roman"/>
                        <a:cs typeface="Times New Roman"/>
                        <a:sym typeface="Times New Roman"/>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CCCCCC"/>
                    </a:solidFill>
                  </a:tcPr>
                </a:tc>
                <a:tc>
                  <a:txBody>
                    <a:bodyPr/>
                    <a:lstStyle/>
                    <a:p>
                      <a:pPr marL="63500" marR="63500" lvl="0" indent="0" algn="l" rtl="0">
                        <a:lnSpc>
                          <a:spcPct val="115000"/>
                        </a:lnSpc>
                        <a:spcBef>
                          <a:spcPts val="0"/>
                        </a:spcBef>
                        <a:spcAft>
                          <a:spcPts val="0"/>
                        </a:spcAft>
                        <a:buClr>
                          <a:schemeClr val="dk1"/>
                        </a:buClr>
                        <a:buSzPts val="1000"/>
                        <a:buFont typeface="Times New Roman"/>
                        <a:buNone/>
                      </a:pPr>
                      <a:r>
                        <a:rPr lang="en-US" sz="1000" b="1" u="none" strike="noStrike" cap="none">
                          <a:latin typeface="Trebuchet MS"/>
                          <a:ea typeface="Times New Roman"/>
                          <a:cs typeface="Times New Roman"/>
                          <a:sym typeface="Times New Roman"/>
                        </a:rPr>
                        <a:t>RAM</a:t>
                      </a:r>
                      <a:r>
                        <a:rPr lang="en-US" sz="1000" b="1" u="none" strike="noStrike" cap="none">
                          <a:latin typeface="Trebuchet MS"/>
                          <a:ea typeface="Times New Roman"/>
                          <a:cs typeface="Times New Roman"/>
                        </a:rPr>
                        <a:t> </a:t>
                      </a:r>
                      <a:endParaRPr lang="en-US" sz="1000" b="1" u="none" strike="noStrike" cap="none">
                        <a:latin typeface="Trebuchet MS"/>
                        <a:ea typeface="Times New Roman"/>
                        <a:cs typeface="Times New Roman"/>
                        <a:sym typeface="Times New Roman"/>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CCCCCC"/>
                    </a:solidFill>
                  </a:tcPr>
                </a:tc>
                <a:tc>
                  <a:txBody>
                    <a:bodyPr/>
                    <a:lstStyle/>
                    <a:p>
                      <a:pPr marL="63500" marR="63500" lvl="0" indent="0" algn="l" rtl="0">
                        <a:lnSpc>
                          <a:spcPct val="115000"/>
                        </a:lnSpc>
                        <a:spcBef>
                          <a:spcPts val="0"/>
                        </a:spcBef>
                        <a:spcAft>
                          <a:spcPts val="0"/>
                        </a:spcAft>
                        <a:buClr>
                          <a:schemeClr val="dk1"/>
                        </a:buClr>
                        <a:buSzPts val="1000"/>
                        <a:buFont typeface="Times New Roman"/>
                        <a:buNone/>
                      </a:pPr>
                      <a:r>
                        <a:rPr lang="en-US" sz="1000" b="1" u="none" strike="noStrike" cap="none">
                          <a:latin typeface="Trebuchet MS"/>
                          <a:ea typeface="Times New Roman"/>
                          <a:cs typeface="Times New Roman"/>
                          <a:sym typeface="Times New Roman"/>
                        </a:rPr>
                        <a:t>Bluetooth</a:t>
                      </a:r>
                      <a:r>
                        <a:rPr lang="en-US" sz="1000" b="1" u="none" strike="noStrike" cap="none">
                          <a:latin typeface="Trebuchet MS"/>
                          <a:ea typeface="Times New Roman"/>
                          <a:cs typeface="Times New Roman"/>
                        </a:rPr>
                        <a:t> </a:t>
                      </a:r>
                      <a:endParaRPr lang="en-US" sz="1000" b="1" u="none" strike="noStrike" cap="none">
                        <a:latin typeface="Trebuchet MS"/>
                        <a:ea typeface="Times New Roman"/>
                        <a:cs typeface="Times New Roman"/>
                        <a:sym typeface="Times New Roman"/>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CCCCCC"/>
                    </a:solidFill>
                  </a:tcPr>
                </a:tc>
                <a:tc>
                  <a:txBody>
                    <a:bodyPr/>
                    <a:lstStyle/>
                    <a:p>
                      <a:pPr marL="63500" marR="63500" lvl="0" indent="0" algn="l" rtl="0">
                        <a:lnSpc>
                          <a:spcPct val="115000"/>
                        </a:lnSpc>
                        <a:spcBef>
                          <a:spcPts val="0"/>
                        </a:spcBef>
                        <a:spcAft>
                          <a:spcPts val="0"/>
                        </a:spcAft>
                        <a:buClr>
                          <a:schemeClr val="dk1"/>
                        </a:buClr>
                        <a:buSzPts val="1000"/>
                        <a:buFont typeface="Times New Roman"/>
                        <a:buNone/>
                      </a:pPr>
                      <a:r>
                        <a:rPr lang="en-US" sz="1000" b="1" u="none" strike="noStrike" cap="none">
                          <a:latin typeface="Trebuchet MS"/>
                          <a:ea typeface="Times New Roman"/>
                          <a:cs typeface="Times New Roman"/>
                          <a:sym typeface="Times New Roman"/>
                        </a:rPr>
                        <a:t>Cost</a:t>
                      </a:r>
                      <a:r>
                        <a:rPr lang="en-US" sz="1000" b="1" u="none" strike="noStrike" cap="none">
                          <a:latin typeface="Trebuchet MS"/>
                          <a:ea typeface="Times New Roman"/>
                          <a:cs typeface="Times New Roman"/>
                        </a:rPr>
                        <a:t> </a:t>
                      </a:r>
                      <a:endParaRPr lang="en-US" sz="1000" b="1" u="none" strike="noStrike" cap="none">
                        <a:latin typeface="Trebuchet MS"/>
                        <a:ea typeface="Times New Roman"/>
                        <a:cs typeface="Times New Roman"/>
                        <a:sym typeface="Times New Roman"/>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0">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b="1" u="none" strike="noStrike" cap="none">
                          <a:latin typeface="Trebuchet MS"/>
                        </a:rPr>
                        <a:t>Raspberry Pi 3 B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u="none" strike="noStrike" cap="none">
                          <a:latin typeface="Trebuchet MS"/>
                        </a:rPr>
                        <a:t>Quad Core 1.2GHz Broadcom BCM2837 64bit CPU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u="none" strike="noStrike" cap="none">
                          <a:latin typeface="Trebuchet MS"/>
                        </a:rPr>
                        <a:t>1GB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u="none" strike="noStrike" cap="none">
                          <a:latin typeface="Trebuchet MS"/>
                        </a:rPr>
                        <a:t>4.1 Bluetooth Low Energy (BLE)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latin typeface="Trebuchet MS"/>
                        </a:rPr>
                        <a:t>$41.09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392225">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b="1" u="none" strike="noStrike" cap="none">
                          <a:latin typeface="Trebuchet MS"/>
                        </a:rPr>
                        <a:t>Raspberry Pi 4 B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B6D7A8"/>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u="none" strike="noStrike" cap="none">
                          <a:latin typeface="Trebuchet MS"/>
                        </a:rPr>
                        <a:t>Broadcom BCM2711, Quad core Cortex-A72 (ARM v8) 64-bit SoC @ 1.8GHz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B6D7A8"/>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u="none" strike="noStrike" cap="none">
                          <a:latin typeface="Trebuchet MS"/>
                        </a:rPr>
                        <a:t>1GB, 2GB, 4GB, 8GB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B6D7A8"/>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u="none" strike="noStrike" cap="none">
                          <a:latin typeface="Trebuchet MS"/>
                        </a:rPr>
                        <a:t>Bluetooth Low Energy (BLE) / Bluetooth 5.0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B6D7A8"/>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u="none" strike="noStrike" cap="none">
                          <a:latin typeface="Trebuchet MS"/>
                        </a:rPr>
                        <a:t>$55.00 </a:t>
                      </a:r>
                    </a:p>
                    <a:p>
                      <a:pPr marL="63500" marR="63500" lvl="0" indent="0" algn="l" rtl="0">
                        <a:lnSpc>
                          <a:spcPct val="115000"/>
                        </a:lnSpc>
                        <a:spcBef>
                          <a:spcPts val="0"/>
                        </a:spcBef>
                        <a:spcAft>
                          <a:spcPts val="0"/>
                        </a:spcAft>
                        <a:buClr>
                          <a:schemeClr val="dk1"/>
                        </a:buClr>
                        <a:buSzPts val="1000"/>
                        <a:buFont typeface="Trebuchet MS"/>
                        <a:buNone/>
                      </a:pPr>
                      <a:r>
                        <a:rPr lang="en-US" sz="1000" u="none" strike="noStrike" cap="none">
                          <a:latin typeface="Trebuchet MS"/>
                        </a:rPr>
                        <a:t>(4GB model price)</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432500">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b="1" u="none" strike="noStrike" cap="none">
                          <a:latin typeface="Trebuchet MS"/>
                        </a:rPr>
                        <a:t>Raspberry Pi 5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pt-BR" sz="1000" u="none" strike="noStrike" cap="none">
                          <a:latin typeface="Trebuchet MS"/>
                        </a:rPr>
                        <a:t>Broadcom BCM2712 quad-core Arm Cortex A76 processor @ 2.4GHz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u="none" strike="noStrike" cap="none">
                          <a:latin typeface="Trebuchet MS"/>
                        </a:rPr>
                        <a:t>4GB, 8GB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u="none" strike="noStrike" cap="none">
                          <a:latin typeface="Trebuchet MS"/>
                        </a:rPr>
                        <a:t>Bluetooth Low Energy (BLE) / Bluetooth 5.0 </a:t>
                      </a: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US" sz="1000" u="none" strike="noStrike" cap="none">
                          <a:latin typeface="Trebuchet MS"/>
                        </a:rPr>
                        <a:t>$60.00 </a:t>
                      </a:r>
                    </a:p>
                    <a:p>
                      <a:pPr marL="63500" marR="63500" lvl="0" indent="0" algn="l" rtl="0">
                        <a:lnSpc>
                          <a:spcPct val="115000"/>
                        </a:lnSpc>
                        <a:spcBef>
                          <a:spcPts val="0"/>
                        </a:spcBef>
                        <a:spcAft>
                          <a:spcPts val="0"/>
                        </a:spcAft>
                        <a:buClr>
                          <a:schemeClr val="dk1"/>
                        </a:buClr>
                        <a:buSzPts val="1100"/>
                        <a:buFont typeface="Arial"/>
                        <a:buNone/>
                      </a:pPr>
                      <a:r>
                        <a:rPr lang="en-US" sz="1000" u="none" strike="noStrike" cap="none">
                          <a:solidFill>
                            <a:schemeClr val="dk1"/>
                          </a:solidFill>
                          <a:latin typeface="Trebuchet MS"/>
                        </a:rPr>
                        <a:t>(4GB model price) </a:t>
                      </a:r>
                      <a:endParaRPr lang="en-US" sz="1000" u="none" strike="noStrike" cap="none">
                        <a:latin typeface="Trebuchet MS"/>
                      </a:endParaRPr>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bl>
          </a:graphicData>
        </a:graphic>
      </p:graphicFrame>
      <p:pic>
        <p:nvPicPr>
          <p:cNvPr id="340" name="Google Shape;340;p14"/>
          <p:cNvPicPr preferRelativeResize="0"/>
          <p:nvPr/>
        </p:nvPicPr>
        <p:blipFill rotWithShape="1">
          <a:blip r:embed="rId3">
            <a:alphaModFix/>
          </a:blip>
          <a:srcRect/>
          <a:stretch/>
        </p:blipFill>
        <p:spPr>
          <a:xfrm>
            <a:off x="4969039" y="1240250"/>
            <a:ext cx="1766875" cy="1399796"/>
          </a:xfrm>
          <a:prstGeom prst="rect">
            <a:avLst/>
          </a:prstGeom>
          <a:noFill/>
          <a:ln>
            <a:noFill/>
          </a:ln>
        </p:spPr>
      </p:pic>
      <p:sp>
        <p:nvSpPr>
          <p:cNvPr id="341" name="Google Shape;341;p14"/>
          <p:cNvSpPr txBox="1"/>
          <p:nvPr/>
        </p:nvSpPr>
        <p:spPr>
          <a:xfrm>
            <a:off x="438750" y="750000"/>
            <a:ext cx="6733500" cy="660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800"/>
              <a:buFont typeface="Trebuchet MS"/>
              <a:buNone/>
            </a:pPr>
            <a:r>
              <a:rPr lang="en" sz="1800" b="0" i="0" u="none" strike="noStrike" cap="none">
                <a:solidFill>
                  <a:schemeClr val="dk2"/>
                </a:solidFill>
                <a:latin typeface="Trebuchet MS"/>
                <a:ea typeface="Trebuchet MS"/>
                <a:cs typeface="Trebuchet MS"/>
                <a:sym typeface="Trebuchet MS"/>
              </a:rPr>
              <a:t>Our specification requirements:</a:t>
            </a:r>
            <a:endParaRPr sz="18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Processing power capable of running computer </a:t>
            </a:r>
            <a:br>
              <a:rPr lang="en" sz="1200" b="0" i="0" u="none" strike="noStrike" cap="none">
                <a:solidFill>
                  <a:schemeClr val="dk2"/>
                </a:solidFill>
                <a:latin typeface="Trebuchet MS"/>
                <a:ea typeface="Trebuchet MS"/>
                <a:cs typeface="Trebuchet MS"/>
                <a:sym typeface="Trebuchet MS"/>
              </a:rPr>
            </a:br>
            <a:r>
              <a:rPr lang="en" sz="1200" b="0" i="0" u="none" strike="noStrike" cap="none">
                <a:solidFill>
                  <a:schemeClr val="dk2"/>
                </a:solidFill>
                <a:latin typeface="Trebuchet MS"/>
                <a:ea typeface="Trebuchet MS"/>
                <a:cs typeface="Trebuchet MS"/>
                <a:sym typeface="Trebuchet MS"/>
              </a:rPr>
              <a:t>vision software (at least 2 cores)</a:t>
            </a:r>
            <a:endParaRPr sz="1600" b="0" i="0" u="none" strike="noStrike" cap="none">
              <a:solidFill>
                <a:schemeClr val="dk1"/>
              </a:solidFill>
              <a:latin typeface="Trebuchet MS"/>
              <a:ea typeface="Trebuchet MS"/>
              <a:cs typeface="Trebuchet MS"/>
              <a:sym typeface="Trebuchet MS"/>
            </a:endParaRPr>
          </a:p>
          <a:p>
            <a:pPr marL="457200" marR="0" lvl="0" indent="-304800" algn="l" rtl="0">
              <a:spcBef>
                <a:spcPts val="100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At least 4 GB RAM for computer vision software</a:t>
            </a: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Bluetooth 5.0</a:t>
            </a: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Low cost</a:t>
            </a:r>
            <a:endParaRPr sz="1200" b="0" i="0" u="none" strike="noStrike" cap="none">
              <a:solidFill>
                <a:schemeClr val="dk2"/>
              </a:solidFill>
              <a:latin typeface="Trebuchet MS"/>
              <a:ea typeface="Trebuchet MS"/>
              <a:cs typeface="Trebuchet MS"/>
              <a:sym typeface="Trebuchet MS"/>
            </a:endParaRPr>
          </a:p>
          <a:p>
            <a:pPr marL="457200" marR="0" lvl="0" indent="0" algn="l" rtl="0">
              <a:spcBef>
                <a:spcPts val="1000"/>
              </a:spcBef>
              <a:spcAft>
                <a:spcPts val="0"/>
              </a:spcAft>
              <a:buClr>
                <a:schemeClr val="dk1"/>
              </a:buClr>
              <a:buSzPts val="1100"/>
              <a:buFont typeface="Trebuchet MS"/>
              <a:buNone/>
            </a:pPr>
            <a:endParaRPr sz="1100" b="0" i="0" u="none" strike="noStrike" cap="none">
              <a:solidFill>
                <a:schemeClr val="dk2"/>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1200"/>
              <a:buFont typeface="Trebuchet MS"/>
              <a:buNone/>
            </a:pPr>
            <a:endParaRPr sz="1200" b="0" i="0" u="none" strike="noStrike" cap="none">
              <a:solidFill>
                <a:schemeClr val="dk2"/>
              </a:solidFill>
              <a:latin typeface="Trebuchet MS"/>
              <a:ea typeface="Trebuchet MS"/>
              <a:cs typeface="Trebuchet MS"/>
              <a:sym typeface="Trebuchet MS"/>
            </a:endParaRPr>
          </a:p>
        </p:txBody>
      </p:sp>
      <p:sp>
        <p:nvSpPr>
          <p:cNvPr id="342" name="Google Shape;342;p14"/>
          <p:cNvSpPr txBox="1"/>
          <p:nvPr/>
        </p:nvSpPr>
        <p:spPr>
          <a:xfrm>
            <a:off x="5325341" y="999645"/>
            <a:ext cx="1697700" cy="247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800"/>
              <a:buFont typeface="Trebuchet MS"/>
              <a:buNone/>
            </a:pPr>
            <a:r>
              <a:rPr lang="en" sz="800" b="1" i="0" u="none" strike="noStrike" cap="none">
                <a:solidFill>
                  <a:schemeClr val="dk2"/>
                </a:solidFill>
                <a:latin typeface="Trebuchet MS"/>
                <a:ea typeface="Trebuchet MS"/>
                <a:cs typeface="Trebuchet MS"/>
                <a:sym typeface="Trebuchet MS"/>
              </a:rPr>
              <a:t>Raspberry Pi 4 4GB model</a:t>
            </a:r>
            <a:endParaRPr sz="800" b="1" i="0" u="none" strike="noStrike" cap="none">
              <a:solidFill>
                <a:schemeClr val="dk2"/>
              </a:solidFill>
              <a:latin typeface="Trebuchet MS"/>
              <a:ea typeface="Trebuchet MS"/>
              <a:cs typeface="Trebuchet MS"/>
              <a:sym typeface="Trebuchet MS"/>
            </a:endParaRPr>
          </a:p>
        </p:txBody>
      </p:sp>
      <p:pic>
        <p:nvPicPr>
          <p:cNvPr id="343" name="Google Shape;343;p14"/>
          <p:cNvPicPr preferRelativeResize="0"/>
          <p:nvPr/>
        </p:nvPicPr>
        <p:blipFill rotWithShape="1">
          <a:blip r:embed="rId4">
            <a:alphaModFix/>
          </a:blip>
          <a:srcRect/>
          <a:stretch/>
        </p:blipFill>
        <p:spPr>
          <a:xfrm>
            <a:off x="8568000" y="-12"/>
            <a:ext cx="576000" cy="576000"/>
          </a:xfrm>
          <a:prstGeom prst="ellipse">
            <a:avLst/>
          </a:prstGeom>
          <a:noFill/>
          <a:ln>
            <a:noFill/>
          </a:ln>
          <a:effectLst>
            <a:outerShdw blurRad="57150" dist="19050" dir="5400000" algn="bl" rotWithShape="0">
              <a:srgbClr val="000000">
                <a:alpha val="49803"/>
              </a:srgbClr>
            </a:outerShdw>
          </a:effectLst>
        </p:spPr>
      </p:pic>
      <p:cxnSp>
        <p:nvCxnSpPr>
          <p:cNvPr id="344" name="Google Shape;344;p14"/>
          <p:cNvCxnSpPr/>
          <p:nvPr/>
        </p:nvCxnSpPr>
        <p:spPr>
          <a:xfrm rot="10800000" flipH="1">
            <a:off x="387425" y="630246"/>
            <a:ext cx="4096500" cy="36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9270B28C-92C8-E664-66C2-1B1D2337FEED}"/>
              </a:ext>
            </a:extLst>
          </p:cNvPr>
          <p:cNvSpPr txBox="1"/>
          <p:nvPr/>
        </p:nvSpPr>
        <p:spPr>
          <a:xfrm>
            <a:off x="7074354" y="39263"/>
            <a:ext cx="1500097" cy="461665"/>
          </a:xfrm>
          <a:prstGeom prst="rect">
            <a:avLst/>
          </a:prstGeom>
          <a:noFill/>
        </p:spPr>
        <p:txBody>
          <a:bodyPr wrap="square" rtlCol="0">
            <a:spAutoFit/>
          </a:bodyPr>
          <a:lstStyle/>
          <a:p>
            <a:pPr algn="r"/>
            <a:r>
              <a:rPr lang="en-US" sz="1200">
                <a:solidFill>
                  <a:schemeClr val="bg1"/>
                </a:solidFill>
              </a:rPr>
              <a:t>Ashley Yang</a:t>
            </a:r>
          </a:p>
          <a:p>
            <a:pPr algn="r"/>
            <a:r>
              <a:rPr lang="en-US" sz="1200">
                <a:solidFill>
                  <a:schemeClr val="bg1"/>
                </a:solidFill>
              </a:rPr>
              <a:t>Computer Engineer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5"/>
          <p:cNvSpPr txBox="1">
            <a:spLocks noGrp="1"/>
          </p:cNvSpPr>
          <p:nvPr>
            <p:ph type="title"/>
          </p:nvPr>
        </p:nvSpPr>
        <p:spPr>
          <a:xfrm>
            <a:off x="311700" y="0"/>
            <a:ext cx="8520600" cy="6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990"/>
              <a:buFont typeface="Trebuchet MS"/>
              <a:buNone/>
            </a:pPr>
            <a:r>
              <a:rPr lang="en" b="1">
                <a:solidFill>
                  <a:schemeClr val="dk1"/>
                </a:solidFill>
              </a:rPr>
              <a:t>Microcontroller</a:t>
            </a:r>
            <a:endParaRPr b="1">
              <a:solidFill>
                <a:schemeClr val="dk1"/>
              </a:solidFill>
            </a:endParaRPr>
          </a:p>
        </p:txBody>
      </p:sp>
      <p:sp>
        <p:nvSpPr>
          <p:cNvPr id="350" name="Google Shape;350;p15"/>
          <p:cNvSpPr txBox="1">
            <a:spLocks noGrp="1"/>
          </p:cNvSpPr>
          <p:nvPr>
            <p:ph type="body" idx="1"/>
          </p:nvPr>
        </p:nvSpPr>
        <p:spPr>
          <a:xfrm>
            <a:off x="143075" y="542525"/>
            <a:ext cx="4024500" cy="4014300"/>
          </a:xfrm>
          <a:prstGeom prst="rect">
            <a:avLst/>
          </a:prstGeom>
          <a:noFill/>
          <a:ln>
            <a:noFill/>
          </a:ln>
        </p:spPr>
        <p:txBody>
          <a:bodyPr spcFirstLastPara="1" wrap="square" lIns="91425" tIns="182875" rIns="91425" bIns="91425" anchor="t" anchorCtr="0">
            <a:normAutofit lnSpcReduction="10000"/>
          </a:bodyPr>
          <a:lstStyle/>
          <a:p>
            <a:pPr marL="457200" lvl="0" indent="-311150" algn="l" rtl="0">
              <a:lnSpc>
                <a:spcPct val="150000"/>
              </a:lnSpc>
              <a:spcBef>
                <a:spcPts val="0"/>
              </a:spcBef>
              <a:spcAft>
                <a:spcPts val="0"/>
              </a:spcAft>
              <a:buClr>
                <a:schemeClr val="dk2"/>
              </a:buClr>
              <a:buSzPts val="1300"/>
              <a:buChar char="●"/>
            </a:pPr>
            <a:r>
              <a:rPr lang="en" sz="1300">
                <a:solidFill>
                  <a:schemeClr val="dk2"/>
                </a:solidFill>
              </a:rPr>
              <a:t>Specifications: Communication protocols, number of pins, and memory.</a:t>
            </a:r>
            <a:endParaRPr sz="1300">
              <a:solidFill>
                <a:schemeClr val="dk2"/>
              </a:solidFill>
            </a:endParaRPr>
          </a:p>
          <a:p>
            <a:pPr marL="457200" lvl="0" indent="-311150" algn="l" rtl="0">
              <a:lnSpc>
                <a:spcPct val="150000"/>
              </a:lnSpc>
              <a:spcBef>
                <a:spcPts val="0"/>
              </a:spcBef>
              <a:spcAft>
                <a:spcPts val="0"/>
              </a:spcAft>
              <a:buClr>
                <a:schemeClr val="dk2"/>
              </a:buClr>
              <a:buSzPts val="1300"/>
              <a:buChar char="●"/>
            </a:pPr>
            <a:r>
              <a:rPr lang="en" sz="1300">
                <a:solidFill>
                  <a:schemeClr val="dk2"/>
                </a:solidFill>
              </a:rPr>
              <a:t>Our MCU must support 9 peripherals</a:t>
            </a:r>
            <a:endParaRPr sz="1300">
              <a:solidFill>
                <a:schemeClr val="dk2"/>
              </a:solidFill>
            </a:endParaRPr>
          </a:p>
          <a:p>
            <a:pPr marL="914400" lvl="1" indent="-293220" algn="l" rtl="0">
              <a:lnSpc>
                <a:spcPct val="150000"/>
              </a:lnSpc>
              <a:spcBef>
                <a:spcPts val="0"/>
              </a:spcBef>
              <a:spcAft>
                <a:spcPts val="0"/>
              </a:spcAft>
              <a:buClr>
                <a:schemeClr val="dk2"/>
              </a:buClr>
              <a:buSzPts val="1018"/>
              <a:buChar char="○"/>
            </a:pPr>
            <a:r>
              <a:rPr lang="en" sz="1017">
                <a:solidFill>
                  <a:schemeClr val="dk2"/>
                </a:solidFill>
              </a:rPr>
              <a:t>1 Hx711</a:t>
            </a:r>
            <a:endParaRPr sz="1017">
              <a:solidFill>
                <a:schemeClr val="dk2"/>
              </a:solidFill>
            </a:endParaRPr>
          </a:p>
          <a:p>
            <a:pPr marL="914400" lvl="1" indent="-293220" algn="l" rtl="0">
              <a:lnSpc>
                <a:spcPct val="150000"/>
              </a:lnSpc>
              <a:spcBef>
                <a:spcPts val="0"/>
              </a:spcBef>
              <a:spcAft>
                <a:spcPts val="0"/>
              </a:spcAft>
              <a:buClr>
                <a:schemeClr val="dk2"/>
              </a:buClr>
              <a:buSzPts val="1018"/>
              <a:buChar char="○"/>
            </a:pPr>
            <a:r>
              <a:rPr lang="en" sz="1017">
                <a:solidFill>
                  <a:schemeClr val="dk2"/>
                </a:solidFill>
              </a:rPr>
              <a:t>1 Motor controller</a:t>
            </a:r>
            <a:endParaRPr sz="1017">
              <a:solidFill>
                <a:schemeClr val="dk2"/>
              </a:solidFill>
            </a:endParaRPr>
          </a:p>
          <a:p>
            <a:pPr marL="914400" lvl="1" indent="-293220" algn="l" rtl="0">
              <a:lnSpc>
                <a:spcPct val="150000"/>
              </a:lnSpc>
              <a:spcBef>
                <a:spcPts val="0"/>
              </a:spcBef>
              <a:spcAft>
                <a:spcPts val="0"/>
              </a:spcAft>
              <a:buClr>
                <a:schemeClr val="dk2"/>
              </a:buClr>
              <a:buSzPts val="1018"/>
              <a:buChar char="○"/>
            </a:pPr>
            <a:r>
              <a:rPr lang="en" sz="1017">
                <a:solidFill>
                  <a:schemeClr val="dk2"/>
                </a:solidFill>
              </a:rPr>
              <a:t>1 TFT LCD</a:t>
            </a:r>
            <a:endParaRPr sz="1017">
              <a:solidFill>
                <a:schemeClr val="dk2"/>
              </a:solidFill>
            </a:endParaRPr>
          </a:p>
          <a:p>
            <a:pPr marL="914400" lvl="1" indent="-293220" algn="l" rtl="0">
              <a:lnSpc>
                <a:spcPct val="150000"/>
              </a:lnSpc>
              <a:spcBef>
                <a:spcPts val="0"/>
              </a:spcBef>
              <a:spcAft>
                <a:spcPts val="0"/>
              </a:spcAft>
              <a:buClr>
                <a:schemeClr val="dk2"/>
              </a:buClr>
              <a:buSzPts val="1018"/>
              <a:buChar char="○"/>
            </a:pPr>
            <a:r>
              <a:rPr lang="en" sz="1017">
                <a:solidFill>
                  <a:schemeClr val="dk2"/>
                </a:solidFill>
              </a:rPr>
              <a:t>3 Pushbutton Switches</a:t>
            </a:r>
            <a:endParaRPr sz="1017">
              <a:solidFill>
                <a:schemeClr val="dk2"/>
              </a:solidFill>
            </a:endParaRPr>
          </a:p>
          <a:p>
            <a:pPr marL="914400" lvl="1" indent="-293220" algn="l" rtl="0">
              <a:lnSpc>
                <a:spcPct val="150000"/>
              </a:lnSpc>
              <a:spcBef>
                <a:spcPts val="0"/>
              </a:spcBef>
              <a:spcAft>
                <a:spcPts val="0"/>
              </a:spcAft>
              <a:buClr>
                <a:schemeClr val="dk2"/>
              </a:buClr>
              <a:buSzPts val="1018"/>
              <a:buChar char="○"/>
            </a:pPr>
            <a:r>
              <a:rPr lang="en" sz="1017">
                <a:solidFill>
                  <a:schemeClr val="dk2"/>
                </a:solidFill>
              </a:rPr>
              <a:t>2 Potentiometers</a:t>
            </a:r>
            <a:endParaRPr sz="1017">
              <a:solidFill>
                <a:schemeClr val="dk2"/>
              </a:solidFill>
            </a:endParaRPr>
          </a:p>
          <a:p>
            <a:pPr marL="914400" lvl="1" indent="-293220" algn="l" rtl="0">
              <a:lnSpc>
                <a:spcPct val="150000"/>
              </a:lnSpc>
              <a:spcBef>
                <a:spcPts val="0"/>
              </a:spcBef>
              <a:spcAft>
                <a:spcPts val="0"/>
              </a:spcAft>
              <a:buClr>
                <a:schemeClr val="dk2"/>
              </a:buClr>
              <a:buSzPts val="1018"/>
              <a:buChar char="○"/>
            </a:pPr>
            <a:r>
              <a:rPr lang="en" sz="1017">
                <a:solidFill>
                  <a:schemeClr val="dk2"/>
                </a:solidFill>
              </a:rPr>
              <a:t>1 Raspberry Pi</a:t>
            </a:r>
            <a:endParaRPr sz="1017">
              <a:solidFill>
                <a:schemeClr val="dk2"/>
              </a:solidFill>
            </a:endParaRPr>
          </a:p>
          <a:p>
            <a:pPr marL="457200" lvl="0" indent="-311150" algn="l" rtl="0">
              <a:lnSpc>
                <a:spcPct val="150000"/>
              </a:lnSpc>
              <a:spcBef>
                <a:spcPts val="0"/>
              </a:spcBef>
              <a:spcAft>
                <a:spcPts val="0"/>
              </a:spcAft>
              <a:buClr>
                <a:schemeClr val="dk2"/>
              </a:buClr>
              <a:buSzPts val="1300"/>
              <a:buChar char="●"/>
            </a:pPr>
            <a:r>
              <a:rPr lang="en" sz="1300">
                <a:solidFill>
                  <a:schemeClr val="dk2"/>
                </a:solidFill>
              </a:rPr>
              <a:t>TFT LCDs are RAM intensive</a:t>
            </a:r>
            <a:endParaRPr sz="1300">
              <a:solidFill>
                <a:schemeClr val="dk2"/>
              </a:solidFill>
            </a:endParaRPr>
          </a:p>
          <a:p>
            <a:pPr marL="914400" lvl="1" indent="-311150" algn="l" rtl="0">
              <a:lnSpc>
                <a:spcPct val="150000"/>
              </a:lnSpc>
              <a:spcBef>
                <a:spcPts val="0"/>
              </a:spcBef>
              <a:spcAft>
                <a:spcPts val="0"/>
              </a:spcAft>
              <a:buClr>
                <a:schemeClr val="dk2"/>
              </a:buClr>
              <a:buSzPts val="1300"/>
              <a:buChar char="○"/>
            </a:pPr>
            <a:r>
              <a:rPr lang="en" sz="1300">
                <a:solidFill>
                  <a:schemeClr val="dk2"/>
                </a:solidFill>
              </a:rPr>
              <a:t>Displaying a colored UCF logo took 1 KB of RAM alone</a:t>
            </a:r>
            <a:endParaRPr sz="1300">
              <a:solidFill>
                <a:schemeClr val="dk2"/>
              </a:solidFill>
            </a:endParaRPr>
          </a:p>
          <a:p>
            <a:pPr marL="457200" lvl="0" indent="-311150" algn="l" rtl="0">
              <a:lnSpc>
                <a:spcPct val="150000"/>
              </a:lnSpc>
              <a:spcBef>
                <a:spcPts val="0"/>
              </a:spcBef>
              <a:spcAft>
                <a:spcPts val="0"/>
              </a:spcAft>
              <a:buClr>
                <a:schemeClr val="dk2"/>
              </a:buClr>
              <a:buSzPts val="1300"/>
              <a:buChar char="●"/>
            </a:pPr>
            <a:r>
              <a:rPr lang="en" sz="1300">
                <a:solidFill>
                  <a:schemeClr val="dk2"/>
                </a:solidFill>
              </a:rPr>
              <a:t>Form factor and pin count was considered to allow manual soldering if PCB malfunctioned</a:t>
            </a:r>
            <a:endParaRPr sz="1300">
              <a:solidFill>
                <a:schemeClr val="dk2"/>
              </a:solidFill>
            </a:endParaRPr>
          </a:p>
        </p:txBody>
      </p:sp>
      <p:graphicFrame>
        <p:nvGraphicFramePr>
          <p:cNvPr id="351" name="Google Shape;351;p15"/>
          <p:cNvGraphicFramePr/>
          <p:nvPr>
            <p:extLst>
              <p:ext uri="{D42A27DB-BD31-4B8C-83A1-F6EECF244321}">
                <p14:modId xmlns:p14="http://schemas.microsoft.com/office/powerpoint/2010/main" val="4177109085"/>
              </p:ext>
            </p:extLst>
          </p:nvPr>
        </p:nvGraphicFramePr>
        <p:xfrm>
          <a:off x="4167576" y="1224358"/>
          <a:ext cx="4755333" cy="3494830"/>
        </p:xfrm>
        <a:graphic>
          <a:graphicData uri="http://schemas.openxmlformats.org/drawingml/2006/table">
            <a:tbl>
              <a:tblPr>
                <a:tableStyleId>{DF1B5C0F-08DA-45F8-95B9-79A3A3C643A0}</a:tableStyleId>
              </a:tblPr>
              <a:tblGrid>
                <a:gridCol w="951061">
                  <a:extLst>
                    <a:ext uri="{9D8B030D-6E8A-4147-A177-3AD203B41FA5}">
                      <a16:colId xmlns:a16="http://schemas.microsoft.com/office/drawing/2014/main" val="20000"/>
                    </a:ext>
                  </a:extLst>
                </a:gridCol>
                <a:gridCol w="928695">
                  <a:extLst>
                    <a:ext uri="{9D8B030D-6E8A-4147-A177-3AD203B41FA5}">
                      <a16:colId xmlns:a16="http://schemas.microsoft.com/office/drawing/2014/main" val="20001"/>
                    </a:ext>
                  </a:extLst>
                </a:gridCol>
                <a:gridCol w="973455">
                  <a:extLst>
                    <a:ext uri="{9D8B030D-6E8A-4147-A177-3AD203B41FA5}">
                      <a16:colId xmlns:a16="http://schemas.microsoft.com/office/drawing/2014/main" val="20002"/>
                    </a:ext>
                  </a:extLst>
                </a:gridCol>
                <a:gridCol w="951061">
                  <a:extLst>
                    <a:ext uri="{9D8B030D-6E8A-4147-A177-3AD203B41FA5}">
                      <a16:colId xmlns:a16="http://schemas.microsoft.com/office/drawing/2014/main" val="20003"/>
                    </a:ext>
                  </a:extLst>
                </a:gridCol>
                <a:gridCol w="951061">
                  <a:extLst>
                    <a:ext uri="{9D8B030D-6E8A-4147-A177-3AD203B41FA5}">
                      <a16:colId xmlns:a16="http://schemas.microsoft.com/office/drawing/2014/main" val="20004"/>
                    </a:ext>
                  </a:extLst>
                </a:gridCol>
              </a:tblGrid>
              <a:tr h="244025">
                <a:tc>
                  <a:txBody>
                    <a:bodyPr/>
                    <a:lstStyle/>
                    <a:p>
                      <a:pPr marL="0" marR="0" lvl="0" indent="0" algn="l" rtl="0">
                        <a:lnSpc>
                          <a:spcPct val="100000"/>
                        </a:lnSpc>
                        <a:spcBef>
                          <a:spcPts val="0"/>
                        </a:spcBef>
                        <a:spcAft>
                          <a:spcPts val="0"/>
                        </a:spcAft>
                        <a:buClr>
                          <a:schemeClr val="dk1"/>
                        </a:buClr>
                        <a:buSzPts val="800"/>
                        <a:buFont typeface="Trebuchet MS"/>
                        <a:buNone/>
                      </a:pPr>
                      <a:r>
                        <a:rPr lang="en" sz="800" b="1" u="none" strike="noStrike" cap="none"/>
                        <a:t>Microcontroller</a:t>
                      </a:r>
                      <a:endParaRPr sz="800" b="1" u="none" strike="noStrike" cap="none"/>
                    </a:p>
                  </a:txBody>
                  <a:tcPr marL="68575" marR="68575" marT="91425" marB="91425">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b="1" u="none" strike="noStrike" cap="none"/>
                        <a:t>ATmega328P</a:t>
                      </a:r>
                      <a:endParaRPr sz="800" b="1" u="none" strike="noStrike" cap="none"/>
                    </a:p>
                  </a:txBody>
                  <a:tcPr marL="68575" marR="68575" marT="91425"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b="1" u="none" strike="noStrike" cap="none"/>
                        <a:t>MSP430FR6989</a:t>
                      </a:r>
                      <a:endParaRPr sz="800" b="1" u="none" strike="noStrike" cap="none"/>
                    </a:p>
                  </a:txBody>
                  <a:tcPr marL="68575" marR="68575" marT="91425" marB="91425">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800"/>
                        <a:buFont typeface="Times New Roman"/>
                        <a:buNone/>
                      </a:pPr>
                      <a:r>
                        <a:rPr lang="en" sz="800" b="1" u="none" strike="noStrike" cap="none">
                          <a:solidFill>
                            <a:schemeClr val="dk1"/>
                          </a:solidFill>
                          <a:sym typeface="Times New Roman"/>
                        </a:rPr>
                        <a:t>MSP430FR2476</a:t>
                      </a:r>
                      <a:endParaRPr sz="1200" b="1" u="none" strike="noStrike" cap="none"/>
                    </a:p>
                  </a:txBody>
                  <a:tcPr marL="91425" marR="91425" marT="91425" marB="91425">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800"/>
                        <a:buFont typeface="Times New Roman"/>
                        <a:buNone/>
                      </a:pPr>
                      <a:r>
                        <a:rPr lang="en" sz="800" b="1" u="none" strike="noStrike" cap="none">
                          <a:solidFill>
                            <a:schemeClr val="dk1"/>
                          </a:solidFill>
                          <a:sym typeface="Times New Roman"/>
                        </a:rPr>
                        <a:t>ESP32-WROOM-32E-N8</a:t>
                      </a:r>
                      <a:endParaRPr sz="1200" b="1" u="none" strike="noStrike" cap="none"/>
                    </a:p>
                  </a:txBody>
                  <a:tcPr marL="91425" marR="91425" marT="91425" marB="91425">
                    <a:solidFill>
                      <a:schemeClr val="bg1">
                        <a:lumMod val="75000"/>
                      </a:schemeClr>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chemeClr val="dk1"/>
                        </a:buClr>
                        <a:buSzPts val="800"/>
                        <a:buFont typeface="Trebuchet MS"/>
                        <a:buNone/>
                      </a:pPr>
                      <a:r>
                        <a:rPr lang="en" sz="800" b="1" u="none" strike="noStrike" cap="none"/>
                        <a:t>Clock Speed</a:t>
                      </a:r>
                      <a:endParaRPr sz="800" b="1" u="none" strike="noStrike" cap="none"/>
                    </a:p>
                  </a:txBody>
                  <a:tcPr marL="68575" marR="68575" marT="91425" marB="91425">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16 MHz</a:t>
                      </a:r>
                      <a:endParaRPr sz="800" i="1" u="none" strike="noStrike" cap="none"/>
                    </a:p>
                  </a:txBody>
                  <a:tcPr marL="68575" marR="68575" marT="91425" marB="91425">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16 MHz</a:t>
                      </a:r>
                      <a:endParaRPr sz="800" i="1" u="none" strike="noStrike" cap="none"/>
                    </a:p>
                  </a:txBody>
                  <a:tcPr marL="68575" marR="68575" marT="91425" marB="91425">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16 MHz</a:t>
                      </a:r>
                      <a:endParaRPr sz="800" i="1" u="none" strike="noStrike" cap="none"/>
                    </a:p>
                  </a:txBody>
                  <a:tcPr marL="68575" marR="68575" marT="91425" marB="91425">
                    <a:solidFill>
                      <a:srgbClr val="B6D7A8"/>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240 MHz</a:t>
                      </a:r>
                      <a:endParaRPr sz="800" i="1" u="none" strike="noStrike" cap="none"/>
                    </a:p>
                  </a:txBody>
                  <a:tcPr marL="68575" marR="68575" marT="91425" marB="91425">
                    <a:solidFill>
                      <a:schemeClr val="bg1">
                        <a:lumMod val="95000"/>
                      </a:schemeClr>
                    </a:solidFill>
                  </a:tcPr>
                </a:tc>
                <a:extLst>
                  <a:ext uri="{0D108BD9-81ED-4DB2-BD59-A6C34878D82A}">
                    <a16:rowId xmlns:a16="http://schemas.microsoft.com/office/drawing/2014/main" val="10001"/>
                  </a:ext>
                </a:extLst>
              </a:tr>
              <a:tr h="702300">
                <a:tc>
                  <a:txBody>
                    <a:bodyPr/>
                    <a:lstStyle/>
                    <a:p>
                      <a:pPr marL="0" marR="0" lvl="0" indent="0" algn="l" rtl="0">
                        <a:lnSpc>
                          <a:spcPct val="100000"/>
                        </a:lnSpc>
                        <a:spcBef>
                          <a:spcPts val="0"/>
                        </a:spcBef>
                        <a:spcAft>
                          <a:spcPts val="0"/>
                        </a:spcAft>
                        <a:buClr>
                          <a:schemeClr val="dk1"/>
                        </a:buClr>
                        <a:buSzPts val="800"/>
                        <a:buFont typeface="Trebuchet MS"/>
                        <a:buNone/>
                      </a:pPr>
                      <a:r>
                        <a:rPr lang="en" sz="800" b="1" u="none" strike="noStrike" cap="none"/>
                        <a:t>Communication</a:t>
                      </a:r>
                      <a:endParaRPr sz="800" b="1"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b="1" u="none" strike="noStrike" cap="none"/>
                        <a:t>Protocols</a:t>
                      </a:r>
                      <a:endParaRPr sz="800" b="1" u="none" strike="noStrike" cap="none"/>
                    </a:p>
                  </a:txBody>
                  <a:tcPr marL="68575" marR="68575" marT="91425" marB="91425">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6 PWM</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1 UART</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1 SPI</a:t>
                      </a:r>
                      <a:endParaRPr sz="800" u="none" strike="noStrike" cap="none"/>
                    </a:p>
                  </a:txBody>
                  <a:tcPr marL="68575" marR="68575" marT="91425" marB="91425">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14 PWM</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2 UART</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4 SPI</a:t>
                      </a:r>
                      <a:endParaRPr sz="800" u="none" strike="noStrike" cap="none"/>
                    </a:p>
                  </a:txBody>
                  <a:tcPr marL="68575" marR="68575" marT="91425" marB="91425">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14 PWM</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2 UART</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4 SPI</a:t>
                      </a:r>
                      <a:endParaRPr sz="800" u="none" strike="noStrike" cap="none"/>
                    </a:p>
                  </a:txBody>
                  <a:tcPr marL="68575" marR="68575" marT="91425" marB="91425">
                    <a:solidFill>
                      <a:srgbClr val="B6D7A8"/>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16 PWM</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3 UART</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4 SPI</a:t>
                      </a:r>
                      <a:endParaRPr sz="800" u="none" strike="noStrike" cap="none"/>
                    </a:p>
                  </a:txBody>
                  <a:tcPr marL="68575" marR="68575" marT="91425" marB="91425">
                    <a:solidFill>
                      <a:schemeClr val="bg1">
                        <a:lumMod val="95000"/>
                      </a:schemeClr>
                    </a:solidFill>
                  </a:tcPr>
                </a:tc>
                <a:extLst>
                  <a:ext uri="{0D108BD9-81ED-4DB2-BD59-A6C34878D82A}">
                    <a16:rowId xmlns:a16="http://schemas.microsoft.com/office/drawing/2014/main" val="10002"/>
                  </a:ext>
                </a:extLst>
              </a:tr>
              <a:tr h="304525">
                <a:tc>
                  <a:txBody>
                    <a:bodyPr/>
                    <a:lstStyle/>
                    <a:p>
                      <a:pPr marL="0" marR="0" lvl="0" indent="0" algn="l" rtl="0">
                        <a:lnSpc>
                          <a:spcPct val="100000"/>
                        </a:lnSpc>
                        <a:spcBef>
                          <a:spcPts val="0"/>
                        </a:spcBef>
                        <a:spcAft>
                          <a:spcPts val="0"/>
                        </a:spcAft>
                        <a:buClr>
                          <a:schemeClr val="dk1"/>
                        </a:buClr>
                        <a:buSzPts val="800"/>
                        <a:buFont typeface="Trebuchet MS"/>
                        <a:buNone/>
                      </a:pPr>
                      <a:r>
                        <a:rPr lang="en" sz="800" b="1" u="none" strike="noStrike" cap="none"/>
                        <a:t>GPIO</a:t>
                      </a:r>
                      <a:endParaRPr sz="800" b="1" u="none" strike="noStrike" cap="none"/>
                    </a:p>
                  </a:txBody>
                  <a:tcPr marL="68575" marR="68575" marT="91425" marB="91425">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23 GPIOs</a:t>
                      </a:r>
                      <a:endParaRPr sz="800" u="none" strike="noStrike" cap="none"/>
                    </a:p>
                  </a:txBody>
                  <a:tcPr marL="68575" marR="68575" marT="91425" marB="91425">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83 GPIO</a:t>
                      </a:r>
                      <a:endParaRPr sz="800" u="none" strike="noStrike" cap="none"/>
                    </a:p>
                  </a:txBody>
                  <a:tcPr marL="68575" marR="68575" marT="91425" marB="91425">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43 GPIO</a:t>
                      </a:r>
                      <a:endParaRPr sz="800" u="none" strike="noStrike" cap="none"/>
                    </a:p>
                  </a:txBody>
                  <a:tcPr marL="68575" marR="68575" marT="91425" marB="91425">
                    <a:solidFill>
                      <a:srgbClr val="B6D7A8"/>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26 GPIO</a:t>
                      </a:r>
                      <a:endParaRPr sz="800" u="none" strike="noStrike" cap="none"/>
                    </a:p>
                  </a:txBody>
                  <a:tcPr marL="68575" marR="68575" marT="91425" marB="91425">
                    <a:solidFill>
                      <a:schemeClr val="bg1">
                        <a:lumMod val="95000"/>
                      </a:schemeClr>
                    </a:solidFill>
                  </a:tcPr>
                </a:tc>
                <a:extLst>
                  <a:ext uri="{0D108BD9-81ED-4DB2-BD59-A6C34878D82A}">
                    <a16:rowId xmlns:a16="http://schemas.microsoft.com/office/drawing/2014/main" val="10003"/>
                  </a:ext>
                </a:extLst>
              </a:tr>
              <a:tr h="366400">
                <a:tc>
                  <a:txBody>
                    <a:bodyPr/>
                    <a:lstStyle/>
                    <a:p>
                      <a:pPr marL="0" marR="0" lvl="0" indent="0" algn="l" rtl="0">
                        <a:lnSpc>
                          <a:spcPct val="100000"/>
                        </a:lnSpc>
                        <a:spcBef>
                          <a:spcPts val="0"/>
                        </a:spcBef>
                        <a:spcAft>
                          <a:spcPts val="0"/>
                        </a:spcAft>
                        <a:buClr>
                          <a:schemeClr val="dk1"/>
                        </a:buClr>
                        <a:buSzPts val="800"/>
                        <a:buFont typeface="Trebuchet MS"/>
                        <a:buNone/>
                      </a:pPr>
                      <a:r>
                        <a:rPr lang="en" sz="800" b="1" u="none" strike="noStrike" cap="none"/>
                        <a:t>Memory</a:t>
                      </a:r>
                      <a:endParaRPr sz="800" b="1" u="none" strike="noStrike" cap="none"/>
                    </a:p>
                  </a:txBody>
                  <a:tcPr marL="68575" marR="68575" marT="91425" marB="91425">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32 KB Flash</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2 KB SRAM</a:t>
                      </a:r>
                      <a:endParaRPr sz="800" u="none" strike="noStrike" cap="none"/>
                    </a:p>
                  </a:txBody>
                  <a:tcPr marL="68575" marR="68575" marT="91425" marB="91425">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127 KB FRAM</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2 KB RAM</a:t>
                      </a:r>
                      <a:endParaRPr sz="800" u="none" strike="noStrike" cap="none"/>
                    </a:p>
                  </a:txBody>
                  <a:tcPr marL="68575" marR="68575" marT="91425" marB="91425">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64 KB FRAM</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8 KB RAM</a:t>
                      </a:r>
                      <a:endParaRPr sz="800" u="none" strike="noStrike" cap="none"/>
                    </a:p>
                  </a:txBody>
                  <a:tcPr marL="68575" marR="68575" marT="91425" marB="91425">
                    <a:solidFill>
                      <a:srgbClr val="B6D7A8"/>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8MB Flash</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520 KB SRAM</a:t>
                      </a:r>
                      <a:endParaRPr sz="800" u="none" strike="noStrike" cap="none"/>
                    </a:p>
                  </a:txBody>
                  <a:tcPr marL="68575" marR="68575" marT="91425" marB="91425">
                    <a:solidFill>
                      <a:schemeClr val="bg1">
                        <a:lumMod val="95000"/>
                      </a:schemeClr>
                    </a:solidFill>
                  </a:tcPr>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chemeClr val="dk1"/>
                        </a:buClr>
                        <a:buSzPts val="800"/>
                        <a:buFont typeface="Trebuchet MS"/>
                        <a:buNone/>
                      </a:pPr>
                      <a:r>
                        <a:rPr lang="en" sz="800" b="1" u="none" strike="noStrike" cap="none"/>
                        <a:t>Pin Count/PItch</a:t>
                      </a:r>
                      <a:endParaRPr sz="800" b="1" u="none" strike="noStrike" cap="none"/>
                    </a:p>
                  </a:txBody>
                  <a:tcPr marL="68575" marR="68575" marT="91425" marB="91425">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US" sz="800" u="none" strike="noStrike" cap="none"/>
                        <a:t>32 / 0.50mm</a:t>
                      </a:r>
                      <a:endParaRPr sz="800" u="none" strike="noStrike" cap="none"/>
                    </a:p>
                  </a:txBody>
                  <a:tcPr marL="68575" marR="68575" marT="91425" marB="91425">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US" sz="800" u="none" strike="noStrike" cap="none"/>
                        <a:t>100 / 0.50mm</a:t>
                      </a:r>
                      <a:endParaRPr sz="800" u="none" strike="noStrike" cap="none"/>
                    </a:p>
                  </a:txBody>
                  <a:tcPr marL="68575" marR="68575" marT="91425" marB="91425">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US" sz="800" u="none" strike="noStrike" cap="none"/>
                        <a:t>48 / 0.50mm</a:t>
                      </a:r>
                      <a:endParaRPr sz="800" u="none" strike="noStrike" cap="none"/>
                    </a:p>
                  </a:txBody>
                  <a:tcPr marL="68575" marR="68575" marT="91425" marB="91425">
                    <a:solidFill>
                      <a:srgbClr val="B6D7A8"/>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US" sz="800" u="none" strike="noStrike" cap="none"/>
                        <a:t>38 / 0.50mm</a:t>
                      </a:r>
                      <a:endParaRPr sz="800" u="none" strike="noStrike" cap="none"/>
                    </a:p>
                  </a:txBody>
                  <a:tcPr marL="68575" marR="68575" marT="91425" marB="91425">
                    <a:solidFill>
                      <a:schemeClr val="bg1">
                        <a:lumMod val="95000"/>
                      </a:schemeClr>
                    </a:solidFill>
                  </a:tcPr>
                </a:tc>
                <a:extLst>
                  <a:ext uri="{0D108BD9-81ED-4DB2-BD59-A6C34878D82A}">
                    <a16:rowId xmlns:a16="http://schemas.microsoft.com/office/drawing/2014/main" val="10005"/>
                  </a:ext>
                </a:extLst>
              </a:tr>
              <a:tr h="554350">
                <a:tc>
                  <a:txBody>
                    <a:bodyPr/>
                    <a:lstStyle/>
                    <a:p>
                      <a:pPr marL="0" marR="0" lvl="0" indent="0" algn="l" rtl="0">
                        <a:lnSpc>
                          <a:spcPct val="100000"/>
                        </a:lnSpc>
                        <a:spcBef>
                          <a:spcPts val="0"/>
                        </a:spcBef>
                        <a:spcAft>
                          <a:spcPts val="0"/>
                        </a:spcAft>
                        <a:buClr>
                          <a:schemeClr val="dk1"/>
                        </a:buClr>
                        <a:buSzPts val="800"/>
                        <a:buFont typeface="Trebuchet MS"/>
                        <a:buNone/>
                      </a:pPr>
                      <a:r>
                        <a:rPr lang="en" sz="800" b="1" u="none" strike="noStrike" cap="none"/>
                        <a:t>Availability</a:t>
                      </a:r>
                      <a:endParaRPr sz="800" b="1" u="none" strike="noStrike" cap="none"/>
                    </a:p>
                  </a:txBody>
                  <a:tcPr marL="68575" marR="68575" marT="91425" marB="91425">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49,053 in stock on Mouser</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$2.65 each</a:t>
                      </a:r>
                      <a:endParaRPr sz="800" u="none" strike="noStrike" cap="none"/>
                    </a:p>
                  </a:txBody>
                  <a:tcPr marL="68575" marR="68575" marT="91425" marB="91425">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990 In stock on Mouser</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$8.70 each</a:t>
                      </a:r>
                      <a:endParaRPr sz="800" u="none" strike="noStrike" cap="none"/>
                    </a:p>
                  </a:txBody>
                  <a:tcPr marL="68575" marR="68575" marT="91425" marB="91425">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1,096 in stock on Mouser</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$2.97 each</a:t>
                      </a:r>
                      <a:endParaRPr sz="800" u="none" strike="noStrike" cap="none"/>
                    </a:p>
                  </a:txBody>
                  <a:tcPr marL="68575" marR="68575" marT="91425" marB="91425">
                    <a:solidFill>
                      <a:srgbClr val="B6D7A8"/>
                    </a:solidFill>
                  </a:tcPr>
                </a:tc>
                <a:tc>
                  <a:txBody>
                    <a:bodyPr/>
                    <a:lstStyle/>
                    <a:p>
                      <a:pPr marL="0" marR="0" lvl="0" indent="0" algn="l" rtl="0">
                        <a:lnSpc>
                          <a:spcPct val="100000"/>
                        </a:lnSpc>
                        <a:spcBef>
                          <a:spcPts val="0"/>
                        </a:spcBef>
                        <a:spcAft>
                          <a:spcPts val="0"/>
                        </a:spcAft>
                        <a:buClr>
                          <a:schemeClr val="dk1"/>
                        </a:buClr>
                        <a:buSzPts val="800"/>
                        <a:buFont typeface="Trebuchet MS"/>
                        <a:buNone/>
                      </a:pPr>
                      <a:r>
                        <a:rPr lang="en" sz="800" u="none" strike="noStrike" cap="none"/>
                        <a:t>1,270 in stock on Mouser</a:t>
                      </a:r>
                      <a:endParaRPr sz="800" u="none" strike="noStrike" cap="none"/>
                    </a:p>
                    <a:p>
                      <a:pPr marL="0" marR="0" lvl="0" indent="0" algn="l" rtl="0">
                        <a:lnSpc>
                          <a:spcPct val="100000"/>
                        </a:lnSpc>
                        <a:spcBef>
                          <a:spcPts val="1000"/>
                        </a:spcBef>
                        <a:spcAft>
                          <a:spcPts val="0"/>
                        </a:spcAft>
                        <a:buClr>
                          <a:schemeClr val="dk1"/>
                        </a:buClr>
                        <a:buSzPts val="800"/>
                        <a:buFont typeface="Trebuchet MS"/>
                        <a:buNone/>
                      </a:pPr>
                      <a:r>
                        <a:rPr lang="en" sz="800" u="none" strike="noStrike" cap="none"/>
                        <a:t>$2.80 each</a:t>
                      </a:r>
                      <a:endParaRPr sz="800" u="none" strike="noStrike" cap="none"/>
                    </a:p>
                  </a:txBody>
                  <a:tcPr marL="68575" marR="68575" marT="91425" marB="91425">
                    <a:solidFill>
                      <a:schemeClr val="bg1">
                        <a:lumMod val="95000"/>
                      </a:schemeClr>
                    </a:solidFill>
                  </a:tcPr>
                </a:tc>
                <a:extLst>
                  <a:ext uri="{0D108BD9-81ED-4DB2-BD59-A6C34878D82A}">
                    <a16:rowId xmlns:a16="http://schemas.microsoft.com/office/drawing/2014/main" val="10006"/>
                  </a:ext>
                </a:extLst>
              </a:tr>
            </a:tbl>
          </a:graphicData>
        </a:graphic>
      </p:graphicFrame>
      <p:pic>
        <p:nvPicPr>
          <p:cNvPr id="352" name="Google Shape;352;p15"/>
          <p:cNvPicPr preferRelativeResize="0"/>
          <p:nvPr/>
        </p:nvPicPr>
        <p:blipFill rotWithShape="1">
          <a:blip r:embed="rId3">
            <a:alphaModFix/>
          </a:blip>
          <a:srcRect/>
          <a:stretch/>
        </p:blipFill>
        <p:spPr>
          <a:xfrm>
            <a:off x="5476899" y="208065"/>
            <a:ext cx="1376205" cy="884189"/>
          </a:xfrm>
          <a:prstGeom prst="rect">
            <a:avLst/>
          </a:prstGeom>
          <a:noFill/>
          <a:ln>
            <a:noFill/>
          </a:ln>
        </p:spPr>
      </p:pic>
      <p:cxnSp>
        <p:nvCxnSpPr>
          <p:cNvPr id="353" name="Google Shape;353;p15"/>
          <p:cNvCxnSpPr/>
          <p:nvPr/>
        </p:nvCxnSpPr>
        <p:spPr>
          <a:xfrm rot="10800000" flipH="1">
            <a:off x="311700" y="535921"/>
            <a:ext cx="2667300" cy="7200"/>
          </a:xfrm>
          <a:prstGeom prst="straightConnector1">
            <a:avLst/>
          </a:prstGeom>
          <a:noFill/>
          <a:ln w="28575" cap="flat" cmpd="sng">
            <a:solidFill>
              <a:schemeClr val="accent2"/>
            </a:solidFill>
            <a:prstDash val="solid"/>
            <a:round/>
            <a:headEnd type="none" w="sm" len="sm"/>
            <a:tailEnd type="none" w="sm" len="sm"/>
          </a:ln>
        </p:spPr>
      </p:cxnSp>
      <p:pic>
        <p:nvPicPr>
          <p:cNvPr id="354" name="Google Shape;354;p15"/>
          <p:cNvPicPr preferRelativeResize="0"/>
          <p:nvPr/>
        </p:nvPicPr>
        <p:blipFill rotWithShape="1">
          <a:blip r:embed="rId4">
            <a:alphaModFix/>
          </a:blip>
          <a:srcRect/>
          <a:stretch/>
        </p:blipFill>
        <p:spPr>
          <a:xfrm>
            <a:off x="8568000" y="0"/>
            <a:ext cx="576000" cy="576000"/>
          </a:xfrm>
          <a:prstGeom prst="ellipse">
            <a:avLst/>
          </a:prstGeom>
          <a:noFill/>
          <a:ln>
            <a:noFill/>
          </a:ln>
        </p:spPr>
      </p:pic>
      <p:sp>
        <p:nvSpPr>
          <p:cNvPr id="2" name="TextBox 1">
            <a:extLst>
              <a:ext uri="{FF2B5EF4-FFF2-40B4-BE49-F238E27FC236}">
                <a16:creationId xmlns:a16="http://schemas.microsoft.com/office/drawing/2014/main" id="{88F042C0-846E-8297-EF33-F49621FB7774}"/>
              </a:ext>
            </a:extLst>
          </p:cNvPr>
          <p:cNvSpPr txBox="1"/>
          <p:nvPr/>
        </p:nvSpPr>
        <p:spPr>
          <a:xfrm>
            <a:off x="7032139" y="57167"/>
            <a:ext cx="1535861" cy="461665"/>
          </a:xfrm>
          <a:prstGeom prst="rect">
            <a:avLst/>
          </a:prstGeom>
          <a:noFill/>
        </p:spPr>
        <p:txBody>
          <a:bodyPr wrap="square" rtlCol="0">
            <a:spAutoFit/>
          </a:bodyPr>
          <a:lstStyle/>
          <a:p>
            <a:pPr algn="r"/>
            <a:r>
              <a:rPr lang="en-US" sz="1200">
                <a:solidFill>
                  <a:schemeClr val="bg1"/>
                </a:solidFill>
              </a:rPr>
              <a:t>Ryan Pettit</a:t>
            </a:r>
          </a:p>
          <a:p>
            <a:pPr algn="r"/>
            <a:r>
              <a:rPr lang="en-US" sz="1200">
                <a:solidFill>
                  <a:schemeClr val="bg1"/>
                </a:solidFill>
              </a:rPr>
              <a:t>Computer Engineer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11bc12df0c_4_158"/>
          <p:cNvSpPr txBox="1">
            <a:spLocks noGrp="1"/>
          </p:cNvSpPr>
          <p:nvPr>
            <p:ph type="title"/>
          </p:nvPr>
        </p:nvSpPr>
        <p:spPr>
          <a:xfrm>
            <a:off x="311700" y="0"/>
            <a:ext cx="8520600" cy="676200"/>
          </a:xfrm>
          <a:prstGeom prst="rect">
            <a:avLst/>
          </a:prstGeom>
          <a:noFill/>
          <a:ln>
            <a:noFill/>
          </a:ln>
        </p:spPr>
        <p:txBody>
          <a:bodyPr spcFirstLastPara="1" wrap="square" lIns="91425" tIns="91425" rIns="91425" bIns="91425" anchor="t" anchorCtr="0">
            <a:normAutofit/>
          </a:bodyPr>
          <a:lstStyle/>
          <a:p>
            <a:pPr marL="0" lvl="0" indent="0" algn="ctr" rtl="0">
              <a:lnSpc>
                <a:spcPct val="90000"/>
              </a:lnSpc>
              <a:spcBef>
                <a:spcPts val="0"/>
              </a:spcBef>
              <a:spcAft>
                <a:spcPts val="0"/>
              </a:spcAft>
              <a:buClr>
                <a:schemeClr val="dk1"/>
              </a:buClr>
              <a:buSzPts val="2800"/>
              <a:buFont typeface="Play"/>
              <a:buNone/>
            </a:pPr>
            <a:r>
              <a:rPr lang="en" sz="2500" b="1">
                <a:solidFill>
                  <a:schemeClr val="dk1"/>
                </a:solidFill>
              </a:rPr>
              <a:t>Overall System Schematic</a:t>
            </a:r>
            <a:endParaRPr>
              <a:solidFill>
                <a:schemeClr val="dk1"/>
              </a:solidFill>
            </a:endParaRPr>
          </a:p>
        </p:txBody>
      </p:sp>
      <p:pic>
        <p:nvPicPr>
          <p:cNvPr id="361" name="Google Shape;361;g211bc12df0c_4_158"/>
          <p:cNvPicPr preferRelativeResize="0"/>
          <p:nvPr/>
        </p:nvPicPr>
        <p:blipFill rotWithShape="1">
          <a:blip r:embed="rId3">
            <a:alphaModFix/>
          </a:blip>
          <a:srcRect/>
          <a:stretch/>
        </p:blipFill>
        <p:spPr>
          <a:xfrm>
            <a:off x="8568000" y="9"/>
            <a:ext cx="576000" cy="576000"/>
          </a:xfrm>
          <a:prstGeom prst="ellipse">
            <a:avLst/>
          </a:prstGeom>
          <a:noFill/>
          <a:ln>
            <a:noFill/>
          </a:ln>
        </p:spPr>
      </p:pic>
      <p:cxnSp>
        <p:nvCxnSpPr>
          <p:cNvPr id="362" name="Google Shape;362;g211bc12df0c_4_158"/>
          <p:cNvCxnSpPr/>
          <p:nvPr/>
        </p:nvCxnSpPr>
        <p:spPr>
          <a:xfrm rot="10800000" flipH="1">
            <a:off x="2423100" y="467671"/>
            <a:ext cx="4297800" cy="3600"/>
          </a:xfrm>
          <a:prstGeom prst="straightConnector1">
            <a:avLst/>
          </a:prstGeom>
          <a:noFill/>
          <a:ln w="28575" cap="flat" cmpd="sng">
            <a:solidFill>
              <a:srgbClr val="A5644E"/>
            </a:solidFill>
            <a:prstDash val="solid"/>
            <a:round/>
            <a:headEnd type="none" w="sm" len="sm"/>
            <a:tailEnd type="none" w="sm" len="sm"/>
          </a:ln>
        </p:spPr>
      </p:cxnSp>
      <p:sp>
        <p:nvSpPr>
          <p:cNvPr id="2" name="TextBox 1">
            <a:extLst>
              <a:ext uri="{FF2B5EF4-FFF2-40B4-BE49-F238E27FC236}">
                <a16:creationId xmlns:a16="http://schemas.microsoft.com/office/drawing/2014/main" id="{ECC81BC2-18FC-A183-F523-C635CD2FE585}"/>
              </a:ext>
            </a:extLst>
          </p:cNvPr>
          <p:cNvSpPr txBox="1"/>
          <p:nvPr/>
        </p:nvSpPr>
        <p:spPr>
          <a:xfrm>
            <a:off x="7043302" y="57176"/>
            <a:ext cx="1524698" cy="461665"/>
          </a:xfrm>
          <a:prstGeom prst="rect">
            <a:avLst/>
          </a:prstGeom>
          <a:noFill/>
        </p:spPr>
        <p:txBody>
          <a:bodyPr wrap="square" rtlCol="0">
            <a:spAutoFit/>
          </a:bodyPr>
          <a:lstStyle/>
          <a:p>
            <a:pPr algn="r"/>
            <a:r>
              <a:rPr lang="en-US" sz="1200"/>
              <a:t>Lazaro Sosa</a:t>
            </a:r>
          </a:p>
          <a:p>
            <a:pPr algn="r"/>
            <a:r>
              <a:rPr lang="en-US" sz="1200"/>
              <a:t>Electrical Engineer</a:t>
            </a:r>
          </a:p>
        </p:txBody>
      </p:sp>
      <p:pic>
        <p:nvPicPr>
          <p:cNvPr id="6" name="Picture 5" descr="A diagram of a computer&#10;&#10;Description automatically generated">
            <a:extLst>
              <a:ext uri="{FF2B5EF4-FFF2-40B4-BE49-F238E27FC236}">
                <a16:creationId xmlns:a16="http://schemas.microsoft.com/office/drawing/2014/main" id="{45FCD7B0-5433-1FF3-2C72-9CB4B161AF3D}"/>
              </a:ext>
            </a:extLst>
          </p:cNvPr>
          <p:cNvPicPr>
            <a:picLocks noChangeAspect="1"/>
          </p:cNvPicPr>
          <p:nvPr/>
        </p:nvPicPr>
        <p:blipFill>
          <a:blip r:embed="rId4"/>
          <a:stretch>
            <a:fillRect/>
          </a:stretch>
        </p:blipFill>
        <p:spPr>
          <a:xfrm>
            <a:off x="974162" y="563379"/>
            <a:ext cx="7195676" cy="444507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
          <p:cNvSpPr txBox="1"/>
          <p:nvPr/>
        </p:nvSpPr>
        <p:spPr>
          <a:xfrm>
            <a:off x="5011125" y="-30800"/>
            <a:ext cx="3782100" cy="5174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3F3F3F"/>
              </a:solidFill>
              <a:latin typeface="Trebuchet MS"/>
              <a:ea typeface="Trebuchet MS"/>
              <a:cs typeface="Trebuchet MS"/>
              <a:sym typeface="Trebuchet MS"/>
            </a:endParaRPr>
          </a:p>
        </p:txBody>
      </p:sp>
      <p:sp>
        <p:nvSpPr>
          <p:cNvPr id="205" name="Google Shape;205;p2"/>
          <p:cNvSpPr txBox="1">
            <a:spLocks noGrp="1"/>
          </p:cNvSpPr>
          <p:nvPr>
            <p:ph type="ctrTitle"/>
          </p:nvPr>
        </p:nvSpPr>
        <p:spPr>
          <a:xfrm>
            <a:off x="338450" y="2684200"/>
            <a:ext cx="2233200" cy="516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accent1"/>
              </a:buClr>
              <a:buSzPts val="990"/>
              <a:buFont typeface="Trebuchet MS"/>
              <a:buNone/>
            </a:pPr>
            <a:r>
              <a:rPr lang="en" sz="2080" b="1">
                <a:solidFill>
                  <a:schemeClr val="dk1"/>
                </a:solidFill>
              </a:rPr>
              <a:t>Our Team</a:t>
            </a:r>
            <a:endParaRPr sz="2080" b="1">
              <a:solidFill>
                <a:schemeClr val="dk1"/>
              </a:solidFill>
            </a:endParaRPr>
          </a:p>
        </p:txBody>
      </p:sp>
      <p:sp>
        <p:nvSpPr>
          <p:cNvPr id="206" name="Google Shape;206;p2"/>
          <p:cNvSpPr txBox="1">
            <a:spLocks noGrp="1"/>
          </p:cNvSpPr>
          <p:nvPr>
            <p:ph type="subTitle" idx="1"/>
          </p:nvPr>
        </p:nvSpPr>
        <p:spPr>
          <a:xfrm>
            <a:off x="250600" y="759450"/>
            <a:ext cx="35181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SzPts val="1200"/>
              <a:buNone/>
            </a:pPr>
            <a:r>
              <a:rPr lang="en" sz="1500">
                <a:solidFill>
                  <a:schemeClr val="dk1"/>
                </a:solidFill>
              </a:rPr>
              <a:t>Our project aims to develop a fully automated standing desk that seamlessly and dynamically adjusts its height based on individual user needs, enhancing comfort and productivity by promoting better posture.</a:t>
            </a:r>
            <a:endParaRPr sz="1200">
              <a:solidFill>
                <a:schemeClr val="dk1"/>
              </a:solidFill>
            </a:endParaRPr>
          </a:p>
        </p:txBody>
      </p:sp>
      <p:sp>
        <p:nvSpPr>
          <p:cNvPr id="207" name="Google Shape;207;p2"/>
          <p:cNvSpPr txBox="1">
            <a:spLocks noGrp="1"/>
          </p:cNvSpPr>
          <p:nvPr>
            <p:ph type="ctrTitle" idx="4294967295"/>
          </p:nvPr>
        </p:nvSpPr>
        <p:spPr>
          <a:xfrm>
            <a:off x="338438" y="4412613"/>
            <a:ext cx="1654200" cy="612900"/>
          </a:xfrm>
          <a:prstGeom prst="rect">
            <a:avLst/>
          </a:prstGeom>
          <a:noFill/>
          <a:ln>
            <a:noFill/>
          </a:ln>
        </p:spPr>
        <p:txBody>
          <a:bodyPr spcFirstLastPara="1" wrap="square" lIns="91425" tIns="91425" rIns="91425" bIns="91425" anchor="b" anchorCtr="0">
            <a:normAutofit/>
          </a:bodyPr>
          <a:lstStyle/>
          <a:p>
            <a:pPr marL="0" marR="0" lvl="0" indent="0" algn="ctr" rtl="0">
              <a:spcBef>
                <a:spcPts val="0"/>
              </a:spcBef>
              <a:spcAft>
                <a:spcPts val="0"/>
              </a:spcAft>
              <a:buClr>
                <a:schemeClr val="accent1"/>
              </a:buClr>
              <a:buSzPts val="1200"/>
              <a:buFont typeface="Trebuchet MS"/>
              <a:buNone/>
            </a:pPr>
            <a:r>
              <a:rPr lang="en" sz="1200" b="0" i="0" u="none" strike="noStrike" cap="none">
                <a:solidFill>
                  <a:schemeClr val="dk2"/>
                </a:solidFill>
                <a:latin typeface="Trebuchet MS"/>
                <a:ea typeface="Trebuchet MS"/>
                <a:cs typeface="Trebuchet MS"/>
                <a:sym typeface="Trebuchet MS"/>
              </a:rPr>
              <a:t>Lazaro Sosa</a:t>
            </a:r>
            <a:endParaRPr sz="1200" b="0" i="0" u="none" strike="noStrike" cap="none">
              <a:solidFill>
                <a:schemeClr val="dk2"/>
              </a:solidFill>
              <a:latin typeface="Trebuchet MS"/>
              <a:ea typeface="Trebuchet MS"/>
              <a:cs typeface="Trebuchet MS"/>
              <a:sym typeface="Trebuchet MS"/>
            </a:endParaRPr>
          </a:p>
          <a:p>
            <a:pPr marL="0" marR="0" lvl="0" indent="0" algn="ctr" rtl="0">
              <a:spcBef>
                <a:spcPts val="0"/>
              </a:spcBef>
              <a:spcAft>
                <a:spcPts val="0"/>
              </a:spcAft>
              <a:buClr>
                <a:schemeClr val="accent1"/>
              </a:buClr>
              <a:buSzPts val="1200"/>
              <a:buFont typeface="Trebuchet MS"/>
              <a:buNone/>
            </a:pPr>
            <a:r>
              <a:rPr lang="en" sz="1200" b="0" i="0" u="none" strike="noStrike" cap="none">
                <a:solidFill>
                  <a:schemeClr val="dk2"/>
                </a:solidFill>
                <a:latin typeface="Trebuchet MS"/>
                <a:ea typeface="Trebuchet MS"/>
                <a:cs typeface="Trebuchet MS"/>
                <a:sym typeface="Trebuchet MS"/>
              </a:rPr>
              <a:t>Electrical Engineer</a:t>
            </a:r>
            <a:endParaRPr sz="1200" b="0" i="0" u="none" strike="noStrike" cap="none">
              <a:solidFill>
                <a:schemeClr val="dk2"/>
              </a:solidFill>
              <a:latin typeface="Trebuchet MS"/>
              <a:ea typeface="Trebuchet MS"/>
              <a:cs typeface="Trebuchet MS"/>
              <a:sym typeface="Trebuchet MS"/>
            </a:endParaRPr>
          </a:p>
        </p:txBody>
      </p:sp>
      <p:sp>
        <p:nvSpPr>
          <p:cNvPr id="208" name="Google Shape;208;p2"/>
          <p:cNvSpPr txBox="1">
            <a:spLocks noGrp="1"/>
          </p:cNvSpPr>
          <p:nvPr>
            <p:ph type="ctrTitle" idx="4294967295"/>
          </p:nvPr>
        </p:nvSpPr>
        <p:spPr>
          <a:xfrm>
            <a:off x="2575497" y="4412673"/>
            <a:ext cx="1654175" cy="612775"/>
          </a:xfrm>
          <a:prstGeom prst="rect">
            <a:avLst/>
          </a:prstGeom>
          <a:noFill/>
          <a:ln>
            <a:noFill/>
          </a:ln>
        </p:spPr>
        <p:txBody>
          <a:bodyPr spcFirstLastPara="1" wrap="square" lIns="91425" tIns="91425" rIns="91425" bIns="91425" anchor="b" anchorCtr="0">
            <a:normAutofit/>
          </a:bodyPr>
          <a:lstStyle/>
          <a:p>
            <a:pPr marL="0" marR="0" lvl="0" indent="0" algn="ctr" rtl="0">
              <a:spcBef>
                <a:spcPts val="0"/>
              </a:spcBef>
              <a:spcAft>
                <a:spcPts val="0"/>
              </a:spcAft>
              <a:buClr>
                <a:schemeClr val="accent1"/>
              </a:buClr>
              <a:buSzPts val="1200"/>
              <a:buFont typeface="Trebuchet MS"/>
              <a:buNone/>
            </a:pPr>
            <a:r>
              <a:rPr lang="en" sz="1200" b="0" i="0" u="none" strike="noStrike" cap="none">
                <a:solidFill>
                  <a:schemeClr val="dk2"/>
                </a:solidFill>
                <a:latin typeface="Trebuchet MS"/>
                <a:ea typeface="Trebuchet MS"/>
                <a:cs typeface="Trebuchet MS"/>
                <a:sym typeface="Trebuchet MS"/>
              </a:rPr>
              <a:t>Michael Dumas</a:t>
            </a:r>
            <a:endParaRPr sz="1200" b="0" i="0" u="none" strike="noStrike" cap="none">
              <a:solidFill>
                <a:schemeClr val="dk2"/>
              </a:solidFill>
              <a:latin typeface="Trebuchet MS"/>
              <a:ea typeface="Trebuchet MS"/>
              <a:cs typeface="Trebuchet MS"/>
              <a:sym typeface="Trebuchet MS"/>
            </a:endParaRPr>
          </a:p>
          <a:p>
            <a:pPr marL="0" marR="0" lvl="0" indent="0" algn="ctr" rtl="0">
              <a:spcBef>
                <a:spcPts val="0"/>
              </a:spcBef>
              <a:spcAft>
                <a:spcPts val="0"/>
              </a:spcAft>
              <a:buClr>
                <a:schemeClr val="accent1"/>
              </a:buClr>
              <a:buSzPts val="1200"/>
              <a:buFont typeface="Trebuchet MS"/>
              <a:buNone/>
            </a:pPr>
            <a:r>
              <a:rPr lang="en" sz="1200" b="0" i="0" u="none" strike="noStrike" cap="none">
                <a:solidFill>
                  <a:schemeClr val="dk2"/>
                </a:solidFill>
                <a:latin typeface="Trebuchet MS"/>
                <a:ea typeface="Trebuchet MS"/>
                <a:cs typeface="Trebuchet MS"/>
                <a:sym typeface="Trebuchet MS"/>
              </a:rPr>
              <a:t>Electrical Engineer</a:t>
            </a:r>
            <a:endParaRPr sz="1200" b="0" i="0" u="none" strike="noStrike" cap="none">
              <a:solidFill>
                <a:schemeClr val="dk2"/>
              </a:solidFill>
              <a:latin typeface="Trebuchet MS"/>
              <a:ea typeface="Trebuchet MS"/>
              <a:cs typeface="Trebuchet MS"/>
              <a:sym typeface="Trebuchet MS"/>
            </a:endParaRPr>
          </a:p>
        </p:txBody>
      </p:sp>
      <p:sp>
        <p:nvSpPr>
          <p:cNvPr id="209" name="Google Shape;209;p2"/>
          <p:cNvSpPr txBox="1">
            <a:spLocks noGrp="1"/>
          </p:cNvSpPr>
          <p:nvPr>
            <p:ph type="ctrTitle" idx="4294967295"/>
          </p:nvPr>
        </p:nvSpPr>
        <p:spPr>
          <a:xfrm>
            <a:off x="4881420" y="4412672"/>
            <a:ext cx="1655762" cy="612775"/>
          </a:xfrm>
          <a:prstGeom prst="rect">
            <a:avLst/>
          </a:prstGeom>
          <a:noFill/>
          <a:ln>
            <a:noFill/>
          </a:ln>
        </p:spPr>
        <p:txBody>
          <a:bodyPr spcFirstLastPara="1" wrap="square" lIns="91425" tIns="91425" rIns="91425" bIns="91425" anchor="b" anchorCtr="0">
            <a:normAutofit/>
          </a:bodyPr>
          <a:lstStyle/>
          <a:p>
            <a:pPr marL="0" marR="0" lvl="0" indent="0" algn="ctr" rtl="0">
              <a:spcBef>
                <a:spcPts val="0"/>
              </a:spcBef>
              <a:spcAft>
                <a:spcPts val="0"/>
              </a:spcAft>
              <a:buClr>
                <a:schemeClr val="accent1"/>
              </a:buClr>
              <a:buSzPts val="1200"/>
              <a:buFont typeface="Trebuchet MS"/>
              <a:buNone/>
            </a:pPr>
            <a:r>
              <a:rPr lang="en" sz="1200" b="0" i="0" u="none" strike="noStrike" cap="none">
                <a:solidFill>
                  <a:schemeClr val="dk2"/>
                </a:solidFill>
                <a:latin typeface="Trebuchet MS"/>
                <a:ea typeface="Trebuchet MS"/>
                <a:cs typeface="Trebuchet MS"/>
                <a:sym typeface="Trebuchet MS"/>
              </a:rPr>
              <a:t>Ryan Pettit</a:t>
            </a:r>
            <a:endParaRPr sz="1200" b="0" i="0" u="none" strike="noStrike" cap="none">
              <a:solidFill>
                <a:schemeClr val="dk2"/>
              </a:solidFill>
              <a:latin typeface="Trebuchet MS"/>
              <a:ea typeface="Trebuchet MS"/>
              <a:cs typeface="Trebuchet MS"/>
              <a:sym typeface="Trebuchet MS"/>
            </a:endParaRPr>
          </a:p>
          <a:p>
            <a:pPr marL="0" marR="0" lvl="0" indent="0" algn="ctr" rtl="0">
              <a:spcBef>
                <a:spcPts val="0"/>
              </a:spcBef>
              <a:spcAft>
                <a:spcPts val="0"/>
              </a:spcAft>
              <a:buClr>
                <a:schemeClr val="accent1"/>
              </a:buClr>
              <a:buSzPts val="1200"/>
              <a:buFont typeface="Trebuchet MS"/>
              <a:buNone/>
            </a:pPr>
            <a:r>
              <a:rPr lang="en" sz="1200" b="0" i="0" u="none" strike="noStrike" cap="none">
                <a:solidFill>
                  <a:schemeClr val="dk2"/>
                </a:solidFill>
                <a:latin typeface="Trebuchet MS"/>
                <a:ea typeface="Trebuchet MS"/>
                <a:cs typeface="Trebuchet MS"/>
                <a:sym typeface="Trebuchet MS"/>
              </a:rPr>
              <a:t>Computer Engineer</a:t>
            </a:r>
            <a:endParaRPr sz="1200" b="0" i="0" u="none" strike="noStrike" cap="none">
              <a:solidFill>
                <a:schemeClr val="dk2"/>
              </a:solidFill>
              <a:latin typeface="Trebuchet MS"/>
              <a:ea typeface="Trebuchet MS"/>
              <a:cs typeface="Trebuchet MS"/>
              <a:sym typeface="Trebuchet MS"/>
            </a:endParaRPr>
          </a:p>
        </p:txBody>
      </p:sp>
      <p:sp>
        <p:nvSpPr>
          <p:cNvPr id="210" name="Google Shape;210;p2"/>
          <p:cNvSpPr txBox="1">
            <a:spLocks noGrp="1"/>
          </p:cNvSpPr>
          <p:nvPr>
            <p:ph type="ctrTitle" idx="4294967295"/>
          </p:nvPr>
        </p:nvSpPr>
        <p:spPr>
          <a:xfrm>
            <a:off x="6965300" y="4412600"/>
            <a:ext cx="1993500" cy="612900"/>
          </a:xfrm>
          <a:prstGeom prst="rect">
            <a:avLst/>
          </a:prstGeom>
          <a:noFill/>
          <a:ln>
            <a:noFill/>
          </a:ln>
        </p:spPr>
        <p:txBody>
          <a:bodyPr spcFirstLastPara="1" wrap="square" lIns="91425" tIns="91425" rIns="91425" bIns="91425" anchor="b" anchorCtr="0">
            <a:normAutofit/>
          </a:bodyPr>
          <a:lstStyle/>
          <a:p>
            <a:pPr marL="0" marR="0" lvl="0" indent="0" algn="ctr" rtl="0">
              <a:spcBef>
                <a:spcPts val="0"/>
              </a:spcBef>
              <a:spcAft>
                <a:spcPts val="0"/>
              </a:spcAft>
              <a:buClr>
                <a:schemeClr val="accent1"/>
              </a:buClr>
              <a:buSzPts val="1200"/>
              <a:buFont typeface="Trebuchet MS"/>
              <a:buNone/>
            </a:pPr>
            <a:r>
              <a:rPr lang="en" sz="1200" b="0" i="0" u="none" strike="noStrike" cap="none">
                <a:solidFill>
                  <a:schemeClr val="dk2"/>
                </a:solidFill>
                <a:latin typeface="Trebuchet MS"/>
                <a:ea typeface="Trebuchet MS"/>
                <a:cs typeface="Trebuchet MS"/>
                <a:sym typeface="Trebuchet MS"/>
              </a:rPr>
              <a:t>Ashley Yang</a:t>
            </a:r>
            <a:endParaRPr sz="1200" b="0" i="0" u="none" strike="noStrike" cap="none">
              <a:solidFill>
                <a:schemeClr val="dk2"/>
              </a:solidFill>
              <a:latin typeface="Trebuchet MS"/>
              <a:ea typeface="Trebuchet MS"/>
              <a:cs typeface="Trebuchet MS"/>
              <a:sym typeface="Trebuchet MS"/>
            </a:endParaRPr>
          </a:p>
          <a:p>
            <a:pPr marL="0" marR="0" lvl="0" indent="0" algn="ctr" rtl="0">
              <a:spcBef>
                <a:spcPts val="0"/>
              </a:spcBef>
              <a:spcAft>
                <a:spcPts val="0"/>
              </a:spcAft>
              <a:buClr>
                <a:schemeClr val="accent1"/>
              </a:buClr>
              <a:buSzPts val="1200"/>
              <a:buFont typeface="Trebuchet MS"/>
              <a:buNone/>
            </a:pPr>
            <a:r>
              <a:rPr lang="en" sz="1200" b="0" i="0" u="none" strike="noStrike" cap="none">
                <a:solidFill>
                  <a:schemeClr val="dk2"/>
                </a:solidFill>
                <a:latin typeface="Trebuchet MS"/>
                <a:ea typeface="Trebuchet MS"/>
                <a:cs typeface="Trebuchet MS"/>
                <a:sym typeface="Trebuchet MS"/>
              </a:rPr>
              <a:t>Computer Engineer</a:t>
            </a:r>
            <a:endParaRPr sz="1200" b="0" i="0" u="none" strike="noStrike" cap="none">
              <a:solidFill>
                <a:schemeClr val="dk2"/>
              </a:solidFill>
              <a:latin typeface="Trebuchet MS"/>
              <a:ea typeface="Trebuchet MS"/>
              <a:cs typeface="Trebuchet MS"/>
              <a:sym typeface="Trebuchet MS"/>
            </a:endParaRPr>
          </a:p>
        </p:txBody>
      </p:sp>
      <p:sp>
        <p:nvSpPr>
          <p:cNvPr id="211" name="Google Shape;211;p2"/>
          <p:cNvSpPr txBox="1">
            <a:spLocks noGrp="1"/>
          </p:cNvSpPr>
          <p:nvPr>
            <p:ph type="ctrTitle" idx="4294967295"/>
          </p:nvPr>
        </p:nvSpPr>
        <p:spPr>
          <a:xfrm>
            <a:off x="250600" y="73588"/>
            <a:ext cx="3678300" cy="569400"/>
          </a:xfrm>
          <a:prstGeom prst="rect">
            <a:avLst/>
          </a:prstGeom>
          <a:noFill/>
          <a:ln>
            <a:noFill/>
          </a:ln>
        </p:spPr>
        <p:txBody>
          <a:bodyPr spcFirstLastPara="1" wrap="square" lIns="91425" tIns="91425" rIns="91425" bIns="91425" anchor="b" anchorCtr="0">
            <a:spAutoFit/>
          </a:bodyPr>
          <a:lstStyle/>
          <a:p>
            <a:pPr marL="0" marR="0" lvl="0" indent="0" algn="l" rtl="0">
              <a:spcBef>
                <a:spcPts val="0"/>
              </a:spcBef>
              <a:spcAft>
                <a:spcPts val="0"/>
              </a:spcAft>
              <a:buClr>
                <a:schemeClr val="accent1"/>
              </a:buClr>
              <a:buSzPts val="990"/>
              <a:buFont typeface="Trebuchet MS"/>
              <a:buNone/>
            </a:pPr>
            <a:r>
              <a:rPr lang="en" sz="2500" b="1" i="0" u="none" strike="noStrike" cap="none">
                <a:solidFill>
                  <a:schemeClr val="dk1"/>
                </a:solidFill>
                <a:latin typeface="Trebuchet MS"/>
                <a:ea typeface="Trebuchet MS"/>
                <a:cs typeface="Trebuchet MS"/>
                <a:sym typeface="Trebuchet MS"/>
              </a:rPr>
              <a:t>Design Goal</a:t>
            </a:r>
            <a:endParaRPr sz="2500" b="1" i="0" u="none" strike="noStrike" cap="none">
              <a:solidFill>
                <a:schemeClr val="dk1"/>
              </a:solidFill>
              <a:latin typeface="Trebuchet MS"/>
              <a:ea typeface="Trebuchet MS"/>
              <a:cs typeface="Trebuchet MS"/>
              <a:sym typeface="Trebuchet MS"/>
            </a:endParaRPr>
          </a:p>
        </p:txBody>
      </p:sp>
      <p:pic>
        <p:nvPicPr>
          <p:cNvPr id="212" name="Google Shape;212;p2"/>
          <p:cNvPicPr preferRelativeResize="0"/>
          <p:nvPr/>
        </p:nvPicPr>
        <p:blipFill rotWithShape="1">
          <a:blip r:embed="rId3">
            <a:alphaModFix/>
          </a:blip>
          <a:srcRect/>
          <a:stretch/>
        </p:blipFill>
        <p:spPr>
          <a:xfrm>
            <a:off x="537050" y="3245334"/>
            <a:ext cx="1257000" cy="1247400"/>
          </a:xfrm>
          <a:prstGeom prst="ellipse">
            <a:avLst/>
          </a:prstGeom>
          <a:noFill/>
          <a:ln>
            <a:noFill/>
          </a:ln>
        </p:spPr>
      </p:pic>
      <p:pic>
        <p:nvPicPr>
          <p:cNvPr id="213" name="Google Shape;213;p2"/>
          <p:cNvPicPr preferRelativeResize="0"/>
          <p:nvPr/>
        </p:nvPicPr>
        <p:blipFill rotWithShape="1">
          <a:blip r:embed="rId4">
            <a:alphaModFix/>
          </a:blip>
          <a:srcRect/>
          <a:stretch/>
        </p:blipFill>
        <p:spPr>
          <a:xfrm>
            <a:off x="2828050" y="3239936"/>
            <a:ext cx="1257000" cy="1258200"/>
          </a:xfrm>
          <a:prstGeom prst="ellipse">
            <a:avLst/>
          </a:prstGeom>
          <a:noFill/>
          <a:ln>
            <a:noFill/>
          </a:ln>
        </p:spPr>
      </p:pic>
      <p:pic>
        <p:nvPicPr>
          <p:cNvPr id="214" name="Google Shape;214;p2"/>
          <p:cNvPicPr preferRelativeResize="0"/>
          <p:nvPr/>
        </p:nvPicPr>
        <p:blipFill rotWithShape="1">
          <a:blip r:embed="rId5">
            <a:alphaModFix/>
          </a:blip>
          <a:srcRect/>
          <a:stretch/>
        </p:blipFill>
        <p:spPr>
          <a:xfrm>
            <a:off x="5080801" y="3240524"/>
            <a:ext cx="1257000" cy="1257000"/>
          </a:xfrm>
          <a:prstGeom prst="ellipse">
            <a:avLst/>
          </a:prstGeom>
          <a:noFill/>
          <a:ln>
            <a:noFill/>
          </a:ln>
        </p:spPr>
      </p:pic>
      <p:pic>
        <p:nvPicPr>
          <p:cNvPr id="215" name="Google Shape;215;p2"/>
          <p:cNvPicPr preferRelativeResize="0"/>
          <p:nvPr/>
        </p:nvPicPr>
        <p:blipFill rotWithShape="1">
          <a:blip r:embed="rId6">
            <a:alphaModFix/>
          </a:blip>
          <a:srcRect/>
          <a:stretch/>
        </p:blipFill>
        <p:spPr>
          <a:xfrm>
            <a:off x="7333551" y="3240525"/>
            <a:ext cx="1257000" cy="1257000"/>
          </a:xfrm>
          <a:prstGeom prst="ellipse">
            <a:avLst/>
          </a:prstGeom>
          <a:noFill/>
          <a:ln>
            <a:noFill/>
          </a:ln>
        </p:spPr>
      </p:pic>
      <p:cxnSp>
        <p:nvCxnSpPr>
          <p:cNvPr id="216" name="Google Shape;216;p2"/>
          <p:cNvCxnSpPr/>
          <p:nvPr/>
        </p:nvCxnSpPr>
        <p:spPr>
          <a:xfrm rot="10800000" flipH="1">
            <a:off x="212500" y="587996"/>
            <a:ext cx="1993500" cy="3600"/>
          </a:xfrm>
          <a:prstGeom prst="straightConnector1">
            <a:avLst/>
          </a:prstGeom>
          <a:noFill/>
          <a:ln w="28575" cap="flat" cmpd="sng">
            <a:solidFill>
              <a:schemeClr val="accent2"/>
            </a:solidFill>
            <a:prstDash val="solid"/>
            <a:round/>
            <a:headEnd type="none" w="sm" len="sm"/>
            <a:tailEnd type="none" w="sm" len="sm"/>
          </a:ln>
        </p:spPr>
      </p:cxnSp>
      <p:pic>
        <p:nvPicPr>
          <p:cNvPr id="217" name="Google Shape;217;p2"/>
          <p:cNvPicPr preferRelativeResize="0"/>
          <p:nvPr/>
        </p:nvPicPr>
        <p:blipFill rotWithShape="1">
          <a:blip r:embed="rId7">
            <a:alphaModFix/>
          </a:blip>
          <a:srcRect/>
          <a:stretch/>
        </p:blipFill>
        <p:spPr>
          <a:xfrm>
            <a:off x="4572000" y="587999"/>
            <a:ext cx="3518100" cy="197549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211bc12df0c_4_275"/>
          <p:cNvSpPr txBox="1">
            <a:spLocks noGrp="1"/>
          </p:cNvSpPr>
          <p:nvPr>
            <p:ph type="ctrTitle"/>
          </p:nvPr>
        </p:nvSpPr>
        <p:spPr>
          <a:xfrm>
            <a:off x="1515750" y="0"/>
            <a:ext cx="6112500" cy="588900"/>
          </a:xfrm>
          <a:prstGeom prst="rect">
            <a:avLst/>
          </a:prstGeom>
          <a:noFill/>
          <a:ln>
            <a:noFill/>
          </a:ln>
        </p:spPr>
        <p:txBody>
          <a:bodyPr spcFirstLastPara="1" wrap="square" lIns="91425" tIns="91425" rIns="91425" bIns="91425" anchor="b" anchorCtr="0">
            <a:normAutofit/>
          </a:bodyPr>
          <a:lstStyle/>
          <a:p>
            <a:pPr marL="0" lvl="0" indent="0" algn="ctr" rtl="0">
              <a:lnSpc>
                <a:spcPct val="90000"/>
              </a:lnSpc>
              <a:spcBef>
                <a:spcPts val="0"/>
              </a:spcBef>
              <a:spcAft>
                <a:spcPts val="0"/>
              </a:spcAft>
              <a:buClr>
                <a:schemeClr val="dk1"/>
              </a:buClr>
              <a:buSzPts val="990"/>
              <a:buFont typeface="Play"/>
              <a:buNone/>
            </a:pPr>
            <a:r>
              <a:rPr lang="en" sz="2500" b="1">
                <a:solidFill>
                  <a:schemeClr val="dk1"/>
                </a:solidFill>
              </a:rPr>
              <a:t>Power Distribution</a:t>
            </a:r>
            <a:endParaRPr sz="2500" b="1">
              <a:solidFill>
                <a:schemeClr val="dk1"/>
              </a:solidFill>
            </a:endParaRPr>
          </a:p>
        </p:txBody>
      </p:sp>
      <p:sp>
        <p:nvSpPr>
          <p:cNvPr id="368" name="Google Shape;368;g211bc12df0c_4_275"/>
          <p:cNvSpPr txBox="1">
            <a:spLocks noGrp="1"/>
          </p:cNvSpPr>
          <p:nvPr>
            <p:ph type="subTitle" idx="1"/>
          </p:nvPr>
        </p:nvSpPr>
        <p:spPr>
          <a:xfrm>
            <a:off x="127300" y="3433791"/>
            <a:ext cx="3863400" cy="1358100"/>
          </a:xfrm>
          <a:prstGeom prst="rect">
            <a:avLst/>
          </a:prstGeom>
          <a:noFill/>
          <a:ln>
            <a:noFill/>
          </a:ln>
        </p:spPr>
        <p:txBody>
          <a:bodyPr spcFirstLastPara="1" wrap="square" lIns="91425" tIns="91425" rIns="91425" bIns="91425" anchor="t" anchorCtr="0">
            <a:noAutofit/>
          </a:bodyPr>
          <a:lstStyle/>
          <a:p>
            <a:pPr marL="457200" lvl="0" indent="-304800" algn="l" rtl="0">
              <a:lnSpc>
                <a:spcPct val="120000"/>
              </a:lnSpc>
              <a:spcBef>
                <a:spcPts val="0"/>
              </a:spcBef>
              <a:spcAft>
                <a:spcPts val="0"/>
              </a:spcAft>
              <a:buClr>
                <a:schemeClr val="dk1"/>
              </a:buClr>
              <a:buSzPts val="1200"/>
              <a:buChar char="●"/>
            </a:pPr>
            <a:r>
              <a:rPr lang="en-US" sz="1000">
                <a:latin typeface="Trebuchet MS" panose="020B0603020202020204" pitchFamily="34" charset="0"/>
              </a:rPr>
              <a:t>Typical Household 120V AC power source</a:t>
            </a:r>
          </a:p>
          <a:p>
            <a:pPr marL="457200" lvl="0" indent="-304800" algn="l" rtl="0">
              <a:lnSpc>
                <a:spcPct val="120000"/>
              </a:lnSpc>
              <a:spcBef>
                <a:spcPts val="0"/>
              </a:spcBef>
              <a:spcAft>
                <a:spcPts val="0"/>
              </a:spcAft>
              <a:buClr>
                <a:schemeClr val="dk1"/>
              </a:buClr>
              <a:buSzPts val="1200"/>
              <a:buChar char="●"/>
            </a:pPr>
            <a:r>
              <a:rPr lang="en-US" sz="1000">
                <a:latin typeface="Trebuchet MS" panose="020B0603020202020204" pitchFamily="34" charset="0"/>
              </a:rPr>
              <a:t>120V to 12V AC/DC Adapter</a:t>
            </a:r>
          </a:p>
          <a:p>
            <a:pPr marL="457200" lvl="0" indent="-304800" algn="l" rtl="0">
              <a:lnSpc>
                <a:spcPct val="120000"/>
              </a:lnSpc>
              <a:spcBef>
                <a:spcPts val="0"/>
              </a:spcBef>
              <a:spcAft>
                <a:spcPts val="0"/>
              </a:spcAft>
              <a:buClr>
                <a:schemeClr val="dk1"/>
              </a:buClr>
              <a:buSzPts val="1200"/>
              <a:buChar char="●"/>
            </a:pPr>
            <a:r>
              <a:rPr lang="en-US" sz="1000">
                <a:latin typeface="Trebuchet MS" panose="020B0603020202020204" pitchFamily="34" charset="0"/>
              </a:rPr>
              <a:t>Texas Instruments WeBench was used for the designing and selecting the regulators and their schematic. </a:t>
            </a:r>
          </a:p>
          <a:p>
            <a:pPr marL="457200" lvl="0" indent="-304800" algn="l" rtl="0">
              <a:lnSpc>
                <a:spcPct val="120000"/>
              </a:lnSpc>
              <a:spcBef>
                <a:spcPts val="0"/>
              </a:spcBef>
              <a:spcAft>
                <a:spcPts val="0"/>
              </a:spcAft>
              <a:buClr>
                <a:schemeClr val="dk1"/>
              </a:buClr>
              <a:buSzPts val="1200"/>
              <a:buChar char="●"/>
            </a:pPr>
            <a:r>
              <a:rPr lang="en-US" sz="1000">
                <a:latin typeface="Trebuchet MS" panose="020B0603020202020204" pitchFamily="34" charset="0"/>
              </a:rPr>
              <a:t>Voltage regulators utilizing Switching Buck style technology.</a:t>
            </a:r>
          </a:p>
          <a:p>
            <a:pPr marL="914400" lvl="1" indent="-304800" algn="l" rtl="0">
              <a:lnSpc>
                <a:spcPct val="120000"/>
              </a:lnSpc>
              <a:spcBef>
                <a:spcPts val="0"/>
              </a:spcBef>
              <a:spcAft>
                <a:spcPts val="0"/>
              </a:spcAft>
              <a:buClr>
                <a:schemeClr val="dk1"/>
              </a:buClr>
              <a:buSzPts val="1200"/>
              <a:buChar char="○"/>
            </a:pPr>
            <a:r>
              <a:rPr lang="en-US" sz="1000">
                <a:latin typeface="Trebuchet MS" panose="020B0603020202020204" pitchFamily="34" charset="0"/>
              </a:rPr>
              <a:t>3.3V Output</a:t>
            </a:r>
          </a:p>
          <a:p>
            <a:pPr marL="914400" lvl="1" indent="-304800" algn="l" rtl="0">
              <a:lnSpc>
                <a:spcPct val="120000"/>
              </a:lnSpc>
              <a:spcBef>
                <a:spcPts val="0"/>
              </a:spcBef>
              <a:spcAft>
                <a:spcPts val="0"/>
              </a:spcAft>
              <a:buClr>
                <a:schemeClr val="dk1"/>
              </a:buClr>
              <a:buSzPts val="1200"/>
              <a:buChar char="○"/>
            </a:pPr>
            <a:r>
              <a:rPr lang="en-US" sz="1000">
                <a:latin typeface="Trebuchet MS" panose="020B0603020202020204" pitchFamily="34" charset="0"/>
              </a:rPr>
              <a:t>5V Output</a:t>
            </a:r>
          </a:p>
        </p:txBody>
      </p:sp>
      <p:sp>
        <p:nvSpPr>
          <p:cNvPr id="369" name="Google Shape;369;g211bc12df0c_4_275"/>
          <p:cNvSpPr txBox="1">
            <a:spLocks noGrp="1"/>
          </p:cNvSpPr>
          <p:nvPr>
            <p:ph type="subTitle" idx="4294967295"/>
          </p:nvPr>
        </p:nvSpPr>
        <p:spPr>
          <a:xfrm>
            <a:off x="4989513" y="869950"/>
            <a:ext cx="4154400" cy="412800"/>
          </a:xfrm>
          <a:prstGeom prst="rect">
            <a:avLst/>
          </a:prstGeom>
          <a:noFill/>
          <a:ln>
            <a:noFill/>
          </a:ln>
        </p:spPr>
        <p:txBody>
          <a:bodyPr spcFirstLastPara="1" wrap="square" lIns="91425" tIns="91425" rIns="91425" bIns="91425"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5V Regulator: TPS561208DDCR</a:t>
            </a:r>
            <a:endParaRPr sz="1200" b="0" i="0" u="none" strike="noStrike" cap="none">
              <a:solidFill>
                <a:schemeClr val="dk1"/>
              </a:solidFill>
              <a:latin typeface="Arial"/>
              <a:ea typeface="Arial"/>
              <a:cs typeface="Arial"/>
              <a:sym typeface="Arial"/>
            </a:endParaRPr>
          </a:p>
        </p:txBody>
      </p:sp>
      <p:sp>
        <p:nvSpPr>
          <p:cNvPr id="370" name="Google Shape;370;g211bc12df0c_4_275"/>
          <p:cNvSpPr txBox="1">
            <a:spLocks noGrp="1"/>
          </p:cNvSpPr>
          <p:nvPr>
            <p:ph type="subTitle" idx="4294967295"/>
          </p:nvPr>
        </p:nvSpPr>
        <p:spPr>
          <a:xfrm>
            <a:off x="4989513" y="2922588"/>
            <a:ext cx="4154400" cy="412800"/>
          </a:xfrm>
          <a:prstGeom prst="rect">
            <a:avLst/>
          </a:prstGeom>
          <a:noFill/>
          <a:ln>
            <a:noFill/>
          </a:ln>
        </p:spPr>
        <p:txBody>
          <a:bodyPr spcFirstLastPara="1" wrap="square" lIns="91425" tIns="91425" rIns="91425" bIns="91425"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3.3V Regulator: TPS560430X3FDBVR</a:t>
            </a:r>
            <a:endParaRPr sz="1200" b="0" i="0" u="none" strike="noStrike" cap="none">
              <a:solidFill>
                <a:schemeClr val="dk1"/>
              </a:solidFill>
              <a:latin typeface="Arial"/>
              <a:ea typeface="Arial"/>
              <a:cs typeface="Arial"/>
              <a:sym typeface="Arial"/>
            </a:endParaRPr>
          </a:p>
        </p:txBody>
      </p:sp>
      <p:pic>
        <p:nvPicPr>
          <p:cNvPr id="371" name="Google Shape;371;g211bc12df0c_4_275"/>
          <p:cNvPicPr preferRelativeResize="0"/>
          <p:nvPr/>
        </p:nvPicPr>
        <p:blipFill rotWithShape="1">
          <a:blip r:embed="rId3">
            <a:alphaModFix/>
          </a:blip>
          <a:srcRect/>
          <a:stretch/>
        </p:blipFill>
        <p:spPr>
          <a:xfrm>
            <a:off x="4372288" y="3335850"/>
            <a:ext cx="4770749" cy="1409332"/>
          </a:xfrm>
          <a:prstGeom prst="rect">
            <a:avLst/>
          </a:prstGeom>
          <a:noFill/>
          <a:ln>
            <a:noFill/>
          </a:ln>
        </p:spPr>
      </p:pic>
      <p:pic>
        <p:nvPicPr>
          <p:cNvPr id="372" name="Google Shape;372;g211bc12df0c_4_275"/>
          <p:cNvPicPr preferRelativeResize="0"/>
          <p:nvPr/>
        </p:nvPicPr>
        <p:blipFill rotWithShape="1">
          <a:blip r:embed="rId4">
            <a:alphaModFix/>
          </a:blip>
          <a:srcRect/>
          <a:stretch/>
        </p:blipFill>
        <p:spPr>
          <a:xfrm>
            <a:off x="4198850" y="1120725"/>
            <a:ext cx="4944174" cy="1738051"/>
          </a:xfrm>
          <a:prstGeom prst="rect">
            <a:avLst/>
          </a:prstGeom>
          <a:noFill/>
          <a:ln>
            <a:noFill/>
          </a:ln>
        </p:spPr>
      </p:pic>
      <p:grpSp>
        <p:nvGrpSpPr>
          <p:cNvPr id="373" name="Google Shape;373;g211bc12df0c_4_275"/>
          <p:cNvGrpSpPr/>
          <p:nvPr/>
        </p:nvGrpSpPr>
        <p:grpSpPr>
          <a:xfrm>
            <a:off x="47950" y="745375"/>
            <a:ext cx="4351850" cy="2590477"/>
            <a:chOff x="125100" y="767050"/>
            <a:chExt cx="4351850" cy="2590477"/>
          </a:xfrm>
        </p:grpSpPr>
        <p:pic>
          <p:nvPicPr>
            <p:cNvPr id="374" name="Google Shape;374;g211bc12df0c_4_275"/>
            <p:cNvPicPr preferRelativeResize="0"/>
            <p:nvPr/>
          </p:nvPicPr>
          <p:blipFill rotWithShape="1">
            <a:blip r:embed="rId5">
              <a:alphaModFix/>
            </a:blip>
            <a:srcRect/>
            <a:stretch/>
          </p:blipFill>
          <p:spPr>
            <a:xfrm>
              <a:off x="125100" y="767050"/>
              <a:ext cx="3863500" cy="2590477"/>
            </a:xfrm>
            <a:prstGeom prst="rect">
              <a:avLst/>
            </a:prstGeom>
            <a:noFill/>
            <a:ln>
              <a:noFill/>
            </a:ln>
          </p:spPr>
        </p:pic>
        <p:cxnSp>
          <p:nvCxnSpPr>
            <p:cNvPr id="375" name="Google Shape;375;g211bc12df0c_4_275"/>
            <p:cNvCxnSpPr/>
            <p:nvPr/>
          </p:nvCxnSpPr>
          <p:spPr>
            <a:xfrm>
              <a:off x="2415950" y="1021900"/>
              <a:ext cx="2061000" cy="0"/>
            </a:xfrm>
            <a:prstGeom prst="straightConnector1">
              <a:avLst/>
            </a:prstGeom>
            <a:noFill/>
            <a:ln w="28575" cap="flat" cmpd="sng">
              <a:solidFill>
                <a:srgbClr val="FFE599"/>
              </a:solidFill>
              <a:prstDash val="solid"/>
              <a:round/>
              <a:headEnd type="none" w="sm" len="sm"/>
              <a:tailEnd type="triangle" w="med" len="med"/>
            </a:ln>
          </p:spPr>
        </p:cxnSp>
        <p:sp>
          <p:nvSpPr>
            <p:cNvPr id="376" name="Google Shape;376;g211bc12df0c_4_275"/>
            <p:cNvSpPr/>
            <p:nvPr/>
          </p:nvSpPr>
          <p:spPr>
            <a:xfrm>
              <a:off x="2240350" y="1233650"/>
              <a:ext cx="339600" cy="221400"/>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377" name="Google Shape;377;g211bc12df0c_4_275"/>
            <p:cNvCxnSpPr/>
            <p:nvPr/>
          </p:nvCxnSpPr>
          <p:spPr>
            <a:xfrm rot="10800000" flipH="1">
              <a:off x="3658800" y="3157475"/>
              <a:ext cx="818100" cy="2400"/>
            </a:xfrm>
            <a:prstGeom prst="straightConnector1">
              <a:avLst/>
            </a:prstGeom>
            <a:noFill/>
            <a:ln w="28575" cap="flat" cmpd="sng">
              <a:solidFill>
                <a:srgbClr val="FFE599"/>
              </a:solidFill>
              <a:prstDash val="solid"/>
              <a:round/>
              <a:headEnd type="none" w="sm" len="sm"/>
              <a:tailEnd type="triangle" w="med" len="med"/>
            </a:ln>
          </p:spPr>
        </p:cxnSp>
        <p:cxnSp>
          <p:nvCxnSpPr>
            <p:cNvPr id="378" name="Google Shape;378;g211bc12df0c_4_275"/>
            <p:cNvCxnSpPr>
              <a:stCxn id="376" idx="0"/>
            </p:cNvCxnSpPr>
            <p:nvPr/>
          </p:nvCxnSpPr>
          <p:spPr>
            <a:xfrm rot="10800000" flipH="1">
              <a:off x="2410150" y="1006850"/>
              <a:ext cx="3000" cy="226800"/>
            </a:xfrm>
            <a:prstGeom prst="straightConnector1">
              <a:avLst/>
            </a:prstGeom>
            <a:noFill/>
            <a:ln w="28575" cap="flat" cmpd="sng">
              <a:solidFill>
                <a:srgbClr val="FFE599"/>
              </a:solidFill>
              <a:prstDash val="solid"/>
              <a:round/>
              <a:headEnd type="none" w="sm" len="sm"/>
              <a:tailEnd type="none" w="sm" len="sm"/>
            </a:ln>
          </p:spPr>
        </p:cxnSp>
        <p:cxnSp>
          <p:nvCxnSpPr>
            <p:cNvPr id="379" name="Google Shape;379;g211bc12df0c_4_275"/>
            <p:cNvCxnSpPr/>
            <p:nvPr/>
          </p:nvCxnSpPr>
          <p:spPr>
            <a:xfrm rot="10800000" flipH="1">
              <a:off x="3656425" y="2648875"/>
              <a:ext cx="2400" cy="526800"/>
            </a:xfrm>
            <a:prstGeom prst="straightConnector1">
              <a:avLst/>
            </a:prstGeom>
            <a:noFill/>
            <a:ln w="28575" cap="flat" cmpd="sng">
              <a:solidFill>
                <a:srgbClr val="FFE599"/>
              </a:solidFill>
              <a:prstDash val="solid"/>
              <a:round/>
              <a:headEnd type="none" w="sm" len="sm"/>
              <a:tailEnd type="none" w="sm" len="sm"/>
            </a:ln>
          </p:spPr>
        </p:cxnSp>
        <p:cxnSp>
          <p:nvCxnSpPr>
            <p:cNvPr id="380" name="Google Shape;380;g211bc12df0c_4_275"/>
            <p:cNvCxnSpPr/>
            <p:nvPr/>
          </p:nvCxnSpPr>
          <p:spPr>
            <a:xfrm rot="10800000">
              <a:off x="2571050" y="1878550"/>
              <a:ext cx="1093800" cy="782400"/>
            </a:xfrm>
            <a:prstGeom prst="straightConnector1">
              <a:avLst/>
            </a:prstGeom>
            <a:noFill/>
            <a:ln w="28575" cap="flat" cmpd="sng">
              <a:solidFill>
                <a:srgbClr val="FFE599"/>
              </a:solidFill>
              <a:prstDash val="solid"/>
              <a:round/>
              <a:headEnd type="none" w="sm" len="sm"/>
              <a:tailEnd type="none" w="sm" len="sm"/>
            </a:ln>
          </p:spPr>
        </p:cxnSp>
        <p:sp>
          <p:nvSpPr>
            <p:cNvPr id="381" name="Google Shape;381;g211bc12df0c_4_275"/>
            <p:cNvSpPr/>
            <p:nvPr/>
          </p:nvSpPr>
          <p:spPr>
            <a:xfrm>
              <a:off x="2241850" y="1666800"/>
              <a:ext cx="339600" cy="221400"/>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382" name="Google Shape;382;g211bc12df0c_4_275"/>
          <p:cNvPicPr preferRelativeResize="0"/>
          <p:nvPr/>
        </p:nvPicPr>
        <p:blipFill rotWithShape="1">
          <a:blip r:embed="rId6">
            <a:alphaModFix/>
          </a:blip>
          <a:srcRect/>
          <a:stretch/>
        </p:blipFill>
        <p:spPr>
          <a:xfrm>
            <a:off x="8567100" y="0"/>
            <a:ext cx="576900" cy="577500"/>
          </a:xfrm>
          <a:prstGeom prst="ellipse">
            <a:avLst/>
          </a:prstGeom>
          <a:noFill/>
          <a:ln>
            <a:noFill/>
          </a:ln>
        </p:spPr>
      </p:pic>
      <p:cxnSp>
        <p:nvCxnSpPr>
          <p:cNvPr id="383" name="Google Shape;383;g211bc12df0c_4_275"/>
          <p:cNvCxnSpPr/>
          <p:nvPr/>
        </p:nvCxnSpPr>
        <p:spPr>
          <a:xfrm>
            <a:off x="2982375" y="577500"/>
            <a:ext cx="3246000" cy="14400"/>
          </a:xfrm>
          <a:prstGeom prst="straightConnector1">
            <a:avLst/>
          </a:prstGeom>
          <a:noFill/>
          <a:ln w="28575" cap="flat" cmpd="sng">
            <a:solidFill>
              <a:srgbClr val="A5644E"/>
            </a:solidFill>
            <a:prstDash val="solid"/>
            <a:round/>
            <a:headEnd type="none" w="sm" len="sm"/>
            <a:tailEnd type="none" w="sm" len="sm"/>
          </a:ln>
        </p:spPr>
      </p:cxnSp>
      <p:sp>
        <p:nvSpPr>
          <p:cNvPr id="2" name="TextBox 1">
            <a:extLst>
              <a:ext uri="{FF2B5EF4-FFF2-40B4-BE49-F238E27FC236}">
                <a16:creationId xmlns:a16="http://schemas.microsoft.com/office/drawing/2014/main" id="{643A04C0-049C-5B5E-2F82-D7CFBA679CA7}"/>
              </a:ext>
            </a:extLst>
          </p:cNvPr>
          <p:cNvSpPr txBox="1"/>
          <p:nvPr/>
        </p:nvSpPr>
        <p:spPr>
          <a:xfrm>
            <a:off x="6760603" y="52065"/>
            <a:ext cx="1806497" cy="461665"/>
          </a:xfrm>
          <a:prstGeom prst="rect">
            <a:avLst/>
          </a:prstGeom>
          <a:noFill/>
        </p:spPr>
        <p:txBody>
          <a:bodyPr wrap="square" rtlCol="0">
            <a:spAutoFit/>
          </a:bodyPr>
          <a:lstStyle/>
          <a:p>
            <a:pPr algn="r"/>
            <a:r>
              <a:rPr lang="en-US" sz="1200"/>
              <a:t>Michael Dumas</a:t>
            </a:r>
          </a:p>
          <a:p>
            <a:pPr algn="r"/>
            <a:r>
              <a:rPr lang="en-US" sz="1200"/>
              <a:t>Electrical Engineer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8"/>
          <p:cNvSpPr txBox="1">
            <a:spLocks noGrp="1"/>
          </p:cNvSpPr>
          <p:nvPr>
            <p:ph type="ctrTitle"/>
          </p:nvPr>
        </p:nvSpPr>
        <p:spPr>
          <a:xfrm>
            <a:off x="3524250" y="85850"/>
            <a:ext cx="2095500" cy="535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chemeClr val="accent1"/>
              </a:buClr>
              <a:buSzPts val="990"/>
              <a:buFont typeface="Trebuchet MS"/>
              <a:buNone/>
            </a:pPr>
            <a:r>
              <a:rPr lang="en" sz="2500" b="1">
                <a:solidFill>
                  <a:schemeClr val="dk1"/>
                </a:solidFill>
              </a:rPr>
              <a:t>PCB Design</a:t>
            </a:r>
            <a:endParaRPr sz="2500" b="1">
              <a:solidFill>
                <a:schemeClr val="dk1"/>
              </a:solidFill>
            </a:endParaRPr>
          </a:p>
        </p:txBody>
      </p:sp>
      <p:sp>
        <p:nvSpPr>
          <p:cNvPr id="389" name="Google Shape;389;p18"/>
          <p:cNvSpPr txBox="1">
            <a:spLocks noGrp="1"/>
          </p:cNvSpPr>
          <p:nvPr>
            <p:ph type="subTitle" idx="1"/>
          </p:nvPr>
        </p:nvSpPr>
        <p:spPr>
          <a:xfrm>
            <a:off x="317600" y="3540125"/>
            <a:ext cx="4201500" cy="1439400"/>
          </a:xfrm>
          <a:prstGeom prst="rect">
            <a:avLst/>
          </a:prstGeom>
          <a:noFill/>
          <a:ln>
            <a:noFill/>
          </a:ln>
        </p:spPr>
        <p:txBody>
          <a:bodyPr spcFirstLastPara="1" wrap="square" lIns="91425" tIns="91425" rIns="91425" bIns="91425" anchor="t" anchorCtr="0">
            <a:normAutofit/>
          </a:bodyPr>
          <a:lstStyle/>
          <a:p>
            <a:pPr marL="457200" lvl="0" indent="-304800" algn="l" rtl="0">
              <a:spcBef>
                <a:spcPts val="0"/>
              </a:spcBef>
              <a:spcAft>
                <a:spcPts val="0"/>
              </a:spcAft>
              <a:buClr>
                <a:schemeClr val="dk1"/>
              </a:buClr>
              <a:buSzPts val="1200"/>
              <a:buChar char="●"/>
            </a:pPr>
            <a:r>
              <a:rPr lang="en" sz="1200">
                <a:solidFill>
                  <a:schemeClr val="dk1"/>
                </a:solidFill>
              </a:rPr>
              <a:t>Trace routing featured above</a:t>
            </a:r>
            <a:endParaRPr sz="1200">
              <a:solidFill>
                <a:schemeClr val="dk1"/>
              </a:solidFill>
            </a:endParaRPr>
          </a:p>
          <a:p>
            <a:pPr marL="457200" lvl="0" indent="0" algn="l" rtl="0">
              <a:spcBef>
                <a:spcPts val="0"/>
              </a:spcBef>
              <a:spcAft>
                <a:spcPts val="0"/>
              </a:spcAft>
              <a:buSzPts val="960"/>
              <a:buNone/>
            </a:pP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Integration of MSP430FR2476 chip</a:t>
            </a:r>
            <a:endParaRPr sz="1200">
              <a:solidFill>
                <a:schemeClr val="dk1"/>
              </a:solidFill>
            </a:endParaRPr>
          </a:p>
          <a:p>
            <a:pPr marL="457200" lvl="0" indent="0" algn="l" rtl="0">
              <a:spcBef>
                <a:spcPts val="0"/>
              </a:spcBef>
              <a:spcAft>
                <a:spcPts val="0"/>
              </a:spcAft>
              <a:buSzPts val="960"/>
              <a:buNone/>
            </a:pPr>
            <a:endParaRPr sz="1200">
              <a:solidFill>
                <a:schemeClr val="dk1"/>
              </a:solidFill>
            </a:endParaRPr>
          </a:p>
          <a:p>
            <a:pPr marL="457200" lvl="0" indent="-304800" algn="l" rtl="0">
              <a:spcBef>
                <a:spcPts val="0"/>
              </a:spcBef>
              <a:spcAft>
                <a:spcPts val="0"/>
              </a:spcAft>
              <a:buClr>
                <a:schemeClr val="dk2"/>
              </a:buClr>
              <a:buSzPts val="1200"/>
              <a:buChar char="●"/>
            </a:pPr>
            <a:r>
              <a:rPr lang="en" sz="1200">
                <a:solidFill>
                  <a:schemeClr val="dk1"/>
                </a:solidFill>
              </a:rPr>
              <a:t>3.3V and 5V Regulators integrated into the board (possible breakout boards for regulators not shown)</a:t>
            </a:r>
            <a:r>
              <a:rPr lang="en" sz="1200">
                <a:solidFill>
                  <a:schemeClr val="dk2"/>
                </a:solidFill>
              </a:rPr>
              <a:t> </a:t>
            </a:r>
            <a:endParaRPr sz="1200">
              <a:solidFill>
                <a:schemeClr val="dk2"/>
              </a:solidFill>
            </a:endParaRPr>
          </a:p>
        </p:txBody>
      </p:sp>
      <p:sp>
        <p:nvSpPr>
          <p:cNvPr id="390" name="Google Shape;390;p18"/>
          <p:cNvSpPr txBox="1">
            <a:spLocks noGrp="1"/>
          </p:cNvSpPr>
          <p:nvPr>
            <p:ph type="subTitle" idx="4294967295"/>
          </p:nvPr>
        </p:nvSpPr>
        <p:spPr>
          <a:xfrm>
            <a:off x="4715188" y="3486713"/>
            <a:ext cx="4202100" cy="1546200"/>
          </a:xfrm>
          <a:prstGeom prst="rect">
            <a:avLst/>
          </a:prstGeom>
          <a:noFill/>
          <a:ln>
            <a:noFill/>
          </a:ln>
        </p:spPr>
        <p:txBody>
          <a:bodyPr spcFirstLastPara="1" wrap="square" lIns="91425" tIns="91425" rIns="91425" bIns="91425" anchor="t" anchorCtr="0">
            <a:normAutofit/>
          </a:bodyPr>
          <a:lstStyle/>
          <a:p>
            <a:pPr marL="457200" marR="0" lvl="0" indent="-304800" algn="l" rtl="0">
              <a:spcBef>
                <a:spcPts val="0"/>
              </a:spcBef>
              <a:spcAft>
                <a:spcPts val="0"/>
              </a:spcAft>
              <a:buClr>
                <a:schemeClr val="dk1"/>
              </a:buClr>
              <a:buSzPts val="1200"/>
              <a:buFont typeface="Noto Sans Symbols"/>
              <a:buChar char="●"/>
            </a:pPr>
            <a:r>
              <a:rPr lang="en" sz="1200" b="0" i="0" u="none" strike="noStrike" cap="none">
                <a:solidFill>
                  <a:schemeClr val="dk1"/>
                </a:solidFill>
                <a:latin typeface="Trebuchet MS"/>
                <a:ea typeface="Trebuchet MS"/>
                <a:cs typeface="Trebuchet MS"/>
                <a:sym typeface="Trebuchet MS"/>
              </a:rPr>
              <a:t>2-Layer PCB with bottom layer Ground Pour</a:t>
            </a:r>
            <a:endParaRPr sz="1200" b="0" i="0" u="none" strike="noStrike" cap="none">
              <a:solidFill>
                <a:schemeClr val="dk1"/>
              </a:solidFill>
              <a:latin typeface="Trebuchet MS"/>
              <a:ea typeface="Trebuchet MS"/>
              <a:cs typeface="Trebuchet MS"/>
              <a:sym typeface="Trebuchet MS"/>
            </a:endParaRPr>
          </a:p>
          <a:p>
            <a:pPr marL="457200" marR="0" lvl="0" indent="0" algn="l" rtl="0">
              <a:spcBef>
                <a:spcPts val="0"/>
              </a:spcBef>
              <a:spcAft>
                <a:spcPts val="0"/>
              </a:spcAft>
              <a:buClr>
                <a:schemeClr val="accent1"/>
              </a:buClr>
              <a:buSzPts val="960"/>
              <a:buFont typeface="Noto Sans Symbols"/>
              <a:buNone/>
            </a:pPr>
            <a:endParaRPr sz="1200" b="0" i="0" u="none" strike="noStrike" cap="none">
              <a:solidFill>
                <a:schemeClr val="dk1"/>
              </a:solidFill>
              <a:latin typeface="Trebuchet MS"/>
              <a:ea typeface="Trebuchet MS"/>
              <a:cs typeface="Trebuchet MS"/>
              <a:sym typeface="Trebuchet MS"/>
            </a:endParaRPr>
          </a:p>
          <a:p>
            <a:pPr marL="457200" marR="0" lvl="0" indent="-304800" algn="l" rtl="0">
              <a:spcBef>
                <a:spcPts val="0"/>
              </a:spcBef>
              <a:spcAft>
                <a:spcPts val="0"/>
              </a:spcAft>
              <a:buClr>
                <a:schemeClr val="dk1"/>
              </a:buClr>
              <a:buSzPts val="1200"/>
              <a:buFont typeface="Noto Sans Symbols"/>
              <a:buChar char="●"/>
            </a:pPr>
            <a:r>
              <a:rPr lang="en" sz="1200" b="0" i="0" u="none" strike="noStrike" cap="none">
                <a:solidFill>
                  <a:schemeClr val="dk1"/>
                </a:solidFill>
                <a:latin typeface="Trebuchet MS"/>
                <a:ea typeface="Trebuchet MS"/>
                <a:cs typeface="Trebuchet MS"/>
                <a:sym typeface="Trebuchet MS"/>
              </a:rPr>
              <a:t>Power supply connected through barrel connector</a:t>
            </a:r>
            <a:endParaRPr sz="1200" b="0" i="0" u="none" strike="noStrike" cap="none">
              <a:solidFill>
                <a:schemeClr val="dk1"/>
              </a:solidFill>
              <a:latin typeface="Trebuchet MS"/>
              <a:ea typeface="Trebuchet MS"/>
              <a:cs typeface="Trebuchet MS"/>
              <a:sym typeface="Trebuchet MS"/>
            </a:endParaRPr>
          </a:p>
          <a:p>
            <a:pPr marL="457200" marR="0" lvl="0" indent="0" algn="l" rtl="0">
              <a:spcBef>
                <a:spcPts val="0"/>
              </a:spcBef>
              <a:spcAft>
                <a:spcPts val="0"/>
              </a:spcAft>
              <a:buClr>
                <a:schemeClr val="accent1"/>
              </a:buClr>
              <a:buSzPts val="960"/>
              <a:buFont typeface="Noto Sans Symbols"/>
              <a:buNone/>
            </a:pPr>
            <a:endParaRPr sz="1200" b="0" i="0" u="none" strike="noStrike" cap="none">
              <a:solidFill>
                <a:schemeClr val="dk1"/>
              </a:solidFill>
              <a:latin typeface="Trebuchet MS"/>
              <a:ea typeface="Trebuchet MS"/>
              <a:cs typeface="Trebuchet MS"/>
              <a:sym typeface="Trebuchet MS"/>
            </a:endParaRPr>
          </a:p>
          <a:p>
            <a:pPr marL="457200" marR="0" lvl="0" indent="-304800" algn="l" rtl="0">
              <a:spcBef>
                <a:spcPts val="0"/>
              </a:spcBef>
              <a:spcAft>
                <a:spcPts val="0"/>
              </a:spcAft>
              <a:buClr>
                <a:schemeClr val="dk1"/>
              </a:buClr>
              <a:buSzPts val="1200"/>
              <a:buFont typeface="Noto Sans Symbols"/>
              <a:buChar char="●"/>
            </a:pPr>
            <a:r>
              <a:rPr lang="en" sz="1200" b="0" i="0" u="none" strike="noStrike" cap="none">
                <a:solidFill>
                  <a:schemeClr val="dk1"/>
                </a:solidFill>
                <a:latin typeface="Trebuchet MS"/>
                <a:ea typeface="Trebuchet MS"/>
                <a:cs typeface="Trebuchet MS"/>
                <a:sym typeface="Trebuchet MS"/>
              </a:rPr>
              <a:t>All pin headers for external connections mounted around edge of the board.</a:t>
            </a:r>
            <a:endParaRPr sz="1200" b="0" i="0" u="none" strike="noStrike" cap="none">
              <a:solidFill>
                <a:schemeClr val="dk1"/>
              </a:solidFill>
              <a:latin typeface="Trebuchet MS"/>
              <a:ea typeface="Trebuchet MS"/>
              <a:cs typeface="Trebuchet MS"/>
              <a:sym typeface="Trebuchet MS"/>
            </a:endParaRPr>
          </a:p>
        </p:txBody>
      </p:sp>
      <p:pic>
        <p:nvPicPr>
          <p:cNvPr id="391" name="Google Shape;391;p18"/>
          <p:cNvPicPr preferRelativeResize="0"/>
          <p:nvPr/>
        </p:nvPicPr>
        <p:blipFill rotWithShape="1">
          <a:blip r:embed="rId3">
            <a:alphaModFix/>
          </a:blip>
          <a:srcRect/>
          <a:stretch/>
        </p:blipFill>
        <p:spPr>
          <a:xfrm rot="5400000">
            <a:off x="1269137" y="9313"/>
            <a:ext cx="2298425" cy="4348950"/>
          </a:xfrm>
          <a:prstGeom prst="rect">
            <a:avLst/>
          </a:prstGeom>
          <a:noFill/>
          <a:ln>
            <a:noFill/>
          </a:ln>
        </p:spPr>
      </p:pic>
      <p:pic>
        <p:nvPicPr>
          <p:cNvPr id="392" name="Google Shape;392;p18"/>
          <p:cNvPicPr preferRelativeResize="0"/>
          <p:nvPr/>
        </p:nvPicPr>
        <p:blipFill rotWithShape="1">
          <a:blip r:embed="rId4">
            <a:alphaModFix/>
          </a:blip>
          <a:srcRect/>
          <a:stretch/>
        </p:blipFill>
        <p:spPr>
          <a:xfrm rot="5400000">
            <a:off x="5704837" y="58612"/>
            <a:ext cx="2271074" cy="4250351"/>
          </a:xfrm>
          <a:prstGeom prst="rect">
            <a:avLst/>
          </a:prstGeom>
          <a:noFill/>
          <a:ln>
            <a:noFill/>
          </a:ln>
        </p:spPr>
      </p:pic>
      <p:pic>
        <p:nvPicPr>
          <p:cNvPr id="393" name="Google Shape;393;p18"/>
          <p:cNvPicPr preferRelativeResize="0"/>
          <p:nvPr/>
        </p:nvPicPr>
        <p:blipFill rotWithShape="1">
          <a:blip r:embed="rId5">
            <a:alphaModFix/>
          </a:blip>
          <a:srcRect/>
          <a:stretch/>
        </p:blipFill>
        <p:spPr>
          <a:xfrm>
            <a:off x="8567100" y="0"/>
            <a:ext cx="576900" cy="577500"/>
          </a:xfrm>
          <a:prstGeom prst="ellipse">
            <a:avLst/>
          </a:prstGeom>
          <a:noFill/>
          <a:ln>
            <a:noFill/>
          </a:ln>
        </p:spPr>
      </p:pic>
      <p:cxnSp>
        <p:nvCxnSpPr>
          <p:cNvPr id="394" name="Google Shape;394;p18"/>
          <p:cNvCxnSpPr/>
          <p:nvPr/>
        </p:nvCxnSpPr>
        <p:spPr>
          <a:xfrm rot="10800000">
            <a:off x="8709325" y="2571850"/>
            <a:ext cx="600" cy="1272900"/>
          </a:xfrm>
          <a:prstGeom prst="straightConnector1">
            <a:avLst/>
          </a:prstGeom>
          <a:noFill/>
          <a:ln w="28575" cap="flat" cmpd="sng">
            <a:solidFill>
              <a:srgbClr val="FFE599"/>
            </a:solidFill>
            <a:prstDash val="solid"/>
            <a:round/>
            <a:headEnd type="none" w="sm" len="sm"/>
            <a:tailEnd type="triangle" w="med" len="med"/>
          </a:ln>
        </p:spPr>
      </p:cxnSp>
      <p:cxnSp>
        <p:nvCxnSpPr>
          <p:cNvPr id="395" name="Google Shape;395;p18"/>
          <p:cNvCxnSpPr/>
          <p:nvPr/>
        </p:nvCxnSpPr>
        <p:spPr>
          <a:xfrm rot="10800000">
            <a:off x="2226775" y="2374625"/>
            <a:ext cx="6300" cy="1117200"/>
          </a:xfrm>
          <a:prstGeom prst="straightConnector1">
            <a:avLst/>
          </a:prstGeom>
          <a:noFill/>
          <a:ln w="28575" cap="flat" cmpd="sng">
            <a:solidFill>
              <a:srgbClr val="FFE599"/>
            </a:solidFill>
            <a:prstDash val="solid"/>
            <a:round/>
            <a:headEnd type="none" w="sm" len="sm"/>
            <a:tailEnd type="triangle" w="med" len="med"/>
          </a:ln>
        </p:spPr>
      </p:cxnSp>
      <p:cxnSp>
        <p:nvCxnSpPr>
          <p:cNvPr id="396" name="Google Shape;396;p18"/>
          <p:cNvCxnSpPr/>
          <p:nvPr/>
        </p:nvCxnSpPr>
        <p:spPr>
          <a:xfrm flipH="1">
            <a:off x="2226925" y="3492500"/>
            <a:ext cx="863400" cy="3600"/>
          </a:xfrm>
          <a:prstGeom prst="straightConnector1">
            <a:avLst/>
          </a:prstGeom>
          <a:noFill/>
          <a:ln w="28575" cap="flat" cmpd="sng">
            <a:solidFill>
              <a:srgbClr val="FFE599"/>
            </a:solidFill>
            <a:prstDash val="solid"/>
            <a:round/>
            <a:headEnd type="none" w="sm" len="sm"/>
            <a:tailEnd type="none" w="sm" len="sm"/>
          </a:ln>
        </p:spPr>
      </p:cxnSp>
      <p:cxnSp>
        <p:nvCxnSpPr>
          <p:cNvPr id="397" name="Google Shape;397;p18"/>
          <p:cNvCxnSpPr/>
          <p:nvPr/>
        </p:nvCxnSpPr>
        <p:spPr>
          <a:xfrm rot="10800000">
            <a:off x="3079750" y="3503325"/>
            <a:ext cx="0" cy="486600"/>
          </a:xfrm>
          <a:prstGeom prst="straightConnector1">
            <a:avLst/>
          </a:prstGeom>
          <a:noFill/>
          <a:ln w="28575" cap="flat" cmpd="sng">
            <a:solidFill>
              <a:srgbClr val="FFE599"/>
            </a:solidFill>
            <a:prstDash val="solid"/>
            <a:round/>
            <a:headEnd type="none" w="sm" len="sm"/>
            <a:tailEnd type="none" w="sm" len="sm"/>
          </a:ln>
        </p:spPr>
      </p:cxnSp>
      <p:cxnSp>
        <p:nvCxnSpPr>
          <p:cNvPr id="398" name="Google Shape;398;p18"/>
          <p:cNvCxnSpPr/>
          <p:nvPr/>
        </p:nvCxnSpPr>
        <p:spPr>
          <a:xfrm rot="10800000">
            <a:off x="3513575" y="3005675"/>
            <a:ext cx="444600" cy="497400"/>
          </a:xfrm>
          <a:prstGeom prst="straightConnector1">
            <a:avLst/>
          </a:prstGeom>
          <a:noFill/>
          <a:ln w="28575" cap="flat" cmpd="sng">
            <a:solidFill>
              <a:srgbClr val="FFE599"/>
            </a:solidFill>
            <a:prstDash val="solid"/>
            <a:round/>
            <a:headEnd type="none" w="sm" len="sm"/>
            <a:tailEnd type="triangle" w="med" len="med"/>
          </a:ln>
        </p:spPr>
      </p:cxnSp>
      <p:cxnSp>
        <p:nvCxnSpPr>
          <p:cNvPr id="399" name="Google Shape;399;p18"/>
          <p:cNvCxnSpPr/>
          <p:nvPr/>
        </p:nvCxnSpPr>
        <p:spPr>
          <a:xfrm rot="10800000">
            <a:off x="3947600" y="3503075"/>
            <a:ext cx="4200" cy="848700"/>
          </a:xfrm>
          <a:prstGeom prst="straightConnector1">
            <a:avLst/>
          </a:prstGeom>
          <a:noFill/>
          <a:ln w="28575" cap="flat" cmpd="sng">
            <a:solidFill>
              <a:srgbClr val="FFE599"/>
            </a:solidFill>
            <a:prstDash val="solid"/>
            <a:round/>
            <a:headEnd type="none" w="sm" len="sm"/>
            <a:tailEnd type="none" w="sm" len="sm"/>
          </a:ln>
        </p:spPr>
      </p:cxnSp>
      <p:cxnSp>
        <p:nvCxnSpPr>
          <p:cNvPr id="400" name="Google Shape;400;p18"/>
          <p:cNvCxnSpPr/>
          <p:nvPr/>
        </p:nvCxnSpPr>
        <p:spPr>
          <a:xfrm rot="10800000">
            <a:off x="3799400" y="2243825"/>
            <a:ext cx="154200" cy="1296300"/>
          </a:xfrm>
          <a:prstGeom prst="straightConnector1">
            <a:avLst/>
          </a:prstGeom>
          <a:noFill/>
          <a:ln w="28575" cap="flat" cmpd="sng">
            <a:solidFill>
              <a:srgbClr val="FFE599"/>
            </a:solidFill>
            <a:prstDash val="solid"/>
            <a:round/>
            <a:headEnd type="none" w="sm" len="sm"/>
            <a:tailEnd type="triangle" w="med" len="med"/>
          </a:ln>
        </p:spPr>
      </p:cxnSp>
      <p:cxnSp>
        <p:nvCxnSpPr>
          <p:cNvPr id="401" name="Google Shape;401;p18"/>
          <p:cNvCxnSpPr/>
          <p:nvPr/>
        </p:nvCxnSpPr>
        <p:spPr>
          <a:xfrm rot="10800000" flipH="1">
            <a:off x="3618975" y="621050"/>
            <a:ext cx="1911000" cy="84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5D2CF891-7E11-8CBE-DC76-CCCA8BA24D67}"/>
              </a:ext>
            </a:extLst>
          </p:cNvPr>
          <p:cNvSpPr txBox="1"/>
          <p:nvPr/>
        </p:nvSpPr>
        <p:spPr>
          <a:xfrm>
            <a:off x="6899171" y="57917"/>
            <a:ext cx="1667929" cy="461665"/>
          </a:xfrm>
          <a:prstGeom prst="rect">
            <a:avLst/>
          </a:prstGeom>
          <a:noFill/>
        </p:spPr>
        <p:txBody>
          <a:bodyPr wrap="square" rtlCol="0">
            <a:spAutoFit/>
          </a:bodyPr>
          <a:lstStyle/>
          <a:p>
            <a:pPr algn="r"/>
            <a:r>
              <a:rPr lang="en-US" sz="1200">
                <a:solidFill>
                  <a:schemeClr val="bg1"/>
                </a:solidFill>
              </a:rPr>
              <a:t>Michael Dumas</a:t>
            </a:r>
          </a:p>
          <a:p>
            <a:pPr algn="r"/>
            <a:r>
              <a:rPr lang="en-US" sz="1200">
                <a:solidFill>
                  <a:schemeClr val="bg1"/>
                </a:solidFill>
              </a:rPr>
              <a:t>Electrical Engineer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9"/>
          <p:cNvSpPr txBox="1">
            <a:spLocks noGrp="1"/>
          </p:cNvSpPr>
          <p:nvPr>
            <p:ph type="ctrTitle"/>
          </p:nvPr>
        </p:nvSpPr>
        <p:spPr>
          <a:xfrm>
            <a:off x="2676000" y="69375"/>
            <a:ext cx="3792000" cy="646500"/>
          </a:xfrm>
          <a:prstGeom prst="rect">
            <a:avLst/>
          </a:prstGeom>
          <a:noFill/>
          <a:ln>
            <a:noFill/>
          </a:ln>
        </p:spPr>
        <p:txBody>
          <a:bodyPr spcFirstLastPara="1" wrap="square" lIns="91425" tIns="91425" rIns="91425" bIns="91425" anchor="b" anchorCtr="0">
            <a:spAutoFit/>
          </a:bodyPr>
          <a:lstStyle/>
          <a:p>
            <a:pPr marL="0" lvl="0" indent="0" algn="ctr" rtl="0">
              <a:spcBef>
                <a:spcPts val="0"/>
              </a:spcBef>
              <a:spcAft>
                <a:spcPts val="0"/>
              </a:spcAft>
              <a:buClr>
                <a:schemeClr val="accent1"/>
              </a:buClr>
              <a:buSzPts val="3000"/>
              <a:buFont typeface="Trebuchet MS"/>
              <a:buNone/>
            </a:pPr>
            <a:r>
              <a:rPr lang="en" sz="3000" b="1">
                <a:solidFill>
                  <a:schemeClr val="dk1"/>
                </a:solidFill>
              </a:rPr>
              <a:t>Design of the Desk</a:t>
            </a:r>
            <a:endParaRPr sz="3000" b="1">
              <a:solidFill>
                <a:schemeClr val="dk1"/>
              </a:solidFill>
            </a:endParaRPr>
          </a:p>
        </p:txBody>
      </p:sp>
      <p:sp>
        <p:nvSpPr>
          <p:cNvPr id="407" name="Google Shape;407;p19"/>
          <p:cNvSpPr txBox="1">
            <a:spLocks noGrp="1"/>
          </p:cNvSpPr>
          <p:nvPr>
            <p:ph type="subTitle" idx="1"/>
          </p:nvPr>
        </p:nvSpPr>
        <p:spPr>
          <a:xfrm>
            <a:off x="1051774" y="1539875"/>
            <a:ext cx="2771100" cy="4641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SzPts val="1440"/>
              <a:buNone/>
            </a:pPr>
            <a:r>
              <a:rPr lang="en" sz="1800">
                <a:solidFill>
                  <a:schemeClr val="dk1"/>
                </a:solidFill>
              </a:rPr>
              <a:t>Initial Design Prototype:</a:t>
            </a:r>
            <a:endParaRPr sz="1800">
              <a:solidFill>
                <a:schemeClr val="dk1"/>
              </a:solidFill>
            </a:endParaRPr>
          </a:p>
        </p:txBody>
      </p:sp>
      <p:sp>
        <p:nvSpPr>
          <p:cNvPr id="408" name="Google Shape;408;p19"/>
          <p:cNvSpPr txBox="1">
            <a:spLocks noGrp="1"/>
          </p:cNvSpPr>
          <p:nvPr>
            <p:ph type="subTitle" idx="4294967295"/>
          </p:nvPr>
        </p:nvSpPr>
        <p:spPr>
          <a:xfrm>
            <a:off x="5320451" y="1322784"/>
            <a:ext cx="2771775" cy="463550"/>
          </a:xfrm>
          <a:prstGeom prst="rect">
            <a:avLst/>
          </a:prstGeom>
          <a:noFill/>
          <a:ln>
            <a:noFill/>
          </a:ln>
        </p:spPr>
        <p:txBody>
          <a:bodyPr spcFirstLastPara="1" wrap="square" lIns="91425" tIns="91425" rIns="91425" bIns="91425" anchor="t" anchorCtr="0">
            <a:normAutofit/>
          </a:bodyPr>
          <a:lstStyle/>
          <a:p>
            <a:pPr marL="0" marR="0" lvl="0" indent="0" algn="l" rtl="0">
              <a:spcBef>
                <a:spcPts val="0"/>
              </a:spcBef>
              <a:spcAft>
                <a:spcPts val="0"/>
              </a:spcAft>
              <a:buClr>
                <a:schemeClr val="accent1"/>
              </a:buClr>
              <a:buSzPts val="1440"/>
              <a:buFont typeface="Noto Sans Symbols"/>
              <a:buNone/>
            </a:pPr>
            <a:r>
              <a:rPr lang="en" sz="1800" b="0" i="0" u="none" strike="noStrike" cap="none">
                <a:solidFill>
                  <a:schemeClr val="dk1"/>
                </a:solidFill>
                <a:latin typeface="Trebuchet MS"/>
                <a:ea typeface="Trebuchet MS"/>
                <a:cs typeface="Trebuchet MS"/>
                <a:sym typeface="Trebuchet MS"/>
              </a:rPr>
              <a:t>Current Design:</a:t>
            </a:r>
            <a:endParaRPr sz="1800" b="0" i="0" u="none" strike="noStrike" cap="none">
              <a:solidFill>
                <a:schemeClr val="dk1"/>
              </a:solidFill>
              <a:latin typeface="Trebuchet MS"/>
              <a:ea typeface="Trebuchet MS"/>
              <a:cs typeface="Trebuchet MS"/>
              <a:sym typeface="Trebuchet MS"/>
            </a:endParaRPr>
          </a:p>
        </p:txBody>
      </p:sp>
      <p:pic>
        <p:nvPicPr>
          <p:cNvPr id="409" name="Google Shape;409;p19"/>
          <p:cNvPicPr preferRelativeResize="0"/>
          <p:nvPr/>
        </p:nvPicPr>
        <p:blipFill rotWithShape="1">
          <a:blip r:embed="rId3">
            <a:alphaModFix/>
          </a:blip>
          <a:srcRect/>
          <a:stretch/>
        </p:blipFill>
        <p:spPr>
          <a:xfrm>
            <a:off x="304275" y="2275696"/>
            <a:ext cx="1286375" cy="2048925"/>
          </a:xfrm>
          <a:prstGeom prst="rect">
            <a:avLst/>
          </a:prstGeom>
          <a:noFill/>
          <a:ln>
            <a:noFill/>
          </a:ln>
        </p:spPr>
      </p:pic>
      <p:pic>
        <p:nvPicPr>
          <p:cNvPr id="410" name="Google Shape;410;p19"/>
          <p:cNvPicPr preferRelativeResize="0"/>
          <p:nvPr/>
        </p:nvPicPr>
        <p:blipFill rotWithShape="1">
          <a:blip r:embed="rId4">
            <a:alphaModFix/>
          </a:blip>
          <a:srcRect/>
          <a:stretch/>
        </p:blipFill>
        <p:spPr>
          <a:xfrm>
            <a:off x="1590650" y="2539596"/>
            <a:ext cx="2943925" cy="1752876"/>
          </a:xfrm>
          <a:prstGeom prst="rect">
            <a:avLst/>
          </a:prstGeom>
          <a:noFill/>
          <a:ln>
            <a:noFill/>
          </a:ln>
        </p:spPr>
      </p:pic>
      <p:pic>
        <p:nvPicPr>
          <p:cNvPr id="411" name="Google Shape;411;p19"/>
          <p:cNvPicPr preferRelativeResize="0"/>
          <p:nvPr/>
        </p:nvPicPr>
        <p:blipFill rotWithShape="1">
          <a:blip r:embed="rId5">
            <a:alphaModFix/>
          </a:blip>
          <a:srcRect/>
          <a:stretch/>
        </p:blipFill>
        <p:spPr>
          <a:xfrm>
            <a:off x="8567100" y="0"/>
            <a:ext cx="576900" cy="577500"/>
          </a:xfrm>
          <a:prstGeom prst="ellipse">
            <a:avLst/>
          </a:prstGeom>
          <a:noFill/>
          <a:ln>
            <a:noFill/>
          </a:ln>
        </p:spPr>
      </p:pic>
      <p:cxnSp>
        <p:nvCxnSpPr>
          <p:cNvPr id="415" name="Google Shape;415;p19"/>
          <p:cNvCxnSpPr/>
          <p:nvPr/>
        </p:nvCxnSpPr>
        <p:spPr>
          <a:xfrm>
            <a:off x="2833500" y="661450"/>
            <a:ext cx="3602700" cy="21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AB25DB29-C113-9BFF-561D-AF669C300012}"/>
              </a:ext>
            </a:extLst>
          </p:cNvPr>
          <p:cNvSpPr txBox="1"/>
          <p:nvPr/>
        </p:nvSpPr>
        <p:spPr>
          <a:xfrm>
            <a:off x="6976193" y="57917"/>
            <a:ext cx="1590907" cy="461665"/>
          </a:xfrm>
          <a:prstGeom prst="rect">
            <a:avLst/>
          </a:prstGeom>
          <a:noFill/>
        </p:spPr>
        <p:txBody>
          <a:bodyPr wrap="square" rtlCol="0">
            <a:spAutoFit/>
          </a:bodyPr>
          <a:lstStyle/>
          <a:p>
            <a:pPr algn="r"/>
            <a:r>
              <a:rPr lang="en-US" sz="1200">
                <a:solidFill>
                  <a:schemeClr val="bg1"/>
                </a:solidFill>
              </a:rPr>
              <a:t>Michael Dumas</a:t>
            </a:r>
          </a:p>
          <a:p>
            <a:pPr algn="r"/>
            <a:r>
              <a:rPr lang="en-US" sz="1200">
                <a:solidFill>
                  <a:schemeClr val="bg1"/>
                </a:solidFill>
              </a:rPr>
              <a:t>Electrical Engineer</a:t>
            </a:r>
          </a:p>
        </p:txBody>
      </p:sp>
      <p:pic>
        <p:nvPicPr>
          <p:cNvPr id="4" name="Picture 3" descr="A table with a white board on the floor&#10;&#10;Description automatically generated">
            <a:extLst>
              <a:ext uri="{FF2B5EF4-FFF2-40B4-BE49-F238E27FC236}">
                <a16:creationId xmlns:a16="http://schemas.microsoft.com/office/drawing/2014/main" id="{623E7DA1-5C5C-FBB4-541F-D68BAEE170B2}"/>
              </a:ext>
            </a:extLst>
          </p:cNvPr>
          <p:cNvPicPr>
            <a:picLocks noChangeAspect="1"/>
          </p:cNvPicPr>
          <p:nvPr/>
        </p:nvPicPr>
        <p:blipFill>
          <a:blip r:embed="rId6"/>
          <a:stretch>
            <a:fillRect/>
          </a:stretch>
        </p:blipFill>
        <p:spPr>
          <a:xfrm>
            <a:off x="6924987" y="1743804"/>
            <a:ext cx="1693318" cy="1704372"/>
          </a:xfrm>
          <a:prstGeom prst="rect">
            <a:avLst/>
          </a:prstGeom>
        </p:spPr>
      </p:pic>
      <p:pic>
        <p:nvPicPr>
          <p:cNvPr id="6" name="Picture 5" descr="A table with wires and a chair&#10;&#10;Description automatically generated">
            <a:extLst>
              <a:ext uri="{FF2B5EF4-FFF2-40B4-BE49-F238E27FC236}">
                <a16:creationId xmlns:a16="http://schemas.microsoft.com/office/drawing/2014/main" id="{CDDFAE11-ABAA-2BFC-6B55-1C222728B3FF}"/>
              </a:ext>
            </a:extLst>
          </p:cNvPr>
          <p:cNvPicPr>
            <a:picLocks noChangeAspect="1"/>
          </p:cNvPicPr>
          <p:nvPr/>
        </p:nvPicPr>
        <p:blipFill>
          <a:blip r:embed="rId7"/>
          <a:stretch>
            <a:fillRect/>
          </a:stretch>
        </p:blipFill>
        <p:spPr>
          <a:xfrm>
            <a:off x="4809999" y="3481861"/>
            <a:ext cx="2559445" cy="1437468"/>
          </a:xfrm>
          <a:prstGeom prst="rect">
            <a:avLst/>
          </a:prstGeom>
        </p:spPr>
      </p:pic>
      <p:pic>
        <p:nvPicPr>
          <p:cNvPr id="8" name="Picture 7" descr="A table with a black base&#10;&#10;Description automatically generated with medium confidence">
            <a:extLst>
              <a:ext uri="{FF2B5EF4-FFF2-40B4-BE49-F238E27FC236}">
                <a16:creationId xmlns:a16="http://schemas.microsoft.com/office/drawing/2014/main" id="{F74DB6D2-E7C2-3F50-3F98-B29D7638C21B}"/>
              </a:ext>
            </a:extLst>
          </p:cNvPr>
          <p:cNvPicPr>
            <a:picLocks noChangeAspect="1"/>
          </p:cNvPicPr>
          <p:nvPr/>
        </p:nvPicPr>
        <p:blipFill>
          <a:blip r:embed="rId8"/>
          <a:stretch>
            <a:fillRect/>
          </a:stretch>
        </p:blipFill>
        <p:spPr>
          <a:xfrm>
            <a:off x="4809999" y="2037894"/>
            <a:ext cx="1896339" cy="111619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0"/>
          <p:cNvSpPr txBox="1">
            <a:spLocks noGrp="1"/>
          </p:cNvSpPr>
          <p:nvPr>
            <p:ph type="ctrTitle"/>
          </p:nvPr>
        </p:nvSpPr>
        <p:spPr>
          <a:xfrm>
            <a:off x="-879770" y="3"/>
            <a:ext cx="6243000" cy="569400"/>
          </a:xfrm>
          <a:prstGeom prst="rect">
            <a:avLst/>
          </a:prstGeom>
          <a:noFill/>
          <a:ln>
            <a:noFill/>
          </a:ln>
        </p:spPr>
        <p:txBody>
          <a:bodyPr spcFirstLastPara="1" wrap="square" lIns="91425" tIns="91425" rIns="91425" bIns="91425" anchor="b" anchorCtr="0">
            <a:spAutoFit/>
          </a:bodyPr>
          <a:lstStyle/>
          <a:p>
            <a:pPr marL="0" lvl="0" indent="0" algn="ctr" rtl="0">
              <a:spcBef>
                <a:spcPts val="0"/>
              </a:spcBef>
              <a:spcAft>
                <a:spcPts val="0"/>
              </a:spcAft>
              <a:buClr>
                <a:schemeClr val="accent1"/>
              </a:buClr>
              <a:buSzPts val="2500"/>
              <a:buFont typeface="Trebuchet MS"/>
              <a:buNone/>
            </a:pPr>
            <a:r>
              <a:rPr lang="en" sz="2500" b="1">
                <a:solidFill>
                  <a:schemeClr val="dk1"/>
                </a:solidFill>
              </a:rPr>
              <a:t>Software Block Diagram</a:t>
            </a:r>
            <a:endParaRPr sz="2500" b="1">
              <a:solidFill>
                <a:schemeClr val="dk1"/>
              </a:solidFill>
            </a:endParaRPr>
          </a:p>
        </p:txBody>
      </p:sp>
      <p:cxnSp>
        <p:nvCxnSpPr>
          <p:cNvPr id="422" name="Google Shape;422;p20"/>
          <p:cNvCxnSpPr/>
          <p:nvPr/>
        </p:nvCxnSpPr>
        <p:spPr>
          <a:xfrm rot="10800000" flipH="1">
            <a:off x="428218" y="544024"/>
            <a:ext cx="3822300" cy="3600"/>
          </a:xfrm>
          <a:prstGeom prst="straightConnector1">
            <a:avLst/>
          </a:prstGeom>
          <a:noFill/>
          <a:ln w="28575" cap="flat" cmpd="sng">
            <a:solidFill>
              <a:schemeClr val="accent2"/>
            </a:solidFill>
            <a:prstDash val="solid"/>
            <a:round/>
            <a:headEnd type="none" w="sm" len="sm"/>
            <a:tailEnd type="none" w="sm" len="sm"/>
          </a:ln>
        </p:spPr>
      </p:cxnSp>
      <p:pic>
        <p:nvPicPr>
          <p:cNvPr id="423" name="Google Shape;423;p20"/>
          <p:cNvPicPr preferRelativeResize="0"/>
          <p:nvPr/>
        </p:nvPicPr>
        <p:blipFill rotWithShape="1">
          <a:blip r:embed="rId3">
            <a:alphaModFix/>
          </a:blip>
          <a:srcRect/>
          <a:stretch/>
        </p:blipFill>
        <p:spPr>
          <a:xfrm>
            <a:off x="8568000" y="-6597"/>
            <a:ext cx="576000" cy="576000"/>
          </a:xfrm>
          <a:prstGeom prst="ellipse">
            <a:avLst/>
          </a:prstGeom>
          <a:noFill/>
          <a:ln>
            <a:noFill/>
          </a:ln>
        </p:spPr>
      </p:pic>
      <p:sp>
        <p:nvSpPr>
          <p:cNvPr id="2" name="TextBox 1">
            <a:extLst>
              <a:ext uri="{FF2B5EF4-FFF2-40B4-BE49-F238E27FC236}">
                <a16:creationId xmlns:a16="http://schemas.microsoft.com/office/drawing/2014/main" id="{1B733C1F-F05B-7D0E-A772-B1A82F6A19AA}"/>
              </a:ext>
            </a:extLst>
          </p:cNvPr>
          <p:cNvSpPr txBox="1"/>
          <p:nvPr/>
        </p:nvSpPr>
        <p:spPr>
          <a:xfrm>
            <a:off x="6417529" y="50570"/>
            <a:ext cx="2150471" cy="461665"/>
          </a:xfrm>
          <a:prstGeom prst="rect">
            <a:avLst/>
          </a:prstGeom>
          <a:noFill/>
        </p:spPr>
        <p:txBody>
          <a:bodyPr wrap="square" rtlCol="0">
            <a:spAutoFit/>
          </a:bodyPr>
          <a:lstStyle/>
          <a:p>
            <a:pPr algn="r"/>
            <a:r>
              <a:rPr lang="en-US" sz="1200">
                <a:solidFill>
                  <a:schemeClr val="bg1"/>
                </a:solidFill>
              </a:rPr>
              <a:t>Ryan Pettit</a:t>
            </a:r>
          </a:p>
          <a:p>
            <a:pPr algn="r"/>
            <a:r>
              <a:rPr lang="en-US" sz="1200">
                <a:solidFill>
                  <a:schemeClr val="bg1"/>
                </a:solidFill>
              </a:rPr>
              <a:t>Computer Engineer</a:t>
            </a:r>
          </a:p>
        </p:txBody>
      </p:sp>
      <p:pic>
        <p:nvPicPr>
          <p:cNvPr id="4" name="Picture 3" descr="A diagram of a software development process&#10;&#10;Description automatically generated">
            <a:extLst>
              <a:ext uri="{FF2B5EF4-FFF2-40B4-BE49-F238E27FC236}">
                <a16:creationId xmlns:a16="http://schemas.microsoft.com/office/drawing/2014/main" id="{94C85340-5DEA-F27E-D7F0-A90DDD4620EE}"/>
              </a:ext>
            </a:extLst>
          </p:cNvPr>
          <p:cNvPicPr>
            <a:picLocks noChangeAspect="1"/>
          </p:cNvPicPr>
          <p:nvPr/>
        </p:nvPicPr>
        <p:blipFill>
          <a:blip r:embed="rId4"/>
          <a:stretch>
            <a:fillRect/>
          </a:stretch>
        </p:blipFill>
        <p:spPr>
          <a:xfrm>
            <a:off x="1242256" y="576226"/>
            <a:ext cx="5363793" cy="430393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1"/>
          <p:cNvSpPr txBox="1"/>
          <p:nvPr/>
        </p:nvSpPr>
        <p:spPr>
          <a:xfrm>
            <a:off x="4442825" y="-46200"/>
            <a:ext cx="4279500" cy="5189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3F3F3F"/>
              </a:solidFill>
              <a:latin typeface="Trebuchet MS"/>
              <a:ea typeface="Trebuchet MS"/>
              <a:cs typeface="Trebuchet MS"/>
              <a:sym typeface="Trebuchet MS"/>
            </a:endParaRPr>
          </a:p>
        </p:txBody>
      </p:sp>
      <p:sp>
        <p:nvSpPr>
          <p:cNvPr id="429" name="Google Shape;429;p21"/>
          <p:cNvSpPr txBox="1">
            <a:spLocks noGrp="1"/>
          </p:cNvSpPr>
          <p:nvPr>
            <p:ph type="title"/>
          </p:nvPr>
        </p:nvSpPr>
        <p:spPr>
          <a:xfrm>
            <a:off x="355250" y="3135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2800"/>
              <a:buFont typeface="Trebuchet MS"/>
              <a:buNone/>
            </a:pPr>
            <a:r>
              <a:rPr lang="en" sz="2500" b="1">
                <a:solidFill>
                  <a:schemeClr val="dk1"/>
                </a:solidFill>
              </a:rPr>
              <a:t>MSP430FR2476 Software</a:t>
            </a:r>
            <a:endParaRPr sz="2500" b="1">
              <a:solidFill>
                <a:schemeClr val="dk1"/>
              </a:solidFill>
            </a:endParaRPr>
          </a:p>
        </p:txBody>
      </p:sp>
      <p:sp>
        <p:nvSpPr>
          <p:cNvPr id="430" name="Google Shape;430;p21"/>
          <p:cNvSpPr txBox="1"/>
          <p:nvPr/>
        </p:nvSpPr>
        <p:spPr>
          <a:xfrm>
            <a:off x="4319750" y="2571750"/>
            <a:ext cx="4279500" cy="2571900"/>
          </a:xfrm>
          <a:prstGeom prst="rect">
            <a:avLst/>
          </a:prstGeom>
          <a:solidFill>
            <a:schemeClr val="lt1"/>
          </a:solidFill>
          <a:ln>
            <a:noFill/>
          </a:ln>
        </p:spPr>
        <p:txBody>
          <a:bodyPr spcFirstLastPara="1" wrap="square" lIns="91425" tIns="91425" rIns="91425" bIns="91425" anchor="t" anchorCtr="0">
            <a:noAutofit/>
          </a:bodyPr>
          <a:lstStyle/>
          <a:p>
            <a:pPr marL="457200" marR="0" lvl="0" indent="-304800" algn="l" rtl="0">
              <a:spcBef>
                <a:spcPts val="0"/>
              </a:spcBef>
              <a:spcAft>
                <a:spcPts val="0"/>
              </a:spcAft>
              <a:buClr>
                <a:schemeClr val="dk2"/>
              </a:buClr>
              <a:buSzPts val="1200"/>
              <a:buFont typeface="Trebuchet MS"/>
              <a:buChar char="●"/>
            </a:pPr>
            <a:r>
              <a:rPr lang="en" sz="1200" b="1" i="0" u="none" strike="noStrike" cap="none">
                <a:solidFill>
                  <a:schemeClr val="dk2"/>
                </a:solidFill>
                <a:latin typeface="Trebuchet MS"/>
                <a:ea typeface="Trebuchet MS"/>
                <a:cs typeface="Trebuchet MS"/>
                <a:sym typeface="Trebuchet MS"/>
              </a:rPr>
              <a:t>HX711</a:t>
            </a:r>
            <a:endParaRPr sz="1200" b="1" i="0" u="none" strike="noStrike" cap="none">
              <a:solidFill>
                <a:schemeClr val="dk2"/>
              </a:solidFill>
              <a:latin typeface="Trebuchet MS"/>
              <a:ea typeface="Trebuchet MS"/>
              <a:cs typeface="Trebuchet MS"/>
              <a:sym typeface="Trebuchet MS"/>
            </a:endParaRPr>
          </a:p>
          <a:p>
            <a:pPr marL="914400" marR="0" lvl="1"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Data Retrieval</a:t>
            </a:r>
            <a:endParaRPr sz="1200" b="0" i="0" u="none" strike="noStrike" cap="none">
              <a:solidFill>
                <a:schemeClr val="dk2"/>
              </a:solidFill>
              <a:latin typeface="Trebuchet MS"/>
              <a:ea typeface="Trebuchet MS"/>
              <a:cs typeface="Trebuchet MS"/>
              <a:sym typeface="Trebuchet MS"/>
            </a:endParaRPr>
          </a:p>
          <a:p>
            <a:pPr marL="1371600" marR="0" lvl="2"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Two connections: DOUT, SCK</a:t>
            </a:r>
            <a:endParaRPr sz="1200" b="0" i="0" u="none" strike="noStrike" cap="none">
              <a:solidFill>
                <a:schemeClr val="dk2"/>
              </a:solidFill>
              <a:latin typeface="Trebuchet MS"/>
              <a:ea typeface="Trebuchet MS"/>
              <a:cs typeface="Trebuchet MS"/>
              <a:sym typeface="Trebuchet MS"/>
            </a:endParaRPr>
          </a:p>
          <a:p>
            <a:pPr marL="1371600" marR="0" lvl="2"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Once DOUT pin goes low, data is ready for retrieval</a:t>
            </a:r>
            <a:endParaRPr sz="1200" b="0" i="0" u="none" strike="noStrike" cap="none">
              <a:solidFill>
                <a:schemeClr val="dk2"/>
              </a:solidFill>
              <a:latin typeface="Trebuchet MS"/>
              <a:ea typeface="Trebuchet MS"/>
              <a:cs typeface="Trebuchet MS"/>
              <a:sym typeface="Trebuchet MS"/>
            </a:endParaRPr>
          </a:p>
          <a:p>
            <a:pPr marL="1371600" marR="0" lvl="2"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Use “bit banging” technique to shift each of the 24 bits out of the DOUT pin</a:t>
            </a:r>
            <a:endParaRPr sz="1200" b="0" i="0" u="none" strike="noStrike" cap="none">
              <a:solidFill>
                <a:schemeClr val="dk2"/>
              </a:solidFill>
              <a:latin typeface="Trebuchet MS"/>
              <a:ea typeface="Trebuchet MS"/>
              <a:cs typeface="Trebuchet MS"/>
              <a:sym typeface="Trebuchet MS"/>
            </a:endParaRPr>
          </a:p>
          <a:p>
            <a:pPr marL="1371600" marR="0" lvl="2"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The 25th pulse selects the gain (125) and pulls DOUT back to high</a:t>
            </a:r>
            <a:endParaRPr sz="1200" b="0" i="0" u="none" strike="noStrike" cap="none">
              <a:solidFill>
                <a:schemeClr val="dk2"/>
              </a:solidFill>
              <a:latin typeface="Trebuchet MS"/>
              <a:ea typeface="Trebuchet MS"/>
              <a:cs typeface="Trebuchet MS"/>
              <a:sym typeface="Trebuchet MS"/>
            </a:endParaRPr>
          </a:p>
          <a:p>
            <a:pPr marL="914400" marR="0" lvl="1"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Convert Raw Data to pounds</a:t>
            </a:r>
            <a:endParaRPr sz="1200" b="0" i="0" u="none" strike="noStrike" cap="none">
              <a:solidFill>
                <a:schemeClr val="dk2"/>
              </a:solidFill>
              <a:latin typeface="Trebuchet MS"/>
              <a:ea typeface="Trebuchet MS"/>
              <a:cs typeface="Trebuchet MS"/>
              <a:sym typeface="Trebuchet MS"/>
            </a:endParaRPr>
          </a:p>
          <a:p>
            <a:pPr marL="1371600" marR="0" lvl="2"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Subtract tare offset and divide by calibration factor</a:t>
            </a:r>
            <a:endParaRPr sz="1200" b="0" i="0" u="none" strike="noStrike" cap="none">
              <a:solidFill>
                <a:schemeClr val="dk2"/>
              </a:solidFill>
              <a:latin typeface="Trebuchet MS"/>
              <a:ea typeface="Trebuchet MS"/>
              <a:cs typeface="Trebuchet MS"/>
              <a:sym typeface="Trebuchet MS"/>
            </a:endParaRPr>
          </a:p>
        </p:txBody>
      </p:sp>
      <p:sp>
        <p:nvSpPr>
          <p:cNvPr id="431" name="Google Shape;431;p21"/>
          <p:cNvSpPr txBox="1"/>
          <p:nvPr/>
        </p:nvSpPr>
        <p:spPr>
          <a:xfrm>
            <a:off x="237650" y="604050"/>
            <a:ext cx="3782700" cy="1108200"/>
          </a:xfrm>
          <a:prstGeom prst="rect">
            <a:avLst/>
          </a:prstGeom>
          <a:noFill/>
          <a:ln>
            <a:noFill/>
          </a:ln>
        </p:spPr>
        <p:txBody>
          <a:bodyPr spcFirstLastPara="1" wrap="square" lIns="91425" tIns="91425" rIns="91425" bIns="91425" anchor="t" anchorCtr="0">
            <a:spAutoFit/>
          </a:bodyPr>
          <a:lstStyle/>
          <a:p>
            <a:pPr marL="457200" marR="0" lvl="0" indent="-304800" algn="l" rtl="0">
              <a:spcBef>
                <a:spcPts val="0"/>
              </a:spcBef>
              <a:spcAft>
                <a:spcPts val="0"/>
              </a:spcAft>
              <a:buClr>
                <a:schemeClr val="dk2"/>
              </a:buClr>
              <a:buSzPts val="1200"/>
              <a:buFont typeface="Trebuchet MS"/>
              <a:buChar char="●"/>
            </a:pPr>
            <a:r>
              <a:rPr lang="en" sz="1200" b="1" i="0" u="none" strike="noStrike" cap="none">
                <a:solidFill>
                  <a:schemeClr val="dk2"/>
                </a:solidFill>
                <a:latin typeface="Trebuchet MS"/>
                <a:ea typeface="Trebuchet MS"/>
                <a:cs typeface="Trebuchet MS"/>
                <a:sym typeface="Trebuchet MS"/>
              </a:rPr>
              <a:t>TFT LCD</a:t>
            </a:r>
            <a:endParaRPr sz="1200" b="1" i="0" u="none" strike="noStrike" cap="none">
              <a:solidFill>
                <a:schemeClr val="dk2"/>
              </a:solidFill>
              <a:latin typeface="Trebuchet MS"/>
              <a:ea typeface="Trebuchet MS"/>
              <a:cs typeface="Trebuchet MS"/>
              <a:sym typeface="Trebuchet MS"/>
            </a:endParaRPr>
          </a:p>
          <a:p>
            <a:pPr marL="914400" marR="0" lvl="1"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Connect via SPI</a:t>
            </a:r>
            <a:endParaRPr sz="1200" b="0" i="0" u="none" strike="noStrike" cap="none">
              <a:solidFill>
                <a:schemeClr val="dk2"/>
              </a:solidFill>
              <a:latin typeface="Trebuchet MS"/>
              <a:ea typeface="Trebuchet MS"/>
              <a:cs typeface="Trebuchet MS"/>
              <a:sym typeface="Trebuchet MS"/>
            </a:endParaRPr>
          </a:p>
          <a:p>
            <a:pPr marL="914400" marR="0" lvl="1"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Utilize TI’s Graphics Library alongside a customized driver for the LCD’s built in controller</a:t>
            </a:r>
            <a:endParaRPr sz="1200" b="0" i="0" u="none" strike="noStrike" cap="none">
              <a:solidFill>
                <a:schemeClr val="dk2"/>
              </a:solidFill>
              <a:latin typeface="Trebuchet MS"/>
              <a:ea typeface="Trebuchet MS"/>
              <a:cs typeface="Trebuchet MS"/>
              <a:sym typeface="Trebuchet MS"/>
            </a:endParaRPr>
          </a:p>
        </p:txBody>
      </p:sp>
      <p:sp>
        <p:nvSpPr>
          <p:cNvPr id="432" name="Google Shape;432;p21"/>
          <p:cNvSpPr txBox="1"/>
          <p:nvPr/>
        </p:nvSpPr>
        <p:spPr>
          <a:xfrm>
            <a:off x="237650" y="1712250"/>
            <a:ext cx="4082100" cy="923400"/>
          </a:xfrm>
          <a:prstGeom prst="rect">
            <a:avLst/>
          </a:prstGeom>
          <a:noFill/>
          <a:ln>
            <a:noFill/>
          </a:ln>
        </p:spPr>
        <p:txBody>
          <a:bodyPr spcFirstLastPara="1" wrap="square" lIns="91425" tIns="91425" rIns="91425" bIns="91425" anchor="t" anchorCtr="0">
            <a:spAutoFit/>
          </a:bodyPr>
          <a:lstStyle/>
          <a:p>
            <a:pPr marL="457200" marR="0" lvl="0" indent="-304800" algn="l" rtl="0">
              <a:spcBef>
                <a:spcPts val="0"/>
              </a:spcBef>
              <a:spcAft>
                <a:spcPts val="0"/>
              </a:spcAft>
              <a:buClr>
                <a:schemeClr val="dk2"/>
              </a:buClr>
              <a:buSzPts val="1200"/>
              <a:buFont typeface="Trebuchet MS"/>
              <a:buChar char="●"/>
            </a:pPr>
            <a:r>
              <a:rPr lang="en" sz="1200" b="1" i="0" u="none" strike="noStrike" cap="none">
                <a:solidFill>
                  <a:schemeClr val="dk2"/>
                </a:solidFill>
                <a:latin typeface="Trebuchet MS"/>
                <a:ea typeface="Trebuchet MS"/>
                <a:cs typeface="Trebuchet MS"/>
                <a:sym typeface="Trebuchet MS"/>
              </a:rPr>
              <a:t>Motor Controller</a:t>
            </a:r>
            <a:endParaRPr sz="1200" b="1" i="0" u="none" strike="noStrike" cap="none">
              <a:solidFill>
                <a:schemeClr val="dk2"/>
              </a:solidFill>
              <a:latin typeface="Trebuchet MS"/>
              <a:ea typeface="Trebuchet MS"/>
              <a:cs typeface="Trebuchet MS"/>
              <a:sym typeface="Trebuchet MS"/>
            </a:endParaRPr>
          </a:p>
          <a:p>
            <a:pPr marL="914400" marR="0" lvl="1"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Output PWM signal to each actuator for precise speed control</a:t>
            </a:r>
            <a:endParaRPr sz="1200" b="0" i="0" u="none" strike="noStrike" cap="none">
              <a:solidFill>
                <a:schemeClr val="dk2"/>
              </a:solidFill>
              <a:latin typeface="Trebuchet MS"/>
              <a:ea typeface="Trebuchet MS"/>
              <a:cs typeface="Trebuchet MS"/>
              <a:sym typeface="Trebuchet MS"/>
            </a:endParaRPr>
          </a:p>
          <a:p>
            <a:pPr marL="914400" marR="0" lvl="1"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Set DIR by writing high or low to each pin </a:t>
            </a:r>
            <a:endParaRPr sz="1200" b="0" i="0" u="none" strike="noStrike" cap="none">
              <a:solidFill>
                <a:schemeClr val="dk2"/>
              </a:solidFill>
              <a:latin typeface="Trebuchet MS"/>
              <a:ea typeface="Trebuchet MS"/>
              <a:cs typeface="Trebuchet MS"/>
              <a:sym typeface="Trebuchet MS"/>
            </a:endParaRPr>
          </a:p>
        </p:txBody>
      </p:sp>
      <p:sp>
        <p:nvSpPr>
          <p:cNvPr id="433" name="Google Shape;433;p21"/>
          <p:cNvSpPr txBox="1"/>
          <p:nvPr/>
        </p:nvSpPr>
        <p:spPr>
          <a:xfrm>
            <a:off x="355250" y="2635650"/>
            <a:ext cx="3782700" cy="923400"/>
          </a:xfrm>
          <a:prstGeom prst="rect">
            <a:avLst/>
          </a:prstGeom>
          <a:noFill/>
          <a:ln>
            <a:noFill/>
          </a:ln>
        </p:spPr>
        <p:txBody>
          <a:bodyPr spcFirstLastPara="1" wrap="square" lIns="91425" tIns="91425" rIns="91425" bIns="91425" anchor="t" anchorCtr="0">
            <a:spAutoFit/>
          </a:bodyPr>
          <a:lstStyle/>
          <a:p>
            <a:pPr marL="457200" marR="0" lvl="0" indent="-304800" algn="l" rtl="0">
              <a:spcBef>
                <a:spcPts val="0"/>
              </a:spcBef>
              <a:spcAft>
                <a:spcPts val="0"/>
              </a:spcAft>
              <a:buClr>
                <a:schemeClr val="dk2"/>
              </a:buClr>
              <a:buSzPts val="1200"/>
              <a:buFont typeface="Trebuchet MS"/>
              <a:buChar char="●"/>
            </a:pPr>
            <a:r>
              <a:rPr lang="en" sz="1200" b="1" i="0" u="none" strike="noStrike" cap="none">
                <a:solidFill>
                  <a:schemeClr val="dk2"/>
                </a:solidFill>
                <a:latin typeface="Trebuchet MS"/>
                <a:ea typeface="Trebuchet MS"/>
                <a:cs typeface="Trebuchet MS"/>
                <a:sym typeface="Trebuchet MS"/>
              </a:rPr>
              <a:t>Potentiometers</a:t>
            </a:r>
            <a:endParaRPr sz="1200" b="1" i="0" u="none" strike="noStrike" cap="none">
              <a:solidFill>
                <a:schemeClr val="dk2"/>
              </a:solidFill>
              <a:latin typeface="Trebuchet MS"/>
              <a:ea typeface="Trebuchet MS"/>
              <a:cs typeface="Trebuchet MS"/>
              <a:sym typeface="Trebuchet MS"/>
            </a:endParaRPr>
          </a:p>
          <a:p>
            <a:pPr marL="914400" marR="0" lvl="1"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Read each analog input via ADC configured in 12-bit sequence of channels mode</a:t>
            </a:r>
            <a:endParaRPr sz="1200" b="0" i="0" u="none" strike="noStrike" cap="none">
              <a:solidFill>
                <a:schemeClr val="dk2"/>
              </a:solidFill>
              <a:latin typeface="Trebuchet MS"/>
              <a:ea typeface="Trebuchet MS"/>
              <a:cs typeface="Trebuchet MS"/>
              <a:sym typeface="Trebuchet MS"/>
            </a:endParaRPr>
          </a:p>
        </p:txBody>
      </p:sp>
      <p:sp>
        <p:nvSpPr>
          <p:cNvPr id="434" name="Google Shape;434;p21"/>
          <p:cNvSpPr txBox="1"/>
          <p:nvPr/>
        </p:nvSpPr>
        <p:spPr>
          <a:xfrm>
            <a:off x="355250" y="3400375"/>
            <a:ext cx="3782700" cy="554100"/>
          </a:xfrm>
          <a:prstGeom prst="rect">
            <a:avLst/>
          </a:prstGeom>
          <a:noFill/>
          <a:ln>
            <a:noFill/>
          </a:ln>
        </p:spPr>
        <p:txBody>
          <a:bodyPr spcFirstLastPara="1" wrap="square" lIns="91425" tIns="91425" rIns="91425" bIns="91425" anchor="t" anchorCtr="0">
            <a:spAutoFit/>
          </a:bodyPr>
          <a:lstStyle/>
          <a:p>
            <a:pPr marL="457200" marR="0" lvl="0" indent="-304800" algn="l" rtl="0">
              <a:spcBef>
                <a:spcPts val="0"/>
              </a:spcBef>
              <a:spcAft>
                <a:spcPts val="0"/>
              </a:spcAft>
              <a:buClr>
                <a:schemeClr val="dk2"/>
              </a:buClr>
              <a:buSzPts val="1200"/>
              <a:buFont typeface="Trebuchet MS"/>
              <a:buChar char="●"/>
            </a:pPr>
            <a:r>
              <a:rPr lang="en" sz="1200" b="1" i="0" u="none" strike="noStrike" cap="none">
                <a:solidFill>
                  <a:schemeClr val="dk2"/>
                </a:solidFill>
                <a:latin typeface="Trebuchet MS"/>
                <a:ea typeface="Trebuchet MS"/>
                <a:cs typeface="Trebuchet MS"/>
                <a:sym typeface="Trebuchet MS"/>
              </a:rPr>
              <a:t>Raspberry Pi  Communication</a:t>
            </a:r>
            <a:endParaRPr sz="1200" b="1" i="0" u="none" strike="noStrike" cap="none">
              <a:solidFill>
                <a:schemeClr val="dk2"/>
              </a:solidFill>
              <a:latin typeface="Trebuchet MS"/>
              <a:ea typeface="Trebuchet MS"/>
              <a:cs typeface="Trebuchet MS"/>
              <a:sym typeface="Trebuchet MS"/>
            </a:endParaRPr>
          </a:p>
          <a:p>
            <a:pPr marL="914400" marR="0" lvl="1"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Send and receive data via UART</a:t>
            </a:r>
            <a:endParaRPr sz="1200" b="0" i="0" u="none" strike="noStrike" cap="none">
              <a:solidFill>
                <a:schemeClr val="dk2"/>
              </a:solidFill>
              <a:latin typeface="Trebuchet MS"/>
              <a:ea typeface="Trebuchet MS"/>
              <a:cs typeface="Trebuchet MS"/>
              <a:sym typeface="Trebuchet MS"/>
            </a:endParaRPr>
          </a:p>
        </p:txBody>
      </p:sp>
      <p:sp>
        <p:nvSpPr>
          <p:cNvPr id="435" name="Google Shape;435;p21"/>
          <p:cNvSpPr txBox="1"/>
          <p:nvPr/>
        </p:nvSpPr>
        <p:spPr>
          <a:xfrm>
            <a:off x="355250" y="3954475"/>
            <a:ext cx="3782700" cy="781500"/>
          </a:xfrm>
          <a:prstGeom prst="rect">
            <a:avLst/>
          </a:prstGeom>
          <a:noFill/>
          <a:ln>
            <a:noFill/>
          </a:ln>
        </p:spPr>
        <p:txBody>
          <a:bodyPr spcFirstLastPara="1" wrap="square" lIns="91425" tIns="91425" rIns="91425" bIns="91425" anchor="t" anchorCtr="0">
            <a:noAutofit/>
          </a:bodyPr>
          <a:lstStyle/>
          <a:p>
            <a:pPr marL="457200" marR="0" lvl="0" indent="-304800" algn="l" rtl="0">
              <a:spcBef>
                <a:spcPts val="0"/>
              </a:spcBef>
              <a:spcAft>
                <a:spcPts val="0"/>
              </a:spcAft>
              <a:buClr>
                <a:schemeClr val="dk2"/>
              </a:buClr>
              <a:buSzPts val="1200"/>
              <a:buFont typeface="Trebuchet MS"/>
              <a:buChar char="●"/>
            </a:pPr>
            <a:r>
              <a:rPr lang="en" sz="1200" b="1" i="0" u="none" strike="noStrike" cap="none">
                <a:solidFill>
                  <a:schemeClr val="dk2"/>
                </a:solidFill>
                <a:latin typeface="Trebuchet MS"/>
                <a:ea typeface="Trebuchet MS"/>
                <a:cs typeface="Trebuchet MS"/>
                <a:sym typeface="Trebuchet MS"/>
              </a:rPr>
              <a:t>Uploading Software</a:t>
            </a:r>
            <a:endParaRPr sz="1200" b="1" i="0" u="none" strike="noStrike" cap="none">
              <a:solidFill>
                <a:schemeClr val="dk2"/>
              </a:solidFill>
              <a:latin typeface="Trebuchet MS"/>
              <a:ea typeface="Trebuchet MS"/>
              <a:cs typeface="Trebuchet MS"/>
              <a:sym typeface="Trebuchet MS"/>
            </a:endParaRPr>
          </a:p>
          <a:p>
            <a:pPr marL="914400" marR="0" lvl="1"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Using our development board’s eZ-FET Spy-Bi Wire connection</a:t>
            </a:r>
            <a:endParaRPr sz="1200" b="0" i="0" u="none" strike="noStrike" cap="none">
              <a:solidFill>
                <a:schemeClr val="dk2"/>
              </a:solidFill>
              <a:latin typeface="Trebuchet MS"/>
              <a:ea typeface="Trebuchet MS"/>
              <a:cs typeface="Trebuchet MS"/>
              <a:sym typeface="Trebuchet MS"/>
            </a:endParaRPr>
          </a:p>
        </p:txBody>
      </p:sp>
      <p:pic>
        <p:nvPicPr>
          <p:cNvPr id="436" name="Google Shape;436;p21"/>
          <p:cNvPicPr preferRelativeResize="0"/>
          <p:nvPr/>
        </p:nvPicPr>
        <p:blipFill rotWithShape="1">
          <a:blip r:embed="rId3">
            <a:alphaModFix/>
          </a:blip>
          <a:srcRect/>
          <a:stretch/>
        </p:blipFill>
        <p:spPr>
          <a:xfrm rot="-5400000">
            <a:off x="5795727" y="375667"/>
            <a:ext cx="1846867" cy="2499099"/>
          </a:xfrm>
          <a:prstGeom prst="rect">
            <a:avLst/>
          </a:prstGeom>
          <a:noFill/>
          <a:ln>
            <a:noFill/>
          </a:ln>
        </p:spPr>
      </p:pic>
      <p:cxnSp>
        <p:nvCxnSpPr>
          <p:cNvPr id="437" name="Google Shape;437;p21"/>
          <p:cNvCxnSpPr/>
          <p:nvPr/>
        </p:nvCxnSpPr>
        <p:spPr>
          <a:xfrm rot="10800000" flipH="1">
            <a:off x="319725" y="560521"/>
            <a:ext cx="4005000" cy="3600"/>
          </a:xfrm>
          <a:prstGeom prst="straightConnector1">
            <a:avLst/>
          </a:prstGeom>
          <a:noFill/>
          <a:ln w="28575" cap="flat" cmpd="sng">
            <a:solidFill>
              <a:schemeClr val="accent2"/>
            </a:solidFill>
            <a:prstDash val="solid"/>
            <a:round/>
            <a:headEnd type="none" w="sm" len="sm"/>
            <a:tailEnd type="none" w="sm" len="sm"/>
          </a:ln>
        </p:spPr>
      </p:cxnSp>
      <p:pic>
        <p:nvPicPr>
          <p:cNvPr id="438" name="Google Shape;438;p21"/>
          <p:cNvPicPr preferRelativeResize="0"/>
          <p:nvPr/>
        </p:nvPicPr>
        <p:blipFill rotWithShape="1">
          <a:blip r:embed="rId4">
            <a:alphaModFix/>
          </a:blip>
          <a:srcRect/>
          <a:stretch/>
        </p:blipFill>
        <p:spPr>
          <a:xfrm>
            <a:off x="8552424" y="0"/>
            <a:ext cx="591575" cy="576000"/>
          </a:xfrm>
          <a:prstGeom prst="ellipse">
            <a:avLst/>
          </a:prstGeom>
          <a:noFill/>
          <a:ln>
            <a:noFill/>
          </a:ln>
        </p:spPr>
      </p:pic>
      <p:sp>
        <p:nvSpPr>
          <p:cNvPr id="2" name="TextBox 1">
            <a:extLst>
              <a:ext uri="{FF2B5EF4-FFF2-40B4-BE49-F238E27FC236}">
                <a16:creationId xmlns:a16="http://schemas.microsoft.com/office/drawing/2014/main" id="{96D273DA-CF69-3825-CF7F-7A6B3C76BBCA}"/>
              </a:ext>
            </a:extLst>
          </p:cNvPr>
          <p:cNvSpPr txBox="1"/>
          <p:nvPr/>
        </p:nvSpPr>
        <p:spPr>
          <a:xfrm>
            <a:off x="6616910" y="31200"/>
            <a:ext cx="1935514" cy="461665"/>
          </a:xfrm>
          <a:prstGeom prst="rect">
            <a:avLst/>
          </a:prstGeom>
          <a:noFill/>
        </p:spPr>
        <p:txBody>
          <a:bodyPr wrap="square" rtlCol="0">
            <a:spAutoFit/>
          </a:bodyPr>
          <a:lstStyle/>
          <a:p>
            <a:pPr algn="r"/>
            <a:r>
              <a:rPr lang="en-US" sz="1200"/>
              <a:t>Ryan Pettit</a:t>
            </a:r>
          </a:p>
          <a:p>
            <a:pPr algn="r"/>
            <a:r>
              <a:rPr lang="en-US" sz="1200"/>
              <a:t>Computer Engineer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2"/>
          <p:cNvSpPr txBox="1">
            <a:spLocks noGrp="1"/>
          </p:cNvSpPr>
          <p:nvPr>
            <p:ph type="ctrTitle"/>
          </p:nvPr>
        </p:nvSpPr>
        <p:spPr>
          <a:xfrm>
            <a:off x="1916656" y="158055"/>
            <a:ext cx="6243000" cy="478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accent1"/>
              </a:buClr>
              <a:buSzPts val="990"/>
              <a:buFont typeface="Trebuchet MS"/>
              <a:buNone/>
            </a:pPr>
            <a:r>
              <a:rPr lang="en" sz="2550" b="1">
                <a:solidFill>
                  <a:schemeClr val="dk1"/>
                </a:solidFill>
              </a:rPr>
              <a:t>Data Communication Flowchart</a:t>
            </a:r>
            <a:endParaRPr sz="2550" b="1">
              <a:solidFill>
                <a:schemeClr val="dk1"/>
              </a:solidFill>
            </a:endParaRPr>
          </a:p>
        </p:txBody>
      </p:sp>
      <p:pic>
        <p:nvPicPr>
          <p:cNvPr id="446" name="Google Shape;446;p22"/>
          <p:cNvPicPr preferRelativeResize="0"/>
          <p:nvPr/>
        </p:nvPicPr>
        <p:blipFill rotWithShape="1">
          <a:blip r:embed="rId3">
            <a:alphaModFix/>
          </a:blip>
          <a:srcRect/>
          <a:stretch/>
        </p:blipFill>
        <p:spPr>
          <a:xfrm>
            <a:off x="8568000" y="-12"/>
            <a:ext cx="576000" cy="576000"/>
          </a:xfrm>
          <a:prstGeom prst="ellipse">
            <a:avLst/>
          </a:prstGeom>
          <a:noFill/>
          <a:ln>
            <a:noFill/>
          </a:ln>
          <a:effectLst>
            <a:outerShdw blurRad="57150" dist="19050" dir="5400000" algn="bl" rotWithShape="0">
              <a:srgbClr val="000000">
                <a:alpha val="49803"/>
              </a:srgbClr>
            </a:outerShdw>
          </a:effectLst>
        </p:spPr>
      </p:pic>
      <p:cxnSp>
        <p:nvCxnSpPr>
          <p:cNvPr id="447" name="Google Shape;447;p22"/>
          <p:cNvCxnSpPr/>
          <p:nvPr/>
        </p:nvCxnSpPr>
        <p:spPr>
          <a:xfrm rot="10800000" flipH="1">
            <a:off x="1787899" y="571971"/>
            <a:ext cx="5010900" cy="36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7A114C64-B19B-622E-EC2A-4745D6570C23}"/>
              </a:ext>
            </a:extLst>
          </p:cNvPr>
          <p:cNvSpPr txBox="1"/>
          <p:nvPr/>
        </p:nvSpPr>
        <p:spPr>
          <a:xfrm>
            <a:off x="6697723" y="57155"/>
            <a:ext cx="1873405" cy="461665"/>
          </a:xfrm>
          <a:prstGeom prst="rect">
            <a:avLst/>
          </a:prstGeom>
          <a:noFill/>
        </p:spPr>
        <p:txBody>
          <a:bodyPr wrap="square" rtlCol="0">
            <a:spAutoFit/>
          </a:bodyPr>
          <a:lstStyle/>
          <a:p>
            <a:pPr algn="r"/>
            <a:r>
              <a:rPr lang="en-US" sz="1200">
                <a:solidFill>
                  <a:schemeClr val="bg1"/>
                </a:solidFill>
              </a:rPr>
              <a:t>Ashley Yang</a:t>
            </a:r>
          </a:p>
          <a:p>
            <a:pPr algn="r"/>
            <a:r>
              <a:rPr lang="en-US" sz="1200">
                <a:solidFill>
                  <a:schemeClr val="bg1"/>
                </a:solidFill>
              </a:rPr>
              <a:t>Computer Engineer</a:t>
            </a:r>
          </a:p>
        </p:txBody>
      </p:sp>
      <p:sp>
        <p:nvSpPr>
          <p:cNvPr id="445" name="Google Shape;445;p22"/>
          <p:cNvSpPr txBox="1"/>
          <p:nvPr/>
        </p:nvSpPr>
        <p:spPr>
          <a:xfrm>
            <a:off x="2860541" y="3892430"/>
            <a:ext cx="4354500" cy="896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200"/>
              <a:buFont typeface="Trebuchet MS"/>
              <a:buNone/>
            </a:pPr>
            <a:r>
              <a:rPr lang="en" sz="1200" b="0" i="0" u="none" strike="noStrike" cap="none">
                <a:solidFill>
                  <a:schemeClr val="dk2"/>
                </a:solidFill>
                <a:latin typeface="Trebuchet MS"/>
                <a:ea typeface="Trebuchet MS"/>
                <a:cs typeface="Trebuchet MS"/>
                <a:sym typeface="Trebuchet MS"/>
              </a:rPr>
              <a:t>Three main communication methods in design:</a:t>
            </a:r>
            <a:endParaRPr sz="1200" b="0" i="0" u="none" strike="noStrike" cap="none">
              <a:solidFill>
                <a:schemeClr val="dk2"/>
              </a:solidFill>
              <a:latin typeface="Trebuchet MS"/>
              <a:ea typeface="Trebuchet MS"/>
              <a:cs typeface="Trebuchet MS"/>
              <a:sym typeface="Trebuchet MS"/>
            </a:endParaRPr>
          </a:p>
          <a:p>
            <a:pPr marL="457200" marR="0" lvl="0" indent="-298450" algn="l" rtl="0">
              <a:spcBef>
                <a:spcPts val="1000"/>
              </a:spcBef>
              <a:spcAft>
                <a:spcPts val="0"/>
              </a:spcAft>
              <a:buClr>
                <a:schemeClr val="dk2"/>
              </a:buClr>
              <a:buSzPts val="1100"/>
              <a:buFont typeface="Trebuchet MS"/>
              <a:buChar char="●"/>
            </a:pPr>
            <a:r>
              <a:rPr lang="en" sz="1100" b="0" i="0" u="none" strike="noStrike" cap="none">
                <a:solidFill>
                  <a:schemeClr val="dk2"/>
                </a:solidFill>
                <a:latin typeface="Trebuchet MS"/>
                <a:ea typeface="Trebuchet MS"/>
                <a:cs typeface="Trebuchet MS"/>
                <a:sym typeface="Trebuchet MS"/>
              </a:rPr>
              <a:t>UART : MCU  ⟷ Raspberry Pi 4</a:t>
            </a:r>
            <a:endParaRPr sz="1100" b="0" i="0" u="none" strike="noStrike" cap="none">
              <a:solidFill>
                <a:schemeClr val="dk2"/>
              </a:solidFill>
              <a:latin typeface="Trebuchet MS"/>
              <a:ea typeface="Trebuchet MS"/>
              <a:cs typeface="Trebuchet MS"/>
              <a:sym typeface="Trebuchet MS"/>
            </a:endParaRPr>
          </a:p>
          <a:p>
            <a:pPr marL="457200" marR="0" lvl="0" indent="-298450" algn="l" rtl="0">
              <a:spcBef>
                <a:spcPts val="1000"/>
              </a:spcBef>
              <a:spcAft>
                <a:spcPts val="0"/>
              </a:spcAft>
              <a:buClr>
                <a:schemeClr val="dk2"/>
              </a:buClr>
              <a:buSzPts val="1100"/>
              <a:buFont typeface="Trebuchet MS"/>
              <a:buChar char="●"/>
            </a:pPr>
            <a:r>
              <a:rPr lang="en" sz="1100" b="0" i="0" u="none" strike="noStrike" cap="none">
                <a:solidFill>
                  <a:schemeClr val="dk2"/>
                </a:solidFill>
                <a:latin typeface="Trebuchet MS"/>
                <a:ea typeface="Trebuchet MS"/>
                <a:cs typeface="Trebuchet MS"/>
                <a:sym typeface="Trebuchet MS"/>
              </a:rPr>
              <a:t>Bluetooth : Raspberry Pi 4 ⟷ Application</a:t>
            </a:r>
            <a:endParaRPr sz="1100" b="0" i="0" u="none" strike="noStrike" cap="none">
              <a:solidFill>
                <a:schemeClr val="dk2"/>
              </a:solidFill>
              <a:latin typeface="Trebuchet MS"/>
              <a:ea typeface="Trebuchet MS"/>
              <a:cs typeface="Trebuchet MS"/>
              <a:sym typeface="Trebuchet MS"/>
            </a:endParaRPr>
          </a:p>
          <a:p>
            <a:pPr marL="457200" marR="0" lvl="0" indent="-298450" algn="l" rtl="0">
              <a:spcBef>
                <a:spcPts val="1000"/>
              </a:spcBef>
              <a:spcAft>
                <a:spcPts val="1000"/>
              </a:spcAft>
              <a:buClr>
                <a:schemeClr val="dk2"/>
              </a:buClr>
              <a:buSzPts val="1100"/>
              <a:buFont typeface="Times New Roman"/>
              <a:buChar char="●"/>
            </a:pPr>
            <a:r>
              <a:rPr lang="en" sz="1100" b="0" i="0" u="none" strike="noStrike" cap="none">
                <a:solidFill>
                  <a:schemeClr val="dk2"/>
                </a:solidFill>
                <a:latin typeface="Trebuchet MS"/>
                <a:ea typeface="Trebuchet MS"/>
                <a:cs typeface="Trebuchet MS"/>
                <a:sym typeface="Trebuchet MS"/>
              </a:rPr>
              <a:t>REST API</a:t>
            </a:r>
            <a:r>
              <a:rPr lang="en" sz="1100" b="1" i="0" u="none" strike="noStrike" cap="none">
                <a:solidFill>
                  <a:schemeClr val="dk2"/>
                </a:solidFill>
                <a:latin typeface="Trebuchet MS"/>
                <a:ea typeface="Trebuchet MS"/>
                <a:cs typeface="Trebuchet MS"/>
                <a:sym typeface="Trebuchet MS"/>
              </a:rPr>
              <a:t> </a:t>
            </a:r>
            <a:r>
              <a:rPr lang="en" sz="1100" b="0" i="0" u="none" strike="noStrike" cap="none">
                <a:solidFill>
                  <a:schemeClr val="dk2"/>
                </a:solidFill>
                <a:latin typeface="Trebuchet MS"/>
                <a:ea typeface="Trebuchet MS"/>
                <a:cs typeface="Trebuchet MS"/>
                <a:sym typeface="Trebuchet MS"/>
              </a:rPr>
              <a:t>: Application ⟷ Database</a:t>
            </a:r>
            <a:endParaRPr sz="1100" b="0" i="0" u="none" strike="noStrike" cap="none">
              <a:solidFill>
                <a:schemeClr val="dk2"/>
              </a:solidFill>
              <a:latin typeface="Trebuchet MS"/>
              <a:ea typeface="Trebuchet MS"/>
              <a:cs typeface="Trebuchet MS"/>
              <a:sym typeface="Trebuchet MS"/>
            </a:endParaRPr>
          </a:p>
        </p:txBody>
      </p:sp>
      <p:pic>
        <p:nvPicPr>
          <p:cNvPr id="7" name="Picture 6" descr="A diagram of a computer&#10;&#10;Description automatically generated">
            <a:extLst>
              <a:ext uri="{FF2B5EF4-FFF2-40B4-BE49-F238E27FC236}">
                <a16:creationId xmlns:a16="http://schemas.microsoft.com/office/drawing/2014/main" id="{6C6DA078-0E3E-6125-255E-CA3EBD059B22}"/>
              </a:ext>
            </a:extLst>
          </p:cNvPr>
          <p:cNvPicPr>
            <a:picLocks noChangeAspect="1"/>
          </p:cNvPicPr>
          <p:nvPr/>
        </p:nvPicPr>
        <p:blipFill>
          <a:blip r:embed="rId4"/>
          <a:stretch>
            <a:fillRect/>
          </a:stretch>
        </p:blipFill>
        <p:spPr>
          <a:xfrm>
            <a:off x="409989" y="707291"/>
            <a:ext cx="8330234" cy="3101513"/>
          </a:xfrm>
          <a:prstGeom prst="rect">
            <a:avLst/>
          </a:prstGeom>
          <a:ln>
            <a:solidFill>
              <a:schemeClr val="tx1"/>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3"/>
          <p:cNvSpPr txBox="1">
            <a:spLocks noGrp="1"/>
          </p:cNvSpPr>
          <p:nvPr>
            <p:ph type="ctrTitle"/>
          </p:nvPr>
        </p:nvSpPr>
        <p:spPr>
          <a:xfrm>
            <a:off x="245550" y="152575"/>
            <a:ext cx="8084400" cy="59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990"/>
              <a:buFont typeface="Trebuchet MS"/>
              <a:buNone/>
            </a:pPr>
            <a:r>
              <a:rPr lang="en" sz="2500" b="1">
                <a:solidFill>
                  <a:schemeClr val="dk1"/>
                </a:solidFill>
              </a:rPr>
              <a:t>Software Comparison for Facial Tracking</a:t>
            </a:r>
            <a:endParaRPr sz="2500" b="1">
              <a:solidFill>
                <a:schemeClr val="dk1"/>
              </a:solidFill>
            </a:endParaRPr>
          </a:p>
        </p:txBody>
      </p:sp>
      <p:graphicFrame>
        <p:nvGraphicFramePr>
          <p:cNvPr id="453" name="Google Shape;453;p23"/>
          <p:cNvGraphicFramePr/>
          <p:nvPr/>
        </p:nvGraphicFramePr>
        <p:xfrm>
          <a:off x="449663" y="2652175"/>
          <a:ext cx="8015625" cy="2071997"/>
        </p:xfrm>
        <a:graphic>
          <a:graphicData uri="http://schemas.openxmlformats.org/drawingml/2006/table">
            <a:tbl>
              <a:tblPr>
                <a:noFill/>
                <a:tableStyleId>{6FE1D6C4-7721-420F-967F-212F483EE16C}</a:tableStyleId>
              </a:tblPr>
              <a:tblGrid>
                <a:gridCol w="1930300">
                  <a:extLst>
                    <a:ext uri="{9D8B030D-6E8A-4147-A177-3AD203B41FA5}">
                      <a16:colId xmlns:a16="http://schemas.microsoft.com/office/drawing/2014/main" val="20000"/>
                    </a:ext>
                  </a:extLst>
                </a:gridCol>
                <a:gridCol w="1261950">
                  <a:extLst>
                    <a:ext uri="{9D8B030D-6E8A-4147-A177-3AD203B41FA5}">
                      <a16:colId xmlns:a16="http://schemas.microsoft.com/office/drawing/2014/main" val="20001"/>
                    </a:ext>
                  </a:extLst>
                </a:gridCol>
                <a:gridCol w="2317375">
                  <a:extLst>
                    <a:ext uri="{9D8B030D-6E8A-4147-A177-3AD203B41FA5}">
                      <a16:colId xmlns:a16="http://schemas.microsoft.com/office/drawing/2014/main" val="20002"/>
                    </a:ext>
                  </a:extLst>
                </a:gridCol>
                <a:gridCol w="2506000">
                  <a:extLst>
                    <a:ext uri="{9D8B030D-6E8A-4147-A177-3AD203B41FA5}">
                      <a16:colId xmlns:a16="http://schemas.microsoft.com/office/drawing/2014/main" val="20003"/>
                    </a:ext>
                  </a:extLst>
                </a:gridCol>
              </a:tblGrid>
              <a:tr h="334125">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b="1" u="none" strike="noStrike" cap="none"/>
                        <a:t>Software </a:t>
                      </a:r>
                      <a:endParaRPr sz="1000" b="1"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CCCCCC"/>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b="1" u="none" strike="noStrike" cap="none"/>
                        <a:t>Interfaces </a:t>
                      </a:r>
                      <a:endParaRPr sz="1000" b="1"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CCCCCC"/>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b="1" u="none" strike="noStrike" cap="none"/>
                        <a:t>Accuracy </a:t>
                      </a:r>
                      <a:endParaRPr sz="1000" b="1"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CCCCCC"/>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b="1" u="none" strike="noStrike" cap="none"/>
                        <a:t>Use case </a:t>
                      </a:r>
                      <a:endParaRPr sz="1000" b="1"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495825">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b="1" u="none" strike="noStrike" cap="none"/>
                        <a:t>OpenCV </a:t>
                      </a:r>
                      <a:endParaRPr sz="1000" b="1"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t>Python </a:t>
                      </a:r>
                      <a:endParaRPr sz="1000"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t>Depends on the data on which the model was trained </a:t>
                      </a:r>
                      <a:endParaRPr sz="1000"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t>Camera, video manipulation, object tracking, computer vision libraries </a:t>
                      </a:r>
                      <a:endParaRPr sz="1000"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495825">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b="1" u="none" strike="noStrike" cap="none"/>
                        <a:t>Dlib </a:t>
                      </a:r>
                      <a:endParaRPr sz="1000" b="1"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t>C++, Python </a:t>
                      </a:r>
                      <a:endParaRPr sz="1000"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t>Accuracy of 99.38% </a:t>
                      </a:r>
                      <a:endParaRPr sz="1000"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t>Camera, video manipulation, object tracking, computer vision libraries </a:t>
                      </a:r>
                      <a:endParaRPr sz="1000"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34125">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b="1" u="none" strike="noStrike" cap="none"/>
                        <a:t>Face_recognition </a:t>
                      </a:r>
                      <a:endParaRPr sz="1000" b="1"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B6D7A8"/>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t>Python </a:t>
                      </a:r>
                      <a:endParaRPr sz="1000"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B6D7A8"/>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t>Accuracy of 99.38% </a:t>
                      </a:r>
                      <a:endParaRPr sz="1000"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B6D7A8"/>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t>Facial tracking </a:t>
                      </a:r>
                      <a:endParaRPr sz="1000"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348725">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b="1" u="none" strike="noStrike" cap="none"/>
                        <a:t>OpenFace </a:t>
                      </a:r>
                      <a:endParaRPr sz="1000" b="1"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t>Python </a:t>
                      </a:r>
                      <a:endParaRPr sz="1000"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t>Accuracy of 97.38% </a:t>
                      </a:r>
                      <a:endParaRPr sz="1000"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tc>
                  <a:txBody>
                    <a:bodyPr/>
                    <a:lstStyle/>
                    <a:p>
                      <a:pPr marL="63500" marR="63500" lvl="0" indent="0" algn="l" rtl="0">
                        <a:lnSpc>
                          <a:spcPct val="115000"/>
                        </a:lnSpc>
                        <a:spcBef>
                          <a:spcPts val="0"/>
                        </a:spcBef>
                        <a:spcAft>
                          <a:spcPts val="0"/>
                        </a:spcAft>
                        <a:buClr>
                          <a:schemeClr val="dk1"/>
                        </a:buClr>
                        <a:buSzPts val="1000"/>
                        <a:buFont typeface="Trebuchet MS"/>
                        <a:buNone/>
                      </a:pPr>
                      <a:r>
                        <a:rPr lang="en" sz="1000" u="none" strike="noStrike" cap="none"/>
                        <a:t>Facial tracking and Pose tracking </a:t>
                      </a:r>
                      <a:endParaRPr sz="1000" u="none" strike="noStrike" cap="none"/>
                    </a:p>
                  </a:txBody>
                  <a:tcPr marL="91425" marR="91425" marT="91425" marB="9142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454" name="Google Shape;454;p23"/>
          <p:cNvSpPr txBox="1"/>
          <p:nvPr/>
        </p:nvSpPr>
        <p:spPr>
          <a:xfrm>
            <a:off x="245550" y="861750"/>
            <a:ext cx="6733500" cy="660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800"/>
              <a:buFont typeface="Trebuchet MS"/>
              <a:buNone/>
            </a:pPr>
            <a:r>
              <a:rPr lang="en" sz="1800" b="0" i="0" u="none" strike="noStrike" cap="none">
                <a:solidFill>
                  <a:schemeClr val="dk2"/>
                </a:solidFill>
                <a:latin typeface="Trebuchet MS"/>
                <a:ea typeface="Trebuchet MS"/>
                <a:cs typeface="Trebuchet MS"/>
                <a:sym typeface="Trebuchet MS"/>
              </a:rPr>
              <a:t>Computer vision project requirements:</a:t>
            </a:r>
            <a:endParaRPr sz="18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User presence detected through facial tracking</a:t>
            </a: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High accuracy tracking (At least 80% accuracy)</a:t>
            </a: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No need for other major computer vision capabilities</a:t>
            </a:r>
            <a:endParaRPr sz="1200" b="0" i="0" u="none" strike="noStrike" cap="none">
              <a:solidFill>
                <a:schemeClr val="dk2"/>
              </a:solidFill>
              <a:latin typeface="Trebuchet MS"/>
              <a:ea typeface="Trebuchet MS"/>
              <a:cs typeface="Trebuchet MS"/>
              <a:sym typeface="Trebuchet MS"/>
            </a:endParaRPr>
          </a:p>
          <a:p>
            <a:pPr marL="457200" marR="0" lvl="0" indent="0" algn="l" rtl="0">
              <a:spcBef>
                <a:spcPts val="1000"/>
              </a:spcBef>
              <a:spcAft>
                <a:spcPts val="0"/>
              </a:spcAft>
              <a:buClr>
                <a:schemeClr val="dk1"/>
              </a:buClr>
              <a:buSzPts val="1000"/>
              <a:buFont typeface="Trebuchet MS"/>
              <a:buNone/>
            </a:pPr>
            <a:endParaRPr sz="1000" b="0" i="0" u="none" strike="noStrike" cap="none">
              <a:solidFill>
                <a:schemeClr val="dk2"/>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1200"/>
              <a:buFont typeface="Trebuchet MS"/>
              <a:buNone/>
            </a:pPr>
            <a:endParaRPr sz="1200" b="0" i="0" u="none" strike="noStrike" cap="none">
              <a:solidFill>
                <a:schemeClr val="dk2"/>
              </a:solidFill>
              <a:latin typeface="Times New Roman"/>
              <a:ea typeface="Times New Roman"/>
              <a:cs typeface="Times New Roman"/>
              <a:sym typeface="Times New Roman"/>
            </a:endParaRPr>
          </a:p>
        </p:txBody>
      </p:sp>
      <p:pic>
        <p:nvPicPr>
          <p:cNvPr id="455" name="Google Shape;455;p23"/>
          <p:cNvPicPr preferRelativeResize="0"/>
          <p:nvPr/>
        </p:nvPicPr>
        <p:blipFill rotWithShape="1">
          <a:blip r:embed="rId3">
            <a:alphaModFix/>
          </a:blip>
          <a:srcRect/>
          <a:stretch/>
        </p:blipFill>
        <p:spPr>
          <a:xfrm>
            <a:off x="5564572" y="1191750"/>
            <a:ext cx="1317725" cy="1320999"/>
          </a:xfrm>
          <a:prstGeom prst="rect">
            <a:avLst/>
          </a:prstGeom>
          <a:noFill/>
          <a:ln>
            <a:noFill/>
          </a:ln>
        </p:spPr>
      </p:pic>
      <p:sp>
        <p:nvSpPr>
          <p:cNvPr id="456" name="Google Shape;456;p23"/>
          <p:cNvSpPr txBox="1"/>
          <p:nvPr/>
        </p:nvSpPr>
        <p:spPr>
          <a:xfrm>
            <a:off x="6569038" y="2074538"/>
            <a:ext cx="2252100" cy="204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500"/>
              <a:buFont typeface="Trebuchet MS"/>
              <a:buNone/>
            </a:pPr>
            <a:endParaRPr sz="500" b="0" i="0" u="none" strike="noStrike" cap="none">
              <a:solidFill>
                <a:srgbClr val="999999"/>
              </a:solidFill>
              <a:latin typeface="Trebuchet MS"/>
              <a:ea typeface="Trebuchet MS"/>
              <a:cs typeface="Trebuchet MS"/>
              <a:sym typeface="Trebuchet MS"/>
            </a:endParaRPr>
          </a:p>
        </p:txBody>
      </p:sp>
      <p:sp>
        <p:nvSpPr>
          <p:cNvPr id="457" name="Google Shape;457;p23"/>
          <p:cNvSpPr txBox="1"/>
          <p:nvPr/>
        </p:nvSpPr>
        <p:spPr>
          <a:xfrm>
            <a:off x="5302272" y="900869"/>
            <a:ext cx="1606800" cy="247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800"/>
              <a:buFont typeface="Trebuchet MS"/>
              <a:buNone/>
            </a:pPr>
            <a:r>
              <a:rPr lang="en" sz="800" b="1" i="0" u="none" strike="noStrike" cap="none">
                <a:solidFill>
                  <a:schemeClr val="dk2"/>
                </a:solidFill>
                <a:latin typeface="Trebuchet MS"/>
                <a:ea typeface="Trebuchet MS"/>
                <a:cs typeface="Trebuchet MS"/>
                <a:sym typeface="Trebuchet MS"/>
              </a:rPr>
              <a:t>Microsoft lifecam hd-3000</a:t>
            </a:r>
            <a:endParaRPr sz="800" b="1" i="0" u="none" strike="noStrike" cap="none">
              <a:solidFill>
                <a:schemeClr val="dk2"/>
              </a:solidFill>
              <a:latin typeface="Trebuchet MS"/>
              <a:ea typeface="Trebuchet MS"/>
              <a:cs typeface="Trebuchet MS"/>
              <a:sym typeface="Trebuchet MS"/>
            </a:endParaRPr>
          </a:p>
        </p:txBody>
      </p:sp>
      <p:pic>
        <p:nvPicPr>
          <p:cNvPr id="458" name="Google Shape;458;p23"/>
          <p:cNvPicPr preferRelativeResize="0"/>
          <p:nvPr/>
        </p:nvPicPr>
        <p:blipFill rotWithShape="1">
          <a:blip r:embed="rId4">
            <a:alphaModFix/>
          </a:blip>
          <a:srcRect/>
          <a:stretch/>
        </p:blipFill>
        <p:spPr>
          <a:xfrm>
            <a:off x="8568000" y="-12"/>
            <a:ext cx="576000" cy="576000"/>
          </a:xfrm>
          <a:prstGeom prst="ellipse">
            <a:avLst/>
          </a:prstGeom>
          <a:noFill/>
          <a:ln>
            <a:noFill/>
          </a:ln>
          <a:effectLst>
            <a:outerShdw blurRad="57150" dist="19050" dir="5400000" algn="bl" rotWithShape="0">
              <a:srgbClr val="000000">
                <a:alpha val="49803"/>
              </a:srgbClr>
            </a:outerShdw>
          </a:effectLst>
        </p:spPr>
      </p:pic>
      <p:cxnSp>
        <p:nvCxnSpPr>
          <p:cNvPr id="459" name="Google Shape;459;p23"/>
          <p:cNvCxnSpPr/>
          <p:nvPr/>
        </p:nvCxnSpPr>
        <p:spPr>
          <a:xfrm rot="10800000" flipH="1">
            <a:off x="287800" y="682871"/>
            <a:ext cx="6199500" cy="36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B2450C4E-B841-086E-41CB-87FDB6AFF9DB}"/>
              </a:ext>
            </a:extLst>
          </p:cNvPr>
          <p:cNvSpPr txBox="1"/>
          <p:nvPr/>
        </p:nvSpPr>
        <p:spPr>
          <a:xfrm>
            <a:off x="6818961" y="57155"/>
            <a:ext cx="1752254" cy="461665"/>
          </a:xfrm>
          <a:prstGeom prst="rect">
            <a:avLst/>
          </a:prstGeom>
          <a:noFill/>
        </p:spPr>
        <p:txBody>
          <a:bodyPr wrap="square" rtlCol="0">
            <a:spAutoFit/>
          </a:bodyPr>
          <a:lstStyle/>
          <a:p>
            <a:pPr algn="r"/>
            <a:r>
              <a:rPr lang="en-US" sz="1200">
                <a:solidFill>
                  <a:schemeClr val="bg1"/>
                </a:solidFill>
              </a:rPr>
              <a:t>Ashley Yang</a:t>
            </a:r>
          </a:p>
          <a:p>
            <a:pPr algn="r"/>
            <a:r>
              <a:rPr lang="en-US" sz="1200">
                <a:solidFill>
                  <a:schemeClr val="bg1"/>
                </a:solidFill>
              </a:rPr>
              <a:t>Computer Engineer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4"/>
          <p:cNvSpPr txBox="1">
            <a:spLocks noGrp="1"/>
          </p:cNvSpPr>
          <p:nvPr>
            <p:ph type="ctrTitle"/>
          </p:nvPr>
        </p:nvSpPr>
        <p:spPr>
          <a:xfrm>
            <a:off x="671900" y="202225"/>
            <a:ext cx="7370700" cy="63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chemeClr val="accent1"/>
              </a:buClr>
              <a:buSzPts val="990"/>
              <a:buFont typeface="Trebuchet MS"/>
              <a:buNone/>
            </a:pPr>
            <a:r>
              <a:rPr lang="en" sz="2400" b="1">
                <a:solidFill>
                  <a:schemeClr val="dk1"/>
                </a:solidFill>
              </a:rPr>
              <a:t>Full Stack Development Technologies</a:t>
            </a:r>
            <a:endParaRPr sz="3380" b="1">
              <a:solidFill>
                <a:schemeClr val="dk1"/>
              </a:solidFill>
            </a:endParaRPr>
          </a:p>
        </p:txBody>
      </p:sp>
      <p:sp>
        <p:nvSpPr>
          <p:cNvPr id="465" name="Google Shape;465;p24"/>
          <p:cNvSpPr txBox="1">
            <a:spLocks noGrp="1"/>
          </p:cNvSpPr>
          <p:nvPr>
            <p:ph type="subTitle" idx="1"/>
          </p:nvPr>
        </p:nvSpPr>
        <p:spPr>
          <a:xfrm>
            <a:off x="239425" y="1328354"/>
            <a:ext cx="2716200" cy="3060600"/>
          </a:xfrm>
          <a:prstGeom prst="rect">
            <a:avLst/>
          </a:prstGeom>
          <a:solidFill>
            <a:schemeClr val="lt1"/>
          </a:solidFill>
          <a:ln w="28575" cap="flat" cmpd="sng">
            <a:solidFill>
              <a:srgbClr val="6AA84F"/>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SzPts val="960"/>
              <a:buNone/>
            </a:pPr>
            <a:r>
              <a:rPr lang="en" sz="1200" b="1">
                <a:solidFill>
                  <a:srgbClr val="000000"/>
                </a:solidFill>
              </a:rPr>
              <a:t>Flutter</a:t>
            </a:r>
            <a:endParaRPr sz="1200" b="1">
              <a:solidFill>
                <a:srgbClr val="000000"/>
              </a:solidFill>
            </a:endParaRPr>
          </a:p>
          <a:p>
            <a:pPr marL="0" lvl="0" indent="0" algn="l" rtl="0">
              <a:spcBef>
                <a:spcPts val="0"/>
              </a:spcBef>
              <a:spcAft>
                <a:spcPts val="0"/>
              </a:spcAft>
              <a:buSzPts val="800"/>
              <a:buNone/>
            </a:pPr>
            <a:r>
              <a:rPr lang="en" sz="1000" i="1">
                <a:solidFill>
                  <a:srgbClr val="000000"/>
                </a:solidFill>
              </a:rPr>
              <a:t>Software development kit created and maintained by Google.</a:t>
            </a:r>
            <a:endParaRPr sz="1200">
              <a:solidFill>
                <a:srgbClr val="000000"/>
              </a:solidFill>
            </a:endParaRPr>
          </a:p>
          <a:p>
            <a:pPr marL="0" lvl="0" indent="0" algn="l" rtl="0">
              <a:spcBef>
                <a:spcPts val="0"/>
              </a:spcBef>
              <a:spcAft>
                <a:spcPts val="0"/>
              </a:spcAft>
              <a:buSzPts val="960"/>
              <a:buNone/>
            </a:pPr>
            <a:endParaRPr sz="1200"/>
          </a:p>
          <a:p>
            <a:pPr marL="457200" lvl="0" indent="-304800" algn="l" rtl="0">
              <a:lnSpc>
                <a:spcPct val="200000"/>
              </a:lnSpc>
              <a:spcBef>
                <a:spcPts val="0"/>
              </a:spcBef>
              <a:spcAft>
                <a:spcPts val="0"/>
              </a:spcAft>
              <a:buClr>
                <a:srgbClr val="6AA84F"/>
              </a:buClr>
              <a:buSzPts val="1200"/>
              <a:buChar char="●"/>
            </a:pPr>
            <a:r>
              <a:rPr lang="en" sz="1200">
                <a:solidFill>
                  <a:srgbClr val="6AA84F"/>
                </a:solidFill>
              </a:rPr>
              <a:t>Cross platform development</a:t>
            </a:r>
            <a:endParaRPr sz="1200">
              <a:solidFill>
                <a:srgbClr val="6AA84F"/>
              </a:solidFill>
            </a:endParaRPr>
          </a:p>
          <a:p>
            <a:pPr marL="457200" lvl="0" indent="-304800" algn="l" rtl="0">
              <a:lnSpc>
                <a:spcPct val="200000"/>
              </a:lnSpc>
              <a:spcBef>
                <a:spcPts val="0"/>
              </a:spcBef>
              <a:spcAft>
                <a:spcPts val="0"/>
              </a:spcAft>
              <a:buClr>
                <a:srgbClr val="000000"/>
              </a:buClr>
              <a:buSzPts val="1200"/>
              <a:buChar char="●"/>
            </a:pPr>
            <a:r>
              <a:rPr lang="en" sz="1200">
                <a:solidFill>
                  <a:srgbClr val="000000"/>
                </a:solidFill>
              </a:rPr>
              <a:t>Dart programming language</a:t>
            </a:r>
            <a:endParaRPr sz="1200">
              <a:solidFill>
                <a:srgbClr val="000000"/>
              </a:solidFill>
            </a:endParaRPr>
          </a:p>
          <a:p>
            <a:pPr marL="457200" lvl="0" indent="-304800" algn="l" rtl="0">
              <a:lnSpc>
                <a:spcPct val="200000"/>
              </a:lnSpc>
              <a:spcBef>
                <a:spcPts val="0"/>
              </a:spcBef>
              <a:spcAft>
                <a:spcPts val="0"/>
              </a:spcAft>
              <a:buClr>
                <a:srgbClr val="000000"/>
              </a:buClr>
              <a:buSzPts val="1200"/>
              <a:buChar char="●"/>
            </a:pPr>
            <a:r>
              <a:rPr lang="en" sz="1200">
                <a:solidFill>
                  <a:srgbClr val="000000"/>
                </a:solidFill>
              </a:rPr>
              <a:t>Widget based</a:t>
            </a:r>
            <a:endParaRPr sz="1200">
              <a:solidFill>
                <a:srgbClr val="000000"/>
              </a:solidFill>
            </a:endParaRPr>
          </a:p>
        </p:txBody>
      </p:sp>
      <p:sp>
        <p:nvSpPr>
          <p:cNvPr id="466" name="Google Shape;466;p24"/>
          <p:cNvSpPr txBox="1">
            <a:spLocks noGrp="1"/>
          </p:cNvSpPr>
          <p:nvPr>
            <p:ph type="subTitle" idx="4294967295"/>
          </p:nvPr>
        </p:nvSpPr>
        <p:spPr>
          <a:xfrm>
            <a:off x="3118450" y="1328204"/>
            <a:ext cx="2773500" cy="3060600"/>
          </a:xfrm>
          <a:prstGeom prst="rect">
            <a:avLst/>
          </a:prstGeom>
          <a:solidFill>
            <a:schemeClr val="lt1"/>
          </a:solidFill>
          <a:ln w="28575" cap="flat" cmpd="sng">
            <a:solidFill>
              <a:srgbClr val="FCE5CD"/>
            </a:solidFill>
            <a:prstDash val="solid"/>
            <a:round/>
            <a:headEnd type="none" w="sm" len="sm"/>
            <a:tailEnd type="none" w="sm" len="sm"/>
          </a:ln>
        </p:spPr>
        <p:txBody>
          <a:bodyPr spcFirstLastPara="1" wrap="square" lIns="91425" tIns="91425" rIns="91425" bIns="91425" anchor="t" anchorCtr="0">
            <a:normAutofit/>
          </a:bodyPr>
          <a:lstStyle/>
          <a:p>
            <a:pPr marL="0" marR="0" lvl="0" indent="0" algn="l" rtl="0">
              <a:spcBef>
                <a:spcPts val="0"/>
              </a:spcBef>
              <a:spcAft>
                <a:spcPts val="0"/>
              </a:spcAft>
              <a:buClr>
                <a:schemeClr val="accent1"/>
              </a:buClr>
              <a:buSzPts val="960"/>
              <a:buFont typeface="Noto Sans Symbols"/>
              <a:buNone/>
            </a:pPr>
            <a:r>
              <a:rPr lang="en" sz="1200" b="1" i="0" u="none" strike="noStrike" cap="none">
                <a:solidFill>
                  <a:srgbClr val="3F3F3F"/>
                </a:solidFill>
                <a:latin typeface="Trebuchet MS"/>
                <a:ea typeface="Trebuchet MS"/>
                <a:cs typeface="Trebuchet MS"/>
                <a:sym typeface="Trebuchet MS"/>
              </a:rPr>
              <a:t>React</a:t>
            </a:r>
            <a:endParaRPr sz="1200" b="1" i="0" u="none" strike="noStrike" cap="none">
              <a:solidFill>
                <a:srgbClr val="3F3F3F"/>
              </a:solidFill>
              <a:latin typeface="Trebuchet MS"/>
              <a:ea typeface="Trebuchet MS"/>
              <a:cs typeface="Trebuchet MS"/>
              <a:sym typeface="Trebuchet MS"/>
            </a:endParaRPr>
          </a:p>
          <a:p>
            <a:pPr marL="0" marR="0" lvl="0" indent="0" algn="l" rtl="0">
              <a:spcBef>
                <a:spcPts val="0"/>
              </a:spcBef>
              <a:spcAft>
                <a:spcPts val="0"/>
              </a:spcAft>
              <a:buClr>
                <a:schemeClr val="accent1"/>
              </a:buClr>
              <a:buSzPts val="800"/>
              <a:buFont typeface="Noto Sans Symbols"/>
              <a:buNone/>
            </a:pPr>
            <a:r>
              <a:rPr lang="en" sz="1000" b="0" i="1" u="none" strike="noStrike" cap="none">
                <a:solidFill>
                  <a:srgbClr val="3F3F3F"/>
                </a:solidFill>
                <a:latin typeface="Trebuchet MS"/>
                <a:ea typeface="Trebuchet MS"/>
                <a:cs typeface="Trebuchet MS"/>
                <a:sym typeface="Trebuchet MS"/>
              </a:rPr>
              <a:t>JavaScript library developed and maintained by Facebook.</a:t>
            </a:r>
            <a:endParaRPr sz="1200" b="0" i="0" u="none" strike="noStrike" cap="none">
              <a:solidFill>
                <a:srgbClr val="3F3F3F"/>
              </a:solidFill>
              <a:latin typeface="Trebuchet MS"/>
              <a:ea typeface="Trebuchet MS"/>
              <a:cs typeface="Trebuchet MS"/>
              <a:sym typeface="Trebuchet MS"/>
            </a:endParaRPr>
          </a:p>
          <a:p>
            <a:pPr marL="0" marR="0" lvl="0" indent="0" algn="l" rtl="0">
              <a:spcBef>
                <a:spcPts val="0"/>
              </a:spcBef>
              <a:spcAft>
                <a:spcPts val="0"/>
              </a:spcAft>
              <a:buClr>
                <a:schemeClr val="accent1"/>
              </a:buClr>
              <a:buSzPts val="960"/>
              <a:buFont typeface="Noto Sans Symbols"/>
              <a:buNone/>
            </a:pPr>
            <a:endParaRPr sz="1200" b="0" i="0" u="none" strike="noStrike" cap="none">
              <a:solidFill>
                <a:srgbClr val="3F3F3F"/>
              </a:solidFill>
              <a:latin typeface="Trebuchet MS"/>
              <a:ea typeface="Trebuchet MS"/>
              <a:cs typeface="Trebuchet MS"/>
              <a:sym typeface="Trebuchet MS"/>
            </a:endParaRPr>
          </a:p>
          <a:p>
            <a:pPr marL="457200" marR="0" lvl="0" indent="-304800" algn="l" rtl="0">
              <a:lnSpc>
                <a:spcPct val="200000"/>
              </a:lnSpc>
              <a:spcBef>
                <a:spcPts val="0"/>
              </a:spcBef>
              <a:spcAft>
                <a:spcPts val="0"/>
              </a:spcAft>
              <a:buClr>
                <a:srgbClr val="000000"/>
              </a:buClr>
              <a:buSzPts val="1200"/>
              <a:buFont typeface="Noto Sans Symbols"/>
              <a:buChar char="●"/>
            </a:pPr>
            <a:r>
              <a:rPr lang="en" sz="1200" b="0" i="0" u="none" strike="noStrike" cap="none">
                <a:solidFill>
                  <a:srgbClr val="3F3F3F"/>
                </a:solidFill>
                <a:latin typeface="Trebuchet MS"/>
                <a:ea typeface="Trebuchet MS"/>
                <a:cs typeface="Trebuchet MS"/>
                <a:sym typeface="Trebuchet MS"/>
              </a:rPr>
              <a:t>Web application development</a:t>
            </a:r>
            <a:endParaRPr sz="1200" b="0" i="0" u="none" strike="noStrike" cap="none">
              <a:solidFill>
                <a:srgbClr val="3F3F3F"/>
              </a:solidFill>
              <a:latin typeface="Trebuchet MS"/>
              <a:ea typeface="Trebuchet MS"/>
              <a:cs typeface="Trebuchet MS"/>
              <a:sym typeface="Trebuchet MS"/>
            </a:endParaRPr>
          </a:p>
          <a:p>
            <a:pPr marL="457200" marR="0" lvl="0" indent="-304800" algn="l" rtl="0">
              <a:lnSpc>
                <a:spcPct val="200000"/>
              </a:lnSpc>
              <a:spcBef>
                <a:spcPts val="0"/>
              </a:spcBef>
              <a:spcAft>
                <a:spcPts val="0"/>
              </a:spcAft>
              <a:buClr>
                <a:srgbClr val="000000"/>
              </a:buClr>
              <a:buSzPts val="1200"/>
              <a:buFont typeface="Noto Sans Symbols"/>
              <a:buChar char="●"/>
            </a:pPr>
            <a:r>
              <a:rPr lang="en" sz="1200" b="0" i="0" u="none" strike="noStrike" cap="none">
                <a:solidFill>
                  <a:srgbClr val="3F3F3F"/>
                </a:solidFill>
                <a:latin typeface="Trebuchet MS"/>
                <a:ea typeface="Trebuchet MS"/>
                <a:cs typeface="Trebuchet MS"/>
                <a:sym typeface="Trebuchet MS"/>
              </a:rPr>
              <a:t>Javascript </a:t>
            </a:r>
            <a:endParaRPr sz="1200" b="0" i="0" u="none" strike="noStrike" cap="none">
              <a:solidFill>
                <a:srgbClr val="3F3F3F"/>
              </a:solidFill>
              <a:latin typeface="Trebuchet MS"/>
              <a:ea typeface="Trebuchet MS"/>
              <a:cs typeface="Trebuchet MS"/>
              <a:sym typeface="Trebuchet MS"/>
            </a:endParaRPr>
          </a:p>
          <a:p>
            <a:pPr marL="457200" marR="0" lvl="0" indent="-304800" algn="l" rtl="0">
              <a:lnSpc>
                <a:spcPct val="200000"/>
              </a:lnSpc>
              <a:spcBef>
                <a:spcPts val="0"/>
              </a:spcBef>
              <a:spcAft>
                <a:spcPts val="0"/>
              </a:spcAft>
              <a:buClr>
                <a:srgbClr val="000000"/>
              </a:buClr>
              <a:buSzPts val="1200"/>
              <a:buFont typeface="Noto Sans Symbols"/>
              <a:buChar char="●"/>
            </a:pPr>
            <a:r>
              <a:rPr lang="en" sz="1200" b="0" i="0" u="none" strike="noStrike" cap="none">
                <a:solidFill>
                  <a:srgbClr val="3F3F3F"/>
                </a:solidFill>
                <a:latin typeface="Trebuchet MS"/>
                <a:ea typeface="Trebuchet MS"/>
                <a:cs typeface="Trebuchet MS"/>
                <a:sym typeface="Trebuchet MS"/>
              </a:rPr>
              <a:t>Component based</a:t>
            </a:r>
            <a:endParaRPr sz="1200" b="0" i="0" u="none" strike="noStrike" cap="none">
              <a:solidFill>
                <a:srgbClr val="3F3F3F"/>
              </a:solidFill>
              <a:latin typeface="Trebuchet MS"/>
              <a:ea typeface="Trebuchet MS"/>
              <a:cs typeface="Trebuchet MS"/>
              <a:sym typeface="Trebuchet MS"/>
            </a:endParaRPr>
          </a:p>
        </p:txBody>
      </p:sp>
      <p:sp>
        <p:nvSpPr>
          <p:cNvPr id="467" name="Google Shape;467;p24"/>
          <p:cNvSpPr txBox="1">
            <a:spLocks noGrp="1"/>
          </p:cNvSpPr>
          <p:nvPr>
            <p:ph type="subTitle" idx="4294967295"/>
          </p:nvPr>
        </p:nvSpPr>
        <p:spPr>
          <a:xfrm>
            <a:off x="6089325" y="1328204"/>
            <a:ext cx="2863800" cy="3060600"/>
          </a:xfrm>
          <a:prstGeom prst="rect">
            <a:avLst/>
          </a:prstGeom>
          <a:solidFill>
            <a:schemeClr val="lt1"/>
          </a:solidFill>
          <a:ln w="28575" cap="flat" cmpd="sng">
            <a:solidFill>
              <a:srgbClr val="FCE5CD"/>
            </a:solidFill>
            <a:prstDash val="solid"/>
            <a:round/>
            <a:headEnd type="none" w="sm" len="sm"/>
            <a:tailEnd type="none" w="sm" len="sm"/>
          </a:ln>
        </p:spPr>
        <p:txBody>
          <a:bodyPr spcFirstLastPara="1" wrap="square" lIns="91425" tIns="91425" rIns="91425" bIns="91425" anchor="t" anchorCtr="0">
            <a:normAutofit/>
          </a:bodyPr>
          <a:lstStyle/>
          <a:p>
            <a:pPr marL="0" marR="0" lvl="0" indent="0" algn="l" rtl="0">
              <a:spcBef>
                <a:spcPts val="0"/>
              </a:spcBef>
              <a:spcAft>
                <a:spcPts val="0"/>
              </a:spcAft>
              <a:buClr>
                <a:schemeClr val="accent1"/>
              </a:buClr>
              <a:buSzPts val="960"/>
              <a:buFont typeface="Noto Sans Symbols"/>
              <a:buNone/>
            </a:pPr>
            <a:r>
              <a:rPr lang="en" sz="1200" b="1" i="0" u="none" strike="noStrike" cap="none">
                <a:solidFill>
                  <a:srgbClr val="3F3F3F"/>
                </a:solidFill>
                <a:latin typeface="Trebuchet MS"/>
                <a:ea typeface="Trebuchet MS"/>
                <a:cs typeface="Trebuchet MS"/>
                <a:sym typeface="Trebuchet MS"/>
              </a:rPr>
              <a:t>React Native</a:t>
            </a:r>
            <a:endParaRPr sz="1200" b="1" i="0" u="none" strike="noStrike" cap="none">
              <a:solidFill>
                <a:srgbClr val="3F3F3F"/>
              </a:solidFill>
              <a:latin typeface="Trebuchet MS"/>
              <a:ea typeface="Trebuchet MS"/>
              <a:cs typeface="Trebuchet MS"/>
              <a:sym typeface="Trebuchet MS"/>
            </a:endParaRPr>
          </a:p>
          <a:p>
            <a:pPr marL="0" marR="0" lvl="0" indent="0" algn="l" rtl="0">
              <a:spcBef>
                <a:spcPts val="0"/>
              </a:spcBef>
              <a:spcAft>
                <a:spcPts val="0"/>
              </a:spcAft>
              <a:buClr>
                <a:schemeClr val="accent1"/>
              </a:buClr>
              <a:buSzPts val="800"/>
              <a:buFont typeface="Noto Sans Symbols"/>
              <a:buNone/>
            </a:pPr>
            <a:r>
              <a:rPr lang="en" sz="1000" b="0" i="1" u="none" strike="noStrike" cap="none">
                <a:solidFill>
                  <a:srgbClr val="3F3F3F"/>
                </a:solidFill>
                <a:latin typeface="Trebuchet MS"/>
                <a:ea typeface="Trebuchet MS"/>
                <a:cs typeface="Trebuchet MS"/>
                <a:sym typeface="Trebuchet MS"/>
              </a:rPr>
              <a:t>A framework created for mobile application development.</a:t>
            </a:r>
            <a:endParaRPr sz="1200" b="0" i="0" u="none" strike="noStrike" cap="none">
              <a:solidFill>
                <a:srgbClr val="3F3F3F"/>
              </a:solidFill>
              <a:latin typeface="Trebuchet MS"/>
              <a:ea typeface="Trebuchet MS"/>
              <a:cs typeface="Trebuchet MS"/>
              <a:sym typeface="Trebuchet MS"/>
            </a:endParaRPr>
          </a:p>
          <a:p>
            <a:pPr marL="0" marR="0" lvl="0" indent="0" algn="l" rtl="0">
              <a:spcBef>
                <a:spcPts val="0"/>
              </a:spcBef>
              <a:spcAft>
                <a:spcPts val="0"/>
              </a:spcAft>
              <a:buClr>
                <a:schemeClr val="accent1"/>
              </a:buClr>
              <a:buSzPts val="960"/>
              <a:buFont typeface="Noto Sans Symbols"/>
              <a:buNone/>
            </a:pPr>
            <a:endParaRPr sz="1200" b="0" i="0" u="none" strike="noStrike" cap="none">
              <a:solidFill>
                <a:srgbClr val="3F3F3F"/>
              </a:solidFill>
              <a:latin typeface="Trebuchet MS"/>
              <a:ea typeface="Trebuchet MS"/>
              <a:cs typeface="Trebuchet MS"/>
              <a:sym typeface="Trebuchet MS"/>
            </a:endParaRPr>
          </a:p>
          <a:p>
            <a:pPr marL="457200" marR="0" lvl="0" indent="-304800" algn="l" rtl="0">
              <a:lnSpc>
                <a:spcPct val="200000"/>
              </a:lnSpc>
              <a:spcBef>
                <a:spcPts val="0"/>
              </a:spcBef>
              <a:spcAft>
                <a:spcPts val="0"/>
              </a:spcAft>
              <a:buClr>
                <a:schemeClr val="dk1"/>
              </a:buClr>
              <a:buSzPts val="1200"/>
              <a:buFont typeface="Noto Sans Symbols"/>
              <a:buChar char="●"/>
            </a:pPr>
            <a:r>
              <a:rPr lang="en" sz="1200" b="0" i="0" u="none" strike="noStrike" cap="none">
                <a:solidFill>
                  <a:srgbClr val="3F3F3F"/>
                </a:solidFill>
                <a:latin typeface="Trebuchet MS"/>
                <a:ea typeface="Trebuchet MS"/>
                <a:cs typeface="Trebuchet MS"/>
                <a:sym typeface="Trebuchet MS"/>
              </a:rPr>
              <a:t>Mobile application development</a:t>
            </a:r>
            <a:endParaRPr sz="1200" b="0" i="0" u="none" strike="noStrike" cap="none">
              <a:solidFill>
                <a:srgbClr val="3F3F3F"/>
              </a:solidFill>
              <a:latin typeface="Trebuchet MS"/>
              <a:ea typeface="Trebuchet MS"/>
              <a:cs typeface="Trebuchet MS"/>
              <a:sym typeface="Trebuchet MS"/>
            </a:endParaRPr>
          </a:p>
          <a:p>
            <a:pPr marL="457200" marR="0" lvl="0" indent="-304800" algn="l" rtl="0">
              <a:lnSpc>
                <a:spcPct val="200000"/>
              </a:lnSpc>
              <a:spcBef>
                <a:spcPts val="0"/>
              </a:spcBef>
              <a:spcAft>
                <a:spcPts val="0"/>
              </a:spcAft>
              <a:buClr>
                <a:schemeClr val="dk1"/>
              </a:buClr>
              <a:buSzPts val="1200"/>
              <a:buFont typeface="Noto Sans Symbols"/>
              <a:buChar char="●"/>
            </a:pPr>
            <a:r>
              <a:rPr lang="en" sz="1200" b="0" i="0" u="none" strike="noStrike" cap="none">
                <a:solidFill>
                  <a:srgbClr val="3F3F3F"/>
                </a:solidFill>
                <a:latin typeface="Trebuchet MS"/>
                <a:ea typeface="Trebuchet MS"/>
                <a:cs typeface="Trebuchet MS"/>
                <a:sym typeface="Trebuchet MS"/>
              </a:rPr>
              <a:t>Javascript</a:t>
            </a:r>
            <a:endParaRPr sz="1200" b="0" i="0" u="none" strike="noStrike" cap="none">
              <a:solidFill>
                <a:srgbClr val="3F3F3F"/>
              </a:solidFill>
              <a:latin typeface="Trebuchet MS"/>
              <a:ea typeface="Trebuchet MS"/>
              <a:cs typeface="Trebuchet MS"/>
              <a:sym typeface="Trebuchet MS"/>
            </a:endParaRPr>
          </a:p>
          <a:p>
            <a:pPr marL="457200" marR="0" lvl="0" indent="-304800" algn="l" rtl="0">
              <a:lnSpc>
                <a:spcPct val="200000"/>
              </a:lnSpc>
              <a:spcBef>
                <a:spcPts val="0"/>
              </a:spcBef>
              <a:spcAft>
                <a:spcPts val="0"/>
              </a:spcAft>
              <a:buClr>
                <a:schemeClr val="dk1"/>
              </a:buClr>
              <a:buSzPts val="1200"/>
              <a:buFont typeface="Noto Sans Symbols"/>
              <a:buChar char="●"/>
            </a:pPr>
            <a:r>
              <a:rPr lang="en" sz="1200" b="0" i="0" u="none" strike="noStrike" cap="none">
                <a:solidFill>
                  <a:srgbClr val="3F3F3F"/>
                </a:solidFill>
                <a:latin typeface="Trebuchet MS"/>
                <a:ea typeface="Trebuchet MS"/>
                <a:cs typeface="Trebuchet MS"/>
                <a:sym typeface="Trebuchet MS"/>
              </a:rPr>
              <a:t>Component based</a:t>
            </a:r>
            <a:endParaRPr sz="1200" b="0" i="0" u="none" strike="noStrike" cap="none">
              <a:solidFill>
                <a:srgbClr val="3F3F3F"/>
              </a:solidFill>
              <a:latin typeface="Trebuchet MS"/>
              <a:ea typeface="Trebuchet MS"/>
              <a:cs typeface="Trebuchet MS"/>
              <a:sym typeface="Trebuchet MS"/>
            </a:endParaRPr>
          </a:p>
        </p:txBody>
      </p:sp>
      <p:pic>
        <p:nvPicPr>
          <p:cNvPr id="468" name="Google Shape;468;p24"/>
          <p:cNvPicPr preferRelativeResize="0"/>
          <p:nvPr/>
        </p:nvPicPr>
        <p:blipFill rotWithShape="1">
          <a:blip r:embed="rId3">
            <a:alphaModFix/>
          </a:blip>
          <a:srcRect/>
          <a:stretch/>
        </p:blipFill>
        <p:spPr>
          <a:xfrm>
            <a:off x="344400" y="3412850"/>
            <a:ext cx="2506274" cy="911800"/>
          </a:xfrm>
          <a:prstGeom prst="rect">
            <a:avLst/>
          </a:prstGeom>
          <a:noFill/>
          <a:ln>
            <a:noFill/>
          </a:ln>
        </p:spPr>
      </p:pic>
      <p:pic>
        <p:nvPicPr>
          <p:cNvPr id="469" name="Google Shape;469;p24"/>
          <p:cNvPicPr preferRelativeResize="0"/>
          <p:nvPr/>
        </p:nvPicPr>
        <p:blipFill rotWithShape="1">
          <a:blip r:embed="rId4">
            <a:alphaModFix/>
          </a:blip>
          <a:srcRect/>
          <a:stretch/>
        </p:blipFill>
        <p:spPr>
          <a:xfrm>
            <a:off x="3557189" y="3328162"/>
            <a:ext cx="1748372" cy="911776"/>
          </a:xfrm>
          <a:prstGeom prst="rect">
            <a:avLst/>
          </a:prstGeom>
          <a:noFill/>
          <a:ln>
            <a:noFill/>
          </a:ln>
        </p:spPr>
      </p:pic>
      <p:pic>
        <p:nvPicPr>
          <p:cNvPr id="470" name="Google Shape;470;p24"/>
          <p:cNvPicPr preferRelativeResize="0"/>
          <p:nvPr/>
        </p:nvPicPr>
        <p:blipFill rotWithShape="1">
          <a:blip r:embed="rId5">
            <a:alphaModFix/>
          </a:blip>
          <a:srcRect/>
          <a:stretch/>
        </p:blipFill>
        <p:spPr>
          <a:xfrm>
            <a:off x="6206039" y="3412850"/>
            <a:ext cx="2630383" cy="637200"/>
          </a:xfrm>
          <a:prstGeom prst="rect">
            <a:avLst/>
          </a:prstGeom>
          <a:noFill/>
          <a:ln>
            <a:noFill/>
          </a:ln>
        </p:spPr>
      </p:pic>
      <p:pic>
        <p:nvPicPr>
          <p:cNvPr id="471" name="Google Shape;471;p24"/>
          <p:cNvPicPr preferRelativeResize="0"/>
          <p:nvPr/>
        </p:nvPicPr>
        <p:blipFill rotWithShape="1">
          <a:blip r:embed="rId6">
            <a:alphaModFix/>
          </a:blip>
          <a:srcRect/>
          <a:stretch/>
        </p:blipFill>
        <p:spPr>
          <a:xfrm>
            <a:off x="8568000" y="-12"/>
            <a:ext cx="576000" cy="576000"/>
          </a:xfrm>
          <a:prstGeom prst="ellipse">
            <a:avLst/>
          </a:prstGeom>
          <a:noFill/>
          <a:ln>
            <a:noFill/>
          </a:ln>
          <a:effectLst>
            <a:outerShdw blurRad="57150" dist="19050" dir="5400000" algn="bl" rotWithShape="0">
              <a:srgbClr val="000000">
                <a:alpha val="49803"/>
              </a:srgbClr>
            </a:outerShdw>
          </a:effectLst>
        </p:spPr>
      </p:pic>
      <p:cxnSp>
        <p:nvCxnSpPr>
          <p:cNvPr id="472" name="Google Shape;472;p24"/>
          <p:cNvCxnSpPr/>
          <p:nvPr/>
        </p:nvCxnSpPr>
        <p:spPr>
          <a:xfrm rot="10800000" flipH="1">
            <a:off x="1606850" y="803971"/>
            <a:ext cx="5468100" cy="36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E5127387-5223-9B1C-24C9-AAB1FCEAA7F1}"/>
              </a:ext>
            </a:extLst>
          </p:cNvPr>
          <p:cNvSpPr txBox="1"/>
          <p:nvPr/>
        </p:nvSpPr>
        <p:spPr>
          <a:xfrm>
            <a:off x="6935315" y="57155"/>
            <a:ext cx="1632685" cy="461665"/>
          </a:xfrm>
          <a:prstGeom prst="rect">
            <a:avLst/>
          </a:prstGeom>
          <a:noFill/>
        </p:spPr>
        <p:txBody>
          <a:bodyPr wrap="square" rtlCol="0">
            <a:spAutoFit/>
          </a:bodyPr>
          <a:lstStyle/>
          <a:p>
            <a:pPr algn="r"/>
            <a:r>
              <a:rPr lang="en-US" sz="1200">
                <a:solidFill>
                  <a:schemeClr val="bg1"/>
                </a:solidFill>
              </a:rPr>
              <a:t>Ashley Yang</a:t>
            </a:r>
          </a:p>
          <a:p>
            <a:pPr algn="r"/>
            <a:r>
              <a:rPr lang="en-US" sz="1200">
                <a:solidFill>
                  <a:schemeClr val="bg1"/>
                </a:solidFill>
              </a:rPr>
              <a:t>Computer Engineer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5"/>
          <p:cNvSpPr txBox="1">
            <a:spLocks noGrp="1"/>
          </p:cNvSpPr>
          <p:nvPr>
            <p:ph type="ctrTitle"/>
          </p:nvPr>
        </p:nvSpPr>
        <p:spPr>
          <a:xfrm>
            <a:off x="798200" y="154050"/>
            <a:ext cx="7370700" cy="63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chemeClr val="accent1"/>
              </a:buClr>
              <a:buSzPts val="990"/>
              <a:buFont typeface="Trebuchet MS"/>
              <a:buNone/>
            </a:pPr>
            <a:r>
              <a:rPr lang="en" sz="2500" b="1">
                <a:solidFill>
                  <a:schemeClr val="dk1"/>
                </a:solidFill>
              </a:rPr>
              <a:t>Full Stack Development Technologies</a:t>
            </a:r>
            <a:endParaRPr sz="2500" b="1">
              <a:solidFill>
                <a:schemeClr val="dk1"/>
              </a:solidFill>
            </a:endParaRPr>
          </a:p>
        </p:txBody>
      </p:sp>
      <p:sp>
        <p:nvSpPr>
          <p:cNvPr id="479" name="Google Shape;479;p25"/>
          <p:cNvSpPr txBox="1"/>
          <p:nvPr/>
        </p:nvSpPr>
        <p:spPr>
          <a:xfrm>
            <a:off x="633825" y="1640501"/>
            <a:ext cx="3014400" cy="1348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200"/>
              <a:buFont typeface="Trebuchet MS"/>
              <a:buNone/>
            </a:pPr>
            <a:r>
              <a:rPr lang="en" sz="1200" b="0" i="0" u="none" strike="noStrike" cap="none">
                <a:solidFill>
                  <a:schemeClr val="dk2"/>
                </a:solidFill>
                <a:latin typeface="Trebuchet MS"/>
                <a:ea typeface="Trebuchet MS"/>
                <a:cs typeface="Trebuchet MS"/>
                <a:sym typeface="Trebuchet MS"/>
              </a:rPr>
              <a:t>Used for cloud application hosting for developers:</a:t>
            </a:r>
            <a:endParaRPr sz="1200" b="0" i="0" u="none" strike="noStrike" cap="none">
              <a:solidFill>
                <a:schemeClr val="dk2"/>
              </a:solidFill>
              <a:latin typeface="Trebuchet MS"/>
              <a:ea typeface="Trebuchet MS"/>
              <a:cs typeface="Trebuchet MS"/>
              <a:sym typeface="Trebuchet MS"/>
            </a:endParaRPr>
          </a:p>
          <a:p>
            <a:pPr marL="457200" indent="-304800">
              <a:spcBef>
                <a:spcPts val="1000"/>
              </a:spcBef>
              <a:buClr>
                <a:schemeClr val="dk2"/>
              </a:buClr>
              <a:buSzPts val="1200"/>
              <a:buFont typeface="Trebuchet MS"/>
              <a:buChar char="●"/>
            </a:pPr>
            <a:r>
              <a:rPr lang="en-US" sz="1200">
                <a:solidFill>
                  <a:schemeClr val="dk2"/>
                </a:solidFill>
                <a:latin typeface="Trebuchet MS"/>
                <a:ea typeface="Trebuchet MS"/>
                <a:cs typeface="Trebuchet MS"/>
                <a:sym typeface="Trebuchet MS"/>
              </a:rPr>
              <a:t>Cloud Platform</a:t>
            </a:r>
            <a:endParaRPr lang="en-US" sz="1200" b="0" i="0" u="none" strike="noStrike" cap="none">
              <a:solidFill>
                <a:schemeClr val="dk2"/>
              </a:solidFill>
              <a:latin typeface="Trebuchet MS"/>
              <a:ea typeface="Trebuchet MS"/>
              <a:cs typeface="Trebuchet MS"/>
              <a:sym typeface="Trebuchet MS"/>
            </a:endParaRPr>
          </a:p>
          <a:p>
            <a:pPr marL="457200" indent="-304800">
              <a:spcBef>
                <a:spcPts val="1000"/>
              </a:spcBef>
              <a:buClr>
                <a:schemeClr val="dk2"/>
              </a:buClr>
              <a:buSzPts val="1200"/>
              <a:buFont typeface="Trebuchet MS"/>
              <a:buChar char="●"/>
            </a:pPr>
            <a:r>
              <a:rPr lang="en-US" sz="1200">
                <a:solidFill>
                  <a:schemeClr val="dk2"/>
                </a:solidFill>
                <a:latin typeface="Trebuchet MS"/>
                <a:ea typeface="Trebuchet MS"/>
                <a:cs typeface="Trebuchet MS"/>
              </a:rPr>
              <a:t>Support several languages</a:t>
            </a:r>
            <a:endParaRPr lang="en-US" sz="1200" b="0" i="0" u="none" strike="noStrike" cap="none">
              <a:solidFill>
                <a:schemeClr val="dk2"/>
              </a:solidFill>
              <a:latin typeface="Trebuchet MS"/>
              <a:ea typeface="Trebuchet MS"/>
              <a:cs typeface="Trebuchet MS"/>
            </a:endParaRPr>
          </a:p>
          <a:p>
            <a:pPr marL="457200" marR="0" lvl="0" indent="-304800" algn="l" rtl="0">
              <a:spcBef>
                <a:spcPts val="1000"/>
              </a:spcBef>
              <a:spcAft>
                <a:spcPts val="100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Auto deploys from Git</a:t>
            </a:r>
            <a:endParaRPr sz="1200" b="0" i="0" u="none" strike="noStrike" cap="none">
              <a:solidFill>
                <a:schemeClr val="dk2"/>
              </a:solidFill>
              <a:latin typeface="Trebuchet MS"/>
              <a:ea typeface="Trebuchet MS"/>
              <a:cs typeface="Trebuchet MS"/>
              <a:sym typeface="Trebuchet MS"/>
            </a:endParaRPr>
          </a:p>
        </p:txBody>
      </p:sp>
      <p:grpSp>
        <p:nvGrpSpPr>
          <p:cNvPr id="481" name="Google Shape;481;p25"/>
          <p:cNvGrpSpPr/>
          <p:nvPr/>
        </p:nvGrpSpPr>
        <p:grpSpPr>
          <a:xfrm>
            <a:off x="4126700" y="1215850"/>
            <a:ext cx="3596400" cy="1841687"/>
            <a:chOff x="4860000" y="1113813"/>
            <a:chExt cx="3596400" cy="1841687"/>
          </a:xfrm>
        </p:grpSpPr>
        <p:sp>
          <p:nvSpPr>
            <p:cNvPr id="482" name="Google Shape;482;p25"/>
            <p:cNvSpPr txBox="1"/>
            <p:nvPr/>
          </p:nvSpPr>
          <p:spPr>
            <a:xfrm>
              <a:off x="4860000" y="1636100"/>
              <a:ext cx="3596400" cy="1319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200"/>
                <a:buFont typeface="Trebuchet MS"/>
                <a:buNone/>
              </a:pPr>
              <a:r>
                <a:rPr lang="en" sz="1200" b="0" i="0" u="none" strike="noStrike" cap="none">
                  <a:solidFill>
                    <a:schemeClr val="dk2"/>
                  </a:solidFill>
                  <a:latin typeface="Trebuchet MS"/>
                  <a:ea typeface="Trebuchet MS"/>
                  <a:cs typeface="Trebuchet MS"/>
                  <a:sym typeface="Trebuchet MS"/>
                </a:rPr>
                <a:t>A scalable and flexible document database:</a:t>
              </a: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noSQL database</a:t>
              </a: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Can store structured or unstructured data</a:t>
              </a: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100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JSON-like format</a:t>
              </a:r>
              <a:endParaRPr sz="1200" b="0" i="0" u="none" strike="noStrike" cap="none">
                <a:solidFill>
                  <a:schemeClr val="dk2"/>
                </a:solidFill>
                <a:latin typeface="Trebuchet MS"/>
                <a:ea typeface="Trebuchet MS"/>
                <a:cs typeface="Trebuchet MS"/>
                <a:sym typeface="Trebuchet MS"/>
              </a:endParaRPr>
            </a:p>
          </p:txBody>
        </p:sp>
        <p:pic>
          <p:nvPicPr>
            <p:cNvPr id="483" name="Google Shape;483;p25"/>
            <p:cNvPicPr preferRelativeResize="0"/>
            <p:nvPr/>
          </p:nvPicPr>
          <p:blipFill rotWithShape="1">
            <a:blip r:embed="rId3">
              <a:alphaModFix/>
            </a:blip>
            <a:srcRect t="-17690" b="17690"/>
            <a:stretch/>
          </p:blipFill>
          <p:spPr>
            <a:xfrm>
              <a:off x="4860000" y="1113813"/>
              <a:ext cx="1380339" cy="522300"/>
            </a:xfrm>
            <a:prstGeom prst="rect">
              <a:avLst/>
            </a:prstGeom>
            <a:noFill/>
            <a:ln>
              <a:noFill/>
            </a:ln>
          </p:spPr>
        </p:pic>
      </p:grpSp>
      <p:sp>
        <p:nvSpPr>
          <p:cNvPr id="484" name="Google Shape;484;p25"/>
          <p:cNvSpPr txBox="1"/>
          <p:nvPr/>
        </p:nvSpPr>
        <p:spPr>
          <a:xfrm>
            <a:off x="4156650" y="3611150"/>
            <a:ext cx="3343200" cy="1201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200"/>
              <a:buFont typeface="Trebuchet MS"/>
              <a:buNone/>
            </a:pPr>
            <a:r>
              <a:rPr lang="en" sz="1200" b="0" i="0" u="none" strike="noStrike" cap="none">
                <a:solidFill>
                  <a:schemeClr val="dk2"/>
                </a:solidFill>
                <a:latin typeface="Trebuchet MS"/>
                <a:ea typeface="Trebuchet MS"/>
                <a:cs typeface="Trebuchet MS"/>
                <a:sym typeface="Trebuchet MS"/>
              </a:rPr>
              <a:t>A lightweight routing framework: </a:t>
            </a: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Node web application framework</a:t>
            </a: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Handles forming the response</a:t>
            </a: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100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Free and open-source</a:t>
            </a:r>
            <a:endParaRPr sz="1200" b="0" i="0" u="none" strike="noStrike" cap="none">
              <a:solidFill>
                <a:schemeClr val="dk2"/>
              </a:solidFill>
              <a:latin typeface="Trebuchet MS"/>
              <a:ea typeface="Trebuchet MS"/>
              <a:cs typeface="Trebuchet MS"/>
              <a:sym typeface="Trebuchet MS"/>
            </a:endParaRPr>
          </a:p>
        </p:txBody>
      </p:sp>
      <p:pic>
        <p:nvPicPr>
          <p:cNvPr id="485" name="Google Shape;485;p25"/>
          <p:cNvPicPr preferRelativeResize="0"/>
          <p:nvPr/>
        </p:nvPicPr>
        <p:blipFill rotWithShape="1">
          <a:blip r:embed="rId4">
            <a:alphaModFix/>
          </a:blip>
          <a:srcRect/>
          <a:stretch/>
        </p:blipFill>
        <p:spPr>
          <a:xfrm>
            <a:off x="4156650" y="3143850"/>
            <a:ext cx="1544676" cy="589725"/>
          </a:xfrm>
          <a:prstGeom prst="rect">
            <a:avLst/>
          </a:prstGeom>
          <a:noFill/>
          <a:ln>
            <a:noFill/>
          </a:ln>
        </p:spPr>
      </p:pic>
      <p:pic>
        <p:nvPicPr>
          <p:cNvPr id="486" name="Google Shape;486;p25"/>
          <p:cNvPicPr preferRelativeResize="0"/>
          <p:nvPr/>
        </p:nvPicPr>
        <p:blipFill rotWithShape="1">
          <a:blip r:embed="rId5">
            <a:alphaModFix/>
          </a:blip>
          <a:srcRect/>
          <a:stretch/>
        </p:blipFill>
        <p:spPr>
          <a:xfrm>
            <a:off x="897200" y="3232475"/>
            <a:ext cx="1198734" cy="589725"/>
          </a:xfrm>
          <a:prstGeom prst="rect">
            <a:avLst/>
          </a:prstGeom>
          <a:noFill/>
          <a:ln>
            <a:noFill/>
          </a:ln>
        </p:spPr>
      </p:pic>
      <p:sp>
        <p:nvSpPr>
          <p:cNvPr id="487" name="Google Shape;487;p25"/>
          <p:cNvSpPr txBox="1"/>
          <p:nvPr/>
        </p:nvSpPr>
        <p:spPr>
          <a:xfrm>
            <a:off x="633825" y="3457500"/>
            <a:ext cx="3343200" cy="902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Trebuchet MS"/>
              <a:buNone/>
            </a:pP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Cross-platform JavaScript runtime environment</a:t>
            </a:r>
            <a:endParaRPr sz="1200" b="0" i="0" u="none" strike="noStrike" cap="none">
              <a:solidFill>
                <a:schemeClr val="dk2"/>
              </a:solidFill>
              <a:latin typeface="Trebuchet MS"/>
              <a:ea typeface="Trebuchet MS"/>
              <a:cs typeface="Trebuchet MS"/>
              <a:sym typeface="Trebuchet MS"/>
            </a:endParaRPr>
          </a:p>
          <a:p>
            <a:pPr marL="0" marR="0" lvl="0" indent="0" algn="l" rtl="0">
              <a:spcBef>
                <a:spcPts val="0"/>
              </a:spcBef>
              <a:spcAft>
                <a:spcPts val="0"/>
              </a:spcAft>
              <a:buClr>
                <a:schemeClr val="dk1"/>
              </a:buClr>
              <a:buSzPts val="1200"/>
              <a:buFont typeface="Trebuchet MS"/>
              <a:buNone/>
            </a:pPr>
            <a:endParaRPr sz="1200" b="0" i="0" u="none" strike="noStrike" cap="none">
              <a:solidFill>
                <a:schemeClr val="dk2"/>
              </a:solidFill>
              <a:latin typeface="Trebuchet MS"/>
              <a:ea typeface="Trebuchet MS"/>
              <a:cs typeface="Trebuchet MS"/>
              <a:sym typeface="Trebuchet MS"/>
            </a:endParaRPr>
          </a:p>
          <a:p>
            <a:pPr marL="457200" marR="0" lvl="0" indent="0" algn="l" rtl="0">
              <a:spcBef>
                <a:spcPts val="0"/>
              </a:spcBef>
              <a:spcAft>
                <a:spcPts val="0"/>
              </a:spcAft>
              <a:buClr>
                <a:schemeClr val="dk1"/>
              </a:buClr>
              <a:buSzPts val="1200"/>
              <a:buFont typeface="Trebuchet MS"/>
              <a:buNone/>
            </a:pPr>
            <a:endParaRPr sz="1200" b="0" i="0" u="none" strike="noStrike" cap="none">
              <a:solidFill>
                <a:schemeClr val="dk2"/>
              </a:solidFill>
              <a:latin typeface="Trebuchet MS"/>
              <a:ea typeface="Trebuchet MS"/>
              <a:cs typeface="Trebuchet MS"/>
              <a:sym typeface="Trebuchet MS"/>
            </a:endParaRPr>
          </a:p>
        </p:txBody>
      </p:sp>
      <p:sp>
        <p:nvSpPr>
          <p:cNvPr id="488" name="Google Shape;488;p25"/>
          <p:cNvSpPr txBox="1"/>
          <p:nvPr/>
        </p:nvSpPr>
        <p:spPr>
          <a:xfrm>
            <a:off x="839250" y="791250"/>
            <a:ext cx="7201500" cy="5223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100"/>
              <a:buFont typeface="Trebuchet MS"/>
              <a:buNone/>
            </a:pPr>
            <a:r>
              <a:rPr lang="en" sz="1100" b="0" i="0" u="none" strike="noStrike" cap="none">
                <a:solidFill>
                  <a:schemeClr val="dk1"/>
                </a:solidFill>
                <a:latin typeface="Trebuchet MS"/>
                <a:ea typeface="Trebuchet MS"/>
                <a:cs typeface="Trebuchet MS"/>
                <a:sym typeface="Trebuchet MS"/>
              </a:rPr>
              <a:t>Other full stack tools used for creation of application. Selected due to familiarity with tools and low cost.</a:t>
            </a:r>
            <a:endParaRPr sz="1100" b="0" i="0" u="none" strike="noStrike" cap="none">
              <a:solidFill>
                <a:schemeClr val="dk1"/>
              </a:solidFill>
              <a:latin typeface="Trebuchet MS"/>
              <a:ea typeface="Trebuchet MS"/>
              <a:cs typeface="Trebuchet MS"/>
              <a:sym typeface="Trebuchet MS"/>
            </a:endParaRPr>
          </a:p>
        </p:txBody>
      </p:sp>
      <p:cxnSp>
        <p:nvCxnSpPr>
          <p:cNvPr id="489" name="Google Shape;489;p25"/>
          <p:cNvCxnSpPr/>
          <p:nvPr/>
        </p:nvCxnSpPr>
        <p:spPr>
          <a:xfrm rot="10800000" flipH="1">
            <a:off x="1610625" y="743446"/>
            <a:ext cx="5742300" cy="3600"/>
          </a:xfrm>
          <a:prstGeom prst="straightConnector1">
            <a:avLst/>
          </a:prstGeom>
          <a:noFill/>
          <a:ln w="28575" cap="flat" cmpd="sng">
            <a:solidFill>
              <a:schemeClr val="accent2"/>
            </a:solidFill>
            <a:prstDash val="solid"/>
            <a:round/>
            <a:headEnd type="none" w="sm" len="sm"/>
            <a:tailEnd type="none" w="sm" len="sm"/>
          </a:ln>
        </p:spPr>
      </p:cxnSp>
      <p:pic>
        <p:nvPicPr>
          <p:cNvPr id="490" name="Google Shape;490;p25"/>
          <p:cNvPicPr preferRelativeResize="0"/>
          <p:nvPr/>
        </p:nvPicPr>
        <p:blipFill rotWithShape="1">
          <a:blip r:embed="rId6">
            <a:alphaModFix/>
          </a:blip>
          <a:srcRect/>
          <a:stretch/>
        </p:blipFill>
        <p:spPr>
          <a:xfrm>
            <a:off x="8568000" y="-12"/>
            <a:ext cx="576000" cy="576000"/>
          </a:xfrm>
          <a:prstGeom prst="ellipse">
            <a:avLst/>
          </a:prstGeom>
          <a:noFill/>
          <a:ln>
            <a:noFill/>
          </a:ln>
          <a:effectLst>
            <a:outerShdw blurRad="57150" dist="19050" dir="5400000" algn="bl" rotWithShape="0">
              <a:srgbClr val="000000">
                <a:alpha val="49803"/>
              </a:srgbClr>
            </a:outerShdw>
          </a:effectLst>
        </p:spPr>
      </p:pic>
      <p:sp>
        <p:nvSpPr>
          <p:cNvPr id="2" name="TextBox 1">
            <a:extLst>
              <a:ext uri="{FF2B5EF4-FFF2-40B4-BE49-F238E27FC236}">
                <a16:creationId xmlns:a16="http://schemas.microsoft.com/office/drawing/2014/main" id="{00294E98-04F2-5DBC-80D8-D55194A60578}"/>
              </a:ext>
            </a:extLst>
          </p:cNvPr>
          <p:cNvSpPr txBox="1"/>
          <p:nvPr/>
        </p:nvSpPr>
        <p:spPr>
          <a:xfrm>
            <a:off x="6984527" y="16352"/>
            <a:ext cx="1583473" cy="461665"/>
          </a:xfrm>
          <a:prstGeom prst="rect">
            <a:avLst/>
          </a:prstGeom>
          <a:noFill/>
        </p:spPr>
        <p:txBody>
          <a:bodyPr wrap="square" rtlCol="0">
            <a:spAutoFit/>
          </a:bodyPr>
          <a:lstStyle/>
          <a:p>
            <a:pPr algn="r"/>
            <a:r>
              <a:rPr lang="en-US" sz="1200">
                <a:solidFill>
                  <a:schemeClr val="bg1"/>
                </a:solidFill>
              </a:rPr>
              <a:t>Ashley Yang</a:t>
            </a:r>
          </a:p>
          <a:p>
            <a:pPr algn="r"/>
            <a:r>
              <a:rPr lang="en-US" sz="1200">
                <a:solidFill>
                  <a:schemeClr val="bg1"/>
                </a:solidFill>
              </a:rPr>
              <a:t>Computer Engineer</a:t>
            </a:r>
          </a:p>
        </p:txBody>
      </p:sp>
      <p:pic>
        <p:nvPicPr>
          <p:cNvPr id="4" name="Picture 3" descr="A blue sign with white text&#10;&#10;Description automatically generated">
            <a:extLst>
              <a:ext uri="{FF2B5EF4-FFF2-40B4-BE49-F238E27FC236}">
                <a16:creationId xmlns:a16="http://schemas.microsoft.com/office/drawing/2014/main" id="{AAB7DD54-510C-971A-8633-18B636CBC8E5}"/>
              </a:ext>
            </a:extLst>
          </p:cNvPr>
          <p:cNvPicPr>
            <a:picLocks noChangeAspect="1"/>
          </p:cNvPicPr>
          <p:nvPr/>
        </p:nvPicPr>
        <p:blipFill>
          <a:blip r:embed="rId7"/>
          <a:stretch>
            <a:fillRect/>
          </a:stretch>
        </p:blipFill>
        <p:spPr>
          <a:xfrm>
            <a:off x="721671" y="1316376"/>
            <a:ext cx="1055452" cy="37066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6"/>
          <p:cNvSpPr txBox="1">
            <a:spLocks noGrp="1"/>
          </p:cNvSpPr>
          <p:nvPr>
            <p:ph type="ctrTitle"/>
          </p:nvPr>
        </p:nvSpPr>
        <p:spPr>
          <a:xfrm>
            <a:off x="428250" y="119450"/>
            <a:ext cx="7370700" cy="5694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accent1"/>
              </a:buClr>
              <a:buSzPts val="2500"/>
              <a:buFont typeface="Trebuchet MS"/>
              <a:buNone/>
            </a:pPr>
            <a:r>
              <a:rPr lang="en" sz="2500" b="1">
                <a:solidFill>
                  <a:srgbClr val="000000"/>
                </a:solidFill>
              </a:rPr>
              <a:t>Mobile Application Structure</a:t>
            </a:r>
            <a:endParaRPr sz="2500" b="1">
              <a:solidFill>
                <a:srgbClr val="000000"/>
              </a:solidFill>
            </a:endParaRPr>
          </a:p>
        </p:txBody>
      </p:sp>
      <p:pic>
        <p:nvPicPr>
          <p:cNvPr id="496" name="Google Shape;496;p26"/>
          <p:cNvPicPr preferRelativeResize="0"/>
          <p:nvPr/>
        </p:nvPicPr>
        <p:blipFill rotWithShape="1">
          <a:blip r:embed="rId3">
            <a:alphaModFix/>
          </a:blip>
          <a:srcRect/>
          <a:stretch/>
        </p:blipFill>
        <p:spPr>
          <a:xfrm>
            <a:off x="2655762" y="811573"/>
            <a:ext cx="1228733" cy="2444566"/>
          </a:xfrm>
          <a:prstGeom prst="rect">
            <a:avLst/>
          </a:prstGeom>
          <a:noFill/>
          <a:ln w="9525" cap="flat" cmpd="sng">
            <a:solidFill>
              <a:schemeClr val="dk1"/>
            </a:solidFill>
            <a:prstDash val="solid"/>
            <a:round/>
            <a:headEnd type="none" w="sm" len="sm"/>
            <a:tailEnd type="none" w="sm" len="sm"/>
          </a:ln>
        </p:spPr>
      </p:pic>
      <p:pic>
        <p:nvPicPr>
          <p:cNvPr id="497" name="Google Shape;497;p26"/>
          <p:cNvPicPr preferRelativeResize="0"/>
          <p:nvPr/>
        </p:nvPicPr>
        <p:blipFill rotWithShape="1">
          <a:blip r:embed="rId4">
            <a:alphaModFix/>
          </a:blip>
          <a:srcRect/>
          <a:stretch/>
        </p:blipFill>
        <p:spPr>
          <a:xfrm>
            <a:off x="3961183" y="817765"/>
            <a:ext cx="1223622" cy="2437287"/>
          </a:xfrm>
          <a:prstGeom prst="rect">
            <a:avLst/>
          </a:prstGeom>
          <a:noFill/>
          <a:ln w="9525" cap="flat" cmpd="sng">
            <a:solidFill>
              <a:schemeClr val="dk1"/>
            </a:solidFill>
            <a:prstDash val="solid"/>
            <a:round/>
            <a:headEnd type="none" w="sm" len="sm"/>
            <a:tailEnd type="none" w="sm" len="sm"/>
          </a:ln>
        </p:spPr>
      </p:pic>
      <p:sp>
        <p:nvSpPr>
          <p:cNvPr id="499" name="Google Shape;499;p26"/>
          <p:cNvSpPr txBox="1"/>
          <p:nvPr/>
        </p:nvSpPr>
        <p:spPr>
          <a:xfrm>
            <a:off x="142220" y="817513"/>
            <a:ext cx="2618700" cy="2268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700"/>
              <a:buFont typeface="Trebuchet MS"/>
              <a:buNone/>
            </a:pPr>
            <a:r>
              <a:rPr lang="en" sz="1700" b="0" i="0" u="none" strike="noStrike" cap="none">
                <a:solidFill>
                  <a:schemeClr val="dk1"/>
                </a:solidFill>
                <a:latin typeface="Trebuchet MS"/>
                <a:ea typeface="Trebuchet MS"/>
                <a:cs typeface="Trebuchet MS"/>
                <a:sym typeface="Trebuchet MS"/>
              </a:rPr>
              <a:t>Login </a:t>
            </a:r>
            <a:r>
              <a:rPr lang="en" sz="1700">
                <a:solidFill>
                  <a:schemeClr val="dk1"/>
                </a:solidFill>
                <a:latin typeface="Trebuchet MS"/>
                <a:ea typeface="Trebuchet MS"/>
                <a:cs typeface="Trebuchet MS"/>
                <a:sym typeface="Trebuchet MS"/>
              </a:rPr>
              <a:t>and</a:t>
            </a:r>
            <a:r>
              <a:rPr lang="en" sz="1700" b="0" i="0" u="none" strike="noStrike" cap="none">
                <a:solidFill>
                  <a:schemeClr val="dk1"/>
                </a:solidFill>
                <a:latin typeface="Trebuchet MS"/>
                <a:ea typeface="Trebuchet MS"/>
                <a:cs typeface="Trebuchet MS"/>
                <a:sym typeface="Trebuchet MS"/>
              </a:rPr>
              <a:t> Signup</a:t>
            </a:r>
            <a:endParaRPr sz="1700" b="0" i="0" u="none" strike="noStrike" cap="none">
              <a:solidFill>
                <a:schemeClr val="dk1"/>
              </a:solidFill>
              <a:latin typeface="Trebuchet MS"/>
              <a:ea typeface="Trebuchet MS"/>
              <a:cs typeface="Trebuchet MS"/>
              <a:sym typeface="Trebuchet MS"/>
            </a:endParaRPr>
          </a:p>
          <a:p>
            <a:pPr marL="457200" marR="0" lvl="0" indent="-311150" algn="l" rtl="0">
              <a:spcBef>
                <a:spcPts val="1000"/>
              </a:spcBef>
              <a:spcAft>
                <a:spcPts val="0"/>
              </a:spcAft>
              <a:buClr>
                <a:schemeClr val="dk1"/>
              </a:buClr>
              <a:buSzPts val="1300"/>
              <a:buFont typeface="Trebuchet MS"/>
              <a:buChar char="●"/>
            </a:pPr>
            <a:r>
              <a:rPr lang="en" sz="1300" b="0" i="0" u="none" strike="noStrike" cap="none">
                <a:solidFill>
                  <a:schemeClr val="dk1"/>
                </a:solidFill>
                <a:latin typeface="Trebuchet MS"/>
                <a:ea typeface="Trebuchet MS"/>
                <a:cs typeface="Trebuchet MS"/>
                <a:sym typeface="Trebuchet MS"/>
              </a:rPr>
              <a:t>Create and load user profiles</a:t>
            </a:r>
            <a:endParaRPr sz="1300" b="0" i="0" u="none" strike="noStrike" cap="none">
              <a:solidFill>
                <a:schemeClr val="dk1"/>
              </a:solidFill>
              <a:latin typeface="Trebuchet MS"/>
              <a:ea typeface="Trebuchet MS"/>
              <a:cs typeface="Trebuchet MS"/>
              <a:sym typeface="Trebuchet MS"/>
            </a:endParaRPr>
          </a:p>
          <a:p>
            <a:pPr marL="457200" marR="0" lvl="0" indent="-311150" algn="l" rtl="0">
              <a:spcBef>
                <a:spcPts val="1000"/>
              </a:spcBef>
              <a:spcAft>
                <a:spcPts val="0"/>
              </a:spcAft>
              <a:buClr>
                <a:schemeClr val="dk1"/>
              </a:buClr>
              <a:buSzPts val="1300"/>
              <a:buFont typeface="Trebuchet MS"/>
              <a:buChar char="●"/>
            </a:pPr>
            <a:r>
              <a:rPr lang="en" sz="1300" b="0" i="0" u="none" strike="noStrike" cap="none">
                <a:solidFill>
                  <a:schemeClr val="dk1"/>
                </a:solidFill>
                <a:latin typeface="Trebuchet MS"/>
                <a:ea typeface="Trebuchet MS"/>
                <a:cs typeface="Trebuchet MS"/>
                <a:sym typeface="Trebuchet MS"/>
              </a:rPr>
              <a:t>A way to save information for multiple users</a:t>
            </a:r>
            <a:endParaRPr sz="1300" b="0" i="0" u="none" strike="noStrike" cap="none">
              <a:solidFill>
                <a:schemeClr val="dk1"/>
              </a:solidFill>
              <a:latin typeface="Trebuchet MS"/>
              <a:ea typeface="Trebuchet MS"/>
              <a:cs typeface="Trebuchet MS"/>
              <a:sym typeface="Trebuchet MS"/>
            </a:endParaRPr>
          </a:p>
          <a:p>
            <a:pPr marL="457200" marR="0" lvl="0" indent="-311150" algn="l" rtl="0">
              <a:spcBef>
                <a:spcPts val="1000"/>
              </a:spcBef>
              <a:spcAft>
                <a:spcPts val="1000"/>
              </a:spcAft>
              <a:buClr>
                <a:schemeClr val="dk1"/>
              </a:buClr>
              <a:buSzPts val="1300"/>
              <a:buFont typeface="Trebuchet MS"/>
              <a:buChar char="●"/>
            </a:pPr>
            <a:r>
              <a:rPr lang="en" sz="1300" b="0" i="0" u="none" strike="noStrike" cap="none">
                <a:solidFill>
                  <a:schemeClr val="dk1"/>
                </a:solidFill>
                <a:latin typeface="Trebuchet MS"/>
                <a:ea typeface="Trebuchet MS"/>
                <a:cs typeface="Trebuchet MS"/>
                <a:sym typeface="Trebuchet MS"/>
              </a:rPr>
              <a:t>Stored Online</a:t>
            </a:r>
            <a:endParaRPr sz="1300" b="0" i="0" u="none" strike="noStrike" cap="none">
              <a:solidFill>
                <a:schemeClr val="dk1"/>
              </a:solidFill>
              <a:latin typeface="Trebuchet MS"/>
              <a:ea typeface="Trebuchet MS"/>
              <a:cs typeface="Trebuchet MS"/>
              <a:sym typeface="Trebuchet MS"/>
            </a:endParaRPr>
          </a:p>
        </p:txBody>
      </p:sp>
      <p:sp>
        <p:nvSpPr>
          <p:cNvPr id="500" name="Google Shape;500;p26"/>
          <p:cNvSpPr txBox="1"/>
          <p:nvPr/>
        </p:nvSpPr>
        <p:spPr>
          <a:xfrm>
            <a:off x="5164538" y="816725"/>
            <a:ext cx="2406600" cy="2362800"/>
          </a:xfrm>
          <a:prstGeom prst="rect">
            <a:avLst/>
          </a:prstGeom>
          <a:noFill/>
          <a:ln>
            <a:noFill/>
          </a:ln>
        </p:spPr>
        <p:txBody>
          <a:bodyPr spcFirstLastPara="1" wrap="square" lIns="91425" tIns="91425" rIns="91425" bIns="91425" anchor="t" anchorCtr="0">
            <a:noAutofit/>
          </a:bodyPr>
          <a:lstStyle/>
          <a:p>
            <a:pPr>
              <a:buClr>
                <a:schemeClr val="dk2"/>
              </a:buClr>
              <a:buSzPts val="1700"/>
            </a:pPr>
            <a:r>
              <a:rPr lang="en-US" sz="1700">
                <a:solidFill>
                  <a:schemeClr val="dk1"/>
                </a:solidFill>
                <a:latin typeface="Trebuchet MS"/>
                <a:ea typeface="Trebuchet MS"/>
                <a:cs typeface="Trebuchet MS"/>
                <a:sym typeface="Trebuchet MS"/>
              </a:rPr>
              <a:t>Connect to Desk</a:t>
            </a:r>
            <a:endParaRPr lang="en-US" sz="1700" b="0" i="0" u="none" strike="noStrike" cap="none">
              <a:solidFill>
                <a:schemeClr val="dk1"/>
              </a:solidFill>
              <a:latin typeface="Trebuchet MS"/>
              <a:ea typeface="Trebuchet MS"/>
              <a:cs typeface="Trebuchet MS"/>
              <a:sym typeface="Trebuchet MS"/>
            </a:endParaRPr>
          </a:p>
          <a:p>
            <a:pPr marL="457200" indent="-311150">
              <a:spcBef>
                <a:spcPts val="1000"/>
              </a:spcBef>
              <a:buClr>
                <a:schemeClr val="dk1"/>
              </a:buClr>
              <a:buSzPts val="1300"/>
              <a:buFont typeface="Trebuchet MS"/>
              <a:buChar char="●"/>
            </a:pPr>
            <a:r>
              <a:rPr lang="en-US" sz="1300">
                <a:solidFill>
                  <a:schemeClr val="dk1"/>
                </a:solidFill>
                <a:latin typeface="Trebuchet MS"/>
                <a:ea typeface="Trebuchet MS"/>
                <a:cs typeface="Trebuchet MS"/>
              </a:rPr>
              <a:t>Initial step to set up the desk calibration</a:t>
            </a:r>
          </a:p>
          <a:p>
            <a:pPr marL="457200" indent="-311150">
              <a:spcBef>
                <a:spcPts val="1000"/>
              </a:spcBef>
              <a:buClr>
                <a:schemeClr val="dk1"/>
              </a:buClr>
              <a:buSzPts val="1300"/>
              <a:buFont typeface="Trebuchet MS"/>
              <a:buChar char="●"/>
            </a:pPr>
            <a:r>
              <a:rPr lang="en-US" sz="1300">
                <a:solidFill>
                  <a:schemeClr val="dk1"/>
                </a:solidFill>
                <a:latin typeface="Trebuchet MS"/>
                <a:ea typeface="Trebuchet MS"/>
                <a:cs typeface="Trebuchet MS"/>
              </a:rPr>
              <a:t>Bluetooth connectivity</a:t>
            </a:r>
          </a:p>
        </p:txBody>
      </p:sp>
      <p:sp>
        <p:nvSpPr>
          <p:cNvPr id="501" name="Google Shape;501;p26"/>
          <p:cNvSpPr txBox="1"/>
          <p:nvPr/>
        </p:nvSpPr>
        <p:spPr>
          <a:xfrm>
            <a:off x="1144675" y="3469175"/>
            <a:ext cx="7451100" cy="756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700"/>
              <a:buFont typeface="Trebuchet MS"/>
              <a:buNone/>
            </a:pPr>
            <a:r>
              <a:rPr lang="en" sz="1700" b="0" i="0" u="none" strike="noStrike" cap="none">
                <a:solidFill>
                  <a:schemeClr val="dk1"/>
                </a:solidFill>
                <a:latin typeface="Trebuchet MS"/>
                <a:ea typeface="Trebuchet MS"/>
                <a:cs typeface="Trebuchet MS"/>
                <a:sym typeface="Trebuchet MS"/>
              </a:rPr>
              <a:t>Application Goals:</a:t>
            </a:r>
            <a:endParaRPr sz="1700" b="0" i="0" u="none" strike="noStrike" cap="none">
              <a:solidFill>
                <a:schemeClr val="dk1"/>
              </a:solidFill>
              <a:latin typeface="Trebuchet MS"/>
              <a:ea typeface="Trebuchet MS"/>
              <a:cs typeface="Trebuchet MS"/>
              <a:sym typeface="Trebuchet MS"/>
            </a:endParaRPr>
          </a:p>
          <a:p>
            <a:pPr marL="457200" marR="0" lvl="0" indent="-311150" algn="l" rtl="0">
              <a:spcBef>
                <a:spcPts val="1000"/>
              </a:spcBef>
              <a:spcAft>
                <a:spcPts val="0"/>
              </a:spcAft>
              <a:buClr>
                <a:schemeClr val="dk1"/>
              </a:buClr>
              <a:buSzPts val="1300"/>
              <a:buFont typeface="Trebuchet MS"/>
              <a:buChar char="●"/>
            </a:pPr>
            <a:r>
              <a:rPr lang="en" sz="1300" b="0" i="0" u="none" strike="noStrike" cap="none">
                <a:solidFill>
                  <a:schemeClr val="dk1"/>
                </a:solidFill>
                <a:latin typeface="Trebuchet MS"/>
                <a:ea typeface="Trebuchet MS"/>
                <a:cs typeface="Trebuchet MS"/>
                <a:sym typeface="Trebuchet MS"/>
              </a:rPr>
              <a:t>Reliable storage of user information.</a:t>
            </a:r>
            <a:endParaRPr sz="1300" b="0" i="0" u="none" strike="noStrike" cap="none">
              <a:solidFill>
                <a:schemeClr val="dk1"/>
              </a:solidFill>
              <a:latin typeface="Trebuchet MS"/>
              <a:ea typeface="Trebuchet MS"/>
              <a:cs typeface="Trebuchet MS"/>
              <a:sym typeface="Trebuchet MS"/>
            </a:endParaRPr>
          </a:p>
          <a:p>
            <a:pPr marL="457200" marR="0" lvl="0" indent="-311150" algn="l" rtl="0">
              <a:spcBef>
                <a:spcPts val="1000"/>
              </a:spcBef>
              <a:spcAft>
                <a:spcPts val="0"/>
              </a:spcAft>
              <a:buClr>
                <a:schemeClr val="dk1"/>
              </a:buClr>
              <a:buSzPts val="1300"/>
              <a:buFont typeface="Trebuchet MS"/>
              <a:buChar char="●"/>
            </a:pPr>
            <a:r>
              <a:rPr lang="en" sz="1300" b="0" i="0" u="none" strike="noStrike" cap="none">
                <a:solidFill>
                  <a:schemeClr val="dk1"/>
                </a:solidFill>
                <a:latin typeface="Trebuchet MS"/>
                <a:ea typeface="Trebuchet MS"/>
                <a:cs typeface="Trebuchet MS"/>
                <a:sym typeface="Trebuchet MS"/>
              </a:rPr>
              <a:t>Visual representation of the data for the user. This will allow for users to see the time spent in each position. Based on the data collected the user can then adjust time spent in each area the next time they use the desk.</a:t>
            </a:r>
            <a:endParaRPr sz="1300" b="0" i="0" u="none" strike="noStrike" cap="none">
              <a:solidFill>
                <a:schemeClr val="dk1"/>
              </a:solidFill>
              <a:latin typeface="Trebuchet MS"/>
              <a:ea typeface="Trebuchet MS"/>
              <a:cs typeface="Trebuchet MS"/>
              <a:sym typeface="Trebuchet MS"/>
            </a:endParaRPr>
          </a:p>
          <a:p>
            <a:pPr marL="457200" marR="0" lvl="0" indent="0" algn="l" rtl="0">
              <a:spcBef>
                <a:spcPts val="1000"/>
              </a:spcBef>
              <a:spcAft>
                <a:spcPts val="0"/>
              </a:spcAft>
              <a:buClr>
                <a:schemeClr val="dk1"/>
              </a:buClr>
              <a:buSzPts val="1100"/>
              <a:buFont typeface="Trebuchet MS"/>
              <a:buNone/>
            </a:pPr>
            <a:endParaRPr sz="1100" b="0" i="0" u="none" strike="noStrike" cap="none">
              <a:solidFill>
                <a:schemeClr val="dk1"/>
              </a:solidFill>
              <a:latin typeface="Trebuchet MS"/>
              <a:ea typeface="Trebuchet MS"/>
              <a:cs typeface="Trebuchet MS"/>
              <a:sym typeface="Trebuchet MS"/>
            </a:endParaRPr>
          </a:p>
        </p:txBody>
      </p:sp>
      <p:pic>
        <p:nvPicPr>
          <p:cNvPr id="502" name="Google Shape;502;p26"/>
          <p:cNvPicPr preferRelativeResize="0"/>
          <p:nvPr/>
        </p:nvPicPr>
        <p:blipFill rotWithShape="1">
          <a:blip r:embed="rId5">
            <a:alphaModFix/>
          </a:blip>
          <a:srcRect/>
          <a:stretch/>
        </p:blipFill>
        <p:spPr>
          <a:xfrm>
            <a:off x="8568000" y="-12737"/>
            <a:ext cx="576000" cy="576000"/>
          </a:xfrm>
          <a:prstGeom prst="ellipse">
            <a:avLst/>
          </a:prstGeom>
          <a:noFill/>
          <a:ln>
            <a:noFill/>
          </a:ln>
          <a:effectLst>
            <a:outerShdw blurRad="57150" dist="19050" dir="5400000" algn="bl" rotWithShape="0">
              <a:srgbClr val="000000">
                <a:alpha val="49803"/>
              </a:srgbClr>
            </a:outerShdw>
          </a:effectLst>
        </p:spPr>
      </p:pic>
      <p:cxnSp>
        <p:nvCxnSpPr>
          <p:cNvPr id="503" name="Google Shape;503;p26"/>
          <p:cNvCxnSpPr/>
          <p:nvPr/>
        </p:nvCxnSpPr>
        <p:spPr>
          <a:xfrm rot="10800000" flipH="1">
            <a:off x="428250" y="610821"/>
            <a:ext cx="4462200" cy="36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446DBA7A-77FE-FC8A-510F-F3570CFBED1E}"/>
              </a:ext>
            </a:extLst>
          </p:cNvPr>
          <p:cNvSpPr txBox="1"/>
          <p:nvPr/>
        </p:nvSpPr>
        <p:spPr>
          <a:xfrm>
            <a:off x="6826454" y="15573"/>
            <a:ext cx="1741546" cy="461665"/>
          </a:xfrm>
          <a:prstGeom prst="rect">
            <a:avLst/>
          </a:prstGeom>
          <a:noFill/>
        </p:spPr>
        <p:txBody>
          <a:bodyPr wrap="square" rtlCol="0">
            <a:spAutoFit/>
          </a:bodyPr>
          <a:lstStyle/>
          <a:p>
            <a:pPr algn="r"/>
            <a:r>
              <a:rPr lang="en-US" sz="1200">
                <a:solidFill>
                  <a:schemeClr val="bg1"/>
                </a:solidFill>
              </a:rPr>
              <a:t>Ashley Yang</a:t>
            </a:r>
          </a:p>
          <a:p>
            <a:pPr algn="r"/>
            <a:r>
              <a:rPr lang="en-US" sz="1200">
                <a:solidFill>
                  <a:schemeClr val="bg1"/>
                </a:solidFill>
              </a:rPr>
              <a:t>Computer Engineer</a:t>
            </a:r>
          </a:p>
        </p:txBody>
      </p:sp>
      <p:pic>
        <p:nvPicPr>
          <p:cNvPr id="4" name="Picture 3" descr="A screenshot of a computer&#10;&#10;Description automatically generated">
            <a:extLst>
              <a:ext uri="{FF2B5EF4-FFF2-40B4-BE49-F238E27FC236}">
                <a16:creationId xmlns:a16="http://schemas.microsoft.com/office/drawing/2014/main" id="{A0D316BE-056D-39D0-7990-BAD1BBFD8A88}"/>
              </a:ext>
            </a:extLst>
          </p:cNvPr>
          <p:cNvPicPr>
            <a:picLocks noChangeAspect="1"/>
          </p:cNvPicPr>
          <p:nvPr/>
        </p:nvPicPr>
        <p:blipFill rotWithShape="1">
          <a:blip r:embed="rId6"/>
          <a:srcRect t="3432" r="-359" b="7438"/>
          <a:stretch/>
        </p:blipFill>
        <p:spPr>
          <a:xfrm>
            <a:off x="7574573" y="736639"/>
            <a:ext cx="1368228" cy="2628181"/>
          </a:xfrm>
          <a:prstGeom prst="rect">
            <a:avLst/>
          </a:prstGeom>
          <a:ln>
            <a:solidFill>
              <a:schemeClr val="tx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
          <p:cNvSpPr txBox="1">
            <a:spLocks noGrp="1"/>
          </p:cNvSpPr>
          <p:nvPr>
            <p:ph type="ctrTitle"/>
          </p:nvPr>
        </p:nvSpPr>
        <p:spPr>
          <a:xfrm>
            <a:off x="338450" y="124175"/>
            <a:ext cx="6243000" cy="597900"/>
          </a:xfrm>
          <a:prstGeom prst="rect">
            <a:avLst/>
          </a:prstGeom>
          <a:noFill/>
          <a:ln>
            <a:noFill/>
          </a:ln>
        </p:spPr>
        <p:txBody>
          <a:bodyPr spcFirstLastPara="1" wrap="square" lIns="91425" tIns="91425" rIns="91425" bIns="91425" anchor="b" anchorCtr="0">
            <a:normAutofit/>
          </a:bodyPr>
          <a:lstStyle/>
          <a:p>
            <a:pPr algn="l">
              <a:buSzPts val="990"/>
            </a:pPr>
            <a:r>
              <a:rPr lang="en" sz="2500" b="1">
                <a:solidFill>
                  <a:schemeClr val="dk1"/>
                </a:solidFill>
              </a:rPr>
              <a:t>Motivation and Background</a:t>
            </a:r>
            <a:endParaRPr lang="en-US" sz="2500" b="1">
              <a:solidFill>
                <a:schemeClr val="dk1"/>
              </a:solidFill>
            </a:endParaRPr>
          </a:p>
        </p:txBody>
      </p:sp>
      <p:sp>
        <p:nvSpPr>
          <p:cNvPr id="234" name="Google Shape;234;p4"/>
          <p:cNvSpPr txBox="1"/>
          <p:nvPr/>
        </p:nvSpPr>
        <p:spPr>
          <a:xfrm>
            <a:off x="337975" y="933900"/>
            <a:ext cx="7764700" cy="2500200"/>
          </a:xfrm>
          <a:prstGeom prst="rect">
            <a:avLst/>
          </a:prstGeom>
          <a:noFill/>
          <a:ln>
            <a:noFill/>
          </a:ln>
        </p:spPr>
        <p:txBody>
          <a:bodyPr spcFirstLastPara="1" wrap="square" lIns="91425" tIns="91425" rIns="91425" bIns="91425" anchor="t" anchorCtr="0">
            <a:noAutofit/>
          </a:bodyPr>
          <a:lstStyle/>
          <a:p>
            <a:pPr marL="457200" marR="0" lvl="0" indent="-336550" algn="l" rtl="0">
              <a:spcBef>
                <a:spcPts val="0"/>
              </a:spcBef>
              <a:spcAft>
                <a:spcPts val="0"/>
              </a:spcAft>
              <a:buClr>
                <a:schemeClr val="dk2"/>
              </a:buClr>
              <a:buSzPts val="1700"/>
              <a:buFont typeface="Trebuchet MS"/>
              <a:buChar char="●"/>
            </a:pPr>
            <a:r>
              <a:rPr lang="en" sz="1700" b="0" i="0" u="none" strike="noStrike" cap="none">
                <a:solidFill>
                  <a:schemeClr val="dk2"/>
                </a:solidFill>
                <a:latin typeface="Trebuchet MS"/>
                <a:ea typeface="Trebuchet MS"/>
                <a:cs typeface="Trebuchet MS"/>
                <a:sym typeface="Trebuchet MS"/>
              </a:rPr>
              <a:t>Lower back pain for desk workers</a:t>
            </a:r>
            <a:r>
              <a:rPr lang="en" sz="1700">
                <a:solidFill>
                  <a:schemeClr val="dk2"/>
                </a:solidFill>
                <a:latin typeface="Trebuchet MS"/>
                <a:ea typeface="Trebuchet MS"/>
                <a:cs typeface="Trebuchet MS"/>
                <a:sym typeface="Trebuchet MS"/>
              </a:rPr>
              <a:t>:</a:t>
            </a:r>
            <a:endParaRPr sz="1700" b="0" i="0" u="none" strike="noStrike" cap="none">
              <a:solidFill>
                <a:schemeClr val="dk2"/>
              </a:solidFill>
              <a:latin typeface="Trebuchet MS"/>
              <a:ea typeface="Trebuchet MS"/>
              <a:cs typeface="Trebuchet MS"/>
              <a:sym typeface="Trebuchet MS"/>
            </a:endParaRPr>
          </a:p>
          <a:p>
            <a:pPr marL="914400" marR="0" lvl="1" indent="-336550" algn="l" rtl="0">
              <a:spcBef>
                <a:spcPts val="1000"/>
              </a:spcBef>
              <a:spcAft>
                <a:spcPts val="0"/>
              </a:spcAft>
              <a:buClr>
                <a:schemeClr val="dk2"/>
              </a:buClr>
              <a:buSzPts val="1700"/>
              <a:buFont typeface="Trebuchet MS"/>
              <a:buChar char="○"/>
            </a:pPr>
            <a:r>
              <a:rPr lang="en" sz="1700" b="0" i="0" u="none" strike="noStrike" cap="none">
                <a:solidFill>
                  <a:schemeClr val="dk2"/>
                </a:solidFill>
                <a:latin typeface="Trebuchet MS"/>
                <a:ea typeface="Trebuchet MS"/>
                <a:cs typeface="Trebuchet MS"/>
                <a:sym typeface="Trebuchet MS"/>
              </a:rPr>
              <a:t>Caused by too much sitting</a:t>
            </a:r>
            <a:endParaRPr sz="1700" b="0" i="0" u="none" strike="noStrike" cap="none">
              <a:solidFill>
                <a:schemeClr val="dk2"/>
              </a:solidFill>
              <a:latin typeface="Trebuchet MS"/>
              <a:ea typeface="Trebuchet MS"/>
              <a:cs typeface="Trebuchet MS"/>
              <a:sym typeface="Trebuchet MS"/>
            </a:endParaRPr>
          </a:p>
          <a:p>
            <a:pPr marL="914400" marR="0" lvl="1" indent="-336550" algn="l" rtl="0">
              <a:spcBef>
                <a:spcPts val="1000"/>
              </a:spcBef>
              <a:spcAft>
                <a:spcPts val="0"/>
              </a:spcAft>
              <a:buClr>
                <a:schemeClr val="dk2"/>
              </a:buClr>
              <a:buSzPts val="1700"/>
              <a:buFont typeface="Trebuchet MS"/>
              <a:buChar char="○"/>
            </a:pPr>
            <a:r>
              <a:rPr lang="en" sz="1700" b="0" i="0" u="none" strike="noStrike" cap="none">
                <a:solidFill>
                  <a:schemeClr val="dk2"/>
                </a:solidFill>
                <a:latin typeface="Trebuchet MS"/>
                <a:ea typeface="Trebuchet MS"/>
                <a:cs typeface="Trebuchet MS"/>
                <a:sym typeface="Trebuchet MS"/>
              </a:rPr>
              <a:t>Sudden long periods of standing can have adverse effects as well</a:t>
            </a:r>
            <a:endParaRPr sz="1700" b="0" i="0" u="none" strike="noStrike" cap="none">
              <a:solidFill>
                <a:schemeClr val="dk2"/>
              </a:solidFill>
              <a:latin typeface="Trebuchet MS"/>
              <a:ea typeface="Trebuchet MS"/>
              <a:cs typeface="Trebuchet MS"/>
              <a:sym typeface="Trebuchet MS"/>
            </a:endParaRPr>
          </a:p>
          <a:p>
            <a:pPr marL="457200" marR="0" lvl="0" indent="-336550" algn="l" rtl="0">
              <a:spcBef>
                <a:spcPts val="1000"/>
              </a:spcBef>
              <a:spcAft>
                <a:spcPts val="0"/>
              </a:spcAft>
              <a:buClr>
                <a:schemeClr val="dk2"/>
              </a:buClr>
              <a:buSzPts val="1700"/>
              <a:buFont typeface="Trebuchet MS"/>
              <a:buChar char="●"/>
            </a:pPr>
            <a:r>
              <a:rPr lang="en" sz="1700" b="0" i="0" u="none" strike="noStrike" cap="none">
                <a:solidFill>
                  <a:schemeClr val="dk2"/>
                </a:solidFill>
                <a:latin typeface="Trebuchet MS"/>
                <a:ea typeface="Trebuchet MS"/>
                <a:cs typeface="Trebuchet MS"/>
                <a:sym typeface="Trebuchet MS"/>
              </a:rPr>
              <a:t>Current market</a:t>
            </a:r>
            <a:r>
              <a:rPr lang="en" sz="1700">
                <a:solidFill>
                  <a:schemeClr val="dk2"/>
                </a:solidFill>
                <a:latin typeface="Trebuchet MS"/>
                <a:ea typeface="Trebuchet MS"/>
                <a:cs typeface="Trebuchet MS"/>
                <a:sym typeface="Trebuchet MS"/>
              </a:rPr>
              <a:t>:</a:t>
            </a:r>
            <a:endParaRPr sz="1700" b="0" i="0" u="none" strike="noStrike" cap="none">
              <a:solidFill>
                <a:schemeClr val="dk2"/>
              </a:solidFill>
              <a:latin typeface="Trebuchet MS"/>
              <a:ea typeface="Trebuchet MS"/>
              <a:cs typeface="Trebuchet MS"/>
              <a:sym typeface="Trebuchet MS"/>
            </a:endParaRPr>
          </a:p>
          <a:p>
            <a:pPr marL="914400" lvl="1" indent="-336550">
              <a:spcBef>
                <a:spcPts val="1000"/>
              </a:spcBef>
              <a:buClr>
                <a:schemeClr val="dk2"/>
              </a:buClr>
              <a:buSzPts val="1700"/>
              <a:buFont typeface="Trebuchet MS"/>
              <a:buChar char="○"/>
            </a:pPr>
            <a:r>
              <a:rPr lang="en" sz="1700">
                <a:solidFill>
                  <a:schemeClr val="dk2"/>
                </a:solidFill>
                <a:latin typeface="Trebuchet MS"/>
                <a:ea typeface="Trebuchet MS"/>
                <a:cs typeface="Trebuchet MS"/>
                <a:sym typeface="Trebuchet MS"/>
              </a:rPr>
              <a:t>No</a:t>
            </a:r>
            <a:r>
              <a:rPr lang="en" sz="1700" b="0" i="0" u="none" strike="noStrike" cap="none">
                <a:solidFill>
                  <a:schemeClr val="dk2"/>
                </a:solidFill>
                <a:latin typeface="Trebuchet MS"/>
                <a:ea typeface="Trebuchet MS"/>
                <a:cs typeface="Trebuchet MS"/>
                <a:sym typeface="Trebuchet MS"/>
              </a:rPr>
              <a:t> built in desk solution to track</a:t>
            </a:r>
            <a:r>
              <a:rPr lang="en" sz="1700">
                <a:solidFill>
                  <a:schemeClr val="dk2"/>
                </a:solidFill>
                <a:latin typeface="Trebuchet MS"/>
                <a:ea typeface="Trebuchet MS"/>
                <a:cs typeface="Trebuchet MS"/>
                <a:sym typeface="Trebuchet MS"/>
              </a:rPr>
              <a:t> desk metrics which can be used to reduce back pain by decreasing sitting time </a:t>
            </a:r>
          </a:p>
          <a:p>
            <a:pPr marL="914400" lvl="1" indent="-336550">
              <a:spcBef>
                <a:spcPts val="1000"/>
              </a:spcBef>
              <a:buClr>
                <a:schemeClr val="dk2"/>
              </a:buClr>
              <a:buSzPts val="1700"/>
              <a:buFont typeface="Trebuchet MS"/>
              <a:buChar char="○"/>
            </a:pPr>
            <a:r>
              <a:rPr lang="en" sz="1700" b="0" i="0" u="none" strike="noStrike" cap="none">
                <a:solidFill>
                  <a:schemeClr val="dk2"/>
                </a:solidFill>
                <a:latin typeface="Trebuchet MS"/>
                <a:ea typeface="Trebuchet MS"/>
                <a:cs typeface="Trebuchet MS"/>
                <a:sym typeface="Trebuchet MS"/>
              </a:rPr>
              <a:t>No automatic transitions</a:t>
            </a:r>
            <a:r>
              <a:rPr lang="en" sz="1700">
                <a:solidFill>
                  <a:schemeClr val="dk2"/>
                </a:solidFill>
                <a:latin typeface="Trebuchet MS"/>
                <a:ea typeface="Trebuchet MS"/>
                <a:cs typeface="Trebuchet MS"/>
                <a:sym typeface="Trebuchet MS"/>
              </a:rPr>
              <a:t> which could be used to slowly increase standing time for new users.</a:t>
            </a:r>
            <a:endParaRPr lang="en" sz="1700" b="0" i="0" u="none" strike="noStrike" cap="none">
              <a:solidFill>
                <a:schemeClr val="dk2"/>
              </a:solidFill>
              <a:latin typeface="Trebuchet MS"/>
              <a:ea typeface="Trebuchet MS"/>
              <a:cs typeface="Trebuchet MS"/>
            </a:endParaRPr>
          </a:p>
        </p:txBody>
      </p:sp>
      <p:pic>
        <p:nvPicPr>
          <p:cNvPr id="235" name="Google Shape;235;p4"/>
          <p:cNvPicPr preferRelativeResize="0"/>
          <p:nvPr/>
        </p:nvPicPr>
        <p:blipFill rotWithShape="1">
          <a:blip r:embed="rId3">
            <a:alphaModFix/>
          </a:blip>
          <a:srcRect/>
          <a:stretch/>
        </p:blipFill>
        <p:spPr>
          <a:xfrm>
            <a:off x="8568000" y="0"/>
            <a:ext cx="576000" cy="576000"/>
          </a:xfrm>
          <a:prstGeom prst="ellipse">
            <a:avLst/>
          </a:prstGeom>
          <a:noFill/>
          <a:ln>
            <a:noFill/>
          </a:ln>
          <a:effectLst>
            <a:outerShdw blurRad="57150" dist="19050" dir="5400000" algn="bl" rotWithShape="0">
              <a:srgbClr val="000000">
                <a:alpha val="49803"/>
              </a:srgbClr>
            </a:outerShdw>
          </a:effectLst>
        </p:spPr>
      </p:pic>
      <p:cxnSp>
        <p:nvCxnSpPr>
          <p:cNvPr id="236" name="Google Shape;236;p4"/>
          <p:cNvCxnSpPr/>
          <p:nvPr/>
        </p:nvCxnSpPr>
        <p:spPr>
          <a:xfrm rot="10800000" flipH="1">
            <a:off x="338450" y="718471"/>
            <a:ext cx="4370700" cy="36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84D50F47-82A5-496E-6D93-7FBA0E935F4E}"/>
              </a:ext>
            </a:extLst>
          </p:cNvPr>
          <p:cNvSpPr txBox="1"/>
          <p:nvPr/>
        </p:nvSpPr>
        <p:spPr>
          <a:xfrm>
            <a:off x="7031362" y="57167"/>
            <a:ext cx="1536638" cy="461665"/>
          </a:xfrm>
          <a:prstGeom prst="rect">
            <a:avLst/>
          </a:prstGeom>
          <a:noFill/>
        </p:spPr>
        <p:txBody>
          <a:bodyPr wrap="square" rtlCol="0">
            <a:spAutoFit/>
          </a:bodyPr>
          <a:lstStyle/>
          <a:p>
            <a:pPr algn="r"/>
            <a:r>
              <a:rPr lang="en-US" sz="1200">
                <a:solidFill>
                  <a:schemeClr val="bg1"/>
                </a:solidFill>
              </a:rPr>
              <a:t>Ashley Yang</a:t>
            </a:r>
          </a:p>
          <a:p>
            <a:pPr algn="r"/>
            <a:r>
              <a:rPr lang="en-US" sz="1200">
                <a:solidFill>
                  <a:schemeClr val="bg1"/>
                </a:solidFill>
              </a:rPr>
              <a:t>Computer Engineer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7"/>
          <p:cNvSpPr txBox="1">
            <a:spLocks noGrp="1"/>
          </p:cNvSpPr>
          <p:nvPr>
            <p:ph type="ctrTitle"/>
          </p:nvPr>
        </p:nvSpPr>
        <p:spPr>
          <a:xfrm>
            <a:off x="410225" y="148825"/>
            <a:ext cx="7370700" cy="5694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accent1"/>
              </a:buClr>
              <a:buSzPts val="2500"/>
              <a:buFont typeface="Trebuchet MS"/>
              <a:buNone/>
            </a:pPr>
            <a:r>
              <a:rPr lang="en" sz="2500" b="1">
                <a:solidFill>
                  <a:schemeClr val="dk1"/>
                </a:solidFill>
              </a:rPr>
              <a:t>Mobile Application Structure</a:t>
            </a:r>
            <a:endParaRPr sz="2500" b="1">
              <a:solidFill>
                <a:schemeClr val="dk1"/>
              </a:solidFill>
            </a:endParaRPr>
          </a:p>
        </p:txBody>
      </p:sp>
      <p:sp>
        <p:nvSpPr>
          <p:cNvPr id="509" name="Google Shape;509;p27"/>
          <p:cNvSpPr txBox="1"/>
          <p:nvPr/>
        </p:nvSpPr>
        <p:spPr>
          <a:xfrm>
            <a:off x="410225" y="3675542"/>
            <a:ext cx="5459700" cy="5223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700"/>
              <a:buFont typeface="Trebuchet MS"/>
              <a:buNone/>
            </a:pPr>
            <a:r>
              <a:rPr lang="en" sz="1700" b="0" i="0" u="none" strike="noStrike" cap="none">
                <a:solidFill>
                  <a:schemeClr val="dk1"/>
                </a:solidFill>
                <a:latin typeface="Trebuchet MS"/>
                <a:ea typeface="Trebuchet MS"/>
                <a:cs typeface="Trebuchet MS"/>
                <a:sym typeface="Trebuchet MS"/>
              </a:rPr>
              <a:t>Main application goals</a:t>
            </a:r>
            <a:endParaRPr sz="1700" b="0" i="0" u="none" strike="noStrike" cap="none">
              <a:solidFill>
                <a:schemeClr val="dk1"/>
              </a:solidFill>
              <a:latin typeface="Trebuchet MS"/>
              <a:ea typeface="Trebuchet MS"/>
              <a:cs typeface="Trebuchet MS"/>
              <a:sym typeface="Trebuchet MS"/>
            </a:endParaRPr>
          </a:p>
          <a:p>
            <a:pPr marL="457200" marR="0" lvl="0" indent="-311150" algn="l" rtl="0">
              <a:spcBef>
                <a:spcPts val="1000"/>
              </a:spcBef>
              <a:spcAft>
                <a:spcPts val="0"/>
              </a:spcAft>
              <a:buClr>
                <a:schemeClr val="dk1"/>
              </a:buClr>
              <a:buSzPts val="1300"/>
              <a:buFont typeface="Trebuchet MS"/>
              <a:buChar char="●"/>
            </a:pPr>
            <a:r>
              <a:rPr lang="en" sz="1300" b="0" i="0" u="none" strike="noStrike" cap="none">
                <a:solidFill>
                  <a:schemeClr val="dk1"/>
                </a:solidFill>
                <a:latin typeface="Trebuchet MS"/>
                <a:ea typeface="Trebuchet MS"/>
                <a:cs typeface="Trebuchet MS"/>
                <a:sym typeface="Trebuchet MS"/>
              </a:rPr>
              <a:t>User interface to communication with the main systems. </a:t>
            </a:r>
            <a:endParaRPr sz="1300" b="0" i="0" u="none" strike="noStrike" cap="none">
              <a:solidFill>
                <a:schemeClr val="dk1"/>
              </a:solidFill>
              <a:latin typeface="Trebuchet MS"/>
              <a:ea typeface="Trebuchet MS"/>
              <a:cs typeface="Trebuchet MS"/>
              <a:sym typeface="Trebuchet MS"/>
            </a:endParaRPr>
          </a:p>
          <a:p>
            <a:pPr marL="457200" marR="0" lvl="0" indent="-311150" algn="l" rtl="0">
              <a:spcBef>
                <a:spcPts val="1000"/>
              </a:spcBef>
              <a:spcAft>
                <a:spcPts val="1000"/>
              </a:spcAft>
              <a:buClr>
                <a:schemeClr val="dk1"/>
              </a:buClr>
              <a:buSzPts val="1300"/>
              <a:buFont typeface="Trebuchet MS"/>
              <a:buChar char="●"/>
            </a:pPr>
            <a:r>
              <a:rPr lang="en" sz="1300" b="0" i="0" u="none" strike="noStrike" cap="none">
                <a:solidFill>
                  <a:schemeClr val="dk1"/>
                </a:solidFill>
                <a:latin typeface="Trebuchet MS"/>
                <a:ea typeface="Trebuchet MS"/>
                <a:cs typeface="Trebuchet MS"/>
                <a:sym typeface="Trebuchet MS"/>
              </a:rPr>
              <a:t>Flexibility in switching between different desks through bluetooth setup</a:t>
            </a:r>
            <a:endParaRPr sz="1300" b="0" i="0" u="none" strike="noStrike" cap="none">
              <a:solidFill>
                <a:schemeClr val="dk1"/>
              </a:solidFill>
              <a:latin typeface="Trebuchet MS"/>
              <a:ea typeface="Trebuchet MS"/>
              <a:cs typeface="Trebuchet MS"/>
              <a:sym typeface="Trebuchet MS"/>
            </a:endParaRPr>
          </a:p>
        </p:txBody>
      </p:sp>
      <p:sp>
        <p:nvSpPr>
          <p:cNvPr id="514" name="Google Shape;514;p27"/>
          <p:cNvSpPr txBox="1"/>
          <p:nvPr/>
        </p:nvSpPr>
        <p:spPr>
          <a:xfrm>
            <a:off x="73442" y="861501"/>
            <a:ext cx="2277979" cy="2268900"/>
          </a:xfrm>
          <a:prstGeom prst="rect">
            <a:avLst/>
          </a:prstGeom>
          <a:noFill/>
          <a:ln>
            <a:noFill/>
          </a:ln>
        </p:spPr>
        <p:txBody>
          <a:bodyPr spcFirstLastPara="1" wrap="square" lIns="91425" tIns="91425" rIns="91425" bIns="91425" anchor="t" anchorCtr="0">
            <a:noAutofit/>
          </a:bodyPr>
          <a:lstStyle/>
          <a:p>
            <a:pPr>
              <a:buClr>
                <a:schemeClr val="dk2"/>
              </a:buClr>
              <a:buSzPts val="1700"/>
            </a:pPr>
            <a:r>
              <a:rPr lang="en" sz="1700">
                <a:solidFill>
                  <a:schemeClr val="dk1"/>
                </a:solidFill>
                <a:latin typeface="Trebuchet MS"/>
                <a:ea typeface="Trebuchet MS"/>
                <a:cs typeface="Trebuchet MS"/>
                <a:sym typeface="Trebuchet MS"/>
              </a:rPr>
              <a:t>User Setup Steps</a:t>
            </a:r>
            <a:endParaRPr sz="1700" b="0" i="0" u="none" strike="noStrike" cap="none">
              <a:solidFill>
                <a:schemeClr val="dk1"/>
              </a:solidFill>
              <a:latin typeface="Trebuchet MS"/>
              <a:ea typeface="Trebuchet MS"/>
              <a:cs typeface="Trebuchet MS"/>
              <a:sym typeface="Trebuchet MS"/>
            </a:endParaRPr>
          </a:p>
          <a:p>
            <a:pPr marL="457200" indent="-311150">
              <a:spcBef>
                <a:spcPts val="1000"/>
              </a:spcBef>
              <a:buClr>
                <a:schemeClr val="dk1"/>
              </a:buClr>
              <a:buSzPts val="1300"/>
              <a:buFont typeface="Trebuchet MS"/>
              <a:buChar char="●"/>
            </a:pPr>
            <a:r>
              <a:rPr lang="en" sz="1300">
                <a:solidFill>
                  <a:schemeClr val="dk1"/>
                </a:solidFill>
                <a:latin typeface="Trebuchet MS"/>
                <a:ea typeface="Trebuchet MS"/>
                <a:cs typeface="Trebuchet MS"/>
                <a:sym typeface="Trebuchet MS"/>
              </a:rPr>
              <a:t>Save user sitting and standing preference</a:t>
            </a:r>
            <a:endParaRPr lang="en" sz="1300" b="0" i="0" u="none" strike="noStrike" cap="none">
              <a:solidFill>
                <a:schemeClr val="dk1"/>
              </a:solidFill>
              <a:latin typeface="Trebuchet MS"/>
              <a:ea typeface="Trebuchet MS"/>
              <a:cs typeface="Trebuchet MS"/>
            </a:endParaRPr>
          </a:p>
          <a:p>
            <a:pPr marL="457200" indent="-311150">
              <a:spcBef>
                <a:spcPts val="1000"/>
              </a:spcBef>
              <a:buClr>
                <a:schemeClr val="dk1"/>
              </a:buClr>
              <a:buSzPts val="1300"/>
              <a:buFont typeface="Trebuchet MS"/>
              <a:buChar char="●"/>
            </a:pPr>
            <a:r>
              <a:rPr lang="en" sz="1300">
                <a:solidFill>
                  <a:schemeClr val="dk1"/>
                </a:solidFill>
                <a:latin typeface="Trebuchet MS"/>
                <a:ea typeface="Trebuchet MS"/>
                <a:cs typeface="Trebuchet MS"/>
              </a:rPr>
              <a:t>Calibrates the sensing pad for a new user</a:t>
            </a:r>
            <a:endParaRPr lang="en" sz="1300" b="0" i="0" u="none" strike="noStrike" cap="none">
              <a:solidFill>
                <a:schemeClr val="dk1"/>
              </a:solidFill>
              <a:latin typeface="Trebuchet MS"/>
              <a:ea typeface="Trebuchet MS"/>
              <a:cs typeface="Trebuchet MS"/>
            </a:endParaRPr>
          </a:p>
          <a:p>
            <a:pPr marL="457200" marR="0" lvl="0" indent="-311150" algn="l" rtl="0">
              <a:spcBef>
                <a:spcPts val="1000"/>
              </a:spcBef>
              <a:spcAft>
                <a:spcPts val="1000"/>
              </a:spcAft>
              <a:buClr>
                <a:schemeClr val="dk1"/>
              </a:buClr>
              <a:buSzPts val="1300"/>
              <a:buFont typeface="Trebuchet MS"/>
              <a:buChar char="●"/>
            </a:pPr>
            <a:r>
              <a:rPr lang="en" sz="1300" b="0" i="0" u="none" strike="noStrike" cap="none">
                <a:solidFill>
                  <a:schemeClr val="dk1"/>
                </a:solidFill>
                <a:latin typeface="Trebuchet MS"/>
                <a:ea typeface="Trebuchet MS"/>
                <a:cs typeface="Trebuchet MS"/>
                <a:sym typeface="Trebuchet MS"/>
              </a:rPr>
              <a:t>Stores in database</a:t>
            </a:r>
            <a:endParaRPr lang="en" sz="1300" b="0" i="0" u="none" strike="noStrike" cap="none">
              <a:solidFill>
                <a:schemeClr val="dk1"/>
              </a:solidFill>
              <a:latin typeface="Trebuchet MS"/>
              <a:ea typeface="Trebuchet MS"/>
              <a:cs typeface="Trebuchet MS"/>
            </a:endParaRPr>
          </a:p>
        </p:txBody>
      </p:sp>
      <p:sp>
        <p:nvSpPr>
          <p:cNvPr id="515" name="Google Shape;515;p27"/>
          <p:cNvSpPr txBox="1"/>
          <p:nvPr/>
        </p:nvSpPr>
        <p:spPr>
          <a:xfrm>
            <a:off x="5346315" y="859305"/>
            <a:ext cx="2229000" cy="2268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700"/>
              <a:buFont typeface="Trebuchet MS"/>
              <a:buNone/>
            </a:pPr>
            <a:r>
              <a:rPr lang="en" sz="1700">
                <a:solidFill>
                  <a:schemeClr val="dk1"/>
                </a:solidFill>
                <a:latin typeface="Trebuchet MS"/>
                <a:ea typeface="Trebuchet MS"/>
                <a:cs typeface="Trebuchet MS"/>
                <a:sym typeface="Trebuchet MS"/>
              </a:rPr>
              <a:t>Metrics</a:t>
            </a:r>
            <a:r>
              <a:rPr lang="en" sz="1700" b="0" i="0" u="none" strike="noStrike" cap="none">
                <a:solidFill>
                  <a:schemeClr val="dk1"/>
                </a:solidFill>
                <a:latin typeface="Trebuchet MS"/>
                <a:ea typeface="Trebuchet MS"/>
                <a:cs typeface="Trebuchet MS"/>
                <a:sym typeface="Trebuchet MS"/>
              </a:rPr>
              <a:t> Page</a:t>
            </a:r>
            <a:endParaRPr sz="1700" b="0" i="0" u="none" strike="noStrike" cap="none">
              <a:solidFill>
                <a:schemeClr val="dk1"/>
              </a:solidFill>
              <a:latin typeface="Trebuchet MS"/>
              <a:ea typeface="Trebuchet MS"/>
              <a:cs typeface="Trebuchet MS"/>
              <a:sym typeface="Trebuchet MS"/>
            </a:endParaRPr>
          </a:p>
          <a:p>
            <a:pPr marL="457200" indent="-311150">
              <a:spcBef>
                <a:spcPts val="1000"/>
              </a:spcBef>
              <a:buClr>
                <a:schemeClr val="dk1"/>
              </a:buClr>
              <a:buSzPts val="1300"/>
              <a:buFont typeface="Trebuchet MS,Sans-Serif"/>
              <a:buChar char="●"/>
            </a:pPr>
            <a:r>
              <a:rPr lang="en" sz="1300">
                <a:solidFill>
                  <a:schemeClr val="dk1"/>
                </a:solidFill>
                <a:latin typeface="Trebuchet MS"/>
                <a:ea typeface="Trebuchet MS"/>
                <a:cs typeface="Trebuchet MS"/>
                <a:sym typeface="Trebuchet MS"/>
              </a:rPr>
              <a:t>Initial landing page </a:t>
            </a:r>
            <a:endParaRPr lang="en-US" sz="1300">
              <a:solidFill>
                <a:schemeClr val="dk1"/>
              </a:solidFill>
              <a:latin typeface="Trebuchet MS"/>
              <a:ea typeface="Trebuchet MS"/>
              <a:cs typeface="Trebuchet MS"/>
              <a:sym typeface="Trebuchet MS"/>
            </a:endParaRPr>
          </a:p>
          <a:p>
            <a:pPr marL="457200" indent="-311150">
              <a:spcBef>
                <a:spcPts val="1000"/>
              </a:spcBef>
              <a:buClr>
                <a:schemeClr val="dk1"/>
              </a:buClr>
              <a:buSzPts val="1300"/>
              <a:buFont typeface="Trebuchet MS,Sans-Serif"/>
              <a:buChar char="●"/>
            </a:pPr>
            <a:r>
              <a:rPr lang="en" sz="1300">
                <a:solidFill>
                  <a:schemeClr val="dk1"/>
                </a:solidFill>
                <a:latin typeface="Trebuchet MS"/>
                <a:ea typeface="Trebuchet MS"/>
                <a:cs typeface="Trebuchet MS"/>
                <a:sym typeface="Trebuchet MS"/>
              </a:rPr>
              <a:t>Desk height over period of time</a:t>
            </a:r>
            <a:endParaRPr lang="en-US" sz="1300" b="0" i="0" u="none" strike="noStrike" cap="none">
              <a:solidFill>
                <a:schemeClr val="dk1"/>
              </a:solidFill>
              <a:latin typeface="Trebuchet MS"/>
              <a:ea typeface="Trebuchet MS"/>
              <a:cs typeface="Trebuchet MS"/>
            </a:endParaRPr>
          </a:p>
          <a:p>
            <a:pPr marL="457200" indent="-311150">
              <a:spcBef>
                <a:spcPts val="1000"/>
              </a:spcBef>
              <a:spcAft>
                <a:spcPts val="1000"/>
              </a:spcAft>
              <a:buClr>
                <a:schemeClr val="dk1"/>
              </a:buClr>
              <a:buSzPts val="1300"/>
              <a:buFont typeface="Trebuchet MS,Sans-Serif"/>
              <a:buChar char="●"/>
            </a:pPr>
            <a:r>
              <a:rPr lang="en" sz="1300">
                <a:solidFill>
                  <a:schemeClr val="dk1"/>
                </a:solidFill>
                <a:latin typeface="Trebuchet MS"/>
                <a:ea typeface="Trebuchet MS"/>
                <a:cs typeface="Trebuchet MS"/>
                <a:sym typeface="Trebuchet MS"/>
              </a:rPr>
              <a:t>Standing </a:t>
            </a:r>
            <a:r>
              <a:rPr lang="en" sz="1300" b="0" i="0" u="none" strike="noStrike" cap="none">
                <a:solidFill>
                  <a:schemeClr val="dk1"/>
                </a:solidFill>
                <a:latin typeface="Trebuchet MS"/>
                <a:ea typeface="Trebuchet MS"/>
                <a:cs typeface="Trebuchet MS"/>
                <a:sym typeface="Trebuchet MS"/>
              </a:rPr>
              <a:t>to </a:t>
            </a:r>
            <a:r>
              <a:rPr lang="en" sz="1300">
                <a:solidFill>
                  <a:schemeClr val="dk1"/>
                </a:solidFill>
                <a:latin typeface="Trebuchet MS"/>
                <a:ea typeface="Trebuchet MS"/>
                <a:cs typeface="Trebuchet MS"/>
                <a:sym typeface="Trebuchet MS"/>
              </a:rPr>
              <a:t>sitting visual representation</a:t>
            </a:r>
            <a:endParaRPr>
              <a:solidFill>
                <a:schemeClr val="dk1"/>
              </a:solidFill>
            </a:endParaRPr>
          </a:p>
          <a:p>
            <a:pPr marL="457200" marR="0" lvl="0" indent="0" algn="l" rtl="0">
              <a:spcBef>
                <a:spcPts val="1000"/>
              </a:spcBef>
              <a:spcAft>
                <a:spcPts val="0"/>
              </a:spcAft>
              <a:buClr>
                <a:schemeClr val="dk1"/>
              </a:buClr>
              <a:buSzPts val="800"/>
              <a:buFont typeface="Trebuchet MS"/>
              <a:buNone/>
            </a:pPr>
            <a:endParaRPr sz="800" b="0" i="0" u="none" strike="noStrike" cap="none">
              <a:solidFill>
                <a:schemeClr val="dk2"/>
              </a:solidFill>
              <a:latin typeface="Trebuchet MS"/>
              <a:ea typeface="Trebuchet MS"/>
              <a:cs typeface="Trebuchet MS"/>
              <a:sym typeface="Trebuchet MS"/>
            </a:endParaRPr>
          </a:p>
        </p:txBody>
      </p:sp>
      <p:pic>
        <p:nvPicPr>
          <p:cNvPr id="516" name="Google Shape;516;p27"/>
          <p:cNvPicPr preferRelativeResize="0"/>
          <p:nvPr/>
        </p:nvPicPr>
        <p:blipFill rotWithShape="1">
          <a:blip r:embed="rId3">
            <a:alphaModFix/>
          </a:blip>
          <a:srcRect/>
          <a:stretch/>
        </p:blipFill>
        <p:spPr>
          <a:xfrm>
            <a:off x="8568000" y="-12"/>
            <a:ext cx="576000" cy="576000"/>
          </a:xfrm>
          <a:prstGeom prst="ellipse">
            <a:avLst/>
          </a:prstGeom>
          <a:noFill/>
          <a:ln>
            <a:noFill/>
          </a:ln>
          <a:effectLst>
            <a:outerShdw blurRad="57150" dist="19050" dir="5400000" algn="bl" rotWithShape="0">
              <a:srgbClr val="000000">
                <a:alpha val="49803"/>
              </a:srgbClr>
            </a:outerShdw>
          </a:effectLst>
        </p:spPr>
      </p:pic>
      <p:cxnSp>
        <p:nvCxnSpPr>
          <p:cNvPr id="517" name="Google Shape;517;p27"/>
          <p:cNvCxnSpPr/>
          <p:nvPr/>
        </p:nvCxnSpPr>
        <p:spPr>
          <a:xfrm rot="10800000" flipH="1">
            <a:off x="410225" y="665146"/>
            <a:ext cx="4462200" cy="36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4F855F85-8DF3-B3B4-BCAD-F8FA4A045183}"/>
              </a:ext>
            </a:extLst>
          </p:cNvPr>
          <p:cNvSpPr txBox="1"/>
          <p:nvPr/>
        </p:nvSpPr>
        <p:spPr>
          <a:xfrm>
            <a:off x="7036566" y="30566"/>
            <a:ext cx="1531434" cy="461665"/>
          </a:xfrm>
          <a:prstGeom prst="rect">
            <a:avLst/>
          </a:prstGeom>
          <a:noFill/>
        </p:spPr>
        <p:txBody>
          <a:bodyPr wrap="square" rtlCol="0">
            <a:spAutoFit/>
          </a:bodyPr>
          <a:lstStyle/>
          <a:p>
            <a:pPr algn="r"/>
            <a:r>
              <a:rPr lang="en-US" sz="1200">
                <a:solidFill>
                  <a:schemeClr val="bg1"/>
                </a:solidFill>
              </a:rPr>
              <a:t>Ashley Yang</a:t>
            </a:r>
          </a:p>
          <a:p>
            <a:pPr algn="r"/>
            <a:r>
              <a:rPr lang="en-US" sz="1200">
                <a:solidFill>
                  <a:schemeClr val="bg1"/>
                </a:solidFill>
              </a:rPr>
              <a:t>Computer Engineer</a:t>
            </a:r>
          </a:p>
        </p:txBody>
      </p:sp>
      <p:pic>
        <p:nvPicPr>
          <p:cNvPr id="12" name="Picture 11" descr="A screenshot of a phone&#10;&#10;Description automatically generated">
            <a:extLst>
              <a:ext uri="{FF2B5EF4-FFF2-40B4-BE49-F238E27FC236}">
                <a16:creationId xmlns:a16="http://schemas.microsoft.com/office/drawing/2014/main" id="{4314788D-6E5F-4D2F-4A1B-EABEA24F9EEB}"/>
              </a:ext>
            </a:extLst>
          </p:cNvPr>
          <p:cNvPicPr>
            <a:picLocks noChangeAspect="1"/>
          </p:cNvPicPr>
          <p:nvPr/>
        </p:nvPicPr>
        <p:blipFill rotWithShape="1">
          <a:blip r:embed="rId4"/>
          <a:srcRect l="-100" t="3586" r="100" b="8390"/>
          <a:stretch/>
        </p:blipFill>
        <p:spPr>
          <a:xfrm>
            <a:off x="2347383" y="859582"/>
            <a:ext cx="1344981" cy="2621258"/>
          </a:xfrm>
          <a:prstGeom prst="rect">
            <a:avLst/>
          </a:prstGeom>
          <a:ln>
            <a:solidFill>
              <a:schemeClr val="tx1"/>
            </a:solidFill>
          </a:ln>
        </p:spPr>
      </p:pic>
      <p:pic>
        <p:nvPicPr>
          <p:cNvPr id="3" name="Picture 2" descr="A screenshot of a phone&#10;&#10;Description automatically generated">
            <a:extLst>
              <a:ext uri="{FF2B5EF4-FFF2-40B4-BE49-F238E27FC236}">
                <a16:creationId xmlns:a16="http://schemas.microsoft.com/office/drawing/2014/main" id="{46968122-B93D-9BF3-0217-92FB55AFF870}"/>
              </a:ext>
            </a:extLst>
          </p:cNvPr>
          <p:cNvPicPr>
            <a:picLocks noChangeAspect="1"/>
          </p:cNvPicPr>
          <p:nvPr/>
        </p:nvPicPr>
        <p:blipFill rotWithShape="1">
          <a:blip r:embed="rId5"/>
          <a:srcRect t="4079" r="-1743" b="3472"/>
          <a:stretch/>
        </p:blipFill>
        <p:spPr>
          <a:xfrm>
            <a:off x="3905262" y="859041"/>
            <a:ext cx="1328420" cy="2615300"/>
          </a:xfrm>
          <a:prstGeom prst="rect">
            <a:avLst/>
          </a:prstGeom>
          <a:ln>
            <a:solidFill>
              <a:schemeClr val="tx1"/>
            </a:solidFill>
          </a:ln>
        </p:spPr>
      </p:pic>
      <p:pic>
        <p:nvPicPr>
          <p:cNvPr id="5" name="Picture 4" descr="A graph on a screen&#10;&#10;Description automatically generated">
            <a:extLst>
              <a:ext uri="{FF2B5EF4-FFF2-40B4-BE49-F238E27FC236}">
                <a16:creationId xmlns:a16="http://schemas.microsoft.com/office/drawing/2014/main" id="{D623CA64-8C1F-E5C9-FE29-CC7008FC4E8E}"/>
              </a:ext>
            </a:extLst>
          </p:cNvPr>
          <p:cNvPicPr>
            <a:picLocks noChangeAspect="1"/>
          </p:cNvPicPr>
          <p:nvPr/>
        </p:nvPicPr>
        <p:blipFill rotWithShape="1">
          <a:blip r:embed="rId6"/>
          <a:srcRect l="-161" t="4183" r="405" b="1685"/>
          <a:stretch/>
        </p:blipFill>
        <p:spPr>
          <a:xfrm>
            <a:off x="7575162" y="713150"/>
            <a:ext cx="1420883" cy="2905000"/>
          </a:xfrm>
          <a:prstGeom prst="rect">
            <a:avLst/>
          </a:prstGeom>
        </p:spPr>
      </p:pic>
    </p:spTree>
    <p:extLst>
      <p:ext uri="{BB962C8B-B14F-4D97-AF65-F5344CB8AC3E}">
        <p14:creationId xmlns:p14="http://schemas.microsoft.com/office/powerpoint/2010/main" val="3030557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7"/>
          <p:cNvSpPr txBox="1">
            <a:spLocks noGrp="1"/>
          </p:cNvSpPr>
          <p:nvPr>
            <p:ph type="ctrTitle"/>
          </p:nvPr>
        </p:nvSpPr>
        <p:spPr>
          <a:xfrm>
            <a:off x="410225" y="148825"/>
            <a:ext cx="7370700" cy="5694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accent1"/>
              </a:buClr>
              <a:buSzPts val="2500"/>
              <a:buFont typeface="Trebuchet MS"/>
              <a:buNone/>
            </a:pPr>
            <a:r>
              <a:rPr lang="en" sz="2500" b="1">
                <a:solidFill>
                  <a:schemeClr val="dk1"/>
                </a:solidFill>
              </a:rPr>
              <a:t>Mobile Application Structure</a:t>
            </a:r>
            <a:endParaRPr sz="2500" b="1">
              <a:solidFill>
                <a:schemeClr val="dk1"/>
              </a:solidFill>
            </a:endParaRPr>
          </a:p>
        </p:txBody>
      </p:sp>
      <p:grpSp>
        <p:nvGrpSpPr>
          <p:cNvPr id="510" name="Google Shape;510;p27"/>
          <p:cNvGrpSpPr/>
          <p:nvPr/>
        </p:nvGrpSpPr>
        <p:grpSpPr>
          <a:xfrm>
            <a:off x="288559" y="969774"/>
            <a:ext cx="5917217" cy="2349717"/>
            <a:chOff x="384322" y="577662"/>
            <a:chExt cx="5917217" cy="2349717"/>
          </a:xfrm>
        </p:grpSpPr>
        <p:sp>
          <p:nvSpPr>
            <p:cNvPr id="514" name="Google Shape;514;p27"/>
            <p:cNvSpPr txBox="1"/>
            <p:nvPr/>
          </p:nvSpPr>
          <p:spPr>
            <a:xfrm>
              <a:off x="384322" y="658479"/>
              <a:ext cx="2093400" cy="2268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700"/>
                <a:buFont typeface="Trebuchet MS"/>
                <a:buNone/>
              </a:pPr>
              <a:r>
                <a:rPr lang="en" sz="1700">
                  <a:solidFill>
                    <a:schemeClr val="dk1"/>
                  </a:solidFill>
                  <a:latin typeface="Trebuchet MS"/>
                  <a:ea typeface="Trebuchet MS"/>
                  <a:cs typeface="Trebuchet MS"/>
                  <a:sym typeface="Trebuchet MS"/>
                </a:rPr>
                <a:t>Reminders</a:t>
              </a:r>
              <a:r>
                <a:rPr lang="en" sz="1700" b="0" i="0" u="none" strike="noStrike" cap="none">
                  <a:solidFill>
                    <a:schemeClr val="dk1"/>
                  </a:solidFill>
                  <a:latin typeface="Trebuchet MS"/>
                  <a:ea typeface="Trebuchet MS"/>
                  <a:cs typeface="Trebuchet MS"/>
                  <a:sym typeface="Trebuchet MS"/>
                </a:rPr>
                <a:t> Page</a:t>
              </a:r>
              <a:endParaRPr sz="1700" b="0" i="0" u="none" strike="noStrike" cap="none">
                <a:solidFill>
                  <a:schemeClr val="dk1"/>
                </a:solidFill>
                <a:latin typeface="Trebuchet MS"/>
                <a:ea typeface="Trebuchet MS"/>
                <a:cs typeface="Trebuchet MS"/>
                <a:sym typeface="Trebuchet MS"/>
              </a:endParaRPr>
            </a:p>
            <a:p>
              <a:pPr marL="457200" indent="-311150">
                <a:spcBef>
                  <a:spcPts val="1000"/>
                </a:spcBef>
                <a:buClr>
                  <a:schemeClr val="dk1"/>
                </a:buClr>
                <a:buSzPts val="1300"/>
                <a:buFont typeface="Trebuchet MS"/>
                <a:buChar char="●"/>
              </a:pPr>
              <a:r>
                <a:rPr lang="en" sz="1300">
                  <a:solidFill>
                    <a:schemeClr val="dk1"/>
                  </a:solidFill>
                  <a:latin typeface="Trebuchet MS"/>
                  <a:ea typeface="Trebuchet MS"/>
                  <a:cs typeface="Trebuchet MS"/>
                  <a:sym typeface="Trebuchet MS"/>
                </a:rPr>
                <a:t>Set phone push notifications</a:t>
              </a:r>
              <a:endParaRPr lang="en" sz="1300" b="0" i="0" u="none" strike="noStrike" cap="none">
                <a:solidFill>
                  <a:schemeClr val="dk1"/>
                </a:solidFill>
                <a:latin typeface="Trebuchet MS"/>
                <a:ea typeface="Trebuchet MS"/>
                <a:cs typeface="Trebuchet MS"/>
              </a:endParaRPr>
            </a:p>
            <a:p>
              <a:pPr marL="457200" indent="-311150">
                <a:spcBef>
                  <a:spcPts val="1000"/>
                </a:spcBef>
                <a:buClr>
                  <a:schemeClr val="dk1"/>
                </a:buClr>
                <a:buSzPts val="1300"/>
                <a:buFont typeface="Trebuchet MS"/>
                <a:buChar char="●"/>
              </a:pPr>
              <a:r>
                <a:rPr lang="en" sz="1300">
                  <a:solidFill>
                    <a:schemeClr val="dk1"/>
                  </a:solidFill>
                  <a:latin typeface="Trebuchet MS"/>
                  <a:ea typeface="Trebuchet MS"/>
                  <a:cs typeface="Trebuchet MS"/>
                  <a:sym typeface="Trebuchet MS"/>
                </a:rPr>
                <a:t>Reminder to sit and stand </a:t>
              </a:r>
            </a:p>
            <a:p>
              <a:pPr marL="457200" indent="-311150">
                <a:spcBef>
                  <a:spcPts val="1000"/>
                </a:spcBef>
                <a:buClr>
                  <a:schemeClr val="dk1"/>
                </a:buClr>
                <a:buSzPts val="1300"/>
                <a:buFont typeface="Trebuchet MS"/>
                <a:buChar char="●"/>
              </a:pPr>
              <a:r>
                <a:rPr lang="en" sz="1300">
                  <a:solidFill>
                    <a:schemeClr val="dk1"/>
                  </a:solidFill>
                  <a:latin typeface="Trebuchet MS"/>
                  <a:ea typeface="Trebuchet MS"/>
                  <a:cs typeface="Trebuchet MS"/>
                </a:rPr>
                <a:t>Set time interval for reminder</a:t>
              </a:r>
              <a:endParaRPr lang="en" sz="1300" b="0" i="0" u="none" strike="noStrike" cap="none">
                <a:solidFill>
                  <a:schemeClr val="dk1"/>
                </a:solidFill>
                <a:latin typeface="Trebuchet MS"/>
                <a:ea typeface="Trebuchet MS"/>
                <a:cs typeface="Trebuchet MS"/>
              </a:endParaRPr>
            </a:p>
          </p:txBody>
        </p:sp>
        <p:sp>
          <p:nvSpPr>
            <p:cNvPr id="515" name="Google Shape;515;p27"/>
            <p:cNvSpPr txBox="1"/>
            <p:nvPr/>
          </p:nvSpPr>
          <p:spPr>
            <a:xfrm>
              <a:off x="4072539" y="577662"/>
              <a:ext cx="2229000" cy="1472264"/>
            </a:xfrm>
            <a:prstGeom prst="rect">
              <a:avLst/>
            </a:prstGeom>
            <a:noFill/>
            <a:ln>
              <a:noFill/>
            </a:ln>
          </p:spPr>
          <p:txBody>
            <a:bodyPr spcFirstLastPara="1" wrap="square" lIns="91425" tIns="91425" rIns="91425" bIns="91425" anchor="t" anchorCtr="0">
              <a:noAutofit/>
            </a:bodyPr>
            <a:lstStyle/>
            <a:p>
              <a:pPr>
                <a:buClr>
                  <a:schemeClr val="dk2"/>
                </a:buClr>
                <a:buSzPts val="1700"/>
              </a:pPr>
              <a:r>
                <a:rPr lang="en" sz="1700">
                  <a:solidFill>
                    <a:schemeClr val="dk1"/>
                  </a:solidFill>
                  <a:latin typeface="Trebuchet MS"/>
                  <a:ea typeface="Trebuchet MS"/>
                  <a:cs typeface="Trebuchet MS"/>
                  <a:sym typeface="Trebuchet MS"/>
                </a:rPr>
                <a:t>Current </a:t>
              </a:r>
              <a:r>
                <a:rPr lang="en" sz="1700" b="0" i="0" u="none" strike="noStrike" cap="none">
                  <a:solidFill>
                    <a:schemeClr val="dk1"/>
                  </a:solidFill>
                  <a:latin typeface="Trebuchet MS"/>
                  <a:ea typeface="Trebuchet MS"/>
                  <a:cs typeface="Trebuchet MS"/>
                  <a:sym typeface="Trebuchet MS"/>
                </a:rPr>
                <a:t>User </a:t>
              </a:r>
              <a:r>
                <a:rPr lang="en" sz="1700">
                  <a:solidFill>
                    <a:schemeClr val="dk1"/>
                  </a:solidFill>
                  <a:latin typeface="Trebuchet MS"/>
                  <a:ea typeface="Trebuchet MS"/>
                  <a:cs typeface="Trebuchet MS"/>
                  <a:sym typeface="Trebuchet MS"/>
                </a:rPr>
                <a:t>Presets</a:t>
              </a:r>
              <a:endParaRPr sz="1700" b="0" i="0" u="none" strike="noStrike" cap="none">
                <a:solidFill>
                  <a:schemeClr val="dk1"/>
                </a:solidFill>
                <a:latin typeface="Trebuchet MS"/>
                <a:ea typeface="Trebuchet MS"/>
                <a:cs typeface="Trebuchet MS"/>
                <a:sym typeface="Trebuchet MS"/>
              </a:endParaRPr>
            </a:p>
            <a:p>
              <a:pPr marL="457200" indent="-311150">
                <a:spcBef>
                  <a:spcPts val="1000"/>
                </a:spcBef>
                <a:buClr>
                  <a:schemeClr val="dk1"/>
                </a:buClr>
                <a:buSzPts val="1300"/>
                <a:buFont typeface="Trebuchet MS"/>
                <a:buChar char="●"/>
              </a:pPr>
              <a:r>
                <a:rPr lang="en" sz="1300">
                  <a:solidFill>
                    <a:schemeClr val="dk1"/>
                  </a:solidFill>
                  <a:latin typeface="Trebuchet MS"/>
                  <a:ea typeface="Trebuchet MS"/>
                  <a:cs typeface="Trebuchet MS"/>
                  <a:sym typeface="Trebuchet MS"/>
                </a:rPr>
                <a:t>Shows current height and weight presets </a:t>
              </a:r>
              <a:endParaRPr lang="en" sz="1300" b="0" i="0" u="none" strike="noStrike" cap="none">
                <a:solidFill>
                  <a:schemeClr val="dk1"/>
                </a:solidFill>
                <a:latin typeface="Trebuchet MS"/>
                <a:ea typeface="Trebuchet MS"/>
                <a:cs typeface="Trebuchet MS"/>
              </a:endParaRPr>
            </a:p>
            <a:p>
              <a:pPr marL="457200" indent="-311150">
                <a:spcBef>
                  <a:spcPts val="1000"/>
                </a:spcBef>
                <a:buClr>
                  <a:schemeClr val="dk1"/>
                </a:buClr>
                <a:buSzPts val="1300"/>
                <a:buFont typeface="Trebuchet MS"/>
                <a:buChar char="●"/>
              </a:pPr>
              <a:r>
                <a:rPr lang="en" sz="1300">
                  <a:solidFill>
                    <a:schemeClr val="dk1"/>
                  </a:solidFill>
                  <a:latin typeface="Trebuchet MS"/>
                  <a:ea typeface="Trebuchet MS"/>
                  <a:cs typeface="Trebuchet MS"/>
                  <a:sym typeface="Trebuchet MS"/>
                </a:rPr>
                <a:t>Live access to weight from sensing pad</a:t>
              </a:r>
              <a:endParaRPr lang="en" sz="1300" b="0" i="0" u="none" strike="noStrike" cap="none">
                <a:solidFill>
                  <a:schemeClr val="dk1"/>
                </a:solidFill>
                <a:latin typeface="Trebuchet MS"/>
                <a:ea typeface="Trebuchet MS"/>
                <a:cs typeface="Trebuchet MS"/>
              </a:endParaRPr>
            </a:p>
            <a:p>
              <a:pPr marL="457200" marR="0" lvl="0" indent="0" algn="l" rtl="0">
                <a:spcBef>
                  <a:spcPts val="1000"/>
                </a:spcBef>
                <a:spcAft>
                  <a:spcPts val="0"/>
                </a:spcAft>
                <a:buClr>
                  <a:schemeClr val="dk1"/>
                </a:buClr>
                <a:buSzPts val="800"/>
                <a:buFont typeface="Trebuchet MS"/>
                <a:buNone/>
              </a:pPr>
              <a:endParaRPr sz="800" b="0" i="0" u="none" strike="noStrike" cap="none">
                <a:solidFill>
                  <a:schemeClr val="dk2"/>
                </a:solidFill>
                <a:latin typeface="Trebuchet MS"/>
                <a:ea typeface="Trebuchet MS"/>
                <a:cs typeface="Trebuchet MS"/>
                <a:sym typeface="Trebuchet MS"/>
              </a:endParaRPr>
            </a:p>
          </p:txBody>
        </p:sp>
      </p:grpSp>
      <p:pic>
        <p:nvPicPr>
          <p:cNvPr id="516" name="Google Shape;516;p27"/>
          <p:cNvPicPr preferRelativeResize="0"/>
          <p:nvPr/>
        </p:nvPicPr>
        <p:blipFill rotWithShape="1">
          <a:blip r:embed="rId3">
            <a:alphaModFix/>
          </a:blip>
          <a:srcRect/>
          <a:stretch/>
        </p:blipFill>
        <p:spPr>
          <a:xfrm>
            <a:off x="8568000" y="-12"/>
            <a:ext cx="576000" cy="576000"/>
          </a:xfrm>
          <a:prstGeom prst="ellipse">
            <a:avLst/>
          </a:prstGeom>
          <a:noFill/>
          <a:ln>
            <a:noFill/>
          </a:ln>
          <a:effectLst>
            <a:outerShdw blurRad="57150" dist="19050" dir="5400000" algn="bl" rotWithShape="0">
              <a:srgbClr val="000000">
                <a:alpha val="49803"/>
              </a:srgbClr>
            </a:outerShdw>
          </a:effectLst>
        </p:spPr>
      </p:pic>
      <p:cxnSp>
        <p:nvCxnSpPr>
          <p:cNvPr id="517" name="Google Shape;517;p27"/>
          <p:cNvCxnSpPr/>
          <p:nvPr/>
        </p:nvCxnSpPr>
        <p:spPr>
          <a:xfrm rot="10800000" flipH="1">
            <a:off x="410225" y="665146"/>
            <a:ext cx="4462200" cy="36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4F855F85-8DF3-B3B4-BCAD-F8FA4A045183}"/>
              </a:ext>
            </a:extLst>
          </p:cNvPr>
          <p:cNvSpPr txBox="1"/>
          <p:nvPr/>
        </p:nvSpPr>
        <p:spPr>
          <a:xfrm>
            <a:off x="7036566" y="30566"/>
            <a:ext cx="1531434" cy="461665"/>
          </a:xfrm>
          <a:prstGeom prst="rect">
            <a:avLst/>
          </a:prstGeom>
          <a:noFill/>
        </p:spPr>
        <p:txBody>
          <a:bodyPr wrap="square" rtlCol="0">
            <a:spAutoFit/>
          </a:bodyPr>
          <a:lstStyle/>
          <a:p>
            <a:pPr algn="r"/>
            <a:r>
              <a:rPr lang="en-US" sz="1200">
                <a:solidFill>
                  <a:schemeClr val="bg1"/>
                </a:solidFill>
              </a:rPr>
              <a:t>Ashley Yang</a:t>
            </a:r>
          </a:p>
          <a:p>
            <a:pPr algn="r"/>
            <a:r>
              <a:rPr lang="en-US" sz="1200">
                <a:solidFill>
                  <a:schemeClr val="bg1"/>
                </a:solidFill>
              </a:rPr>
              <a:t>Computer Engineer</a:t>
            </a:r>
          </a:p>
        </p:txBody>
      </p:sp>
      <p:pic>
        <p:nvPicPr>
          <p:cNvPr id="3" name="Picture 2" descr="A screenshot of a black screen&#10;&#10;Description automatically generated">
            <a:extLst>
              <a:ext uri="{FF2B5EF4-FFF2-40B4-BE49-F238E27FC236}">
                <a16:creationId xmlns:a16="http://schemas.microsoft.com/office/drawing/2014/main" id="{FC374E38-3139-A17F-6E16-38FB8B2AC175}"/>
              </a:ext>
            </a:extLst>
          </p:cNvPr>
          <p:cNvPicPr>
            <a:picLocks noChangeAspect="1"/>
          </p:cNvPicPr>
          <p:nvPr/>
        </p:nvPicPr>
        <p:blipFill rotWithShape="1">
          <a:blip r:embed="rId4"/>
          <a:srcRect t="5068" r="405" b="2434"/>
          <a:stretch/>
        </p:blipFill>
        <p:spPr>
          <a:xfrm>
            <a:off x="6319005" y="1184937"/>
            <a:ext cx="1308908" cy="2617882"/>
          </a:xfrm>
          <a:prstGeom prst="rect">
            <a:avLst/>
          </a:prstGeom>
        </p:spPr>
      </p:pic>
      <p:pic>
        <p:nvPicPr>
          <p:cNvPr id="4" name="Picture 3" descr="A screenshot of a phone&#10;&#10;Description automatically generated">
            <a:extLst>
              <a:ext uri="{FF2B5EF4-FFF2-40B4-BE49-F238E27FC236}">
                <a16:creationId xmlns:a16="http://schemas.microsoft.com/office/drawing/2014/main" id="{27ED52A3-2582-6429-2664-C2119D89FE48}"/>
              </a:ext>
            </a:extLst>
          </p:cNvPr>
          <p:cNvPicPr>
            <a:picLocks noChangeAspect="1"/>
          </p:cNvPicPr>
          <p:nvPr/>
        </p:nvPicPr>
        <p:blipFill rotWithShape="1">
          <a:blip r:embed="rId5"/>
          <a:srcRect t="3152" r="405" b="3745"/>
          <a:stretch/>
        </p:blipFill>
        <p:spPr>
          <a:xfrm>
            <a:off x="2283870" y="1183605"/>
            <a:ext cx="1366634" cy="2757778"/>
          </a:xfrm>
          <a:prstGeom prst="rect">
            <a:avLst/>
          </a:prstGeom>
        </p:spPr>
      </p:pic>
      <p:sp>
        <p:nvSpPr>
          <p:cNvPr id="6" name="Google Shape;515;p27">
            <a:extLst>
              <a:ext uri="{FF2B5EF4-FFF2-40B4-BE49-F238E27FC236}">
                <a16:creationId xmlns:a16="http://schemas.microsoft.com/office/drawing/2014/main" id="{9429E853-73EF-82E3-408F-6BAFD73B8649}"/>
              </a:ext>
            </a:extLst>
          </p:cNvPr>
          <p:cNvSpPr txBox="1"/>
          <p:nvPr/>
        </p:nvSpPr>
        <p:spPr>
          <a:xfrm>
            <a:off x="3979085" y="2634629"/>
            <a:ext cx="2229000" cy="1610810"/>
          </a:xfrm>
          <a:prstGeom prst="rect">
            <a:avLst/>
          </a:prstGeom>
          <a:noFill/>
          <a:ln>
            <a:noFill/>
          </a:ln>
        </p:spPr>
        <p:txBody>
          <a:bodyPr spcFirstLastPara="1" wrap="square" lIns="91425" tIns="91425" rIns="91425" bIns="91425" anchor="t" anchorCtr="0">
            <a:noAutofit/>
          </a:bodyPr>
          <a:lstStyle/>
          <a:p>
            <a:pPr>
              <a:buClr>
                <a:schemeClr val="dk2"/>
              </a:buClr>
              <a:buSzPts val="1700"/>
            </a:pPr>
            <a:r>
              <a:rPr lang="en" sz="1700">
                <a:solidFill>
                  <a:schemeClr val="dk1"/>
                </a:solidFill>
                <a:latin typeface="Trebuchet MS"/>
                <a:ea typeface="Trebuchet MS"/>
                <a:cs typeface="Trebuchet MS"/>
                <a:sym typeface="Trebuchet MS"/>
              </a:rPr>
              <a:t>User Settings Page</a:t>
            </a:r>
            <a:endParaRPr sz="1700" b="0" i="0" u="none" strike="noStrike" cap="none">
              <a:solidFill>
                <a:schemeClr val="dk1"/>
              </a:solidFill>
              <a:latin typeface="Trebuchet MS"/>
              <a:ea typeface="Trebuchet MS"/>
              <a:cs typeface="Trebuchet MS"/>
              <a:sym typeface="Trebuchet MS"/>
            </a:endParaRPr>
          </a:p>
          <a:p>
            <a:pPr marL="457200" marR="0" lvl="0" indent="-311150" algn="l" rtl="0">
              <a:spcBef>
                <a:spcPts val="1000"/>
              </a:spcBef>
              <a:spcAft>
                <a:spcPts val="0"/>
              </a:spcAft>
              <a:buClr>
                <a:schemeClr val="dk1"/>
              </a:buClr>
              <a:buSzPts val="1300"/>
              <a:buFont typeface="Trebuchet MS"/>
              <a:buChar char="●"/>
            </a:pPr>
            <a:r>
              <a:rPr lang="en" sz="1300" b="0" i="0" u="none" strike="noStrike" cap="none">
                <a:solidFill>
                  <a:schemeClr val="dk1"/>
                </a:solidFill>
                <a:latin typeface="Trebuchet MS"/>
                <a:ea typeface="Trebuchet MS"/>
                <a:cs typeface="Trebuchet MS"/>
                <a:sym typeface="Trebuchet MS"/>
              </a:rPr>
              <a:t>Update user information</a:t>
            </a:r>
            <a:endParaRPr sz="1300" b="0" i="0" u="none" strike="noStrike" cap="none">
              <a:solidFill>
                <a:schemeClr val="dk1"/>
              </a:solidFill>
              <a:latin typeface="Trebuchet MS"/>
              <a:ea typeface="Trebuchet MS"/>
              <a:cs typeface="Trebuchet MS"/>
              <a:sym typeface="Trebuchet MS"/>
            </a:endParaRPr>
          </a:p>
          <a:p>
            <a:pPr marL="457200" marR="0" lvl="0" indent="-311150" algn="l" rtl="0">
              <a:spcBef>
                <a:spcPts val="1000"/>
              </a:spcBef>
              <a:spcAft>
                <a:spcPts val="0"/>
              </a:spcAft>
              <a:buClr>
                <a:schemeClr val="dk1"/>
              </a:buClr>
              <a:buSzPts val="1300"/>
              <a:buFont typeface="Trebuchet MS"/>
              <a:buChar char="●"/>
            </a:pPr>
            <a:r>
              <a:rPr lang="en" sz="1300" b="0" i="0" u="none" strike="noStrike" cap="none">
                <a:solidFill>
                  <a:schemeClr val="dk1"/>
                </a:solidFill>
                <a:latin typeface="Trebuchet MS"/>
                <a:ea typeface="Trebuchet MS"/>
                <a:cs typeface="Trebuchet MS"/>
                <a:sym typeface="Trebuchet MS"/>
              </a:rPr>
              <a:t>Allows connection to a new desk</a:t>
            </a:r>
            <a:endParaRPr sz="1300" b="0" i="0" u="none" strike="noStrike" cap="none">
              <a:solidFill>
                <a:schemeClr val="dk1"/>
              </a:solidFill>
              <a:latin typeface="Trebuchet MS"/>
              <a:ea typeface="Trebuchet MS"/>
              <a:cs typeface="Trebuchet MS"/>
              <a:sym typeface="Trebuchet MS"/>
            </a:endParaRPr>
          </a:p>
          <a:p>
            <a:pPr marL="457200" indent="-311150">
              <a:spcBef>
                <a:spcPts val="1000"/>
              </a:spcBef>
              <a:buClr>
                <a:schemeClr val="dk1"/>
              </a:buClr>
              <a:buSzPts val="1300"/>
              <a:buFont typeface="Trebuchet MS"/>
              <a:buChar char="●"/>
            </a:pPr>
            <a:r>
              <a:rPr lang="en" sz="1300">
                <a:solidFill>
                  <a:schemeClr val="dk1"/>
                </a:solidFill>
                <a:latin typeface="Trebuchet MS"/>
                <a:ea typeface="Trebuchet MS"/>
                <a:cs typeface="Trebuchet MS"/>
              </a:rPr>
              <a:t>Logout and manual load of user presets</a:t>
            </a:r>
            <a:endParaRPr lang="en" sz="1300" b="0" i="0" u="none" strike="noStrike" cap="none">
              <a:solidFill>
                <a:schemeClr val="dk1"/>
              </a:solidFill>
              <a:latin typeface="Trebuchet MS"/>
              <a:ea typeface="Trebuchet MS"/>
              <a:cs typeface="Trebuchet MS"/>
            </a:endParaRPr>
          </a:p>
          <a:p>
            <a:pPr marL="457200">
              <a:spcBef>
                <a:spcPts val="1000"/>
              </a:spcBef>
              <a:buClr>
                <a:schemeClr val="dk1"/>
              </a:buClr>
              <a:buSzPts val="800"/>
            </a:pPr>
            <a:endParaRPr lang="en-US" sz="800">
              <a:solidFill>
                <a:schemeClr val="dk2"/>
              </a:solidFill>
              <a:latin typeface="Trebuchet MS"/>
              <a:ea typeface="Trebuchet MS"/>
              <a:cs typeface="Trebuchet MS"/>
            </a:endParaRPr>
          </a:p>
        </p:txBody>
      </p:sp>
      <p:pic>
        <p:nvPicPr>
          <p:cNvPr id="7" name="Picture 6" descr="A screenshot of a computer&#10;&#10;Description automatically generated">
            <a:extLst>
              <a:ext uri="{FF2B5EF4-FFF2-40B4-BE49-F238E27FC236}">
                <a16:creationId xmlns:a16="http://schemas.microsoft.com/office/drawing/2014/main" id="{7A2A09DA-CDEF-CF9B-4F36-481CBDE38075}"/>
              </a:ext>
            </a:extLst>
          </p:cNvPr>
          <p:cNvPicPr>
            <a:picLocks noChangeAspect="1"/>
          </p:cNvPicPr>
          <p:nvPr/>
        </p:nvPicPr>
        <p:blipFill rotWithShape="1">
          <a:blip r:embed="rId6"/>
          <a:srcRect t="3308" r="636" b="2434"/>
          <a:stretch/>
        </p:blipFill>
        <p:spPr>
          <a:xfrm>
            <a:off x="7779504" y="1182643"/>
            <a:ext cx="1299846" cy="262023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28"/>
          <p:cNvSpPr txBox="1">
            <a:spLocks noGrp="1"/>
          </p:cNvSpPr>
          <p:nvPr>
            <p:ph type="title"/>
          </p:nvPr>
        </p:nvSpPr>
        <p:spPr>
          <a:xfrm>
            <a:off x="311700" y="2476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1"/>
              </a:buClr>
              <a:buSzPct val="115226"/>
              <a:buFont typeface="Trebuchet MS"/>
              <a:buNone/>
            </a:pPr>
            <a:r>
              <a:rPr lang="en" b="1">
                <a:solidFill>
                  <a:schemeClr val="dk1"/>
                </a:solidFill>
              </a:rPr>
              <a:t>Budget and Bill of Materials</a:t>
            </a:r>
            <a:endParaRPr b="1">
              <a:solidFill>
                <a:schemeClr val="dk1"/>
              </a:solidFill>
            </a:endParaRPr>
          </a:p>
        </p:txBody>
      </p:sp>
      <p:graphicFrame>
        <p:nvGraphicFramePr>
          <p:cNvPr id="523" name="Google Shape;523;p28"/>
          <p:cNvGraphicFramePr/>
          <p:nvPr>
            <p:extLst>
              <p:ext uri="{D42A27DB-BD31-4B8C-83A1-F6EECF244321}">
                <p14:modId xmlns:p14="http://schemas.microsoft.com/office/powerpoint/2010/main" val="292885784"/>
              </p:ext>
            </p:extLst>
          </p:nvPr>
        </p:nvGraphicFramePr>
        <p:xfrm>
          <a:off x="952500" y="1020400"/>
          <a:ext cx="3619500" cy="3923430"/>
        </p:xfrm>
        <a:graphic>
          <a:graphicData uri="http://schemas.openxmlformats.org/drawingml/2006/table">
            <a:tbl>
              <a:tblPr>
                <a:noFill/>
                <a:tableStyleId>{DF1B5C0F-08DA-45F8-95B9-79A3A3C643A0}</a:tableStyleId>
              </a:tblPr>
              <a:tblGrid>
                <a:gridCol w="1206500">
                  <a:extLst>
                    <a:ext uri="{9D8B030D-6E8A-4147-A177-3AD203B41FA5}">
                      <a16:colId xmlns:a16="http://schemas.microsoft.com/office/drawing/2014/main" val="20000"/>
                    </a:ext>
                  </a:extLst>
                </a:gridCol>
                <a:gridCol w="1206500">
                  <a:extLst>
                    <a:ext uri="{9D8B030D-6E8A-4147-A177-3AD203B41FA5}">
                      <a16:colId xmlns:a16="http://schemas.microsoft.com/office/drawing/2014/main" val="20001"/>
                    </a:ext>
                  </a:extLst>
                </a:gridCol>
                <a:gridCol w="1206500">
                  <a:extLst>
                    <a:ext uri="{9D8B030D-6E8A-4147-A177-3AD203B41FA5}">
                      <a16:colId xmlns:a16="http://schemas.microsoft.com/office/drawing/2014/main" val="20002"/>
                    </a:ext>
                  </a:extLst>
                </a:gridCol>
              </a:tblGrid>
              <a:tr h="379600">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Item</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Estimated Cost</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Actual Cost</a:t>
                      </a:r>
                      <a:endParaRPr sz="12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379600">
                <a:tc>
                  <a:txBody>
                    <a:bodyPr/>
                    <a:lstStyle/>
                    <a:p>
                      <a:pPr marL="0" marR="0" lvl="0" indent="0" algn="l" rtl="0">
                        <a:spcBef>
                          <a:spcPts val="0"/>
                        </a:spcBef>
                        <a:spcAft>
                          <a:spcPts val="0"/>
                        </a:spcAft>
                        <a:buClr>
                          <a:schemeClr val="dk1"/>
                        </a:buClr>
                        <a:buSzPts val="1200"/>
                        <a:buFont typeface="Trebuchet MS"/>
                        <a:buNone/>
                      </a:pPr>
                      <a:r>
                        <a:rPr lang="en" sz="1200" u="none" strike="noStrike" cap="none"/>
                        <a:t>Desk</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$200</a:t>
                      </a:r>
                      <a:endParaRPr sz="135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$238.62</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1"/>
                  </a:ext>
                </a:extLst>
              </a:tr>
              <a:tr h="379600">
                <a:tc>
                  <a:txBody>
                    <a:bodyPr/>
                    <a:lstStyle/>
                    <a:p>
                      <a:pPr marL="0" marR="0" lvl="0" indent="0" algn="l" rtl="0">
                        <a:spcBef>
                          <a:spcPts val="0"/>
                        </a:spcBef>
                        <a:spcAft>
                          <a:spcPts val="0"/>
                        </a:spcAft>
                        <a:buClr>
                          <a:schemeClr val="dk1"/>
                        </a:buClr>
                        <a:buSzPts val="1200"/>
                        <a:buFont typeface="Trebuchet MS"/>
                        <a:buNone/>
                      </a:pPr>
                      <a:r>
                        <a:rPr lang="en" sz="1200" u="none" strike="noStrike" cap="none"/>
                        <a:t>Mat</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$50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$10.69</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2"/>
                  </a:ext>
                </a:extLst>
              </a:tr>
              <a:tr h="379600">
                <a:tc>
                  <a:txBody>
                    <a:bodyPr/>
                    <a:lstStyle/>
                    <a:p>
                      <a:pPr marL="0" marR="0" lvl="0" indent="0" algn="l" rtl="0">
                        <a:spcBef>
                          <a:spcPts val="0"/>
                        </a:spcBef>
                        <a:spcAft>
                          <a:spcPts val="0"/>
                        </a:spcAft>
                        <a:buClr>
                          <a:schemeClr val="dk1"/>
                        </a:buClr>
                        <a:buSzPts val="1200"/>
                        <a:buFont typeface="Trebuchet MS"/>
                        <a:buNone/>
                      </a:pPr>
                      <a:r>
                        <a:rPr lang="en" sz="1200" u="none" strike="noStrike" cap="none"/>
                        <a:t>Load Cells</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$20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$4.50 Per Unit (4 Total)</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3"/>
                  </a:ext>
                </a:extLst>
              </a:tr>
              <a:tr h="379600">
                <a:tc>
                  <a:txBody>
                    <a:bodyPr/>
                    <a:lstStyle/>
                    <a:p>
                      <a:pPr marL="0" marR="0" lvl="0" indent="0" algn="l" rtl="0">
                        <a:spcBef>
                          <a:spcPts val="0"/>
                        </a:spcBef>
                        <a:spcAft>
                          <a:spcPts val="0"/>
                        </a:spcAft>
                        <a:buClr>
                          <a:schemeClr val="dk1"/>
                        </a:buClr>
                        <a:buSzPts val="1200"/>
                        <a:buFont typeface="Trebuchet MS"/>
                        <a:buNone/>
                      </a:pPr>
                      <a:r>
                        <a:rPr lang="en" sz="1200" u="none" strike="noStrike" cap="none"/>
                        <a:t>Power Supply</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$20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$47.99</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4"/>
                  </a:ext>
                </a:extLst>
              </a:tr>
              <a:tr h="379600">
                <a:tc>
                  <a:txBody>
                    <a:bodyPr/>
                    <a:lstStyle/>
                    <a:p>
                      <a:pPr marL="0" marR="0" lvl="0" indent="0" algn="l" rtl="0">
                        <a:spcBef>
                          <a:spcPts val="0"/>
                        </a:spcBef>
                        <a:spcAft>
                          <a:spcPts val="0"/>
                        </a:spcAft>
                        <a:buClr>
                          <a:schemeClr val="dk1"/>
                        </a:buClr>
                        <a:buSzPts val="1200"/>
                        <a:buFont typeface="Trebuchet MS"/>
                        <a:buNone/>
                      </a:pPr>
                      <a:r>
                        <a:rPr lang="en" sz="1200" u="none" strike="noStrike" cap="none"/>
                        <a:t>PCB</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$50 Per PCB (5 total)</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$59.56 Per PCB (5 total)</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5"/>
                  </a:ext>
                </a:extLst>
              </a:tr>
              <a:tr h="379600">
                <a:tc>
                  <a:txBody>
                    <a:bodyPr/>
                    <a:lstStyle/>
                    <a:p>
                      <a:pPr marL="0" marR="0" lvl="0" indent="0" algn="l" rtl="0">
                        <a:spcBef>
                          <a:spcPts val="0"/>
                        </a:spcBef>
                        <a:spcAft>
                          <a:spcPts val="0"/>
                        </a:spcAft>
                        <a:buClr>
                          <a:schemeClr val="dk1"/>
                        </a:buClr>
                        <a:buSzPts val="1200"/>
                        <a:buFont typeface="Trebuchet MS"/>
                        <a:buNone/>
                      </a:pPr>
                      <a:r>
                        <a:rPr lang="en" sz="1200" u="none" strike="noStrike" cap="none"/>
                        <a:t>Raspberry Pi</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$70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$69.99</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6"/>
                  </a:ext>
                </a:extLst>
              </a:tr>
              <a:tr h="379600">
                <a:tc>
                  <a:txBody>
                    <a:bodyPr/>
                    <a:lstStyle/>
                    <a:p>
                      <a:pPr marL="0" marR="0" lvl="0" indent="0" algn="l" rtl="0">
                        <a:spcBef>
                          <a:spcPts val="0"/>
                        </a:spcBef>
                        <a:spcAft>
                          <a:spcPts val="0"/>
                        </a:spcAft>
                        <a:buClr>
                          <a:schemeClr val="dk1"/>
                        </a:buClr>
                        <a:buSzPts val="1200"/>
                        <a:buFont typeface="Trebuchet MS"/>
                        <a:buNone/>
                      </a:pPr>
                      <a:r>
                        <a:rPr lang="en" sz="1200" u="none" strike="noStrike" cap="none"/>
                        <a:t>Motor Control</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$20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$23.50</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7"/>
                  </a:ext>
                </a:extLst>
              </a:tr>
              <a:tr h="379600">
                <a:tc>
                  <a:txBody>
                    <a:bodyPr/>
                    <a:lstStyle/>
                    <a:p>
                      <a:pPr marL="0" marR="0" lvl="0" indent="0" algn="l" rtl="0">
                        <a:spcBef>
                          <a:spcPts val="0"/>
                        </a:spcBef>
                        <a:spcAft>
                          <a:spcPts val="0"/>
                        </a:spcAft>
                        <a:buClr>
                          <a:schemeClr val="dk1"/>
                        </a:buClr>
                        <a:buSzPts val="1200"/>
                        <a:buFont typeface="Trebuchet MS"/>
                        <a:buNone/>
                      </a:pPr>
                      <a:r>
                        <a:rPr lang="en" sz="1200" u="none" strike="noStrike" cap="none"/>
                        <a:t>Actuators</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$300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$296.00</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8"/>
                  </a:ext>
                </a:extLst>
              </a:tr>
            </a:tbl>
          </a:graphicData>
        </a:graphic>
      </p:graphicFrame>
      <p:graphicFrame>
        <p:nvGraphicFramePr>
          <p:cNvPr id="524" name="Google Shape;524;p28"/>
          <p:cNvGraphicFramePr/>
          <p:nvPr>
            <p:extLst>
              <p:ext uri="{D42A27DB-BD31-4B8C-83A1-F6EECF244321}">
                <p14:modId xmlns:p14="http://schemas.microsoft.com/office/powerpoint/2010/main" val="732405786"/>
              </p:ext>
            </p:extLst>
          </p:nvPr>
        </p:nvGraphicFramePr>
        <p:xfrm>
          <a:off x="4854575" y="1020400"/>
          <a:ext cx="3314400" cy="3902640"/>
        </p:xfrm>
        <a:graphic>
          <a:graphicData uri="http://schemas.openxmlformats.org/drawingml/2006/table">
            <a:tbl>
              <a:tblPr>
                <a:noFill/>
                <a:tableStyleId>{DF1B5C0F-08DA-45F8-95B9-79A3A3C643A0}</a:tableStyleId>
              </a:tblPr>
              <a:tblGrid>
                <a:gridCol w="1104800">
                  <a:extLst>
                    <a:ext uri="{9D8B030D-6E8A-4147-A177-3AD203B41FA5}">
                      <a16:colId xmlns:a16="http://schemas.microsoft.com/office/drawing/2014/main" val="20000"/>
                    </a:ext>
                  </a:extLst>
                </a:gridCol>
                <a:gridCol w="1104800">
                  <a:extLst>
                    <a:ext uri="{9D8B030D-6E8A-4147-A177-3AD203B41FA5}">
                      <a16:colId xmlns:a16="http://schemas.microsoft.com/office/drawing/2014/main" val="20001"/>
                    </a:ext>
                  </a:extLst>
                </a:gridCol>
                <a:gridCol w="1104800">
                  <a:extLst>
                    <a:ext uri="{9D8B030D-6E8A-4147-A177-3AD203B41FA5}">
                      <a16:colId xmlns:a16="http://schemas.microsoft.com/office/drawing/2014/main" val="20002"/>
                    </a:ext>
                  </a:extLst>
                </a:gridCol>
              </a:tblGrid>
              <a:tr h="427050">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Item</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Estimated Cost</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Actual Cost</a:t>
                      </a:r>
                      <a:endParaRPr sz="12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427050">
                <a:tc>
                  <a:txBody>
                    <a:bodyPr/>
                    <a:lstStyle/>
                    <a:p>
                      <a:pPr marL="0" marR="0" lvl="0" indent="0" algn="l" rtl="0">
                        <a:spcBef>
                          <a:spcPts val="0"/>
                        </a:spcBef>
                        <a:spcAft>
                          <a:spcPts val="0"/>
                        </a:spcAft>
                        <a:buClr>
                          <a:schemeClr val="dk1"/>
                        </a:buClr>
                        <a:buSzPts val="1200"/>
                        <a:buFont typeface="Trebuchet MS"/>
                        <a:buNone/>
                      </a:pPr>
                      <a:r>
                        <a:rPr lang="en" sz="1200" u="none" strike="noStrike" cap="none"/>
                        <a:t>LCD Display</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$30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$31.79</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1"/>
                  </a:ext>
                </a:extLst>
              </a:tr>
              <a:tr h="427050">
                <a:tc>
                  <a:txBody>
                    <a:bodyPr/>
                    <a:lstStyle/>
                    <a:p>
                      <a:pPr marL="0" marR="0" lvl="0" indent="0" algn="l" rtl="0">
                        <a:spcBef>
                          <a:spcPts val="0"/>
                        </a:spcBef>
                        <a:spcAft>
                          <a:spcPts val="0"/>
                        </a:spcAft>
                        <a:buClr>
                          <a:schemeClr val="dk1"/>
                        </a:buClr>
                        <a:buSzPts val="1200"/>
                        <a:buFont typeface="Trebuchet MS"/>
                        <a:buNone/>
                      </a:pPr>
                      <a:r>
                        <a:rPr lang="en" sz="1200" u="none" strike="noStrike" cap="none"/>
                        <a:t>External Push Buttons</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$15</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$41.01</a:t>
                      </a:r>
                    </a:p>
                  </a:txBody>
                  <a:tcPr marL="91425" marR="91425" marT="91425" marB="91425">
                    <a:solidFill>
                      <a:srgbClr val="F3F3F3"/>
                    </a:solidFill>
                  </a:tcPr>
                </a:tc>
                <a:extLst>
                  <a:ext uri="{0D108BD9-81ED-4DB2-BD59-A6C34878D82A}">
                    <a16:rowId xmlns:a16="http://schemas.microsoft.com/office/drawing/2014/main" val="10002"/>
                  </a:ext>
                </a:extLst>
              </a:tr>
              <a:tr h="427050">
                <a:tc>
                  <a:txBody>
                    <a:bodyPr/>
                    <a:lstStyle/>
                    <a:p>
                      <a:pPr marL="0" marR="0" lvl="0" indent="0" algn="l" rtl="0">
                        <a:spcBef>
                          <a:spcPts val="0"/>
                        </a:spcBef>
                        <a:spcAft>
                          <a:spcPts val="0"/>
                        </a:spcAft>
                        <a:buClr>
                          <a:schemeClr val="dk1"/>
                        </a:buClr>
                        <a:buSzPts val="1200"/>
                        <a:buFont typeface="Trebuchet MS"/>
                        <a:buNone/>
                      </a:pPr>
                      <a:r>
                        <a:rPr lang="en" sz="1200" u="none" strike="noStrike" cap="none"/>
                        <a:t>Housing Design</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$25</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N/A</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3"/>
                  </a:ext>
                </a:extLst>
              </a:tr>
              <a:tr h="427050">
                <a:tc>
                  <a:txBody>
                    <a:bodyPr/>
                    <a:lstStyle/>
                    <a:p>
                      <a:pPr marL="0" marR="0" lvl="0" indent="0" algn="l" rtl="0">
                        <a:spcBef>
                          <a:spcPts val="0"/>
                        </a:spcBef>
                        <a:spcAft>
                          <a:spcPts val="0"/>
                        </a:spcAft>
                        <a:buClr>
                          <a:schemeClr val="dk1"/>
                        </a:buClr>
                        <a:buSzPts val="1200"/>
                        <a:buFont typeface="Trebuchet MS"/>
                        <a:buNone/>
                      </a:pPr>
                      <a:r>
                        <a:rPr lang="en" sz="1200" u="none" strike="noStrike" cap="none"/>
                        <a:t>Web Camera</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$25</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Already Owned ($0)</a:t>
                      </a:r>
                      <a:endParaRPr sz="1350" u="none" strike="noStrike" cap="none"/>
                    </a:p>
                  </a:txBody>
                  <a:tcPr marL="91425" marR="91425" marT="91425" marB="91425">
                    <a:solidFill>
                      <a:srgbClr val="F3F3F3"/>
                    </a:solidFill>
                  </a:tcPr>
                </a:tc>
                <a:extLst>
                  <a:ext uri="{0D108BD9-81ED-4DB2-BD59-A6C34878D82A}">
                    <a16:rowId xmlns:a16="http://schemas.microsoft.com/office/drawing/2014/main" val="10004"/>
                  </a:ext>
                </a:extLst>
              </a:tr>
              <a:tr h="427050">
                <a:tc>
                  <a:txBody>
                    <a:bodyPr/>
                    <a:lstStyle/>
                    <a:p>
                      <a:pPr marL="0" marR="0" lvl="0" indent="0" algn="l" rtl="0">
                        <a:spcBef>
                          <a:spcPts val="0"/>
                        </a:spcBef>
                        <a:spcAft>
                          <a:spcPts val="0"/>
                        </a:spcAft>
                        <a:buClr>
                          <a:schemeClr val="dk1"/>
                        </a:buClr>
                        <a:buSzPts val="1200"/>
                        <a:buFont typeface="Trebuchet MS"/>
                        <a:buNone/>
                      </a:pPr>
                      <a:r>
                        <a:rPr lang="en" sz="1200" u="none" strike="noStrike" cap="none"/>
                        <a:t>Dev. Board</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$25</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$34.17</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5"/>
                  </a:ext>
                </a:extLst>
              </a:tr>
              <a:tr h="427050">
                <a:tc>
                  <a:txBody>
                    <a:bodyPr/>
                    <a:lstStyle/>
                    <a:p>
                      <a:pPr marL="0" marR="0" lvl="0" indent="0" algn="l" rtl="0">
                        <a:spcBef>
                          <a:spcPts val="0"/>
                        </a:spcBef>
                        <a:spcAft>
                          <a:spcPts val="0"/>
                        </a:spcAft>
                        <a:buClr>
                          <a:schemeClr val="dk1"/>
                        </a:buClr>
                        <a:buSzPts val="1200"/>
                        <a:buFont typeface="Trebuchet MS"/>
                        <a:buNone/>
                      </a:pPr>
                      <a:r>
                        <a:rPr lang="en" sz="1200" u="none" strike="noStrike" cap="none"/>
                        <a:t>Misc</a:t>
                      </a:r>
                      <a:endParaRPr sz="135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$50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$14.99</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6"/>
                  </a:ext>
                </a:extLst>
              </a:tr>
              <a:tr h="427050">
                <a:tc>
                  <a:txBody>
                    <a:bodyPr/>
                    <a:lstStyle/>
                    <a:p>
                      <a:pPr marL="0" marR="0" lvl="0" indent="0" algn="l" rtl="0">
                        <a:spcBef>
                          <a:spcPts val="0"/>
                        </a:spcBef>
                        <a:spcAft>
                          <a:spcPts val="0"/>
                        </a:spcAft>
                        <a:buClr>
                          <a:schemeClr val="dk1"/>
                        </a:buClr>
                        <a:buSzPts val="1200"/>
                        <a:buFont typeface="Trebuchet MS"/>
                        <a:buNone/>
                      </a:pPr>
                      <a:r>
                        <a:rPr lang="en" sz="1200" u="none" strike="noStrike" cap="none"/>
                        <a:t>Total:</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$1,100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 sz="1200" u="none" strike="noStrike" cap="none"/>
                        <a:t>$1,054.56</a:t>
                      </a:r>
                      <a:endParaRPr sz="1200" u="none" strike="noStrike" cap="none"/>
                    </a:p>
                  </a:txBody>
                  <a:tcPr marL="91425" marR="91425" marT="91425" marB="91425">
                    <a:solidFill>
                      <a:srgbClr val="F3F3F3"/>
                    </a:solidFill>
                  </a:tcPr>
                </a:tc>
                <a:extLst>
                  <a:ext uri="{0D108BD9-81ED-4DB2-BD59-A6C34878D82A}">
                    <a16:rowId xmlns:a16="http://schemas.microsoft.com/office/drawing/2014/main" val="10007"/>
                  </a:ext>
                </a:extLst>
              </a:tr>
            </a:tbl>
          </a:graphicData>
        </a:graphic>
      </p:graphicFrame>
      <p:cxnSp>
        <p:nvCxnSpPr>
          <p:cNvPr id="525" name="Google Shape;525;p28"/>
          <p:cNvCxnSpPr/>
          <p:nvPr/>
        </p:nvCxnSpPr>
        <p:spPr>
          <a:xfrm rot="10800000" flipH="1">
            <a:off x="2486650" y="762021"/>
            <a:ext cx="4188000" cy="3600"/>
          </a:xfrm>
          <a:prstGeom prst="straightConnector1">
            <a:avLst/>
          </a:prstGeom>
          <a:noFill/>
          <a:ln w="28575" cap="flat" cmpd="sng">
            <a:solidFill>
              <a:schemeClr val="accent2"/>
            </a:solidFill>
            <a:prstDash val="solid"/>
            <a:round/>
            <a:headEnd type="none" w="sm" len="sm"/>
            <a:tailEnd type="none" w="sm" len="sm"/>
          </a:ln>
        </p:spPr>
      </p:cxnSp>
      <p:pic>
        <p:nvPicPr>
          <p:cNvPr id="526" name="Google Shape;526;p28"/>
          <p:cNvPicPr preferRelativeResize="0"/>
          <p:nvPr/>
        </p:nvPicPr>
        <p:blipFill rotWithShape="1">
          <a:blip r:embed="rId3">
            <a:alphaModFix/>
          </a:blip>
          <a:srcRect/>
          <a:stretch/>
        </p:blipFill>
        <p:spPr>
          <a:xfrm>
            <a:off x="8568000" y="0"/>
            <a:ext cx="576000" cy="576000"/>
          </a:xfrm>
          <a:prstGeom prst="ellipse">
            <a:avLst/>
          </a:prstGeom>
          <a:noFill/>
          <a:ln>
            <a:noFill/>
          </a:ln>
        </p:spPr>
      </p:pic>
      <p:sp>
        <p:nvSpPr>
          <p:cNvPr id="2" name="TextBox 1">
            <a:extLst>
              <a:ext uri="{FF2B5EF4-FFF2-40B4-BE49-F238E27FC236}">
                <a16:creationId xmlns:a16="http://schemas.microsoft.com/office/drawing/2014/main" id="{F65A0C44-BBDD-FAAF-5444-9F96A279790D}"/>
              </a:ext>
            </a:extLst>
          </p:cNvPr>
          <p:cNvSpPr txBox="1"/>
          <p:nvPr/>
        </p:nvSpPr>
        <p:spPr>
          <a:xfrm>
            <a:off x="6856933" y="23478"/>
            <a:ext cx="1711067" cy="461665"/>
          </a:xfrm>
          <a:prstGeom prst="rect">
            <a:avLst/>
          </a:prstGeom>
          <a:noFill/>
        </p:spPr>
        <p:txBody>
          <a:bodyPr wrap="square" rtlCol="0">
            <a:spAutoFit/>
          </a:bodyPr>
          <a:lstStyle/>
          <a:p>
            <a:pPr algn="r"/>
            <a:r>
              <a:rPr lang="en-US" sz="1200">
                <a:solidFill>
                  <a:schemeClr val="bg1"/>
                </a:solidFill>
              </a:rPr>
              <a:t>Ryan Pettit</a:t>
            </a:r>
          </a:p>
          <a:p>
            <a:pPr algn="r"/>
            <a:r>
              <a:rPr lang="en-US" sz="1200">
                <a:solidFill>
                  <a:schemeClr val="bg1"/>
                </a:solidFill>
              </a:rPr>
              <a:t>Computer Engineer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4BBDD-4CB9-74AC-E8F8-ECD1E55177AB}"/>
              </a:ext>
            </a:extLst>
          </p:cNvPr>
          <p:cNvSpPr>
            <a:spLocks noGrp="1"/>
          </p:cNvSpPr>
          <p:nvPr>
            <p:ph type="title"/>
          </p:nvPr>
        </p:nvSpPr>
        <p:spPr/>
        <p:txBody>
          <a:bodyPr>
            <a:normAutofit fontScale="90000"/>
          </a:bodyPr>
          <a:lstStyle/>
          <a:p>
            <a:pPr algn="ctr"/>
            <a:r>
              <a:rPr lang="en-US" b="1">
                <a:solidFill>
                  <a:schemeClr val="tx1"/>
                </a:solidFill>
              </a:rPr>
              <a:t>Work Distribution</a:t>
            </a:r>
          </a:p>
        </p:txBody>
      </p:sp>
      <p:sp>
        <p:nvSpPr>
          <p:cNvPr id="3" name="Text Placeholder 2">
            <a:extLst>
              <a:ext uri="{FF2B5EF4-FFF2-40B4-BE49-F238E27FC236}">
                <a16:creationId xmlns:a16="http://schemas.microsoft.com/office/drawing/2014/main" id="{A12B1F0C-41CF-4E90-F09A-88251D2F5DB3}"/>
              </a:ext>
            </a:extLst>
          </p:cNvPr>
          <p:cNvSpPr>
            <a:spLocks noGrp="1"/>
          </p:cNvSpPr>
          <p:nvPr>
            <p:ph type="body" idx="1"/>
          </p:nvPr>
        </p:nvSpPr>
        <p:spPr>
          <a:xfrm>
            <a:off x="311700" y="956203"/>
            <a:ext cx="4190400" cy="3416400"/>
          </a:xfrm>
        </p:spPr>
        <p:txBody>
          <a:bodyPr spcFirstLastPara="1" wrap="square" lIns="91425" tIns="91425" rIns="91425" bIns="91425" anchor="t" anchorCtr="0">
            <a:noAutofit/>
          </a:bodyPr>
          <a:lstStyle/>
          <a:p>
            <a:pPr>
              <a:lnSpc>
                <a:spcPct val="170000"/>
              </a:lnSpc>
            </a:pPr>
            <a:r>
              <a:rPr lang="en-US" sz="1100" b="1"/>
              <a:t>Hardware</a:t>
            </a:r>
            <a:endParaRPr lang="en-US" sz="1100"/>
          </a:p>
          <a:p>
            <a:pPr lvl="1">
              <a:lnSpc>
                <a:spcPct val="170000"/>
              </a:lnSpc>
            </a:pPr>
            <a:r>
              <a:rPr lang="en-US" sz="1100"/>
              <a:t>Part Selection(s)</a:t>
            </a:r>
          </a:p>
          <a:p>
            <a:pPr lvl="2">
              <a:lnSpc>
                <a:spcPct val="170000"/>
              </a:lnSpc>
            </a:pPr>
            <a:r>
              <a:rPr lang="en-US" sz="1100"/>
              <a:t>Michael Dumas: AC/DC Power Converter, Linear Actuators, Motor Control Module</a:t>
            </a:r>
          </a:p>
          <a:p>
            <a:pPr lvl="2">
              <a:lnSpc>
                <a:spcPct val="170000"/>
              </a:lnSpc>
            </a:pPr>
            <a:r>
              <a:rPr lang="en-US" sz="1100"/>
              <a:t>Ryan Pettit: Microcontroller, LCD Display, Load cells/amplifier, buttons</a:t>
            </a:r>
          </a:p>
          <a:p>
            <a:pPr lvl="2">
              <a:lnSpc>
                <a:spcPct val="170000"/>
              </a:lnSpc>
            </a:pPr>
            <a:r>
              <a:rPr lang="en-US" sz="1100"/>
              <a:t>Lazaro Sosa: Voltage Regulators</a:t>
            </a:r>
          </a:p>
          <a:p>
            <a:pPr lvl="2">
              <a:lnSpc>
                <a:spcPct val="170000"/>
              </a:lnSpc>
            </a:pPr>
            <a:r>
              <a:rPr lang="en-US" sz="1100"/>
              <a:t>Ashley Yang: Camera, Raspberry Pi 4</a:t>
            </a:r>
          </a:p>
          <a:p>
            <a:pPr lvl="1">
              <a:lnSpc>
                <a:spcPct val="170000"/>
              </a:lnSpc>
            </a:pPr>
            <a:r>
              <a:rPr lang="en-US" sz="1100"/>
              <a:t>Responsibilities</a:t>
            </a:r>
          </a:p>
          <a:p>
            <a:pPr lvl="2">
              <a:lnSpc>
                <a:spcPct val="170000"/>
              </a:lnSpc>
            </a:pPr>
            <a:r>
              <a:rPr lang="en-US" sz="1100"/>
              <a:t>Michael Dumas: PCB Layout, Overall System Wiring, Desk Construction</a:t>
            </a:r>
          </a:p>
          <a:p>
            <a:pPr lvl="2">
              <a:lnSpc>
                <a:spcPct val="170000"/>
              </a:lnSpc>
            </a:pPr>
            <a:r>
              <a:rPr lang="en-US" sz="1100"/>
              <a:t>Lazaro Sosa: Active and Passive Component Selection, PCB Schematic, Desk Construction</a:t>
            </a:r>
          </a:p>
        </p:txBody>
      </p:sp>
      <p:sp>
        <p:nvSpPr>
          <p:cNvPr id="4" name="Text Placeholder 3">
            <a:extLst>
              <a:ext uri="{FF2B5EF4-FFF2-40B4-BE49-F238E27FC236}">
                <a16:creationId xmlns:a16="http://schemas.microsoft.com/office/drawing/2014/main" id="{E66A6B03-84F4-B40A-1ED7-BC4EFAE592FF}"/>
              </a:ext>
            </a:extLst>
          </p:cNvPr>
          <p:cNvSpPr>
            <a:spLocks noGrp="1"/>
          </p:cNvSpPr>
          <p:nvPr>
            <p:ph type="body" idx="2"/>
          </p:nvPr>
        </p:nvSpPr>
        <p:spPr>
          <a:xfrm>
            <a:off x="4210693" y="1013930"/>
            <a:ext cx="3999900" cy="3416400"/>
          </a:xfrm>
        </p:spPr>
        <p:txBody>
          <a:bodyPr/>
          <a:lstStyle/>
          <a:p>
            <a:pPr>
              <a:lnSpc>
                <a:spcPct val="150000"/>
              </a:lnSpc>
            </a:pPr>
            <a:r>
              <a:rPr lang="en-US" sz="1000" b="1">
                <a:solidFill>
                  <a:schemeClr val="tx1"/>
                </a:solidFill>
              </a:rPr>
              <a:t>Software</a:t>
            </a:r>
            <a:endParaRPr lang="en-US" sz="1000">
              <a:solidFill>
                <a:schemeClr val="tx1"/>
              </a:solidFill>
            </a:endParaRPr>
          </a:p>
          <a:p>
            <a:pPr lvl="1">
              <a:lnSpc>
                <a:spcPct val="150000"/>
              </a:lnSpc>
            </a:pPr>
            <a:r>
              <a:rPr lang="en-US" sz="1000">
                <a:solidFill>
                  <a:schemeClr val="tx1"/>
                </a:solidFill>
              </a:rPr>
              <a:t>Ryan Pettit</a:t>
            </a:r>
          </a:p>
          <a:p>
            <a:pPr lvl="2">
              <a:lnSpc>
                <a:spcPct val="150000"/>
              </a:lnSpc>
            </a:pPr>
            <a:r>
              <a:rPr lang="en-US" sz="1000">
                <a:solidFill>
                  <a:schemeClr val="tx1"/>
                </a:solidFill>
              </a:rPr>
              <a:t>MSP430 Software Development</a:t>
            </a:r>
          </a:p>
          <a:p>
            <a:pPr lvl="2">
              <a:lnSpc>
                <a:spcPct val="150000"/>
              </a:lnSpc>
            </a:pPr>
            <a:r>
              <a:rPr lang="en-US" sz="1000">
                <a:solidFill>
                  <a:schemeClr val="tx1"/>
                </a:solidFill>
              </a:rPr>
              <a:t>Peripherals Integration</a:t>
            </a:r>
          </a:p>
          <a:p>
            <a:pPr lvl="2">
              <a:lnSpc>
                <a:spcPct val="150000"/>
              </a:lnSpc>
            </a:pPr>
            <a:endParaRPr lang="en-US" sz="1000">
              <a:solidFill>
                <a:schemeClr val="tx1"/>
              </a:solidFill>
            </a:endParaRPr>
          </a:p>
          <a:p>
            <a:pPr lvl="1">
              <a:lnSpc>
                <a:spcPct val="150000"/>
              </a:lnSpc>
            </a:pPr>
            <a:r>
              <a:rPr lang="en-US" sz="1000">
                <a:solidFill>
                  <a:schemeClr val="tx1"/>
                </a:solidFill>
              </a:rPr>
              <a:t>Ashley Yang</a:t>
            </a:r>
          </a:p>
          <a:p>
            <a:pPr lvl="2">
              <a:lnSpc>
                <a:spcPct val="150000"/>
              </a:lnSpc>
            </a:pPr>
            <a:r>
              <a:rPr lang="en-US" sz="1000">
                <a:solidFill>
                  <a:schemeClr val="tx1"/>
                </a:solidFill>
              </a:rPr>
              <a:t>Mobile Application</a:t>
            </a:r>
          </a:p>
          <a:p>
            <a:pPr lvl="2">
              <a:lnSpc>
                <a:spcPct val="150000"/>
              </a:lnSpc>
            </a:pPr>
            <a:r>
              <a:rPr lang="en-US" sz="1000">
                <a:solidFill>
                  <a:schemeClr val="tx1"/>
                </a:solidFill>
              </a:rPr>
              <a:t>Raspberry Pi 4 Software Development</a:t>
            </a:r>
          </a:p>
          <a:p>
            <a:pPr lvl="2">
              <a:lnSpc>
                <a:spcPct val="150000"/>
              </a:lnSpc>
            </a:pPr>
            <a:r>
              <a:rPr lang="en-US" sz="1000">
                <a:solidFill>
                  <a:schemeClr val="tx1"/>
                </a:solidFill>
              </a:rPr>
              <a:t>Facial Tracking </a:t>
            </a:r>
          </a:p>
        </p:txBody>
      </p:sp>
      <p:pic>
        <p:nvPicPr>
          <p:cNvPr id="5" name="Picture 4">
            <a:extLst>
              <a:ext uri="{FF2B5EF4-FFF2-40B4-BE49-F238E27FC236}">
                <a16:creationId xmlns:a16="http://schemas.microsoft.com/office/drawing/2014/main" id="{D34FAA1A-6E3B-45D9-064B-10FFC23FB425}"/>
              </a:ext>
            </a:extLst>
          </p:cNvPr>
          <p:cNvPicPr>
            <a:picLocks noChangeAspect="1"/>
          </p:cNvPicPr>
          <p:nvPr/>
        </p:nvPicPr>
        <p:blipFill>
          <a:blip r:embed="rId2"/>
          <a:stretch>
            <a:fillRect/>
          </a:stretch>
        </p:blipFill>
        <p:spPr>
          <a:xfrm>
            <a:off x="8570926" y="0"/>
            <a:ext cx="573074" cy="573074"/>
          </a:xfrm>
          <a:prstGeom prst="rect">
            <a:avLst/>
          </a:prstGeom>
        </p:spPr>
      </p:pic>
      <p:sp>
        <p:nvSpPr>
          <p:cNvPr id="7" name="TextBox 6">
            <a:extLst>
              <a:ext uri="{FF2B5EF4-FFF2-40B4-BE49-F238E27FC236}">
                <a16:creationId xmlns:a16="http://schemas.microsoft.com/office/drawing/2014/main" id="{9D3EF127-66C4-33CC-12FD-B8F5D2F6234F}"/>
              </a:ext>
            </a:extLst>
          </p:cNvPr>
          <p:cNvSpPr txBox="1"/>
          <p:nvPr/>
        </p:nvSpPr>
        <p:spPr>
          <a:xfrm>
            <a:off x="6712390" y="55704"/>
            <a:ext cx="1858536" cy="461665"/>
          </a:xfrm>
          <a:prstGeom prst="rect">
            <a:avLst/>
          </a:prstGeom>
          <a:noFill/>
        </p:spPr>
        <p:txBody>
          <a:bodyPr wrap="square" rtlCol="0">
            <a:spAutoFit/>
          </a:bodyPr>
          <a:lstStyle/>
          <a:p>
            <a:pPr algn="r"/>
            <a:r>
              <a:rPr lang="en-US" sz="1200">
                <a:solidFill>
                  <a:schemeClr val="bg1"/>
                </a:solidFill>
              </a:rPr>
              <a:t>Ryan Pettit</a:t>
            </a:r>
          </a:p>
          <a:p>
            <a:pPr algn="r"/>
            <a:r>
              <a:rPr lang="en-US" sz="1200">
                <a:solidFill>
                  <a:schemeClr val="bg1"/>
                </a:solidFill>
              </a:rPr>
              <a:t>Computer Engineer</a:t>
            </a:r>
          </a:p>
        </p:txBody>
      </p:sp>
      <p:cxnSp>
        <p:nvCxnSpPr>
          <p:cNvPr id="9" name="Straight Connector 8">
            <a:extLst>
              <a:ext uri="{FF2B5EF4-FFF2-40B4-BE49-F238E27FC236}">
                <a16:creationId xmlns:a16="http://schemas.microsoft.com/office/drawing/2014/main" id="{C33C5BA2-6A3D-3D5F-3B65-D99143A7392E}"/>
              </a:ext>
            </a:extLst>
          </p:cNvPr>
          <p:cNvCxnSpPr/>
          <p:nvPr/>
        </p:nvCxnSpPr>
        <p:spPr>
          <a:xfrm>
            <a:off x="3144644" y="957981"/>
            <a:ext cx="285471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31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0"/>
          <p:cNvSpPr txBox="1"/>
          <p:nvPr/>
        </p:nvSpPr>
        <p:spPr>
          <a:xfrm>
            <a:off x="2058150" y="1532850"/>
            <a:ext cx="4845000" cy="21087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dk2"/>
              </a:buClr>
              <a:buSzPts val="3100"/>
              <a:buFont typeface="Trebuchet MS"/>
              <a:buNone/>
            </a:pPr>
            <a:r>
              <a:rPr lang="en" sz="3300" b="1" i="0" u="none" strike="noStrike" cap="none">
                <a:solidFill>
                  <a:schemeClr val="dk2"/>
                </a:solidFill>
                <a:latin typeface="Trebuchet MS"/>
                <a:ea typeface="Trebuchet MS"/>
                <a:cs typeface="Trebuchet MS"/>
                <a:sym typeface="Trebuchet MS"/>
              </a:rPr>
              <a:t>Thank you!</a:t>
            </a:r>
            <a:endParaRPr sz="3300" b="1" i="0" u="none" strike="noStrike" cap="none">
              <a:solidFill>
                <a:schemeClr val="dk2"/>
              </a:solidFill>
              <a:latin typeface="Trebuchet MS"/>
              <a:ea typeface="Trebuchet MS"/>
              <a:cs typeface="Trebuchet MS"/>
              <a:sym typeface="Trebuchet MS"/>
            </a:endParaRPr>
          </a:p>
          <a:p>
            <a:pPr marL="0" marR="0" lvl="0" indent="0" algn="ctr" rtl="0">
              <a:spcBef>
                <a:spcPts val="0"/>
              </a:spcBef>
              <a:spcAft>
                <a:spcPts val="0"/>
              </a:spcAft>
              <a:buClr>
                <a:schemeClr val="dk1"/>
              </a:buClr>
              <a:buSzPts val="2300"/>
              <a:buFont typeface="Trebuchet MS"/>
              <a:buNone/>
            </a:pPr>
            <a:endParaRPr sz="2300" b="0" i="0" u="none" strike="noStrike" cap="none">
              <a:solidFill>
                <a:schemeClr val="dk2"/>
              </a:solidFill>
              <a:latin typeface="Trebuchet MS"/>
              <a:ea typeface="Trebuchet MS"/>
              <a:cs typeface="Trebuchet MS"/>
              <a:sym typeface="Trebuchet MS"/>
            </a:endParaRPr>
          </a:p>
          <a:p>
            <a:pPr marL="0" marR="0" lvl="0" indent="0" algn="ctr" rtl="0">
              <a:spcBef>
                <a:spcPts val="0"/>
              </a:spcBef>
              <a:spcAft>
                <a:spcPts val="0"/>
              </a:spcAft>
              <a:buClr>
                <a:schemeClr val="dk1"/>
              </a:buClr>
              <a:buSzPts val="2300"/>
              <a:buFont typeface="Trebuchet MS"/>
              <a:buNone/>
            </a:pPr>
            <a:endParaRPr sz="2300" b="0" i="0" u="none" strike="noStrike" cap="none">
              <a:solidFill>
                <a:schemeClr val="dk2"/>
              </a:solidFill>
              <a:latin typeface="Trebuchet MS"/>
              <a:ea typeface="Trebuchet MS"/>
              <a:cs typeface="Trebuchet MS"/>
              <a:sym typeface="Trebuchet MS"/>
            </a:endParaRPr>
          </a:p>
          <a:p>
            <a:pPr marL="0" marR="0" lvl="0" indent="0" algn="ctr" rtl="0">
              <a:spcBef>
                <a:spcPts val="0"/>
              </a:spcBef>
              <a:spcAft>
                <a:spcPts val="0"/>
              </a:spcAft>
              <a:buClr>
                <a:schemeClr val="dk1"/>
              </a:buClr>
              <a:buSzPts val="2300"/>
              <a:buFont typeface="Trebuchet MS"/>
              <a:buNone/>
            </a:pPr>
            <a:endParaRPr sz="2300" b="0" i="0" u="none" strike="noStrike" cap="none">
              <a:solidFill>
                <a:schemeClr val="dk2"/>
              </a:solidFill>
              <a:latin typeface="Trebuchet MS"/>
              <a:ea typeface="Trebuchet MS"/>
              <a:cs typeface="Trebuchet MS"/>
              <a:sym typeface="Trebuchet MS"/>
            </a:endParaRPr>
          </a:p>
          <a:p>
            <a:pPr marL="0" marR="0" lvl="0" indent="0" algn="ctr" rtl="0">
              <a:spcBef>
                <a:spcPts val="0"/>
              </a:spcBef>
              <a:spcAft>
                <a:spcPts val="0"/>
              </a:spcAft>
              <a:buClr>
                <a:schemeClr val="dk2"/>
              </a:buClr>
              <a:buSzPts val="2300"/>
              <a:buFont typeface="Trebuchet MS"/>
              <a:buNone/>
            </a:pPr>
            <a:r>
              <a:rPr lang="en" sz="2300" b="0" i="0" u="none" strike="noStrike" cap="none">
                <a:solidFill>
                  <a:schemeClr val="dk2"/>
                </a:solidFill>
                <a:latin typeface="Trebuchet MS"/>
                <a:ea typeface="Trebuchet MS"/>
                <a:cs typeface="Trebuchet MS"/>
                <a:sym typeface="Trebuchet MS"/>
              </a:rPr>
              <a:t>Are there any questions?</a:t>
            </a:r>
            <a:endParaRPr sz="2300" b="0" i="0" u="none" strike="noStrike" cap="none">
              <a:solidFill>
                <a:schemeClr val="dk2"/>
              </a:solidFill>
              <a:latin typeface="Trebuchet MS"/>
              <a:ea typeface="Trebuchet MS"/>
              <a:cs typeface="Trebuchet MS"/>
              <a:sym typeface="Trebuchet MS"/>
            </a:endParaRPr>
          </a:p>
        </p:txBody>
      </p:sp>
      <p:cxnSp>
        <p:nvCxnSpPr>
          <p:cNvPr id="542" name="Google Shape;542;p30"/>
          <p:cNvCxnSpPr/>
          <p:nvPr/>
        </p:nvCxnSpPr>
        <p:spPr>
          <a:xfrm rot="10800000" flipH="1">
            <a:off x="3301050" y="2133621"/>
            <a:ext cx="2359200" cy="3600"/>
          </a:xfrm>
          <a:prstGeom prst="straightConnector1">
            <a:avLst/>
          </a:prstGeom>
          <a:noFill/>
          <a:ln w="28575" cap="flat" cmpd="sng">
            <a:solidFill>
              <a:schemeClr val="accent2"/>
            </a:solidFill>
            <a:prstDash val="solid"/>
            <a:round/>
            <a:headEnd type="none" w="sm" len="sm"/>
            <a:tailEnd type="none" w="sm" len="sm"/>
          </a:ln>
        </p:spPr>
      </p:cxnSp>
      <p:pic>
        <p:nvPicPr>
          <p:cNvPr id="543" name="Google Shape;543;p30"/>
          <p:cNvPicPr preferRelativeResize="0"/>
          <p:nvPr/>
        </p:nvPicPr>
        <p:blipFill rotWithShape="1">
          <a:blip r:embed="rId3">
            <a:alphaModFix/>
          </a:blip>
          <a:srcRect/>
          <a:stretch/>
        </p:blipFill>
        <p:spPr>
          <a:xfrm>
            <a:off x="8568000" y="0"/>
            <a:ext cx="576000" cy="576000"/>
          </a:xfrm>
          <a:prstGeom prst="ellipse">
            <a:avLst/>
          </a:prstGeom>
          <a:noFill/>
          <a:ln>
            <a:noFill/>
          </a:ln>
        </p:spPr>
      </p:pic>
      <p:sp>
        <p:nvSpPr>
          <p:cNvPr id="2" name="TextBox 1">
            <a:extLst>
              <a:ext uri="{FF2B5EF4-FFF2-40B4-BE49-F238E27FC236}">
                <a16:creationId xmlns:a16="http://schemas.microsoft.com/office/drawing/2014/main" id="{1862806B-3F9D-8A2C-26C9-CA75C8A61831}"/>
              </a:ext>
            </a:extLst>
          </p:cNvPr>
          <p:cNvSpPr txBox="1"/>
          <p:nvPr/>
        </p:nvSpPr>
        <p:spPr>
          <a:xfrm>
            <a:off x="6746635" y="57167"/>
            <a:ext cx="1821365" cy="461665"/>
          </a:xfrm>
          <a:prstGeom prst="rect">
            <a:avLst/>
          </a:prstGeom>
          <a:noFill/>
        </p:spPr>
        <p:txBody>
          <a:bodyPr wrap="square" rtlCol="0">
            <a:spAutoFit/>
          </a:bodyPr>
          <a:lstStyle/>
          <a:p>
            <a:pPr algn="r"/>
            <a:r>
              <a:rPr lang="en-US" sz="1200">
                <a:solidFill>
                  <a:schemeClr val="bg1"/>
                </a:solidFill>
              </a:rPr>
              <a:t>Ryan Pettit</a:t>
            </a:r>
          </a:p>
          <a:p>
            <a:pPr algn="r"/>
            <a:r>
              <a:rPr lang="en-US" sz="1200">
                <a:solidFill>
                  <a:schemeClr val="bg1"/>
                </a:solidFill>
              </a:rPr>
              <a:t>Computer Engineer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
          <p:cNvSpPr txBox="1">
            <a:spLocks noGrp="1"/>
          </p:cNvSpPr>
          <p:nvPr>
            <p:ph type="ctrTitle"/>
          </p:nvPr>
        </p:nvSpPr>
        <p:spPr>
          <a:xfrm>
            <a:off x="328325" y="166600"/>
            <a:ext cx="4517100" cy="5694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Clr>
                <a:schemeClr val="accent1"/>
              </a:buClr>
              <a:buSzPts val="2500"/>
              <a:buFont typeface="Trebuchet MS"/>
              <a:buNone/>
            </a:pPr>
            <a:r>
              <a:rPr lang="en" sz="2500" b="1">
                <a:solidFill>
                  <a:schemeClr val="dk1"/>
                </a:solidFill>
              </a:rPr>
              <a:t>Key Features</a:t>
            </a:r>
            <a:endParaRPr sz="2500" b="1">
              <a:solidFill>
                <a:schemeClr val="dk1"/>
              </a:solidFill>
            </a:endParaRPr>
          </a:p>
        </p:txBody>
      </p:sp>
      <p:sp>
        <p:nvSpPr>
          <p:cNvPr id="223" name="Google Shape;223;p3"/>
          <p:cNvSpPr txBox="1">
            <a:spLocks noGrp="1"/>
          </p:cNvSpPr>
          <p:nvPr>
            <p:ph type="subTitle" idx="1"/>
          </p:nvPr>
        </p:nvSpPr>
        <p:spPr>
          <a:xfrm>
            <a:off x="4076175" y="1054350"/>
            <a:ext cx="3260700" cy="14832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dk2"/>
              </a:buClr>
              <a:buSzPts val="1300"/>
              <a:buChar char="●"/>
            </a:pPr>
            <a:r>
              <a:rPr lang="en" sz="1300">
                <a:solidFill>
                  <a:schemeClr val="dk2"/>
                </a:solidFill>
              </a:rPr>
              <a:t>User Friendly Features</a:t>
            </a:r>
            <a:endParaRPr sz="1300">
              <a:solidFill>
                <a:schemeClr val="dk2"/>
              </a:solidFill>
            </a:endParaRPr>
          </a:p>
          <a:p>
            <a:pPr marL="914400" lvl="1" indent="-311150" algn="l" rtl="0">
              <a:spcBef>
                <a:spcPts val="1000"/>
              </a:spcBef>
              <a:spcAft>
                <a:spcPts val="0"/>
              </a:spcAft>
              <a:buClr>
                <a:schemeClr val="dk2"/>
              </a:buClr>
              <a:buSzPts val="1300"/>
              <a:buChar char="○"/>
            </a:pPr>
            <a:r>
              <a:rPr lang="en" sz="1300">
                <a:solidFill>
                  <a:schemeClr val="dk2"/>
                </a:solidFill>
              </a:rPr>
              <a:t>Digital display for desk height, user profile, and Bluetooth status</a:t>
            </a:r>
            <a:endParaRPr sz="1300">
              <a:solidFill>
                <a:schemeClr val="dk2"/>
              </a:solidFill>
            </a:endParaRPr>
          </a:p>
          <a:p>
            <a:pPr marL="914400" lvl="1" indent="-311150" algn="just" rtl="0">
              <a:spcBef>
                <a:spcPts val="1000"/>
              </a:spcBef>
              <a:spcAft>
                <a:spcPts val="1000"/>
              </a:spcAft>
              <a:buClr>
                <a:schemeClr val="dk2"/>
              </a:buClr>
              <a:buSzPts val="1300"/>
              <a:buChar char="○"/>
            </a:pPr>
            <a:r>
              <a:rPr lang="en" sz="1300">
                <a:solidFill>
                  <a:schemeClr val="dk2"/>
                </a:solidFill>
              </a:rPr>
              <a:t>Offer manual desk controls</a:t>
            </a:r>
            <a:endParaRPr sz="1300">
              <a:solidFill>
                <a:schemeClr val="dk2"/>
              </a:solidFill>
            </a:endParaRPr>
          </a:p>
        </p:txBody>
      </p:sp>
      <p:sp>
        <p:nvSpPr>
          <p:cNvPr id="224" name="Google Shape;224;p3"/>
          <p:cNvSpPr txBox="1"/>
          <p:nvPr/>
        </p:nvSpPr>
        <p:spPr>
          <a:xfrm>
            <a:off x="121275" y="1054350"/>
            <a:ext cx="4049400" cy="1877700"/>
          </a:xfrm>
          <a:prstGeom prst="rect">
            <a:avLst/>
          </a:prstGeom>
          <a:noFill/>
          <a:ln>
            <a:noFill/>
          </a:ln>
        </p:spPr>
        <p:txBody>
          <a:bodyPr spcFirstLastPara="1" wrap="square" lIns="91425" tIns="91425" rIns="91425" bIns="91425" anchor="t" anchorCtr="0">
            <a:noAutofit/>
          </a:bodyPr>
          <a:lstStyle/>
          <a:p>
            <a:pPr marL="457200" marR="0" lvl="0" indent="-311150" algn="l" rtl="0">
              <a:spcBef>
                <a:spcPts val="0"/>
              </a:spcBef>
              <a:spcAft>
                <a:spcPts val="0"/>
              </a:spcAft>
              <a:buClr>
                <a:schemeClr val="dk2"/>
              </a:buClr>
              <a:buSzPts val="1300"/>
              <a:buFont typeface="Trebuchet MS"/>
              <a:buChar char="●"/>
            </a:pPr>
            <a:r>
              <a:rPr lang="en" sz="1300" b="0" i="0" u="none" strike="noStrike" cap="none">
                <a:solidFill>
                  <a:schemeClr val="dk2"/>
                </a:solidFill>
                <a:latin typeface="Trebuchet MS"/>
                <a:ea typeface="Trebuchet MS"/>
                <a:cs typeface="Trebuchet MS"/>
                <a:sym typeface="Trebuchet MS"/>
              </a:rPr>
              <a:t>Automated Height Adjustment</a:t>
            </a:r>
            <a:endParaRPr sz="1300" b="0" i="0" u="none" strike="noStrike" cap="none">
              <a:solidFill>
                <a:schemeClr val="dk2"/>
              </a:solidFill>
              <a:latin typeface="Trebuchet MS"/>
              <a:ea typeface="Trebuchet MS"/>
              <a:cs typeface="Trebuchet MS"/>
              <a:sym typeface="Trebuchet MS"/>
            </a:endParaRPr>
          </a:p>
          <a:p>
            <a:pPr marL="914400" marR="0" lvl="1" indent="-311150" algn="l" rtl="0">
              <a:spcBef>
                <a:spcPts val="1000"/>
              </a:spcBef>
              <a:spcAft>
                <a:spcPts val="1000"/>
              </a:spcAft>
              <a:buClr>
                <a:schemeClr val="dk2"/>
              </a:buClr>
              <a:buSzPts val="1300"/>
              <a:buFont typeface="Trebuchet MS"/>
              <a:buChar char="○"/>
            </a:pPr>
            <a:r>
              <a:rPr lang="en" sz="1300" b="0" i="0" u="none" strike="noStrike" cap="none">
                <a:solidFill>
                  <a:schemeClr val="dk2"/>
                </a:solidFill>
                <a:latin typeface="Trebuchet MS"/>
                <a:ea typeface="Trebuchet MS"/>
                <a:cs typeface="Trebuchet MS"/>
                <a:sym typeface="Trebuchet MS"/>
              </a:rPr>
              <a:t>Webcam and weight-sensitive mat detect user presence and position</a:t>
            </a:r>
            <a:endParaRPr b="0" i="0" u="none" strike="noStrike" cap="none">
              <a:solidFill>
                <a:schemeClr val="dk2"/>
              </a:solidFill>
              <a:latin typeface="Trebuchet MS"/>
              <a:ea typeface="Trebuchet MS"/>
              <a:cs typeface="Trebuchet MS"/>
              <a:sym typeface="Trebuchet MS"/>
            </a:endParaRPr>
          </a:p>
        </p:txBody>
      </p:sp>
      <p:sp>
        <p:nvSpPr>
          <p:cNvPr id="225" name="Google Shape;225;p3"/>
          <p:cNvSpPr txBox="1"/>
          <p:nvPr/>
        </p:nvSpPr>
        <p:spPr>
          <a:xfrm>
            <a:off x="121275" y="2138375"/>
            <a:ext cx="5211000" cy="2064600"/>
          </a:xfrm>
          <a:prstGeom prst="rect">
            <a:avLst/>
          </a:prstGeom>
          <a:noFill/>
          <a:ln>
            <a:noFill/>
          </a:ln>
        </p:spPr>
        <p:txBody>
          <a:bodyPr spcFirstLastPara="1" wrap="square" lIns="91425" tIns="91425" rIns="91425" bIns="91425" anchor="t" anchorCtr="0">
            <a:noAutofit/>
          </a:bodyPr>
          <a:lstStyle/>
          <a:p>
            <a:pPr marL="457200" marR="0" lvl="0" indent="-311150" algn="just" rtl="0">
              <a:spcBef>
                <a:spcPts val="0"/>
              </a:spcBef>
              <a:spcAft>
                <a:spcPts val="0"/>
              </a:spcAft>
              <a:buClr>
                <a:schemeClr val="dk2"/>
              </a:buClr>
              <a:buSzPts val="1300"/>
              <a:buFont typeface="Trebuchet MS"/>
              <a:buChar char="●"/>
            </a:pPr>
            <a:r>
              <a:rPr lang="en" sz="1300" b="0" i="0" u="none" strike="noStrike" cap="none">
                <a:solidFill>
                  <a:schemeClr val="dk2"/>
                </a:solidFill>
                <a:latin typeface="Trebuchet MS"/>
                <a:ea typeface="Trebuchet MS"/>
                <a:cs typeface="Trebuchet MS"/>
                <a:sym typeface="Trebuchet MS"/>
              </a:rPr>
              <a:t>Personalized User Profiles</a:t>
            </a:r>
            <a:endParaRPr sz="1300" b="0" i="0" u="none" strike="noStrike" cap="none">
              <a:solidFill>
                <a:schemeClr val="dk2"/>
              </a:solidFill>
              <a:latin typeface="Trebuchet MS"/>
              <a:ea typeface="Trebuchet MS"/>
              <a:cs typeface="Trebuchet MS"/>
              <a:sym typeface="Trebuchet MS"/>
            </a:endParaRPr>
          </a:p>
          <a:p>
            <a:pPr marL="914400" marR="0" lvl="1" indent="-311150" algn="just" rtl="0">
              <a:spcBef>
                <a:spcPts val="1000"/>
              </a:spcBef>
              <a:spcAft>
                <a:spcPts val="0"/>
              </a:spcAft>
              <a:buClr>
                <a:schemeClr val="dk2"/>
              </a:buClr>
              <a:buSzPts val="1300"/>
              <a:buFont typeface="Trebuchet MS"/>
              <a:buChar char="○"/>
            </a:pPr>
            <a:r>
              <a:rPr lang="en" sz="1300" b="0" i="0" u="none" strike="noStrike" cap="none">
                <a:solidFill>
                  <a:schemeClr val="dk2"/>
                </a:solidFill>
                <a:latin typeface="Trebuchet MS"/>
                <a:ea typeface="Trebuchet MS"/>
                <a:cs typeface="Trebuchet MS"/>
                <a:sym typeface="Trebuchet MS"/>
              </a:rPr>
              <a:t>Mobile app for user calibration and </a:t>
            </a:r>
            <a:endParaRPr sz="1300" b="0" i="0" u="none" strike="noStrike" cap="none">
              <a:solidFill>
                <a:schemeClr val="dk2"/>
              </a:solidFill>
              <a:latin typeface="Trebuchet MS"/>
              <a:ea typeface="Trebuchet MS"/>
              <a:cs typeface="Trebuchet MS"/>
              <a:sym typeface="Trebuchet MS"/>
            </a:endParaRPr>
          </a:p>
          <a:p>
            <a:pPr marL="914400" marR="0" lvl="0" indent="0" algn="just" rtl="0">
              <a:spcBef>
                <a:spcPts val="1000"/>
              </a:spcBef>
              <a:spcAft>
                <a:spcPts val="0"/>
              </a:spcAft>
              <a:buClr>
                <a:schemeClr val="dk2"/>
              </a:buClr>
              <a:buSzPts val="1700"/>
              <a:buFont typeface="Trebuchet MS"/>
              <a:buNone/>
            </a:pPr>
            <a:r>
              <a:rPr lang="en" sz="1300" b="0" i="0" u="none" strike="noStrike" cap="none">
                <a:solidFill>
                  <a:schemeClr val="dk2"/>
                </a:solidFill>
                <a:latin typeface="Trebuchet MS"/>
                <a:ea typeface="Trebuchet MS"/>
                <a:cs typeface="Trebuchet MS"/>
                <a:sym typeface="Trebuchet MS"/>
              </a:rPr>
              <a:t>saving preferences</a:t>
            </a:r>
            <a:endParaRPr sz="1300" b="0" i="0" u="none" strike="noStrike" cap="none">
              <a:solidFill>
                <a:schemeClr val="dk2"/>
              </a:solidFill>
              <a:latin typeface="Trebuchet MS"/>
              <a:ea typeface="Trebuchet MS"/>
              <a:cs typeface="Trebuchet MS"/>
              <a:sym typeface="Trebuchet MS"/>
            </a:endParaRPr>
          </a:p>
          <a:p>
            <a:pPr marL="914400" marR="0" lvl="1" indent="-311150" algn="just" rtl="0">
              <a:spcBef>
                <a:spcPts val="1000"/>
              </a:spcBef>
              <a:spcAft>
                <a:spcPts val="0"/>
              </a:spcAft>
              <a:buClr>
                <a:schemeClr val="dk2"/>
              </a:buClr>
              <a:buSzPts val="1300"/>
              <a:buFont typeface="Trebuchet MS"/>
              <a:buChar char="○"/>
            </a:pPr>
            <a:r>
              <a:rPr lang="en" sz="1300" b="0" i="0" u="none" strike="noStrike" cap="none">
                <a:solidFill>
                  <a:schemeClr val="dk2"/>
                </a:solidFill>
                <a:latin typeface="Trebuchet MS"/>
                <a:ea typeface="Trebuchet MS"/>
                <a:cs typeface="Trebuchet MS"/>
                <a:sym typeface="Trebuchet MS"/>
              </a:rPr>
              <a:t>Bluetooth connectivity</a:t>
            </a:r>
            <a:endParaRPr sz="1300" b="0" i="0" u="none" strike="noStrike" cap="none">
              <a:solidFill>
                <a:schemeClr val="dk2"/>
              </a:solidFill>
              <a:latin typeface="Trebuchet MS"/>
              <a:ea typeface="Trebuchet MS"/>
              <a:cs typeface="Trebuchet MS"/>
              <a:sym typeface="Trebuchet MS"/>
            </a:endParaRPr>
          </a:p>
          <a:p>
            <a:pPr marL="914400" marR="0" lvl="1" indent="-311150" algn="just" rtl="0">
              <a:spcBef>
                <a:spcPts val="1000"/>
              </a:spcBef>
              <a:spcAft>
                <a:spcPts val="0"/>
              </a:spcAft>
              <a:buClr>
                <a:schemeClr val="dk2"/>
              </a:buClr>
              <a:buSzPts val="1300"/>
              <a:buFont typeface="Trebuchet MS"/>
              <a:buChar char="○"/>
            </a:pPr>
            <a:r>
              <a:rPr lang="en" sz="1300" b="0" i="0" u="none" strike="noStrike" cap="none">
                <a:solidFill>
                  <a:schemeClr val="dk2"/>
                </a:solidFill>
                <a:latin typeface="Trebuchet MS"/>
                <a:ea typeface="Trebuchet MS"/>
                <a:cs typeface="Trebuchet MS"/>
                <a:sym typeface="Trebuchet MS"/>
              </a:rPr>
              <a:t>Custom sit-stand reminders</a:t>
            </a:r>
            <a:endParaRPr sz="1300" b="0" i="0" u="none" strike="noStrike" cap="none">
              <a:solidFill>
                <a:schemeClr val="dk2"/>
              </a:solidFill>
              <a:latin typeface="Trebuchet MS"/>
              <a:ea typeface="Trebuchet MS"/>
              <a:cs typeface="Trebuchet MS"/>
              <a:sym typeface="Trebuchet MS"/>
            </a:endParaRPr>
          </a:p>
          <a:p>
            <a:pPr marL="914400" marR="0" lvl="1" indent="-311150" algn="just" rtl="0">
              <a:spcBef>
                <a:spcPts val="1000"/>
              </a:spcBef>
              <a:spcAft>
                <a:spcPts val="1000"/>
              </a:spcAft>
              <a:buClr>
                <a:schemeClr val="dk2"/>
              </a:buClr>
              <a:buSzPts val="1300"/>
              <a:buFont typeface="Trebuchet MS"/>
              <a:buChar char="○"/>
            </a:pPr>
            <a:r>
              <a:rPr lang="en" sz="1300" b="0" i="0" u="none" strike="noStrike" cap="none">
                <a:solidFill>
                  <a:schemeClr val="dk2"/>
                </a:solidFill>
                <a:latin typeface="Trebuchet MS"/>
                <a:ea typeface="Trebuchet MS"/>
                <a:cs typeface="Trebuchet MS"/>
                <a:sym typeface="Trebuchet MS"/>
              </a:rPr>
              <a:t>Tracks and logs sitting/standing durations</a:t>
            </a:r>
            <a:endParaRPr b="0" i="0" u="none" strike="noStrike" cap="none">
              <a:solidFill>
                <a:schemeClr val="dk2"/>
              </a:solidFill>
              <a:latin typeface="Trebuchet MS"/>
              <a:ea typeface="Trebuchet MS"/>
              <a:cs typeface="Trebuchet MS"/>
              <a:sym typeface="Trebuchet MS"/>
            </a:endParaRPr>
          </a:p>
        </p:txBody>
      </p:sp>
      <p:pic>
        <p:nvPicPr>
          <p:cNvPr id="226" name="Google Shape;226;p3"/>
          <p:cNvPicPr preferRelativeResize="0"/>
          <p:nvPr/>
        </p:nvPicPr>
        <p:blipFill rotWithShape="1">
          <a:blip r:embed="rId3">
            <a:alphaModFix/>
          </a:blip>
          <a:srcRect/>
          <a:stretch/>
        </p:blipFill>
        <p:spPr>
          <a:xfrm>
            <a:off x="4742000" y="2670098"/>
            <a:ext cx="2106800" cy="1532875"/>
          </a:xfrm>
          <a:prstGeom prst="rect">
            <a:avLst/>
          </a:prstGeom>
          <a:noFill/>
          <a:ln>
            <a:noFill/>
          </a:ln>
        </p:spPr>
      </p:pic>
      <p:cxnSp>
        <p:nvCxnSpPr>
          <p:cNvPr id="227" name="Google Shape;227;p3"/>
          <p:cNvCxnSpPr/>
          <p:nvPr/>
        </p:nvCxnSpPr>
        <p:spPr>
          <a:xfrm rot="10800000" flipH="1">
            <a:off x="328325" y="703346"/>
            <a:ext cx="2176200" cy="3600"/>
          </a:xfrm>
          <a:prstGeom prst="straightConnector1">
            <a:avLst/>
          </a:prstGeom>
          <a:noFill/>
          <a:ln w="28575" cap="flat" cmpd="sng">
            <a:solidFill>
              <a:srgbClr val="A5644E"/>
            </a:solidFill>
            <a:prstDash val="solid"/>
            <a:round/>
            <a:headEnd type="none" w="sm" len="sm"/>
            <a:tailEnd type="none" w="sm" len="sm"/>
          </a:ln>
        </p:spPr>
      </p:cxnSp>
      <p:pic>
        <p:nvPicPr>
          <p:cNvPr id="228" name="Google Shape;228;p3"/>
          <p:cNvPicPr preferRelativeResize="0"/>
          <p:nvPr/>
        </p:nvPicPr>
        <p:blipFill rotWithShape="1">
          <a:blip r:embed="rId4">
            <a:alphaModFix/>
          </a:blip>
          <a:srcRect/>
          <a:stretch/>
        </p:blipFill>
        <p:spPr>
          <a:xfrm>
            <a:off x="8568000" y="0"/>
            <a:ext cx="576000" cy="576000"/>
          </a:xfrm>
          <a:prstGeom prst="ellipse">
            <a:avLst/>
          </a:prstGeom>
          <a:noFill/>
          <a:ln>
            <a:noFill/>
          </a:ln>
        </p:spPr>
      </p:pic>
      <p:sp>
        <p:nvSpPr>
          <p:cNvPr id="2" name="TextBox 1">
            <a:extLst>
              <a:ext uri="{FF2B5EF4-FFF2-40B4-BE49-F238E27FC236}">
                <a16:creationId xmlns:a16="http://schemas.microsoft.com/office/drawing/2014/main" id="{15D33F3E-ECC7-6B35-D8CB-5E39AD223573}"/>
              </a:ext>
            </a:extLst>
          </p:cNvPr>
          <p:cNvSpPr txBox="1"/>
          <p:nvPr/>
        </p:nvSpPr>
        <p:spPr>
          <a:xfrm>
            <a:off x="6962224" y="57167"/>
            <a:ext cx="1605776" cy="461665"/>
          </a:xfrm>
          <a:prstGeom prst="rect">
            <a:avLst/>
          </a:prstGeom>
          <a:noFill/>
        </p:spPr>
        <p:txBody>
          <a:bodyPr wrap="square" rtlCol="0">
            <a:spAutoFit/>
          </a:bodyPr>
          <a:lstStyle/>
          <a:p>
            <a:pPr algn="r"/>
            <a:r>
              <a:rPr lang="en-US" sz="1200">
                <a:solidFill>
                  <a:schemeClr val="bg1"/>
                </a:solidFill>
              </a:rPr>
              <a:t>Ryan Pettit</a:t>
            </a:r>
          </a:p>
          <a:p>
            <a:pPr algn="r"/>
            <a:r>
              <a:rPr lang="en-US" sz="1200">
                <a:solidFill>
                  <a:schemeClr val="bg1"/>
                </a:solidFill>
              </a:rPr>
              <a:t>Computer Engineer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5"/>
          <p:cNvSpPr txBox="1">
            <a:spLocks noGrp="1"/>
          </p:cNvSpPr>
          <p:nvPr>
            <p:ph type="ctrTitle"/>
          </p:nvPr>
        </p:nvSpPr>
        <p:spPr>
          <a:xfrm>
            <a:off x="233975" y="62825"/>
            <a:ext cx="8666400" cy="62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chemeClr val="accent1"/>
              </a:buClr>
              <a:buSzPts val="2500"/>
              <a:buFont typeface="Trebuchet MS"/>
              <a:buNone/>
            </a:pPr>
            <a:r>
              <a:rPr lang="en" sz="2500" b="1">
                <a:solidFill>
                  <a:schemeClr val="dk1"/>
                </a:solidFill>
              </a:rPr>
              <a:t>Engineering Requirements</a:t>
            </a:r>
            <a:endParaRPr sz="2500" b="1">
              <a:solidFill>
                <a:schemeClr val="dk1"/>
              </a:solidFill>
            </a:endParaRPr>
          </a:p>
        </p:txBody>
      </p:sp>
      <p:pic>
        <p:nvPicPr>
          <p:cNvPr id="243" name="Google Shape;243;p5"/>
          <p:cNvPicPr preferRelativeResize="0"/>
          <p:nvPr/>
        </p:nvPicPr>
        <p:blipFill rotWithShape="1">
          <a:blip r:embed="rId3">
            <a:alphaModFix/>
          </a:blip>
          <a:srcRect/>
          <a:stretch/>
        </p:blipFill>
        <p:spPr>
          <a:xfrm>
            <a:off x="8567932" y="-12"/>
            <a:ext cx="576072" cy="576072"/>
          </a:xfrm>
          <a:prstGeom prst="rect">
            <a:avLst/>
          </a:prstGeom>
          <a:noFill/>
          <a:ln>
            <a:noFill/>
          </a:ln>
        </p:spPr>
      </p:pic>
      <p:cxnSp>
        <p:nvCxnSpPr>
          <p:cNvPr id="244" name="Google Shape;244;p5"/>
          <p:cNvCxnSpPr/>
          <p:nvPr/>
        </p:nvCxnSpPr>
        <p:spPr>
          <a:xfrm rot="10800000" flipH="1">
            <a:off x="2462825" y="645150"/>
            <a:ext cx="4142100" cy="48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9858223B-E1FF-E99C-B9CE-37B5C8F5A27A}"/>
              </a:ext>
            </a:extLst>
          </p:cNvPr>
          <p:cNvSpPr txBox="1"/>
          <p:nvPr/>
        </p:nvSpPr>
        <p:spPr>
          <a:xfrm>
            <a:off x="7073668" y="62825"/>
            <a:ext cx="1494264" cy="461665"/>
          </a:xfrm>
          <a:prstGeom prst="rect">
            <a:avLst/>
          </a:prstGeom>
          <a:noFill/>
        </p:spPr>
        <p:txBody>
          <a:bodyPr wrap="square" rtlCol="0">
            <a:spAutoFit/>
          </a:bodyPr>
          <a:lstStyle/>
          <a:p>
            <a:pPr algn="r"/>
            <a:r>
              <a:rPr lang="en-US" sz="1200">
                <a:solidFill>
                  <a:schemeClr val="bg1"/>
                </a:solidFill>
              </a:rPr>
              <a:t>Lazaro Sosa</a:t>
            </a:r>
          </a:p>
          <a:p>
            <a:pPr algn="r"/>
            <a:r>
              <a:rPr lang="en-US" sz="1200">
                <a:solidFill>
                  <a:schemeClr val="bg1"/>
                </a:solidFill>
              </a:rPr>
              <a:t>Electrical Engineer</a:t>
            </a:r>
          </a:p>
        </p:txBody>
      </p:sp>
      <p:graphicFrame>
        <p:nvGraphicFramePr>
          <p:cNvPr id="3" name="Table 2">
            <a:extLst>
              <a:ext uri="{FF2B5EF4-FFF2-40B4-BE49-F238E27FC236}">
                <a16:creationId xmlns:a16="http://schemas.microsoft.com/office/drawing/2014/main" id="{3893CF08-4B71-68C4-B424-C281833DA107}"/>
              </a:ext>
            </a:extLst>
          </p:cNvPr>
          <p:cNvGraphicFramePr>
            <a:graphicFrameLocks noGrp="1"/>
          </p:cNvGraphicFramePr>
          <p:nvPr>
            <p:extLst>
              <p:ext uri="{D42A27DB-BD31-4B8C-83A1-F6EECF244321}">
                <p14:modId xmlns:p14="http://schemas.microsoft.com/office/powerpoint/2010/main" val="3895552278"/>
              </p:ext>
            </p:extLst>
          </p:nvPr>
        </p:nvGraphicFramePr>
        <p:xfrm>
          <a:off x="562141" y="1485279"/>
          <a:ext cx="7943468" cy="2765759"/>
        </p:xfrm>
        <a:graphic>
          <a:graphicData uri="http://schemas.openxmlformats.org/drawingml/2006/table">
            <a:tbl>
              <a:tblPr firstRow="1" bandRow="1">
                <a:tableStyleId>{DF1B5C0F-08DA-45F8-95B9-79A3A3C643A0}</a:tableStyleId>
              </a:tblPr>
              <a:tblGrid>
                <a:gridCol w="1985867">
                  <a:extLst>
                    <a:ext uri="{9D8B030D-6E8A-4147-A177-3AD203B41FA5}">
                      <a16:colId xmlns:a16="http://schemas.microsoft.com/office/drawing/2014/main" val="1004549297"/>
                    </a:ext>
                  </a:extLst>
                </a:gridCol>
                <a:gridCol w="1985867">
                  <a:extLst>
                    <a:ext uri="{9D8B030D-6E8A-4147-A177-3AD203B41FA5}">
                      <a16:colId xmlns:a16="http://schemas.microsoft.com/office/drawing/2014/main" val="1483411335"/>
                    </a:ext>
                  </a:extLst>
                </a:gridCol>
                <a:gridCol w="1985867">
                  <a:extLst>
                    <a:ext uri="{9D8B030D-6E8A-4147-A177-3AD203B41FA5}">
                      <a16:colId xmlns:a16="http://schemas.microsoft.com/office/drawing/2014/main" val="3554569252"/>
                    </a:ext>
                  </a:extLst>
                </a:gridCol>
                <a:gridCol w="1985867">
                  <a:extLst>
                    <a:ext uri="{9D8B030D-6E8A-4147-A177-3AD203B41FA5}">
                      <a16:colId xmlns:a16="http://schemas.microsoft.com/office/drawing/2014/main" val="2826506791"/>
                    </a:ext>
                  </a:extLst>
                </a:gridCol>
              </a:tblGrid>
              <a:tr h="319668">
                <a:tc>
                  <a:txBody>
                    <a:bodyPr/>
                    <a:lstStyle/>
                    <a:p>
                      <a:r>
                        <a:rPr lang="en-US" b="1"/>
                        <a:t>System(s)</a:t>
                      </a:r>
                    </a:p>
                  </a:txBody>
                  <a:tcPr>
                    <a:solidFill>
                      <a:schemeClr val="bg1">
                        <a:lumMod val="65000"/>
                      </a:schemeClr>
                    </a:solidFill>
                  </a:tcPr>
                </a:tc>
                <a:tc>
                  <a:txBody>
                    <a:bodyPr/>
                    <a:lstStyle/>
                    <a:p>
                      <a:r>
                        <a:rPr lang="en-US" b="1"/>
                        <a:t>Parameter</a:t>
                      </a:r>
                    </a:p>
                  </a:txBody>
                  <a:tcPr>
                    <a:solidFill>
                      <a:schemeClr val="bg1">
                        <a:lumMod val="65000"/>
                      </a:schemeClr>
                    </a:solidFill>
                  </a:tcPr>
                </a:tc>
                <a:tc>
                  <a:txBody>
                    <a:bodyPr/>
                    <a:lstStyle/>
                    <a:p>
                      <a:r>
                        <a:rPr lang="en-US" b="1"/>
                        <a:t>Specification</a:t>
                      </a:r>
                    </a:p>
                  </a:txBody>
                  <a:tcPr>
                    <a:solidFill>
                      <a:schemeClr val="bg1">
                        <a:lumMod val="65000"/>
                      </a:schemeClr>
                    </a:solidFill>
                  </a:tcPr>
                </a:tc>
                <a:tc>
                  <a:txBody>
                    <a:bodyPr/>
                    <a:lstStyle/>
                    <a:p>
                      <a:r>
                        <a:rPr lang="en-US" b="1"/>
                        <a:t>Value</a:t>
                      </a:r>
                    </a:p>
                  </a:txBody>
                  <a:tcPr>
                    <a:solidFill>
                      <a:schemeClr val="bg1">
                        <a:lumMod val="65000"/>
                      </a:schemeClr>
                    </a:solidFill>
                  </a:tcPr>
                </a:tc>
                <a:extLst>
                  <a:ext uri="{0D108BD9-81ED-4DB2-BD59-A6C34878D82A}">
                    <a16:rowId xmlns:a16="http://schemas.microsoft.com/office/drawing/2014/main" val="553890876"/>
                  </a:ext>
                </a:extLst>
              </a:tr>
              <a:tr h="460917">
                <a:tc>
                  <a:txBody>
                    <a:bodyPr/>
                    <a:lstStyle/>
                    <a:p>
                      <a:r>
                        <a:rPr lang="en-US" sz="1100"/>
                        <a:t>Vertical Adjustability System</a:t>
                      </a:r>
                    </a:p>
                  </a:txBody>
                  <a:tcPr>
                    <a:solidFill>
                      <a:srgbClr val="B6D7A8"/>
                    </a:solidFill>
                  </a:tcPr>
                </a:tc>
                <a:tc>
                  <a:txBody>
                    <a:bodyPr/>
                    <a:lstStyle/>
                    <a:p>
                      <a:r>
                        <a:rPr lang="en-US" sz="1100"/>
                        <a:t>Controllable Up/Down Action for Legs on the Desk</a:t>
                      </a:r>
                    </a:p>
                  </a:txBody>
                  <a:tcPr>
                    <a:solidFill>
                      <a:srgbClr val="B6D7A8"/>
                    </a:solidFill>
                  </a:tcPr>
                </a:tc>
                <a:tc>
                  <a:txBody>
                    <a:bodyPr/>
                    <a:lstStyle/>
                    <a:p>
                      <a:r>
                        <a:rPr lang="en-US" sz="1100"/>
                        <a:t>Travel Speed of at Least:</a:t>
                      </a:r>
                    </a:p>
                  </a:txBody>
                  <a:tcPr>
                    <a:solidFill>
                      <a:srgbClr val="B6D7A8"/>
                    </a:solidFill>
                  </a:tcPr>
                </a:tc>
                <a:tc>
                  <a:txBody>
                    <a:bodyPr/>
                    <a:lstStyle/>
                    <a:p>
                      <a:r>
                        <a:rPr lang="en-US" sz="1100"/>
                        <a:t>25 mm/sec</a:t>
                      </a:r>
                    </a:p>
                  </a:txBody>
                  <a:tcPr>
                    <a:solidFill>
                      <a:srgbClr val="B6D7A8"/>
                    </a:solidFill>
                  </a:tcPr>
                </a:tc>
                <a:extLst>
                  <a:ext uri="{0D108BD9-81ED-4DB2-BD59-A6C34878D82A}">
                    <a16:rowId xmlns:a16="http://schemas.microsoft.com/office/drawing/2014/main" val="2219499953"/>
                  </a:ext>
                </a:extLst>
              </a:tr>
              <a:tr h="611587">
                <a:tc>
                  <a:txBody>
                    <a:bodyPr/>
                    <a:lstStyle/>
                    <a:p>
                      <a:r>
                        <a:rPr lang="en-US" sz="1100"/>
                        <a:t>Weight Sensing Functionality</a:t>
                      </a:r>
                    </a:p>
                  </a:txBody>
                  <a:tcPr>
                    <a:solidFill>
                      <a:srgbClr val="B6D7A8"/>
                    </a:solidFill>
                  </a:tcPr>
                </a:tc>
                <a:tc>
                  <a:txBody>
                    <a:bodyPr/>
                    <a:lstStyle/>
                    <a:p>
                      <a:r>
                        <a:rPr lang="en-US" sz="1100"/>
                        <a:t>Used to Detect Whether User is Standing Up or Sitting Down</a:t>
                      </a:r>
                    </a:p>
                  </a:txBody>
                  <a:tcPr>
                    <a:solidFill>
                      <a:srgbClr val="B6D7A8"/>
                    </a:solidFill>
                  </a:tcPr>
                </a:tc>
                <a:tc>
                  <a:txBody>
                    <a:bodyPr/>
                    <a:lstStyle/>
                    <a:p>
                      <a:r>
                        <a:rPr lang="en-US" sz="1100"/>
                        <a:t>Able to Detect Weight with:</a:t>
                      </a:r>
                    </a:p>
                  </a:txBody>
                  <a:tcPr>
                    <a:solidFill>
                      <a:srgbClr val="B6D7A8"/>
                    </a:solidFill>
                  </a:tcPr>
                </a:tc>
                <a:tc>
                  <a:txBody>
                    <a:bodyPr/>
                    <a:lstStyle/>
                    <a:p>
                      <a:r>
                        <a:rPr lang="en-US" sz="1100"/>
                        <a:t>90% Accuracy</a:t>
                      </a:r>
                    </a:p>
                  </a:txBody>
                  <a:tcPr>
                    <a:solidFill>
                      <a:srgbClr val="B6D7A8"/>
                    </a:solidFill>
                  </a:tcPr>
                </a:tc>
                <a:extLst>
                  <a:ext uri="{0D108BD9-81ED-4DB2-BD59-A6C34878D82A}">
                    <a16:rowId xmlns:a16="http://schemas.microsoft.com/office/drawing/2014/main" val="33554745"/>
                  </a:ext>
                </a:extLst>
              </a:tr>
              <a:tr h="611587">
                <a:tc>
                  <a:txBody>
                    <a:bodyPr/>
                    <a:lstStyle/>
                    <a:p>
                      <a:r>
                        <a:rPr lang="en-US" sz="1100"/>
                        <a:t>Face Tracking</a:t>
                      </a:r>
                    </a:p>
                  </a:txBody>
                  <a:tcPr>
                    <a:solidFill>
                      <a:srgbClr val="B6D7A8"/>
                    </a:solidFill>
                  </a:tcPr>
                </a:tc>
                <a:tc>
                  <a:txBody>
                    <a:bodyPr/>
                    <a:lstStyle/>
                    <a:p>
                      <a:r>
                        <a:rPr lang="en-US" sz="1100"/>
                        <a:t>Used for Tracking of the User’s Face to Determine if They are Sitting or Standing</a:t>
                      </a:r>
                    </a:p>
                  </a:txBody>
                  <a:tcPr>
                    <a:solidFill>
                      <a:srgbClr val="B6D7A8"/>
                    </a:solidFill>
                  </a:tcPr>
                </a:tc>
                <a:tc>
                  <a:txBody>
                    <a:bodyPr/>
                    <a:lstStyle/>
                    <a:p>
                      <a:r>
                        <a:rPr lang="en-US" sz="1100"/>
                        <a:t>Accuracy of Tracking:</a:t>
                      </a:r>
                    </a:p>
                  </a:txBody>
                  <a:tcPr>
                    <a:solidFill>
                      <a:srgbClr val="B6D7A8"/>
                    </a:solidFill>
                  </a:tcPr>
                </a:tc>
                <a:tc>
                  <a:txBody>
                    <a:bodyPr/>
                    <a:lstStyle/>
                    <a:p>
                      <a:r>
                        <a:rPr lang="en-US" sz="1100"/>
                        <a:t>80 – 90% Accuracy</a:t>
                      </a:r>
                    </a:p>
                  </a:txBody>
                  <a:tcPr>
                    <a:solidFill>
                      <a:srgbClr val="B6D7A8"/>
                    </a:solidFill>
                  </a:tcPr>
                </a:tc>
                <a:extLst>
                  <a:ext uri="{0D108BD9-81ED-4DB2-BD59-A6C34878D82A}">
                    <a16:rowId xmlns:a16="http://schemas.microsoft.com/office/drawing/2014/main" val="1821008079"/>
                  </a:ext>
                </a:extLst>
              </a:tr>
              <a:tr h="611587">
                <a:tc>
                  <a:txBody>
                    <a:bodyPr/>
                    <a:lstStyle/>
                    <a:p>
                      <a:r>
                        <a:rPr lang="en-US" sz="1100"/>
                        <a:t>System Controller</a:t>
                      </a:r>
                    </a:p>
                  </a:txBody>
                  <a:tcPr>
                    <a:solidFill>
                      <a:schemeClr val="bg1">
                        <a:lumMod val="95000"/>
                      </a:schemeClr>
                    </a:solidFill>
                  </a:tcPr>
                </a:tc>
                <a:tc>
                  <a:txBody>
                    <a:bodyPr/>
                    <a:lstStyle/>
                    <a:p>
                      <a:r>
                        <a:rPr lang="en-US" sz="1100"/>
                        <a:t>Will Control the Different Points of Operation Excluding the Camera</a:t>
                      </a:r>
                    </a:p>
                  </a:txBody>
                  <a:tcPr>
                    <a:solidFill>
                      <a:schemeClr val="bg1">
                        <a:lumMod val="95000"/>
                      </a:schemeClr>
                    </a:solidFill>
                  </a:tcPr>
                </a:tc>
                <a:tc>
                  <a:txBody>
                    <a:bodyPr/>
                    <a:lstStyle/>
                    <a:p>
                      <a:r>
                        <a:rPr lang="en-US" sz="1100"/>
                        <a:t>Hardware Specifications:</a:t>
                      </a:r>
                    </a:p>
                  </a:txBody>
                  <a:tcPr>
                    <a:solidFill>
                      <a:schemeClr val="bg1">
                        <a:lumMod val="95000"/>
                      </a:schemeClr>
                    </a:solidFill>
                  </a:tcPr>
                </a:tc>
                <a:tc>
                  <a:txBody>
                    <a:bodyPr/>
                    <a:lstStyle/>
                    <a:p>
                      <a:r>
                        <a:rPr lang="en-US" sz="1100"/>
                        <a:t>32 KB Flash Memory</a:t>
                      </a:r>
                    </a:p>
                    <a:p>
                      <a:r>
                        <a:rPr lang="en-US" sz="1100"/>
                        <a:t>4x Analog/GPIO Pins</a:t>
                      </a:r>
                    </a:p>
                    <a:p>
                      <a:r>
                        <a:rPr lang="en-US" sz="1100"/>
                        <a:t>10x Digital/GPIO Pins</a:t>
                      </a:r>
                    </a:p>
                    <a:p>
                      <a:r>
                        <a:rPr lang="en-US" sz="1100"/>
                        <a:t>6 PWM Pins</a:t>
                      </a:r>
                    </a:p>
                  </a:txBody>
                  <a:tcPr>
                    <a:solidFill>
                      <a:schemeClr val="bg1">
                        <a:lumMod val="95000"/>
                      </a:schemeClr>
                    </a:solidFill>
                  </a:tcPr>
                </a:tc>
                <a:extLst>
                  <a:ext uri="{0D108BD9-81ED-4DB2-BD59-A6C34878D82A}">
                    <a16:rowId xmlns:a16="http://schemas.microsoft.com/office/drawing/2014/main" val="1759548599"/>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6"/>
          <p:cNvSpPr txBox="1">
            <a:spLocks noGrp="1"/>
          </p:cNvSpPr>
          <p:nvPr>
            <p:ph type="ctrTitle"/>
          </p:nvPr>
        </p:nvSpPr>
        <p:spPr>
          <a:xfrm>
            <a:off x="2596800" y="31800"/>
            <a:ext cx="3950400" cy="545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accent1"/>
              </a:buClr>
              <a:buSzPts val="990"/>
              <a:buFont typeface="Trebuchet MS"/>
              <a:buNone/>
            </a:pPr>
            <a:r>
              <a:rPr lang="en" sz="2500" b="1">
                <a:solidFill>
                  <a:schemeClr val="dk1"/>
                </a:solidFill>
              </a:rPr>
              <a:t>Hardware Block Diagram</a:t>
            </a:r>
            <a:endParaRPr sz="2500" b="1">
              <a:solidFill>
                <a:schemeClr val="dk1"/>
              </a:solidFill>
            </a:endParaRPr>
          </a:p>
        </p:txBody>
      </p:sp>
      <p:pic>
        <p:nvPicPr>
          <p:cNvPr id="250" name="Google Shape;250;p6"/>
          <p:cNvPicPr preferRelativeResize="0"/>
          <p:nvPr/>
        </p:nvPicPr>
        <p:blipFill rotWithShape="1">
          <a:blip r:embed="rId3">
            <a:alphaModFix/>
          </a:blip>
          <a:srcRect/>
          <a:stretch/>
        </p:blipFill>
        <p:spPr>
          <a:xfrm>
            <a:off x="2397188" y="779751"/>
            <a:ext cx="4349624" cy="3983251"/>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8567100" y="0"/>
            <a:ext cx="576900" cy="577500"/>
          </a:xfrm>
          <a:prstGeom prst="ellipse">
            <a:avLst/>
          </a:prstGeom>
          <a:noFill/>
          <a:ln>
            <a:noFill/>
          </a:ln>
        </p:spPr>
      </p:pic>
      <p:cxnSp>
        <p:nvCxnSpPr>
          <p:cNvPr id="252" name="Google Shape;252;p6"/>
          <p:cNvCxnSpPr/>
          <p:nvPr/>
        </p:nvCxnSpPr>
        <p:spPr>
          <a:xfrm rot="10800000" flipH="1">
            <a:off x="2506075" y="556496"/>
            <a:ext cx="3956700" cy="261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C252B389-2FA1-1C5E-C26A-EA5093F0B6B1}"/>
              </a:ext>
            </a:extLst>
          </p:cNvPr>
          <p:cNvSpPr txBox="1"/>
          <p:nvPr/>
        </p:nvSpPr>
        <p:spPr>
          <a:xfrm>
            <a:off x="7102259" y="73817"/>
            <a:ext cx="1464841" cy="461665"/>
          </a:xfrm>
          <a:prstGeom prst="rect">
            <a:avLst/>
          </a:prstGeom>
          <a:noFill/>
        </p:spPr>
        <p:txBody>
          <a:bodyPr wrap="square" rtlCol="0">
            <a:spAutoFit/>
          </a:bodyPr>
          <a:lstStyle/>
          <a:p>
            <a:pPr algn="r"/>
            <a:r>
              <a:rPr lang="en-US" sz="1200">
                <a:solidFill>
                  <a:schemeClr val="bg1"/>
                </a:solidFill>
              </a:rPr>
              <a:t>Michael Dumas</a:t>
            </a:r>
          </a:p>
          <a:p>
            <a:pPr algn="r"/>
            <a:r>
              <a:rPr lang="en-US" sz="1200">
                <a:solidFill>
                  <a:schemeClr val="bg1"/>
                </a:solidFill>
              </a:rPr>
              <a:t>Electrical Engineer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ctrTitle"/>
          </p:nvPr>
        </p:nvSpPr>
        <p:spPr>
          <a:xfrm>
            <a:off x="270700" y="73975"/>
            <a:ext cx="5637000" cy="525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accent1"/>
              </a:buClr>
              <a:buSzPts val="990"/>
              <a:buFont typeface="Trebuchet MS"/>
              <a:buNone/>
            </a:pPr>
            <a:r>
              <a:rPr lang="en" sz="2500" b="1">
                <a:solidFill>
                  <a:schemeClr val="dk1"/>
                </a:solidFill>
              </a:rPr>
              <a:t>Motor Technology</a:t>
            </a:r>
            <a:endParaRPr sz="2500" b="1">
              <a:solidFill>
                <a:schemeClr val="dk1"/>
              </a:solidFill>
            </a:endParaRPr>
          </a:p>
        </p:txBody>
      </p:sp>
      <p:sp>
        <p:nvSpPr>
          <p:cNvPr id="258" name="Google Shape;258;p7"/>
          <p:cNvSpPr txBox="1">
            <a:spLocks noGrp="1"/>
          </p:cNvSpPr>
          <p:nvPr>
            <p:ph type="subTitle" idx="1"/>
          </p:nvPr>
        </p:nvSpPr>
        <p:spPr>
          <a:xfrm>
            <a:off x="433500" y="681825"/>
            <a:ext cx="3366600" cy="177524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960"/>
              <a:buNone/>
            </a:pPr>
            <a:r>
              <a:rPr lang="en-US" sz="1000">
                <a:solidFill>
                  <a:schemeClr val="dk1"/>
                </a:solidFill>
              </a:rPr>
              <a:t>Specific motor technology was a critical factor for the Upright’s overall functionality. The chosen type of motor would need to handle large loads in excess of 50 lbs. and be easily integrated to the MCU for position and speed control. The motor types listed below were the main considerations for this project:</a:t>
            </a:r>
          </a:p>
          <a:p>
            <a:pPr marL="0" lvl="0" indent="0" algn="l" rtl="0">
              <a:spcBef>
                <a:spcPts val="0"/>
              </a:spcBef>
              <a:spcAft>
                <a:spcPts val="0"/>
              </a:spcAft>
              <a:buSzPts val="960"/>
              <a:buNone/>
            </a:pPr>
            <a:endParaRPr lang="en-US" sz="1000">
              <a:solidFill>
                <a:schemeClr val="dk1"/>
              </a:solidFill>
            </a:endParaRPr>
          </a:p>
          <a:p>
            <a:pPr marL="171450" lvl="0" indent="-171450" algn="l" rtl="0">
              <a:spcBef>
                <a:spcPts val="0"/>
              </a:spcBef>
              <a:spcAft>
                <a:spcPts val="0"/>
              </a:spcAft>
              <a:buClrTx/>
              <a:buSzPts val="960"/>
              <a:buFont typeface="Trebuchet MS" panose="020B0603020202020204" pitchFamily="34" charset="0"/>
              <a:buChar char="●"/>
            </a:pPr>
            <a:r>
              <a:rPr lang="en-US" sz="1000">
                <a:solidFill>
                  <a:schemeClr val="dk1"/>
                </a:solidFill>
              </a:rPr>
              <a:t>Servo Motors</a:t>
            </a:r>
          </a:p>
          <a:p>
            <a:pPr marL="171450" lvl="0" indent="-171450" algn="l" rtl="0">
              <a:spcBef>
                <a:spcPts val="0"/>
              </a:spcBef>
              <a:spcAft>
                <a:spcPts val="0"/>
              </a:spcAft>
              <a:buClrTx/>
              <a:buSzPts val="960"/>
              <a:buFont typeface="Trebuchet MS" panose="020B0603020202020204" pitchFamily="34" charset="0"/>
              <a:buChar char="●"/>
            </a:pPr>
            <a:r>
              <a:rPr lang="en-US" sz="1000">
                <a:solidFill>
                  <a:schemeClr val="dk1"/>
                </a:solidFill>
              </a:rPr>
              <a:t>Stepper Motors</a:t>
            </a:r>
          </a:p>
          <a:p>
            <a:pPr marL="171450" lvl="0" indent="-171450" algn="l" rtl="0">
              <a:spcBef>
                <a:spcPts val="0"/>
              </a:spcBef>
              <a:spcAft>
                <a:spcPts val="0"/>
              </a:spcAft>
              <a:buClrTx/>
              <a:buSzPts val="960"/>
              <a:buFont typeface="Trebuchet MS" panose="020B0603020202020204" pitchFamily="34" charset="0"/>
              <a:buChar char="●"/>
            </a:pPr>
            <a:r>
              <a:rPr lang="en-US" sz="1000">
                <a:solidFill>
                  <a:schemeClr val="dk1"/>
                </a:solidFill>
              </a:rPr>
              <a:t>Brushed DC Motors</a:t>
            </a:r>
            <a:endParaRPr sz="1000">
              <a:solidFill>
                <a:schemeClr val="dk1"/>
              </a:solidFill>
            </a:endParaRPr>
          </a:p>
        </p:txBody>
      </p:sp>
      <p:pic>
        <p:nvPicPr>
          <p:cNvPr id="260" name="Google Shape;260;p7"/>
          <p:cNvPicPr preferRelativeResize="0"/>
          <p:nvPr/>
        </p:nvPicPr>
        <p:blipFill rotWithShape="1">
          <a:blip r:embed="rId3">
            <a:alphaModFix/>
          </a:blip>
          <a:srcRect/>
          <a:stretch/>
        </p:blipFill>
        <p:spPr>
          <a:xfrm>
            <a:off x="4352352" y="3362135"/>
            <a:ext cx="895217" cy="886133"/>
          </a:xfrm>
          <a:prstGeom prst="rect">
            <a:avLst/>
          </a:prstGeom>
          <a:noFill/>
          <a:ln>
            <a:noFill/>
          </a:ln>
        </p:spPr>
      </p:pic>
      <p:pic>
        <p:nvPicPr>
          <p:cNvPr id="263" name="Google Shape;263;p7"/>
          <p:cNvPicPr preferRelativeResize="0"/>
          <p:nvPr/>
        </p:nvPicPr>
        <p:blipFill rotWithShape="1">
          <a:blip r:embed="rId4">
            <a:alphaModFix/>
          </a:blip>
          <a:srcRect/>
          <a:stretch/>
        </p:blipFill>
        <p:spPr>
          <a:xfrm>
            <a:off x="8567100" y="0"/>
            <a:ext cx="576900" cy="577500"/>
          </a:xfrm>
          <a:prstGeom prst="ellipse">
            <a:avLst/>
          </a:prstGeom>
          <a:noFill/>
          <a:ln>
            <a:noFill/>
          </a:ln>
        </p:spPr>
      </p:pic>
      <p:cxnSp>
        <p:nvCxnSpPr>
          <p:cNvPr id="264" name="Google Shape;264;p7"/>
          <p:cNvCxnSpPr>
            <a:cxnSpLocks/>
          </p:cNvCxnSpPr>
          <p:nvPr/>
        </p:nvCxnSpPr>
        <p:spPr>
          <a:xfrm>
            <a:off x="178162" y="569409"/>
            <a:ext cx="3023765" cy="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74D0F2B1-61E2-83B8-02C0-E3CDC9CE2346}"/>
              </a:ext>
            </a:extLst>
          </p:cNvPr>
          <p:cNvSpPr txBox="1"/>
          <p:nvPr/>
        </p:nvSpPr>
        <p:spPr>
          <a:xfrm>
            <a:off x="7035666" y="53399"/>
            <a:ext cx="1531434" cy="461665"/>
          </a:xfrm>
          <a:prstGeom prst="rect">
            <a:avLst/>
          </a:prstGeom>
          <a:noFill/>
        </p:spPr>
        <p:txBody>
          <a:bodyPr wrap="square" rtlCol="0">
            <a:spAutoFit/>
          </a:bodyPr>
          <a:lstStyle/>
          <a:p>
            <a:pPr algn="r"/>
            <a:r>
              <a:rPr lang="en-US" sz="1200">
                <a:solidFill>
                  <a:schemeClr val="bg1"/>
                </a:solidFill>
              </a:rPr>
              <a:t>Michael Dumas</a:t>
            </a:r>
          </a:p>
          <a:p>
            <a:pPr algn="r"/>
            <a:r>
              <a:rPr lang="en-US" sz="1200">
                <a:solidFill>
                  <a:schemeClr val="bg1"/>
                </a:solidFill>
              </a:rPr>
              <a:t>Electrical Engineer</a:t>
            </a:r>
          </a:p>
        </p:txBody>
      </p:sp>
      <p:graphicFrame>
        <p:nvGraphicFramePr>
          <p:cNvPr id="5" name="Table 4">
            <a:extLst>
              <a:ext uri="{FF2B5EF4-FFF2-40B4-BE49-F238E27FC236}">
                <a16:creationId xmlns:a16="http://schemas.microsoft.com/office/drawing/2014/main" id="{669F1F0A-B06A-583C-5722-7893B511FA7B}"/>
              </a:ext>
            </a:extLst>
          </p:cNvPr>
          <p:cNvGraphicFramePr>
            <a:graphicFrameLocks noGrp="1"/>
          </p:cNvGraphicFramePr>
          <p:nvPr>
            <p:extLst>
              <p:ext uri="{D42A27DB-BD31-4B8C-83A1-F6EECF244321}">
                <p14:modId xmlns:p14="http://schemas.microsoft.com/office/powerpoint/2010/main" val="1560431107"/>
              </p:ext>
            </p:extLst>
          </p:nvPr>
        </p:nvGraphicFramePr>
        <p:xfrm>
          <a:off x="4306800" y="681825"/>
          <a:ext cx="4260300" cy="2468790"/>
        </p:xfrm>
        <a:graphic>
          <a:graphicData uri="http://schemas.openxmlformats.org/drawingml/2006/table">
            <a:tbl>
              <a:tblPr>
                <a:noFill/>
                <a:tableStyleId>{DF1B5C0F-08DA-45F8-95B9-79A3A3C643A0}</a:tableStyleId>
              </a:tblPr>
              <a:tblGrid>
                <a:gridCol w="1065075">
                  <a:extLst>
                    <a:ext uri="{9D8B030D-6E8A-4147-A177-3AD203B41FA5}">
                      <a16:colId xmlns:a16="http://schemas.microsoft.com/office/drawing/2014/main" val="2063184886"/>
                    </a:ext>
                  </a:extLst>
                </a:gridCol>
                <a:gridCol w="1065075">
                  <a:extLst>
                    <a:ext uri="{9D8B030D-6E8A-4147-A177-3AD203B41FA5}">
                      <a16:colId xmlns:a16="http://schemas.microsoft.com/office/drawing/2014/main" val="2132923133"/>
                    </a:ext>
                  </a:extLst>
                </a:gridCol>
                <a:gridCol w="1065075">
                  <a:extLst>
                    <a:ext uri="{9D8B030D-6E8A-4147-A177-3AD203B41FA5}">
                      <a16:colId xmlns:a16="http://schemas.microsoft.com/office/drawing/2014/main" val="1281144151"/>
                    </a:ext>
                  </a:extLst>
                </a:gridCol>
                <a:gridCol w="1065075">
                  <a:extLst>
                    <a:ext uri="{9D8B030D-6E8A-4147-A177-3AD203B41FA5}">
                      <a16:colId xmlns:a16="http://schemas.microsoft.com/office/drawing/2014/main" val="3639987839"/>
                    </a:ext>
                  </a:extLst>
                </a:gridCol>
              </a:tblGrid>
              <a:tr h="381000">
                <a:tc>
                  <a:txBody>
                    <a:bodyPr/>
                    <a:lstStyle/>
                    <a:p>
                      <a:pPr marL="0" marR="0" lvl="0" indent="0" algn="l" rtl="0">
                        <a:spcBef>
                          <a:spcPts val="0"/>
                        </a:spcBef>
                        <a:spcAft>
                          <a:spcPts val="0"/>
                        </a:spcAft>
                        <a:buClr>
                          <a:schemeClr val="dk1"/>
                        </a:buClr>
                        <a:buSzPts val="1350"/>
                        <a:buFont typeface="Trebuchet MS"/>
                        <a:buNone/>
                      </a:pPr>
                      <a:endParaRPr sz="1350"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b="1" u="none" strike="noStrike" cap="none"/>
                        <a:t>Servo Motors</a:t>
                      </a:r>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Stepper Motors</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b="1" u="none" strike="noStrike" cap="none"/>
                        <a:t>Brushed DC Motors</a:t>
                      </a:r>
                    </a:p>
                  </a:txBody>
                  <a:tcPr marL="91425" marR="91425" marT="91425" marB="91425">
                    <a:solidFill>
                      <a:srgbClr val="CCCCCC"/>
                    </a:solidFill>
                  </a:tcPr>
                </a:tc>
                <a:extLst>
                  <a:ext uri="{0D108BD9-81ED-4DB2-BD59-A6C34878D82A}">
                    <a16:rowId xmlns:a16="http://schemas.microsoft.com/office/drawing/2014/main" val="1273990279"/>
                  </a:ext>
                </a:extLst>
              </a:tr>
              <a:tr h="381000">
                <a:tc>
                  <a:txBody>
                    <a:bodyPr/>
                    <a:lstStyle/>
                    <a:p>
                      <a:pPr marL="0" marR="0" lvl="0" indent="0" algn="l" rtl="0">
                        <a:spcBef>
                          <a:spcPts val="0"/>
                        </a:spcBef>
                        <a:spcAft>
                          <a:spcPts val="0"/>
                        </a:spcAft>
                        <a:buClr>
                          <a:schemeClr val="dk1"/>
                        </a:buClr>
                        <a:buSzPts val="1200"/>
                        <a:buFont typeface="Trebuchet MS"/>
                        <a:buNone/>
                      </a:pPr>
                      <a:r>
                        <a:rPr lang="en-US" sz="1200" b="1" u="none" strike="noStrike" cap="none"/>
                        <a:t>Voltage/ Current</a:t>
                      </a:r>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4.8 – 12V</a:t>
                      </a:r>
                    </a:p>
                    <a:p>
                      <a:pPr marL="0" marR="0" lvl="0" indent="0" algn="l" rtl="0">
                        <a:spcBef>
                          <a:spcPts val="0"/>
                        </a:spcBef>
                        <a:spcAft>
                          <a:spcPts val="0"/>
                        </a:spcAft>
                        <a:buClr>
                          <a:schemeClr val="dk1"/>
                        </a:buClr>
                        <a:buSzPts val="1200"/>
                        <a:buFont typeface="Trebuchet MS"/>
                        <a:buNone/>
                      </a:pPr>
                      <a:r>
                        <a:rPr lang="en-US" sz="1200" u="none" strike="noStrike" cap="none"/>
                        <a:t>0.5 – 15A</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5 – 48V</a:t>
                      </a:r>
                    </a:p>
                    <a:p>
                      <a:pPr marL="0" marR="0" lvl="0" indent="0" algn="l" rtl="0">
                        <a:spcBef>
                          <a:spcPts val="0"/>
                        </a:spcBef>
                        <a:spcAft>
                          <a:spcPts val="0"/>
                        </a:spcAft>
                        <a:buClr>
                          <a:schemeClr val="dk1"/>
                        </a:buClr>
                        <a:buSzPts val="1200"/>
                        <a:buFont typeface="Trebuchet MS"/>
                        <a:buNone/>
                      </a:pPr>
                      <a:r>
                        <a:rPr lang="en-US" sz="1200" u="none" strike="noStrike" cap="none"/>
                        <a:t>0.5 – 20A</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6 - 48V</a:t>
                      </a:r>
                    </a:p>
                    <a:p>
                      <a:pPr marL="0" marR="0" lvl="0" indent="0" algn="l" rtl="0">
                        <a:spcBef>
                          <a:spcPts val="0"/>
                        </a:spcBef>
                        <a:spcAft>
                          <a:spcPts val="0"/>
                        </a:spcAft>
                        <a:buClr>
                          <a:schemeClr val="dk1"/>
                        </a:buClr>
                        <a:buSzPts val="1200"/>
                        <a:buFont typeface="Trebuchet MS"/>
                        <a:buNone/>
                      </a:pPr>
                      <a:r>
                        <a:rPr lang="en-US" sz="1200" u="none" strike="noStrike" cap="none"/>
                        <a:t>0.5 – 20A</a:t>
                      </a:r>
                      <a:endParaRPr sz="1200" u="none" strike="noStrike" cap="none"/>
                    </a:p>
                  </a:txBody>
                  <a:tcPr marL="91425" marR="91425" marT="91425" marB="91425">
                    <a:solidFill>
                      <a:srgbClr val="B6D7A8"/>
                    </a:solidFill>
                  </a:tcPr>
                </a:tc>
                <a:extLst>
                  <a:ext uri="{0D108BD9-81ED-4DB2-BD59-A6C34878D82A}">
                    <a16:rowId xmlns:a16="http://schemas.microsoft.com/office/drawing/2014/main" val="3846821884"/>
                  </a:ext>
                </a:extLst>
              </a:tr>
              <a:tr h="381000">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Efficiency</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70 – 90%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60 – 70%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70 – 80%</a:t>
                      </a:r>
                      <a:endParaRPr sz="1200" u="none" strike="noStrike" cap="none"/>
                    </a:p>
                  </a:txBody>
                  <a:tcPr marL="91425" marR="91425" marT="91425" marB="91425">
                    <a:solidFill>
                      <a:srgbClr val="B6D7A8"/>
                    </a:solidFill>
                  </a:tcPr>
                </a:tc>
                <a:extLst>
                  <a:ext uri="{0D108BD9-81ED-4DB2-BD59-A6C34878D82A}">
                    <a16:rowId xmlns:a16="http://schemas.microsoft.com/office/drawing/2014/main" val="354909542"/>
                  </a:ext>
                </a:extLst>
              </a:tr>
              <a:tr h="381000">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Torque</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0.1 – 5mN</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0.01 – 2mN</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0.01 – 1mN</a:t>
                      </a:r>
                      <a:endParaRPr sz="1200" u="none" strike="noStrike" cap="none"/>
                    </a:p>
                  </a:txBody>
                  <a:tcPr marL="91425" marR="91425" marT="91425" marB="91425">
                    <a:solidFill>
                      <a:srgbClr val="B6D7A8"/>
                    </a:solidFill>
                  </a:tcPr>
                </a:tc>
                <a:extLst>
                  <a:ext uri="{0D108BD9-81ED-4DB2-BD59-A6C34878D82A}">
                    <a16:rowId xmlns:a16="http://schemas.microsoft.com/office/drawing/2014/main" val="4224888524"/>
                  </a:ext>
                </a:extLst>
              </a:tr>
              <a:tr h="381000">
                <a:tc>
                  <a:txBody>
                    <a:bodyPr/>
                    <a:lstStyle/>
                    <a:p>
                      <a:pPr marL="0" marR="0" lvl="0" indent="0" algn="l" rtl="0">
                        <a:spcBef>
                          <a:spcPts val="0"/>
                        </a:spcBef>
                        <a:spcAft>
                          <a:spcPts val="0"/>
                        </a:spcAft>
                        <a:buClr>
                          <a:schemeClr val="dk1"/>
                        </a:buClr>
                        <a:buSzPts val="1200"/>
                        <a:buFont typeface="Trebuchet MS"/>
                        <a:buNone/>
                      </a:pPr>
                      <a:r>
                        <a:rPr lang="en-US" sz="1200" b="1" u="none" strike="noStrike" cap="none"/>
                        <a:t>Cost </a:t>
                      </a:r>
                      <a:r>
                        <a:rPr lang="en-US" sz="800" b="1" u="none" strike="noStrike" cap="none"/>
                        <a:t>(From lowest to Highest Current Rating)</a:t>
                      </a:r>
                      <a:endParaRPr sz="8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$5 - $200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$5 - $100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$5 - $50</a:t>
                      </a:r>
                    </a:p>
                    <a:p>
                      <a:pPr marL="0" marR="0" lvl="0" indent="0" algn="l" rtl="0">
                        <a:spcBef>
                          <a:spcPts val="0"/>
                        </a:spcBef>
                        <a:spcAft>
                          <a:spcPts val="0"/>
                        </a:spcAft>
                        <a:buClr>
                          <a:schemeClr val="dk1"/>
                        </a:buClr>
                        <a:buSzPts val="1200"/>
                        <a:buFont typeface="Trebuchet MS"/>
                        <a:buNone/>
                      </a:pPr>
                      <a:endParaRPr sz="1200" u="none" strike="noStrike" cap="none"/>
                    </a:p>
                  </a:txBody>
                  <a:tcPr marL="91425" marR="91425" marT="91425" marB="91425">
                    <a:solidFill>
                      <a:srgbClr val="B6D7A8"/>
                    </a:solidFill>
                  </a:tcPr>
                </a:tc>
                <a:extLst>
                  <a:ext uri="{0D108BD9-81ED-4DB2-BD59-A6C34878D82A}">
                    <a16:rowId xmlns:a16="http://schemas.microsoft.com/office/drawing/2014/main" val="2606853983"/>
                  </a:ext>
                </a:extLst>
              </a:tr>
            </a:tbl>
          </a:graphicData>
        </a:graphic>
      </p:graphicFrame>
      <p:pic>
        <p:nvPicPr>
          <p:cNvPr id="9" name="Picture 8" descr="A close-up of a machine&#10;&#10;Description automatically generated">
            <a:extLst>
              <a:ext uri="{FF2B5EF4-FFF2-40B4-BE49-F238E27FC236}">
                <a16:creationId xmlns:a16="http://schemas.microsoft.com/office/drawing/2014/main" id="{005A3C91-0D63-785D-4E9B-FE731CABA3F2}"/>
              </a:ext>
            </a:extLst>
          </p:cNvPr>
          <p:cNvPicPr>
            <a:picLocks noChangeAspect="1"/>
          </p:cNvPicPr>
          <p:nvPr/>
        </p:nvPicPr>
        <p:blipFill>
          <a:blip r:embed="rId5"/>
          <a:stretch>
            <a:fillRect/>
          </a:stretch>
        </p:blipFill>
        <p:spPr>
          <a:xfrm>
            <a:off x="333757" y="2799518"/>
            <a:ext cx="1114912" cy="1125235"/>
          </a:xfrm>
          <a:prstGeom prst="rect">
            <a:avLst/>
          </a:prstGeom>
        </p:spPr>
      </p:pic>
      <p:pic>
        <p:nvPicPr>
          <p:cNvPr id="11" name="Picture 10" descr="A black electric motor with measurements&#10;&#10;Description automatically generated">
            <a:extLst>
              <a:ext uri="{FF2B5EF4-FFF2-40B4-BE49-F238E27FC236}">
                <a16:creationId xmlns:a16="http://schemas.microsoft.com/office/drawing/2014/main" id="{D6AE1783-8B0E-92A0-71A1-82D9B4B20476}"/>
              </a:ext>
            </a:extLst>
          </p:cNvPr>
          <p:cNvPicPr>
            <a:picLocks noChangeAspect="1"/>
          </p:cNvPicPr>
          <p:nvPr/>
        </p:nvPicPr>
        <p:blipFill>
          <a:blip r:embed="rId6"/>
          <a:stretch>
            <a:fillRect/>
          </a:stretch>
        </p:blipFill>
        <p:spPr>
          <a:xfrm>
            <a:off x="1662656" y="2774793"/>
            <a:ext cx="1174684" cy="1174684"/>
          </a:xfrm>
          <a:prstGeom prst="rect">
            <a:avLst/>
          </a:prstGeom>
        </p:spPr>
      </p:pic>
      <p:pic>
        <p:nvPicPr>
          <p:cNvPr id="13" name="Picture 12" descr="A close-up of a small electric motor&#10;&#10;Description automatically generated">
            <a:extLst>
              <a:ext uri="{FF2B5EF4-FFF2-40B4-BE49-F238E27FC236}">
                <a16:creationId xmlns:a16="http://schemas.microsoft.com/office/drawing/2014/main" id="{7C7F2670-5434-445F-624B-DDE6CECE5DF3}"/>
              </a:ext>
            </a:extLst>
          </p:cNvPr>
          <p:cNvPicPr>
            <a:picLocks noChangeAspect="1"/>
          </p:cNvPicPr>
          <p:nvPr/>
        </p:nvPicPr>
        <p:blipFill>
          <a:blip r:embed="rId7"/>
          <a:stretch>
            <a:fillRect/>
          </a:stretch>
        </p:blipFill>
        <p:spPr>
          <a:xfrm>
            <a:off x="3051327" y="2774793"/>
            <a:ext cx="1114912" cy="1124334"/>
          </a:xfrm>
          <a:prstGeom prst="rect">
            <a:avLst/>
          </a:prstGeom>
        </p:spPr>
      </p:pic>
      <p:sp>
        <p:nvSpPr>
          <p:cNvPr id="16" name="Google Shape;258;p7">
            <a:extLst>
              <a:ext uri="{FF2B5EF4-FFF2-40B4-BE49-F238E27FC236}">
                <a16:creationId xmlns:a16="http://schemas.microsoft.com/office/drawing/2014/main" id="{A31B4CA9-C955-CDC5-900B-6CA8C75AEBB3}"/>
              </a:ext>
            </a:extLst>
          </p:cNvPr>
          <p:cNvSpPr txBox="1">
            <a:spLocks/>
          </p:cNvSpPr>
          <p:nvPr/>
        </p:nvSpPr>
        <p:spPr>
          <a:xfrm>
            <a:off x="407740" y="4101912"/>
            <a:ext cx="966945" cy="3149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7180" algn="r" rtl="0">
              <a:lnSpc>
                <a:spcPct val="100000"/>
              </a:lnSpc>
              <a:spcBef>
                <a:spcPts val="750"/>
              </a:spcBef>
              <a:spcAft>
                <a:spcPts val="0"/>
              </a:spcAft>
              <a:buClr>
                <a:schemeClr val="accent1"/>
              </a:buClr>
              <a:buSzPts val="1080"/>
              <a:buFont typeface="Noto Sans Symbols"/>
              <a:buNone/>
              <a:defRPr sz="1350" b="0" i="0" u="none" strike="noStrike" cap="none">
                <a:solidFill>
                  <a:srgbClr val="7F7F7F"/>
                </a:solidFill>
                <a:latin typeface="Trebuchet MS"/>
                <a:ea typeface="Trebuchet MS"/>
                <a:cs typeface="Trebuchet MS"/>
                <a:sym typeface="Trebuchet MS"/>
              </a:defRPr>
            </a:lvl1pPr>
            <a:lvl2pPr marL="914400" marR="0" lvl="1" indent="-289560" algn="ctr" rtl="0">
              <a:lnSpc>
                <a:spcPct val="100000"/>
              </a:lnSpc>
              <a:spcBef>
                <a:spcPts val="750"/>
              </a:spcBef>
              <a:spcAft>
                <a:spcPts val="0"/>
              </a:spcAft>
              <a:buClr>
                <a:schemeClr val="accent1"/>
              </a:buClr>
              <a:buSzPts val="960"/>
              <a:buFont typeface="Noto Sans Symbols"/>
              <a:buNone/>
              <a:defRPr sz="1200" b="0" i="0" u="none" strike="noStrike" cap="none">
                <a:solidFill>
                  <a:srgbClr val="888888"/>
                </a:solidFill>
                <a:latin typeface="Trebuchet MS"/>
                <a:ea typeface="Trebuchet MS"/>
                <a:cs typeface="Trebuchet MS"/>
                <a:sym typeface="Trebuchet MS"/>
              </a:defRPr>
            </a:lvl2pPr>
            <a:lvl3pPr marL="1371600" marR="0" lvl="2" indent="-281939" algn="ctr" rtl="0">
              <a:lnSpc>
                <a:spcPct val="100000"/>
              </a:lnSpc>
              <a:spcBef>
                <a:spcPts val="750"/>
              </a:spcBef>
              <a:spcAft>
                <a:spcPts val="0"/>
              </a:spcAft>
              <a:buClr>
                <a:schemeClr val="accent1"/>
              </a:buClr>
              <a:buSzPts val="840"/>
              <a:buFont typeface="Noto Sans Symbols"/>
              <a:buNone/>
              <a:defRPr sz="1050" b="0" i="0" u="none" strike="noStrike" cap="none">
                <a:solidFill>
                  <a:srgbClr val="888888"/>
                </a:solidFill>
                <a:latin typeface="Trebuchet MS"/>
                <a:ea typeface="Trebuchet MS"/>
                <a:cs typeface="Trebuchet MS"/>
                <a:sym typeface="Trebuchet MS"/>
              </a:defRPr>
            </a:lvl3pPr>
            <a:lvl4pPr marL="1828800" marR="0" lvl="3" indent="-274319"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4pPr>
            <a:lvl5pPr marL="2286000" marR="0" lvl="4"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5pPr>
            <a:lvl6pPr marL="2743200" marR="0" lvl="5"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6pPr>
            <a:lvl7pPr marL="3200400" marR="0" lvl="6"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7pPr>
            <a:lvl8pPr marL="3657600" marR="0" lvl="7"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8pPr>
            <a:lvl9pPr marL="4114800" marR="0" lvl="8"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9pPr>
          </a:lstStyle>
          <a:p>
            <a:pPr marL="0" indent="0" algn="ctr">
              <a:spcBef>
                <a:spcPts val="0"/>
              </a:spcBef>
              <a:buSzPts val="960"/>
            </a:pPr>
            <a:r>
              <a:rPr lang="en-US" sz="1000" b="1">
                <a:solidFill>
                  <a:schemeClr val="dk1"/>
                </a:solidFill>
              </a:rPr>
              <a:t>7A AC Servo</a:t>
            </a:r>
          </a:p>
        </p:txBody>
      </p:sp>
      <p:sp>
        <p:nvSpPr>
          <p:cNvPr id="17" name="Google Shape;258;p7">
            <a:extLst>
              <a:ext uri="{FF2B5EF4-FFF2-40B4-BE49-F238E27FC236}">
                <a16:creationId xmlns:a16="http://schemas.microsoft.com/office/drawing/2014/main" id="{C35E097E-FDE3-9BB3-D915-051D090F277B}"/>
              </a:ext>
            </a:extLst>
          </p:cNvPr>
          <p:cNvSpPr txBox="1">
            <a:spLocks/>
          </p:cNvSpPr>
          <p:nvPr/>
        </p:nvSpPr>
        <p:spPr>
          <a:xfrm>
            <a:off x="1634782" y="4126521"/>
            <a:ext cx="1230432" cy="3149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7180" algn="r" rtl="0">
              <a:lnSpc>
                <a:spcPct val="100000"/>
              </a:lnSpc>
              <a:spcBef>
                <a:spcPts val="750"/>
              </a:spcBef>
              <a:spcAft>
                <a:spcPts val="0"/>
              </a:spcAft>
              <a:buClr>
                <a:schemeClr val="accent1"/>
              </a:buClr>
              <a:buSzPts val="1080"/>
              <a:buFont typeface="Noto Sans Symbols"/>
              <a:buNone/>
              <a:defRPr sz="1350" b="0" i="0" u="none" strike="noStrike" cap="none">
                <a:solidFill>
                  <a:srgbClr val="7F7F7F"/>
                </a:solidFill>
                <a:latin typeface="Trebuchet MS"/>
                <a:ea typeface="Trebuchet MS"/>
                <a:cs typeface="Trebuchet MS"/>
                <a:sym typeface="Trebuchet MS"/>
              </a:defRPr>
            </a:lvl1pPr>
            <a:lvl2pPr marL="914400" marR="0" lvl="1" indent="-289560" algn="ctr" rtl="0">
              <a:lnSpc>
                <a:spcPct val="100000"/>
              </a:lnSpc>
              <a:spcBef>
                <a:spcPts val="750"/>
              </a:spcBef>
              <a:spcAft>
                <a:spcPts val="0"/>
              </a:spcAft>
              <a:buClr>
                <a:schemeClr val="accent1"/>
              </a:buClr>
              <a:buSzPts val="960"/>
              <a:buFont typeface="Noto Sans Symbols"/>
              <a:buNone/>
              <a:defRPr sz="1200" b="0" i="0" u="none" strike="noStrike" cap="none">
                <a:solidFill>
                  <a:srgbClr val="888888"/>
                </a:solidFill>
                <a:latin typeface="Trebuchet MS"/>
                <a:ea typeface="Trebuchet MS"/>
                <a:cs typeface="Trebuchet MS"/>
                <a:sym typeface="Trebuchet MS"/>
              </a:defRPr>
            </a:lvl2pPr>
            <a:lvl3pPr marL="1371600" marR="0" lvl="2" indent="-281939" algn="ctr" rtl="0">
              <a:lnSpc>
                <a:spcPct val="100000"/>
              </a:lnSpc>
              <a:spcBef>
                <a:spcPts val="750"/>
              </a:spcBef>
              <a:spcAft>
                <a:spcPts val="0"/>
              </a:spcAft>
              <a:buClr>
                <a:schemeClr val="accent1"/>
              </a:buClr>
              <a:buSzPts val="840"/>
              <a:buFont typeface="Noto Sans Symbols"/>
              <a:buNone/>
              <a:defRPr sz="1050" b="0" i="0" u="none" strike="noStrike" cap="none">
                <a:solidFill>
                  <a:srgbClr val="888888"/>
                </a:solidFill>
                <a:latin typeface="Trebuchet MS"/>
                <a:ea typeface="Trebuchet MS"/>
                <a:cs typeface="Trebuchet MS"/>
                <a:sym typeface="Trebuchet MS"/>
              </a:defRPr>
            </a:lvl3pPr>
            <a:lvl4pPr marL="1828800" marR="0" lvl="3" indent="-274319"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4pPr>
            <a:lvl5pPr marL="2286000" marR="0" lvl="4"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5pPr>
            <a:lvl6pPr marL="2743200" marR="0" lvl="5"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6pPr>
            <a:lvl7pPr marL="3200400" marR="0" lvl="6"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7pPr>
            <a:lvl8pPr marL="3657600" marR="0" lvl="7"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8pPr>
            <a:lvl9pPr marL="4114800" marR="0" lvl="8"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9pPr>
          </a:lstStyle>
          <a:p>
            <a:pPr marL="0" indent="0" algn="ctr">
              <a:spcBef>
                <a:spcPts val="0"/>
              </a:spcBef>
              <a:buSzPts val="960"/>
            </a:pPr>
            <a:r>
              <a:rPr lang="en-US" sz="1000" b="1">
                <a:solidFill>
                  <a:schemeClr val="dk1"/>
                </a:solidFill>
              </a:rPr>
              <a:t>5A Stepper Motor</a:t>
            </a:r>
          </a:p>
        </p:txBody>
      </p:sp>
      <p:sp>
        <p:nvSpPr>
          <p:cNvPr id="18" name="Google Shape;258;p7">
            <a:extLst>
              <a:ext uri="{FF2B5EF4-FFF2-40B4-BE49-F238E27FC236}">
                <a16:creationId xmlns:a16="http://schemas.microsoft.com/office/drawing/2014/main" id="{78ADBAFA-917E-900A-B28D-8167D5196083}"/>
              </a:ext>
            </a:extLst>
          </p:cNvPr>
          <p:cNvSpPr txBox="1">
            <a:spLocks/>
          </p:cNvSpPr>
          <p:nvPr/>
        </p:nvSpPr>
        <p:spPr>
          <a:xfrm>
            <a:off x="2940127" y="4101912"/>
            <a:ext cx="1337312" cy="3149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7180" algn="r" rtl="0">
              <a:lnSpc>
                <a:spcPct val="100000"/>
              </a:lnSpc>
              <a:spcBef>
                <a:spcPts val="750"/>
              </a:spcBef>
              <a:spcAft>
                <a:spcPts val="0"/>
              </a:spcAft>
              <a:buClr>
                <a:schemeClr val="accent1"/>
              </a:buClr>
              <a:buSzPts val="1080"/>
              <a:buFont typeface="Noto Sans Symbols"/>
              <a:buNone/>
              <a:defRPr sz="1350" b="0" i="0" u="none" strike="noStrike" cap="none">
                <a:solidFill>
                  <a:srgbClr val="7F7F7F"/>
                </a:solidFill>
                <a:latin typeface="Trebuchet MS"/>
                <a:ea typeface="Trebuchet MS"/>
                <a:cs typeface="Trebuchet MS"/>
                <a:sym typeface="Trebuchet MS"/>
              </a:defRPr>
            </a:lvl1pPr>
            <a:lvl2pPr marL="914400" marR="0" lvl="1" indent="-289560" algn="ctr" rtl="0">
              <a:lnSpc>
                <a:spcPct val="100000"/>
              </a:lnSpc>
              <a:spcBef>
                <a:spcPts val="750"/>
              </a:spcBef>
              <a:spcAft>
                <a:spcPts val="0"/>
              </a:spcAft>
              <a:buClr>
                <a:schemeClr val="accent1"/>
              </a:buClr>
              <a:buSzPts val="960"/>
              <a:buFont typeface="Noto Sans Symbols"/>
              <a:buNone/>
              <a:defRPr sz="1200" b="0" i="0" u="none" strike="noStrike" cap="none">
                <a:solidFill>
                  <a:srgbClr val="888888"/>
                </a:solidFill>
                <a:latin typeface="Trebuchet MS"/>
                <a:ea typeface="Trebuchet MS"/>
                <a:cs typeface="Trebuchet MS"/>
                <a:sym typeface="Trebuchet MS"/>
              </a:defRPr>
            </a:lvl2pPr>
            <a:lvl3pPr marL="1371600" marR="0" lvl="2" indent="-281939" algn="ctr" rtl="0">
              <a:lnSpc>
                <a:spcPct val="100000"/>
              </a:lnSpc>
              <a:spcBef>
                <a:spcPts val="750"/>
              </a:spcBef>
              <a:spcAft>
                <a:spcPts val="0"/>
              </a:spcAft>
              <a:buClr>
                <a:schemeClr val="accent1"/>
              </a:buClr>
              <a:buSzPts val="840"/>
              <a:buFont typeface="Noto Sans Symbols"/>
              <a:buNone/>
              <a:defRPr sz="1050" b="0" i="0" u="none" strike="noStrike" cap="none">
                <a:solidFill>
                  <a:srgbClr val="888888"/>
                </a:solidFill>
                <a:latin typeface="Trebuchet MS"/>
                <a:ea typeface="Trebuchet MS"/>
                <a:cs typeface="Trebuchet MS"/>
                <a:sym typeface="Trebuchet MS"/>
              </a:defRPr>
            </a:lvl3pPr>
            <a:lvl4pPr marL="1828800" marR="0" lvl="3" indent="-274319"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4pPr>
            <a:lvl5pPr marL="2286000" marR="0" lvl="4"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5pPr>
            <a:lvl6pPr marL="2743200" marR="0" lvl="5"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6pPr>
            <a:lvl7pPr marL="3200400" marR="0" lvl="6"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7pPr>
            <a:lvl8pPr marL="3657600" marR="0" lvl="7"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8pPr>
            <a:lvl9pPr marL="4114800" marR="0" lvl="8"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9pPr>
          </a:lstStyle>
          <a:p>
            <a:pPr marL="0" indent="0" algn="ctr">
              <a:spcBef>
                <a:spcPts val="0"/>
              </a:spcBef>
              <a:buSzPts val="960"/>
            </a:pPr>
            <a:r>
              <a:rPr lang="en-US" sz="1000" b="1">
                <a:solidFill>
                  <a:schemeClr val="dk1"/>
                </a:solidFill>
              </a:rPr>
              <a:t>DC Brushed Motor</a:t>
            </a:r>
          </a:p>
        </p:txBody>
      </p:sp>
      <p:sp>
        <p:nvSpPr>
          <p:cNvPr id="19" name="Google Shape;258;p7">
            <a:extLst>
              <a:ext uri="{FF2B5EF4-FFF2-40B4-BE49-F238E27FC236}">
                <a16:creationId xmlns:a16="http://schemas.microsoft.com/office/drawing/2014/main" id="{AFCEAC67-94F0-D1BC-EC7A-00D15F5BDB20}"/>
              </a:ext>
            </a:extLst>
          </p:cNvPr>
          <p:cNvSpPr txBox="1">
            <a:spLocks/>
          </p:cNvSpPr>
          <p:nvPr/>
        </p:nvSpPr>
        <p:spPr>
          <a:xfrm>
            <a:off x="5322482" y="3362135"/>
            <a:ext cx="1710224" cy="16458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7180" algn="r" rtl="0">
              <a:lnSpc>
                <a:spcPct val="100000"/>
              </a:lnSpc>
              <a:spcBef>
                <a:spcPts val="750"/>
              </a:spcBef>
              <a:spcAft>
                <a:spcPts val="0"/>
              </a:spcAft>
              <a:buClr>
                <a:schemeClr val="accent1"/>
              </a:buClr>
              <a:buSzPts val="1080"/>
              <a:buFont typeface="Noto Sans Symbols"/>
              <a:buNone/>
              <a:defRPr sz="1350" b="0" i="0" u="none" strike="noStrike" cap="none">
                <a:solidFill>
                  <a:srgbClr val="7F7F7F"/>
                </a:solidFill>
                <a:latin typeface="Trebuchet MS"/>
                <a:ea typeface="Trebuchet MS"/>
                <a:cs typeface="Trebuchet MS"/>
                <a:sym typeface="Trebuchet MS"/>
              </a:defRPr>
            </a:lvl1pPr>
            <a:lvl2pPr marL="914400" marR="0" lvl="1" indent="-289560" algn="ctr" rtl="0">
              <a:lnSpc>
                <a:spcPct val="100000"/>
              </a:lnSpc>
              <a:spcBef>
                <a:spcPts val="750"/>
              </a:spcBef>
              <a:spcAft>
                <a:spcPts val="0"/>
              </a:spcAft>
              <a:buClr>
                <a:schemeClr val="accent1"/>
              </a:buClr>
              <a:buSzPts val="960"/>
              <a:buFont typeface="Noto Sans Symbols"/>
              <a:buNone/>
              <a:defRPr sz="1200" b="0" i="0" u="none" strike="noStrike" cap="none">
                <a:solidFill>
                  <a:srgbClr val="888888"/>
                </a:solidFill>
                <a:latin typeface="Trebuchet MS"/>
                <a:ea typeface="Trebuchet MS"/>
                <a:cs typeface="Trebuchet MS"/>
                <a:sym typeface="Trebuchet MS"/>
              </a:defRPr>
            </a:lvl2pPr>
            <a:lvl3pPr marL="1371600" marR="0" lvl="2" indent="-281939" algn="ctr" rtl="0">
              <a:lnSpc>
                <a:spcPct val="100000"/>
              </a:lnSpc>
              <a:spcBef>
                <a:spcPts val="750"/>
              </a:spcBef>
              <a:spcAft>
                <a:spcPts val="0"/>
              </a:spcAft>
              <a:buClr>
                <a:schemeClr val="accent1"/>
              </a:buClr>
              <a:buSzPts val="840"/>
              <a:buFont typeface="Noto Sans Symbols"/>
              <a:buNone/>
              <a:defRPr sz="1050" b="0" i="0" u="none" strike="noStrike" cap="none">
                <a:solidFill>
                  <a:srgbClr val="888888"/>
                </a:solidFill>
                <a:latin typeface="Trebuchet MS"/>
                <a:ea typeface="Trebuchet MS"/>
                <a:cs typeface="Trebuchet MS"/>
                <a:sym typeface="Trebuchet MS"/>
              </a:defRPr>
            </a:lvl3pPr>
            <a:lvl4pPr marL="1828800" marR="0" lvl="3" indent="-274319"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4pPr>
            <a:lvl5pPr marL="2286000" marR="0" lvl="4"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5pPr>
            <a:lvl6pPr marL="2743200" marR="0" lvl="5"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6pPr>
            <a:lvl7pPr marL="3200400" marR="0" lvl="6"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7pPr>
            <a:lvl8pPr marL="3657600" marR="0" lvl="7"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8pPr>
            <a:lvl9pPr marL="4114800" marR="0" lvl="8"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9pPr>
          </a:lstStyle>
          <a:p>
            <a:pPr marL="171450" indent="-171450" algn="l">
              <a:spcBef>
                <a:spcPts val="0"/>
              </a:spcBef>
              <a:buClrTx/>
              <a:buSzPts val="960"/>
              <a:buFont typeface="Trebuchet MS" panose="020B0603020202020204" pitchFamily="34" charset="0"/>
              <a:buChar char="●"/>
            </a:pPr>
            <a:r>
              <a:rPr lang="en-US" sz="1000">
                <a:solidFill>
                  <a:schemeClr val="dk1"/>
                </a:solidFill>
              </a:rPr>
              <a:t>Brushed DC Motors were chosen because of their use in linear actuators. </a:t>
            </a:r>
          </a:p>
          <a:p>
            <a:pPr marL="171450" indent="-171450" algn="l">
              <a:spcBef>
                <a:spcPts val="0"/>
              </a:spcBef>
              <a:buClrTx/>
              <a:buSzPts val="960"/>
              <a:buFont typeface="Trebuchet MS" panose="020B0603020202020204" pitchFamily="34" charset="0"/>
              <a:buChar char="●"/>
            </a:pPr>
            <a:r>
              <a:rPr lang="en-US" sz="1000">
                <a:solidFill>
                  <a:schemeClr val="dk1"/>
                </a:solidFill>
              </a:rPr>
              <a:t>Linear Actuators were preferred for a simplistic design that did not require any additional mechanical components. </a:t>
            </a:r>
          </a:p>
        </p:txBody>
      </p:sp>
      <p:sp>
        <p:nvSpPr>
          <p:cNvPr id="20" name="Google Shape;258;p7">
            <a:extLst>
              <a:ext uri="{FF2B5EF4-FFF2-40B4-BE49-F238E27FC236}">
                <a16:creationId xmlns:a16="http://schemas.microsoft.com/office/drawing/2014/main" id="{51812786-5DF5-4606-2F99-80261C2B8A23}"/>
              </a:ext>
            </a:extLst>
          </p:cNvPr>
          <p:cNvSpPr txBox="1">
            <a:spLocks/>
          </p:cNvSpPr>
          <p:nvPr/>
        </p:nvSpPr>
        <p:spPr>
          <a:xfrm>
            <a:off x="4216188" y="4314109"/>
            <a:ext cx="966945" cy="481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7180" algn="r" rtl="0">
              <a:lnSpc>
                <a:spcPct val="100000"/>
              </a:lnSpc>
              <a:spcBef>
                <a:spcPts val="750"/>
              </a:spcBef>
              <a:spcAft>
                <a:spcPts val="0"/>
              </a:spcAft>
              <a:buClr>
                <a:schemeClr val="accent1"/>
              </a:buClr>
              <a:buSzPts val="1080"/>
              <a:buFont typeface="Noto Sans Symbols"/>
              <a:buNone/>
              <a:defRPr sz="1350" b="0" i="0" u="none" strike="noStrike" cap="none">
                <a:solidFill>
                  <a:srgbClr val="7F7F7F"/>
                </a:solidFill>
                <a:latin typeface="Trebuchet MS"/>
                <a:ea typeface="Trebuchet MS"/>
                <a:cs typeface="Trebuchet MS"/>
                <a:sym typeface="Trebuchet MS"/>
              </a:defRPr>
            </a:lvl1pPr>
            <a:lvl2pPr marL="914400" marR="0" lvl="1" indent="-289560" algn="ctr" rtl="0">
              <a:lnSpc>
                <a:spcPct val="100000"/>
              </a:lnSpc>
              <a:spcBef>
                <a:spcPts val="750"/>
              </a:spcBef>
              <a:spcAft>
                <a:spcPts val="0"/>
              </a:spcAft>
              <a:buClr>
                <a:schemeClr val="accent1"/>
              </a:buClr>
              <a:buSzPts val="960"/>
              <a:buFont typeface="Noto Sans Symbols"/>
              <a:buNone/>
              <a:defRPr sz="1200" b="0" i="0" u="none" strike="noStrike" cap="none">
                <a:solidFill>
                  <a:srgbClr val="888888"/>
                </a:solidFill>
                <a:latin typeface="Trebuchet MS"/>
                <a:ea typeface="Trebuchet MS"/>
                <a:cs typeface="Trebuchet MS"/>
                <a:sym typeface="Trebuchet MS"/>
              </a:defRPr>
            </a:lvl2pPr>
            <a:lvl3pPr marL="1371600" marR="0" lvl="2" indent="-281939" algn="ctr" rtl="0">
              <a:lnSpc>
                <a:spcPct val="100000"/>
              </a:lnSpc>
              <a:spcBef>
                <a:spcPts val="750"/>
              </a:spcBef>
              <a:spcAft>
                <a:spcPts val="0"/>
              </a:spcAft>
              <a:buClr>
                <a:schemeClr val="accent1"/>
              </a:buClr>
              <a:buSzPts val="840"/>
              <a:buFont typeface="Noto Sans Symbols"/>
              <a:buNone/>
              <a:defRPr sz="1050" b="0" i="0" u="none" strike="noStrike" cap="none">
                <a:solidFill>
                  <a:srgbClr val="888888"/>
                </a:solidFill>
                <a:latin typeface="Trebuchet MS"/>
                <a:ea typeface="Trebuchet MS"/>
                <a:cs typeface="Trebuchet MS"/>
                <a:sym typeface="Trebuchet MS"/>
              </a:defRPr>
            </a:lvl3pPr>
            <a:lvl4pPr marL="1828800" marR="0" lvl="3" indent="-274319"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4pPr>
            <a:lvl5pPr marL="2286000" marR="0" lvl="4"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5pPr>
            <a:lvl6pPr marL="2743200" marR="0" lvl="5"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6pPr>
            <a:lvl7pPr marL="3200400" marR="0" lvl="6"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7pPr>
            <a:lvl8pPr marL="3657600" marR="0" lvl="7"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8pPr>
            <a:lvl9pPr marL="4114800" marR="0" lvl="8" indent="-274320" algn="ctr" rtl="0">
              <a:lnSpc>
                <a:spcPct val="100000"/>
              </a:lnSpc>
              <a:spcBef>
                <a:spcPts val="750"/>
              </a:spcBef>
              <a:spcAft>
                <a:spcPts val="0"/>
              </a:spcAft>
              <a:buClr>
                <a:schemeClr val="accent1"/>
              </a:buClr>
              <a:buSzPts val="720"/>
              <a:buFont typeface="Noto Sans Symbols"/>
              <a:buNone/>
              <a:defRPr sz="900" b="0" i="0" u="none" strike="noStrike" cap="none">
                <a:solidFill>
                  <a:srgbClr val="888888"/>
                </a:solidFill>
                <a:latin typeface="Trebuchet MS"/>
                <a:ea typeface="Trebuchet MS"/>
                <a:cs typeface="Trebuchet MS"/>
                <a:sym typeface="Trebuchet MS"/>
              </a:defRPr>
            </a:lvl9pPr>
          </a:lstStyle>
          <a:p>
            <a:pPr marL="0" indent="0" algn="ctr">
              <a:spcBef>
                <a:spcPts val="0"/>
              </a:spcBef>
              <a:buSzPts val="960"/>
            </a:pPr>
            <a:r>
              <a:rPr lang="en-US" sz="1000" b="1">
                <a:solidFill>
                  <a:schemeClr val="dk1"/>
                </a:solidFill>
              </a:rPr>
              <a:t>Linear Actuator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ctrTitle"/>
          </p:nvPr>
        </p:nvSpPr>
        <p:spPr>
          <a:xfrm>
            <a:off x="270700" y="73975"/>
            <a:ext cx="5637000" cy="525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accent1"/>
              </a:buClr>
              <a:buSzPts val="990"/>
              <a:buFont typeface="Trebuchet MS"/>
              <a:buNone/>
            </a:pPr>
            <a:r>
              <a:rPr lang="en" sz="2500" b="1">
                <a:solidFill>
                  <a:schemeClr val="dk1"/>
                </a:solidFill>
              </a:rPr>
              <a:t>Linear Actuator Selection</a:t>
            </a:r>
            <a:endParaRPr sz="2500" b="1">
              <a:solidFill>
                <a:schemeClr val="dk1"/>
              </a:solidFill>
            </a:endParaRPr>
          </a:p>
        </p:txBody>
      </p:sp>
      <p:sp>
        <p:nvSpPr>
          <p:cNvPr id="258" name="Google Shape;258;p7"/>
          <p:cNvSpPr txBox="1">
            <a:spLocks noGrp="1"/>
          </p:cNvSpPr>
          <p:nvPr>
            <p:ph type="subTitle" idx="1"/>
          </p:nvPr>
        </p:nvSpPr>
        <p:spPr>
          <a:xfrm>
            <a:off x="178175" y="681825"/>
            <a:ext cx="3366600" cy="22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960"/>
              <a:buNone/>
            </a:pPr>
            <a:r>
              <a:rPr lang="en" sz="1200">
                <a:solidFill>
                  <a:schemeClr val="dk1"/>
                </a:solidFill>
              </a:rPr>
              <a:t>Our Criteria:</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Withstand the typical load of a desk and an additional load of at least 50 lbs.</a:t>
            </a:r>
            <a:endParaRPr sz="1200">
              <a:solidFill>
                <a:schemeClr val="dk1"/>
              </a:solidFill>
            </a:endParaRPr>
          </a:p>
          <a:p>
            <a:pPr marL="457200" lvl="0" indent="-304800" algn="l" rtl="0">
              <a:spcBef>
                <a:spcPts val="1000"/>
              </a:spcBef>
              <a:spcAft>
                <a:spcPts val="0"/>
              </a:spcAft>
              <a:buClr>
                <a:schemeClr val="dk1"/>
              </a:buClr>
              <a:buSzPts val="1200"/>
              <a:buChar char="●"/>
            </a:pPr>
            <a:r>
              <a:rPr lang="en" sz="1200">
                <a:solidFill>
                  <a:schemeClr val="dk1"/>
                </a:solidFill>
              </a:rPr>
              <a:t>Need to continuously maintain at least a 25mm/s speed under full load.</a:t>
            </a:r>
            <a:endParaRPr sz="1200">
              <a:solidFill>
                <a:schemeClr val="dk1"/>
              </a:solidFill>
            </a:endParaRPr>
          </a:p>
          <a:p>
            <a:pPr marL="457200" lvl="0" indent="-304800" algn="l" rtl="0">
              <a:spcBef>
                <a:spcPts val="1000"/>
              </a:spcBef>
              <a:spcAft>
                <a:spcPts val="0"/>
              </a:spcAft>
              <a:buClr>
                <a:schemeClr val="dk1"/>
              </a:buClr>
              <a:buSzPts val="1200"/>
              <a:buChar char="●"/>
            </a:pPr>
            <a:r>
              <a:rPr lang="en" sz="1200">
                <a:solidFill>
                  <a:schemeClr val="dk1"/>
                </a:solidFill>
              </a:rPr>
              <a:t>Feedback system crucial in order to accurately track position.</a:t>
            </a:r>
            <a:endParaRPr sz="1200">
              <a:solidFill>
                <a:schemeClr val="dk1"/>
              </a:solidFill>
            </a:endParaRPr>
          </a:p>
          <a:p>
            <a:pPr marL="457200" lvl="0" indent="-304800" algn="l" rtl="0">
              <a:spcBef>
                <a:spcPts val="1000"/>
              </a:spcBef>
              <a:spcAft>
                <a:spcPts val="1000"/>
              </a:spcAft>
              <a:buClr>
                <a:schemeClr val="dk1"/>
              </a:buClr>
              <a:buSzPts val="1200"/>
              <a:buChar char="●"/>
            </a:pPr>
            <a:r>
              <a:rPr lang="en" sz="1200">
                <a:solidFill>
                  <a:schemeClr val="dk1"/>
                </a:solidFill>
              </a:rPr>
              <a:t>The overall price and availability were the last main considerations</a:t>
            </a:r>
            <a:endParaRPr sz="1200">
              <a:solidFill>
                <a:schemeClr val="dk1"/>
              </a:solidFill>
            </a:endParaRPr>
          </a:p>
        </p:txBody>
      </p:sp>
      <p:graphicFrame>
        <p:nvGraphicFramePr>
          <p:cNvPr id="259" name="Google Shape;259;p7"/>
          <p:cNvGraphicFramePr/>
          <p:nvPr>
            <p:extLst>
              <p:ext uri="{D42A27DB-BD31-4B8C-83A1-F6EECF244321}">
                <p14:modId xmlns:p14="http://schemas.microsoft.com/office/powerpoint/2010/main" val="2027085689"/>
              </p:ext>
            </p:extLst>
          </p:nvPr>
        </p:nvGraphicFramePr>
        <p:xfrm>
          <a:off x="4008125" y="925825"/>
          <a:ext cx="5135875" cy="3943950"/>
        </p:xfrm>
        <a:graphic>
          <a:graphicData uri="http://schemas.openxmlformats.org/drawingml/2006/table">
            <a:tbl>
              <a:tblPr>
                <a:tableStyleId>{DF1B5C0F-08DA-45F8-95B9-79A3A3C643A0}</a:tableStyleId>
              </a:tblPr>
              <a:tblGrid>
                <a:gridCol w="961475">
                  <a:extLst>
                    <a:ext uri="{9D8B030D-6E8A-4147-A177-3AD203B41FA5}">
                      <a16:colId xmlns:a16="http://schemas.microsoft.com/office/drawing/2014/main" val="20000"/>
                    </a:ext>
                  </a:extLst>
                </a:gridCol>
                <a:gridCol w="1631750">
                  <a:extLst>
                    <a:ext uri="{9D8B030D-6E8A-4147-A177-3AD203B41FA5}">
                      <a16:colId xmlns:a16="http://schemas.microsoft.com/office/drawing/2014/main" val="20001"/>
                    </a:ext>
                  </a:extLst>
                </a:gridCol>
                <a:gridCol w="1262250">
                  <a:extLst>
                    <a:ext uri="{9D8B030D-6E8A-4147-A177-3AD203B41FA5}">
                      <a16:colId xmlns:a16="http://schemas.microsoft.com/office/drawing/2014/main" val="20002"/>
                    </a:ext>
                  </a:extLst>
                </a:gridCol>
                <a:gridCol w="1280400">
                  <a:extLst>
                    <a:ext uri="{9D8B030D-6E8A-4147-A177-3AD203B41FA5}">
                      <a16:colId xmlns:a16="http://schemas.microsoft.com/office/drawing/2014/main" val="20003"/>
                    </a:ext>
                  </a:extLst>
                </a:gridCol>
              </a:tblGrid>
              <a:tr h="598800">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Linear Actuator</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Progressive Automations</a:t>
                      </a:r>
                      <a:endParaRPr sz="1000" b="1" u="none" strike="noStrike" cap="none"/>
                    </a:p>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Model: PA-14P-18-xx</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Firgelli Automations</a:t>
                      </a:r>
                      <a:endParaRPr sz="1000" b="1" u="none" strike="noStrike" cap="none"/>
                    </a:p>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Model: FA-OS-xx-12-18</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Electric Linear Actuators</a:t>
                      </a:r>
                      <a:endParaRPr sz="1000" b="1" u="none" strike="noStrike" cap="none"/>
                    </a:p>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Model: 0041670</a:t>
                      </a:r>
                      <a:endParaRPr sz="1000" b="1" u="none" strike="noStrike" cap="none"/>
                    </a:p>
                  </a:txBody>
                  <a:tcPr marL="91425" marR="91425" marT="0" marB="0">
                    <a:solidFill>
                      <a:schemeClr val="bg1">
                        <a:lumMod val="75000"/>
                      </a:schemeClr>
                    </a:solidFill>
                  </a:tcPr>
                </a:tc>
                <a:extLst>
                  <a:ext uri="{0D108BD9-81ED-4DB2-BD59-A6C34878D82A}">
                    <a16:rowId xmlns:a16="http://schemas.microsoft.com/office/drawing/2014/main" val="10000"/>
                  </a:ext>
                </a:extLst>
              </a:tr>
              <a:tr h="195850">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Voltage Rating</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12V DC</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12V DC</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12V DC or 24V DC</a:t>
                      </a:r>
                      <a:endParaRPr sz="1000" u="none" strike="noStrike" cap="none"/>
                    </a:p>
                  </a:txBody>
                  <a:tcPr marL="91425" marR="91425" marT="0" marB="0">
                    <a:solidFill>
                      <a:srgbClr val="B6D7A8"/>
                    </a:solidFill>
                  </a:tcPr>
                </a:tc>
                <a:extLst>
                  <a:ext uri="{0D108BD9-81ED-4DB2-BD59-A6C34878D82A}">
                    <a16:rowId xmlns:a16="http://schemas.microsoft.com/office/drawing/2014/main" val="10001"/>
                  </a:ext>
                </a:extLst>
              </a:tr>
              <a:tr h="315825">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Max Current/</a:t>
                      </a:r>
                      <a:endParaRPr sz="1000" b="1" u="none" strike="noStrike" cap="none"/>
                    </a:p>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Continuous Current</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Max Current: 5A</a:t>
                      </a:r>
                      <a:endParaRPr sz="1000" u="none" strike="noStrike" cap="none"/>
                    </a:p>
                    <a:p>
                      <a:pPr marL="0" marR="0" lvl="0" indent="0" algn="l" rtl="0">
                        <a:lnSpc>
                          <a:spcPct val="100000"/>
                        </a:lnSpc>
                        <a:spcBef>
                          <a:spcPts val="0"/>
                        </a:spcBef>
                        <a:spcAft>
                          <a:spcPts val="0"/>
                        </a:spcAft>
                        <a:buClr>
                          <a:schemeClr val="dk1"/>
                        </a:buClr>
                        <a:buSzPts val="1000"/>
                        <a:buFont typeface="Trebuchet MS"/>
                        <a:buNone/>
                      </a:pPr>
                      <a:r>
                        <a:rPr lang="en" sz="1000" u="none" strike="noStrike" cap="none"/>
                        <a:t>No load current: 1A</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Max current: 5A</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Max load current: 3-6A </a:t>
                      </a:r>
                      <a:endParaRPr sz="1000" u="none" strike="noStrike" cap="none"/>
                    </a:p>
                    <a:p>
                      <a:pPr marL="0" marR="0" lvl="0" indent="0" algn="l" rtl="0">
                        <a:lnSpc>
                          <a:spcPct val="100000"/>
                        </a:lnSpc>
                        <a:spcBef>
                          <a:spcPts val="0"/>
                        </a:spcBef>
                        <a:spcAft>
                          <a:spcPts val="0"/>
                        </a:spcAft>
                        <a:buClr>
                          <a:schemeClr val="dk1"/>
                        </a:buClr>
                        <a:buSzPts val="1000"/>
                        <a:buFont typeface="Trebuchet MS"/>
                        <a:buNone/>
                      </a:pPr>
                      <a:r>
                        <a:rPr lang="en" sz="1000" u="none" strike="noStrike" cap="none"/>
                        <a:t>No load current: 1.5-3A</a:t>
                      </a:r>
                      <a:endParaRPr sz="1000" u="none" strike="noStrike" cap="none"/>
                    </a:p>
                  </a:txBody>
                  <a:tcPr marL="91425" marR="91425" marT="0" marB="0">
                    <a:solidFill>
                      <a:srgbClr val="B6D7A8"/>
                    </a:solidFill>
                  </a:tcPr>
                </a:tc>
                <a:extLst>
                  <a:ext uri="{0D108BD9-81ED-4DB2-BD59-A6C34878D82A}">
                    <a16:rowId xmlns:a16="http://schemas.microsoft.com/office/drawing/2014/main" val="10002"/>
                  </a:ext>
                </a:extLst>
              </a:tr>
              <a:tr h="540700">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Load Capacity</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Dynamic load is equal to static load. Load options (lbs): 35/50/75/110/150 </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Load capacity options: (lbs); 200/500/800</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Dynamic Load capacity options: (lbs) 60/110/160</a:t>
                      </a:r>
                      <a:endParaRPr sz="1000" u="none" strike="noStrike" cap="none"/>
                    </a:p>
                  </a:txBody>
                  <a:tcPr marL="91425" marR="91425" marT="0" marB="0">
                    <a:solidFill>
                      <a:srgbClr val="B6D7A8"/>
                    </a:solidFill>
                  </a:tcPr>
                </a:tc>
                <a:extLst>
                  <a:ext uri="{0D108BD9-81ED-4DB2-BD59-A6C34878D82A}">
                    <a16:rowId xmlns:a16="http://schemas.microsoft.com/office/drawing/2014/main" val="10003"/>
                  </a:ext>
                </a:extLst>
              </a:tr>
              <a:tr h="434100">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Pushing Force</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Pushing force:: (lbs)</a:t>
                      </a:r>
                      <a:endParaRPr sz="1000" u="none" strike="noStrike" cap="none"/>
                    </a:p>
                    <a:p>
                      <a:pPr marL="0" marR="0" lvl="0" indent="0" algn="l" rtl="0">
                        <a:lnSpc>
                          <a:spcPct val="100000"/>
                        </a:lnSpc>
                        <a:spcBef>
                          <a:spcPts val="0"/>
                        </a:spcBef>
                        <a:spcAft>
                          <a:spcPts val="0"/>
                        </a:spcAft>
                        <a:buClr>
                          <a:schemeClr val="dk1"/>
                        </a:buClr>
                        <a:buSzPts val="1000"/>
                        <a:buFont typeface="Trebuchet MS"/>
                        <a:buNone/>
                      </a:pPr>
                      <a:r>
                        <a:rPr lang="en" sz="1000" u="none" strike="noStrike" cap="none"/>
                        <a:t>35/50/75/110/150</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Pushing force: (lbs)</a:t>
                      </a:r>
                      <a:endParaRPr sz="1000" u="none" strike="noStrike" cap="none"/>
                    </a:p>
                    <a:p>
                      <a:pPr marL="0" marR="0" lvl="0" indent="0" algn="l" rtl="0">
                        <a:lnSpc>
                          <a:spcPct val="100000"/>
                        </a:lnSpc>
                        <a:spcBef>
                          <a:spcPts val="0"/>
                        </a:spcBef>
                        <a:spcAft>
                          <a:spcPts val="0"/>
                        </a:spcAft>
                        <a:buClr>
                          <a:schemeClr val="dk1"/>
                        </a:buClr>
                        <a:buSzPts val="1000"/>
                        <a:buFont typeface="Trebuchet MS"/>
                        <a:buNone/>
                      </a:pPr>
                      <a:r>
                        <a:rPr lang="en" sz="1000" u="none" strike="noStrike" cap="none"/>
                        <a:t>35/200/400</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Pushing force: (lbs)</a:t>
                      </a:r>
                      <a:endParaRPr sz="1000" u="none" strike="noStrike" cap="none"/>
                    </a:p>
                    <a:p>
                      <a:pPr marL="0" marR="0" lvl="0" indent="0" algn="l" rtl="0">
                        <a:lnSpc>
                          <a:spcPct val="100000"/>
                        </a:lnSpc>
                        <a:spcBef>
                          <a:spcPts val="0"/>
                        </a:spcBef>
                        <a:spcAft>
                          <a:spcPts val="0"/>
                        </a:spcAft>
                        <a:buClr>
                          <a:schemeClr val="dk1"/>
                        </a:buClr>
                        <a:buSzPts val="1000"/>
                        <a:buFont typeface="Trebuchet MS"/>
                        <a:buNone/>
                      </a:pPr>
                      <a:r>
                        <a:rPr lang="en" sz="1000" u="none" strike="noStrike" cap="none"/>
                        <a:t>60/110/160</a:t>
                      </a:r>
                      <a:endParaRPr sz="1000" u="none" strike="noStrike" cap="none"/>
                    </a:p>
                  </a:txBody>
                  <a:tcPr marL="91425" marR="91425" marT="0" marB="0">
                    <a:solidFill>
                      <a:srgbClr val="B6D7A8"/>
                    </a:solidFill>
                  </a:tcPr>
                </a:tc>
                <a:extLst>
                  <a:ext uri="{0D108BD9-81ED-4DB2-BD59-A6C34878D82A}">
                    <a16:rowId xmlns:a16="http://schemas.microsoft.com/office/drawing/2014/main" val="10004"/>
                  </a:ext>
                </a:extLst>
              </a:tr>
              <a:tr h="202850">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Price</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$150.00</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$159.99</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$145.00</a:t>
                      </a:r>
                      <a:endParaRPr sz="1000" u="none" strike="noStrike" cap="none"/>
                    </a:p>
                  </a:txBody>
                  <a:tcPr marL="91425" marR="91425" marT="0" marB="0">
                    <a:solidFill>
                      <a:srgbClr val="B6D7A8"/>
                    </a:solidFill>
                  </a:tcPr>
                </a:tc>
                <a:extLst>
                  <a:ext uri="{0D108BD9-81ED-4DB2-BD59-A6C34878D82A}">
                    <a16:rowId xmlns:a16="http://schemas.microsoft.com/office/drawing/2014/main" val="10005"/>
                  </a:ext>
                </a:extLst>
              </a:tr>
              <a:tr h="397275">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Speed</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Non-Load speeds (in/sec):2.0/1.14/0.95/0.79/0.37</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Non-load speeds: (in/sec) 2.0/0.3/0.3</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Non-load speeds: (mm/sec) 50/30/20</a:t>
                      </a:r>
                      <a:endParaRPr sz="1000" u="none" strike="noStrike" cap="none"/>
                    </a:p>
                  </a:txBody>
                  <a:tcPr marL="91425" marR="91425" marT="0" marB="0">
                    <a:solidFill>
                      <a:srgbClr val="B6D7A8"/>
                    </a:solidFill>
                  </a:tcPr>
                </a:tc>
                <a:extLst>
                  <a:ext uri="{0D108BD9-81ED-4DB2-BD59-A6C34878D82A}">
                    <a16:rowId xmlns:a16="http://schemas.microsoft.com/office/drawing/2014/main" val="10006"/>
                  </a:ext>
                </a:extLst>
              </a:tr>
              <a:tr h="522275">
                <a:tc>
                  <a:txBody>
                    <a:bodyPr/>
                    <a:lstStyle/>
                    <a:p>
                      <a:pPr marL="0" marR="0" lvl="0" indent="0" algn="l" rtl="0">
                        <a:lnSpc>
                          <a:spcPct val="100000"/>
                        </a:lnSpc>
                        <a:spcBef>
                          <a:spcPts val="0"/>
                        </a:spcBef>
                        <a:spcAft>
                          <a:spcPts val="0"/>
                        </a:spcAft>
                        <a:buClr>
                          <a:schemeClr val="dk1"/>
                        </a:buClr>
                        <a:buSzPts val="1000"/>
                        <a:buFont typeface="Trebuchet MS"/>
                        <a:buNone/>
                      </a:pPr>
                      <a:r>
                        <a:rPr lang="en" sz="1000" b="1" u="none" strike="noStrike" cap="none"/>
                        <a:t>Feedback System</a:t>
                      </a:r>
                      <a:endParaRPr sz="1000" b="1" u="none" strike="noStrike" cap="none"/>
                    </a:p>
                  </a:txBody>
                  <a:tcPr marL="91425" marR="91425" marT="0" marB="0">
                    <a:solidFill>
                      <a:schemeClr val="bg1">
                        <a:lumMod val="7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Yes, Potentiometer system</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Yes, Optical sensor system</a:t>
                      </a:r>
                      <a:endParaRPr sz="1000" u="none" strike="noStrike" cap="none"/>
                    </a:p>
                  </a:txBody>
                  <a:tcPr marL="91425" marR="91425" marT="0" marB="0">
                    <a:solidFill>
                      <a:schemeClr val="bg1">
                        <a:lumMod val="95000"/>
                      </a:schemeClr>
                    </a:solidFill>
                  </a:tcPr>
                </a:tc>
                <a:tc>
                  <a:txBody>
                    <a:bodyPr/>
                    <a:lstStyle/>
                    <a:p>
                      <a:pPr marL="0" marR="0" lvl="0" indent="0" algn="l" rtl="0">
                        <a:lnSpc>
                          <a:spcPct val="100000"/>
                        </a:lnSpc>
                        <a:spcBef>
                          <a:spcPts val="0"/>
                        </a:spcBef>
                        <a:spcAft>
                          <a:spcPts val="0"/>
                        </a:spcAft>
                        <a:buClr>
                          <a:schemeClr val="dk1"/>
                        </a:buClr>
                        <a:buSzPts val="1000"/>
                        <a:buFont typeface="Trebuchet MS"/>
                        <a:buNone/>
                      </a:pPr>
                      <a:r>
                        <a:rPr lang="en" sz="1000" u="none" strike="noStrike" cap="none"/>
                        <a:t>Yes, Potentiometer system.</a:t>
                      </a:r>
                      <a:endParaRPr sz="1000" u="none" strike="noStrike" cap="none"/>
                    </a:p>
                    <a:p>
                      <a:pPr marL="0" marR="0" lvl="0" indent="0" algn="l" rtl="0">
                        <a:lnSpc>
                          <a:spcPct val="100000"/>
                        </a:lnSpc>
                        <a:spcBef>
                          <a:spcPts val="0"/>
                        </a:spcBef>
                        <a:spcAft>
                          <a:spcPts val="0"/>
                        </a:spcAft>
                        <a:buClr>
                          <a:schemeClr val="dk1"/>
                        </a:buClr>
                        <a:buSzPts val="1000"/>
                        <a:buFont typeface="Trebuchet MS"/>
                        <a:buNone/>
                      </a:pPr>
                      <a:r>
                        <a:rPr lang="en" sz="1000" u="none" strike="noStrike" cap="none"/>
                        <a:t>Also include internal limit switches</a:t>
                      </a:r>
                      <a:endParaRPr sz="1000" u="none" strike="noStrike" cap="none"/>
                    </a:p>
                  </a:txBody>
                  <a:tcPr marL="91425" marR="91425" marT="0" marB="0">
                    <a:solidFill>
                      <a:srgbClr val="B6D7A8"/>
                    </a:solidFill>
                  </a:tcPr>
                </a:tc>
                <a:extLst>
                  <a:ext uri="{0D108BD9-81ED-4DB2-BD59-A6C34878D82A}">
                    <a16:rowId xmlns:a16="http://schemas.microsoft.com/office/drawing/2014/main" val="10007"/>
                  </a:ext>
                </a:extLst>
              </a:tr>
            </a:tbl>
          </a:graphicData>
        </a:graphic>
      </p:graphicFrame>
      <p:pic>
        <p:nvPicPr>
          <p:cNvPr id="260" name="Google Shape;260;p7"/>
          <p:cNvPicPr preferRelativeResize="0"/>
          <p:nvPr/>
        </p:nvPicPr>
        <p:blipFill rotWithShape="1">
          <a:blip r:embed="rId3">
            <a:alphaModFix/>
          </a:blip>
          <a:srcRect/>
          <a:stretch/>
        </p:blipFill>
        <p:spPr>
          <a:xfrm>
            <a:off x="178162" y="3450738"/>
            <a:ext cx="1408075" cy="1408075"/>
          </a:xfrm>
          <a:prstGeom prst="rect">
            <a:avLst/>
          </a:prstGeom>
          <a:noFill/>
          <a:ln>
            <a:noFill/>
          </a:ln>
        </p:spPr>
      </p:pic>
      <p:sp>
        <p:nvSpPr>
          <p:cNvPr id="261" name="Google Shape;261;p7"/>
          <p:cNvSpPr txBox="1"/>
          <p:nvPr/>
        </p:nvSpPr>
        <p:spPr>
          <a:xfrm>
            <a:off x="1470625" y="3302925"/>
            <a:ext cx="2501400" cy="1939200"/>
          </a:xfrm>
          <a:prstGeom prst="rect">
            <a:avLst/>
          </a:prstGeom>
          <a:noFill/>
          <a:ln>
            <a:noFill/>
          </a:ln>
        </p:spPr>
        <p:txBody>
          <a:bodyPr spcFirstLastPara="1" wrap="square" lIns="91425" tIns="91425" rIns="91425" bIns="91425" anchor="t" anchorCtr="0">
            <a:noAutofit/>
          </a:bodyPr>
          <a:lstStyle/>
          <a:p>
            <a:pPr marL="457200" marR="0" lvl="0" indent="-304800" algn="l" rtl="0">
              <a:spcBef>
                <a:spcPts val="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This model has the best trade off efficiency between load capacity and speed.</a:t>
            </a: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It was also the most cost effective.</a:t>
            </a:r>
            <a:endParaRPr sz="1200" b="0" i="0" u="none" strike="noStrike" cap="none">
              <a:solidFill>
                <a:schemeClr val="dk2"/>
              </a:solidFill>
              <a:latin typeface="Trebuchet MS"/>
              <a:ea typeface="Trebuchet MS"/>
              <a:cs typeface="Trebuchet MS"/>
              <a:sym typeface="Trebuchet MS"/>
            </a:endParaRPr>
          </a:p>
          <a:p>
            <a:pPr marL="457200" marR="0" lvl="0" indent="-304800" algn="l" rtl="0">
              <a:spcBef>
                <a:spcPts val="1000"/>
              </a:spcBef>
              <a:spcAft>
                <a:spcPts val="0"/>
              </a:spcAft>
              <a:buClr>
                <a:schemeClr val="dk2"/>
              </a:buClr>
              <a:buSzPts val="1200"/>
              <a:buFont typeface="Trebuchet MS"/>
              <a:buChar char="●"/>
            </a:pPr>
            <a:r>
              <a:rPr lang="en" sz="1200" b="0" i="0" u="none" strike="noStrike" cap="none">
                <a:solidFill>
                  <a:schemeClr val="dk2"/>
                </a:solidFill>
                <a:latin typeface="Trebuchet MS"/>
                <a:ea typeface="Trebuchet MS"/>
                <a:cs typeface="Trebuchet MS"/>
                <a:sym typeface="Trebuchet MS"/>
              </a:rPr>
              <a:t>Feedback system was included</a:t>
            </a:r>
            <a:endParaRPr sz="1200" b="0" i="0" u="none" strike="noStrike" cap="none">
              <a:solidFill>
                <a:schemeClr val="dk2"/>
              </a:solidFill>
              <a:latin typeface="Trebuchet MS"/>
              <a:ea typeface="Trebuchet MS"/>
              <a:cs typeface="Trebuchet MS"/>
              <a:sym typeface="Trebuchet MS"/>
            </a:endParaRPr>
          </a:p>
        </p:txBody>
      </p:sp>
      <p:sp>
        <p:nvSpPr>
          <p:cNvPr id="262" name="Google Shape;262;p7"/>
          <p:cNvSpPr txBox="1"/>
          <p:nvPr/>
        </p:nvSpPr>
        <p:spPr>
          <a:xfrm>
            <a:off x="0" y="3100075"/>
            <a:ext cx="2116800" cy="247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800"/>
              <a:buFont typeface="Trebuchet MS"/>
              <a:buNone/>
            </a:pPr>
            <a:r>
              <a:rPr lang="en" sz="800" b="1" i="0" u="none" strike="noStrike" cap="none">
                <a:solidFill>
                  <a:schemeClr val="dk2"/>
                </a:solidFill>
                <a:latin typeface="Trebuchet MS"/>
                <a:ea typeface="Trebuchet MS"/>
                <a:cs typeface="Trebuchet MS"/>
                <a:sym typeface="Trebuchet MS"/>
              </a:rPr>
              <a:t>Electric Linear Actuator Model 0041670</a:t>
            </a:r>
            <a:endParaRPr sz="800" b="1" i="0" u="none" strike="noStrike" cap="none">
              <a:solidFill>
                <a:schemeClr val="dk2"/>
              </a:solidFill>
              <a:latin typeface="Trebuchet MS"/>
              <a:ea typeface="Trebuchet MS"/>
              <a:cs typeface="Trebuchet MS"/>
              <a:sym typeface="Trebuchet MS"/>
            </a:endParaRPr>
          </a:p>
        </p:txBody>
      </p:sp>
      <p:pic>
        <p:nvPicPr>
          <p:cNvPr id="263" name="Google Shape;263;p7"/>
          <p:cNvPicPr preferRelativeResize="0"/>
          <p:nvPr/>
        </p:nvPicPr>
        <p:blipFill rotWithShape="1">
          <a:blip r:embed="rId4">
            <a:alphaModFix/>
          </a:blip>
          <a:srcRect/>
          <a:stretch/>
        </p:blipFill>
        <p:spPr>
          <a:xfrm>
            <a:off x="8567100" y="0"/>
            <a:ext cx="576900" cy="577500"/>
          </a:xfrm>
          <a:prstGeom prst="ellipse">
            <a:avLst/>
          </a:prstGeom>
          <a:noFill/>
          <a:ln>
            <a:noFill/>
          </a:ln>
        </p:spPr>
      </p:pic>
      <p:cxnSp>
        <p:nvCxnSpPr>
          <p:cNvPr id="264" name="Google Shape;264;p7"/>
          <p:cNvCxnSpPr/>
          <p:nvPr/>
        </p:nvCxnSpPr>
        <p:spPr>
          <a:xfrm rot="10800000" flipH="1">
            <a:off x="270700" y="558925"/>
            <a:ext cx="4002300" cy="105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74D0F2B1-61E2-83B8-02C0-E3CDC9CE2346}"/>
              </a:ext>
            </a:extLst>
          </p:cNvPr>
          <p:cNvSpPr txBox="1"/>
          <p:nvPr/>
        </p:nvSpPr>
        <p:spPr>
          <a:xfrm>
            <a:off x="7035666" y="53399"/>
            <a:ext cx="1531434" cy="461665"/>
          </a:xfrm>
          <a:prstGeom prst="rect">
            <a:avLst/>
          </a:prstGeom>
          <a:noFill/>
        </p:spPr>
        <p:txBody>
          <a:bodyPr wrap="square" rtlCol="0">
            <a:spAutoFit/>
          </a:bodyPr>
          <a:lstStyle/>
          <a:p>
            <a:pPr algn="r"/>
            <a:r>
              <a:rPr lang="en-US" sz="1200">
                <a:solidFill>
                  <a:schemeClr val="bg1"/>
                </a:solidFill>
              </a:rPr>
              <a:t>Michael Dumas</a:t>
            </a:r>
          </a:p>
          <a:p>
            <a:pPr algn="r"/>
            <a:r>
              <a:rPr lang="en-US" sz="1200">
                <a:solidFill>
                  <a:schemeClr val="bg1"/>
                </a:solidFill>
              </a:rPr>
              <a:t>Electrical Engineer</a:t>
            </a:r>
          </a:p>
        </p:txBody>
      </p:sp>
    </p:spTree>
    <p:extLst>
      <p:ext uri="{BB962C8B-B14F-4D97-AF65-F5344CB8AC3E}">
        <p14:creationId xmlns:p14="http://schemas.microsoft.com/office/powerpoint/2010/main" val="3750005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ctrTitle"/>
          </p:nvPr>
        </p:nvSpPr>
        <p:spPr>
          <a:xfrm>
            <a:off x="272100" y="121075"/>
            <a:ext cx="5246700" cy="525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accent1"/>
              </a:buClr>
              <a:buSzPts val="990"/>
              <a:buFont typeface="Trebuchet MS"/>
              <a:buNone/>
            </a:pPr>
            <a:r>
              <a:rPr lang="en" sz="2500" b="1">
                <a:solidFill>
                  <a:schemeClr val="dk1"/>
                </a:solidFill>
              </a:rPr>
              <a:t>Motor Control Technology</a:t>
            </a:r>
            <a:endParaRPr sz="2500" b="1">
              <a:solidFill>
                <a:schemeClr val="dk1"/>
              </a:solidFill>
            </a:endParaRPr>
          </a:p>
        </p:txBody>
      </p:sp>
      <p:sp>
        <p:nvSpPr>
          <p:cNvPr id="270" name="Google Shape;270;p8"/>
          <p:cNvSpPr txBox="1">
            <a:spLocks noGrp="1"/>
          </p:cNvSpPr>
          <p:nvPr>
            <p:ph type="subTitle" idx="1"/>
          </p:nvPr>
        </p:nvSpPr>
        <p:spPr>
          <a:xfrm>
            <a:off x="525013" y="689900"/>
            <a:ext cx="4003211" cy="235518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960"/>
              <a:buNone/>
            </a:pPr>
            <a:r>
              <a:rPr lang="en-US" sz="1200">
                <a:solidFill>
                  <a:schemeClr val="dk2"/>
                </a:solidFill>
              </a:rPr>
              <a:t>Motor control topology will be critical for the integration of automated functionality. The linear actuators need bidirectional control with the ability to adjust speed within a second. Thermal management was also a serious consideration factor, as both motors could pull up to 6A. Listed below are the three main technologies that were considered:</a:t>
            </a:r>
          </a:p>
          <a:p>
            <a:pPr marL="0" lvl="0" indent="0" algn="l" rtl="0">
              <a:spcBef>
                <a:spcPts val="0"/>
              </a:spcBef>
              <a:spcAft>
                <a:spcPts val="0"/>
              </a:spcAft>
              <a:buSzPts val="960"/>
              <a:buNone/>
            </a:pPr>
            <a:endParaRPr lang="en-US" sz="1200">
              <a:solidFill>
                <a:schemeClr val="dk2"/>
              </a:solidFill>
            </a:endParaRPr>
          </a:p>
          <a:p>
            <a:pPr marL="171450" lvl="0" indent="-171450" algn="l" rtl="0">
              <a:spcBef>
                <a:spcPts val="0"/>
              </a:spcBef>
              <a:spcAft>
                <a:spcPts val="0"/>
              </a:spcAft>
              <a:buClrTx/>
              <a:buSzPts val="960"/>
              <a:buFont typeface="Trebuchet MS" panose="020B0603020202020204" pitchFamily="34" charset="0"/>
              <a:buChar char="●"/>
            </a:pPr>
            <a:r>
              <a:rPr lang="en-US" sz="1200">
                <a:solidFill>
                  <a:schemeClr val="dk2"/>
                </a:solidFill>
              </a:rPr>
              <a:t> Relays (Utilizing double pull double throw switching)</a:t>
            </a:r>
          </a:p>
          <a:p>
            <a:pPr marL="171450" lvl="0" indent="-171450" algn="l" rtl="0">
              <a:spcBef>
                <a:spcPts val="0"/>
              </a:spcBef>
              <a:spcAft>
                <a:spcPts val="0"/>
              </a:spcAft>
              <a:buClrTx/>
              <a:buSzPts val="960"/>
              <a:buFont typeface="Trebuchet MS" panose="020B0603020202020204" pitchFamily="34" charset="0"/>
              <a:buChar char="●"/>
            </a:pPr>
            <a:r>
              <a:rPr lang="en-US" sz="1200">
                <a:solidFill>
                  <a:schemeClr val="dk2"/>
                </a:solidFill>
              </a:rPr>
              <a:t>IC Motor Drivers</a:t>
            </a:r>
          </a:p>
          <a:p>
            <a:pPr marL="171450" lvl="0" indent="-171450" algn="l" rtl="0">
              <a:spcBef>
                <a:spcPts val="0"/>
              </a:spcBef>
              <a:spcAft>
                <a:spcPts val="0"/>
              </a:spcAft>
              <a:buClrTx/>
              <a:buSzPts val="960"/>
              <a:buFont typeface="Trebuchet MS" panose="020B0603020202020204" pitchFamily="34" charset="0"/>
              <a:buChar char="●"/>
            </a:pPr>
            <a:r>
              <a:rPr lang="en-US" sz="1200">
                <a:solidFill>
                  <a:schemeClr val="dk2"/>
                </a:solidFill>
              </a:rPr>
              <a:t>Full Motor Controller</a:t>
            </a:r>
            <a:endParaRPr sz="1200">
              <a:solidFill>
                <a:schemeClr val="dk2"/>
              </a:solidFill>
            </a:endParaRPr>
          </a:p>
        </p:txBody>
      </p:sp>
      <p:pic>
        <p:nvPicPr>
          <p:cNvPr id="273" name="Google Shape;273;p8"/>
          <p:cNvPicPr preferRelativeResize="0"/>
          <p:nvPr/>
        </p:nvPicPr>
        <p:blipFill rotWithShape="1">
          <a:blip r:embed="rId3">
            <a:alphaModFix/>
          </a:blip>
          <a:srcRect/>
          <a:stretch/>
        </p:blipFill>
        <p:spPr>
          <a:xfrm>
            <a:off x="4059557" y="3939741"/>
            <a:ext cx="1495750" cy="1019526"/>
          </a:xfrm>
          <a:prstGeom prst="rect">
            <a:avLst/>
          </a:prstGeom>
          <a:noFill/>
          <a:ln>
            <a:noFill/>
          </a:ln>
        </p:spPr>
      </p:pic>
      <p:sp>
        <p:nvSpPr>
          <p:cNvPr id="274" name="Google Shape;274;p8"/>
          <p:cNvSpPr txBox="1"/>
          <p:nvPr/>
        </p:nvSpPr>
        <p:spPr>
          <a:xfrm>
            <a:off x="4046700" y="4875730"/>
            <a:ext cx="1495750" cy="305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000"/>
              <a:buFont typeface="Trebuchet MS"/>
              <a:buNone/>
            </a:pPr>
            <a:r>
              <a:rPr lang="en" sz="1000" b="1" i="0" u="none" strike="noStrike" cap="none">
                <a:solidFill>
                  <a:schemeClr val="dk2"/>
                </a:solidFill>
                <a:latin typeface="Trebuchet MS"/>
                <a:ea typeface="Trebuchet MS"/>
                <a:cs typeface="Trebuchet MS"/>
                <a:sym typeface="Trebuchet MS"/>
              </a:rPr>
              <a:t>Cytron Model MDD10A</a:t>
            </a:r>
            <a:endParaRPr sz="1000" b="1" i="0" u="none" strike="noStrike" cap="none">
              <a:solidFill>
                <a:schemeClr val="dk2"/>
              </a:solidFill>
              <a:latin typeface="Trebuchet MS"/>
              <a:ea typeface="Trebuchet MS"/>
              <a:cs typeface="Trebuchet MS"/>
              <a:sym typeface="Trebuchet MS"/>
            </a:endParaRPr>
          </a:p>
        </p:txBody>
      </p:sp>
      <p:pic>
        <p:nvPicPr>
          <p:cNvPr id="275" name="Google Shape;275;p8"/>
          <p:cNvPicPr preferRelativeResize="0"/>
          <p:nvPr/>
        </p:nvPicPr>
        <p:blipFill rotWithShape="1">
          <a:blip r:embed="rId4">
            <a:alphaModFix/>
          </a:blip>
          <a:srcRect/>
          <a:stretch/>
        </p:blipFill>
        <p:spPr>
          <a:xfrm>
            <a:off x="8567100" y="0"/>
            <a:ext cx="576900" cy="577500"/>
          </a:xfrm>
          <a:prstGeom prst="ellipse">
            <a:avLst/>
          </a:prstGeom>
          <a:noFill/>
          <a:ln>
            <a:noFill/>
          </a:ln>
        </p:spPr>
      </p:pic>
      <p:cxnSp>
        <p:nvCxnSpPr>
          <p:cNvPr id="276" name="Google Shape;276;p8"/>
          <p:cNvCxnSpPr/>
          <p:nvPr/>
        </p:nvCxnSpPr>
        <p:spPr>
          <a:xfrm>
            <a:off x="272100" y="605000"/>
            <a:ext cx="4142100" cy="8700"/>
          </a:xfrm>
          <a:prstGeom prst="straightConnector1">
            <a:avLst/>
          </a:prstGeom>
          <a:noFill/>
          <a:ln w="28575" cap="flat" cmpd="sng">
            <a:solidFill>
              <a:schemeClr val="accent2"/>
            </a:solidFill>
            <a:prstDash val="solid"/>
            <a:round/>
            <a:headEnd type="none" w="sm" len="sm"/>
            <a:tailEnd type="none" w="sm" len="sm"/>
          </a:ln>
        </p:spPr>
      </p:cxnSp>
      <p:sp>
        <p:nvSpPr>
          <p:cNvPr id="2" name="TextBox 1">
            <a:extLst>
              <a:ext uri="{FF2B5EF4-FFF2-40B4-BE49-F238E27FC236}">
                <a16:creationId xmlns:a16="http://schemas.microsoft.com/office/drawing/2014/main" id="{85F838FF-C3D7-F5C8-FD85-CD0BCE2D4BE2}"/>
              </a:ext>
            </a:extLst>
          </p:cNvPr>
          <p:cNvSpPr txBox="1"/>
          <p:nvPr/>
        </p:nvSpPr>
        <p:spPr>
          <a:xfrm>
            <a:off x="7110450" y="57917"/>
            <a:ext cx="1495750" cy="461665"/>
          </a:xfrm>
          <a:prstGeom prst="rect">
            <a:avLst/>
          </a:prstGeom>
          <a:noFill/>
        </p:spPr>
        <p:txBody>
          <a:bodyPr wrap="square" rtlCol="0">
            <a:spAutoFit/>
          </a:bodyPr>
          <a:lstStyle/>
          <a:p>
            <a:pPr algn="r"/>
            <a:r>
              <a:rPr lang="en-US" sz="1200">
                <a:solidFill>
                  <a:schemeClr val="bg1"/>
                </a:solidFill>
              </a:rPr>
              <a:t>Michael Dumas</a:t>
            </a:r>
          </a:p>
          <a:p>
            <a:pPr algn="r"/>
            <a:r>
              <a:rPr lang="en-US" sz="1200">
                <a:solidFill>
                  <a:schemeClr val="bg1"/>
                </a:solidFill>
              </a:rPr>
              <a:t>Electrical Engineer</a:t>
            </a:r>
          </a:p>
        </p:txBody>
      </p:sp>
      <p:graphicFrame>
        <p:nvGraphicFramePr>
          <p:cNvPr id="3" name="Table 2">
            <a:extLst>
              <a:ext uri="{FF2B5EF4-FFF2-40B4-BE49-F238E27FC236}">
                <a16:creationId xmlns:a16="http://schemas.microsoft.com/office/drawing/2014/main" id="{7F0C7C43-9614-FD85-AFBC-3C652FE8BB88}"/>
              </a:ext>
            </a:extLst>
          </p:cNvPr>
          <p:cNvGraphicFramePr>
            <a:graphicFrameLocks noGrp="1"/>
          </p:cNvGraphicFramePr>
          <p:nvPr>
            <p:extLst>
              <p:ext uri="{D42A27DB-BD31-4B8C-83A1-F6EECF244321}">
                <p14:modId xmlns:p14="http://schemas.microsoft.com/office/powerpoint/2010/main" val="669929142"/>
              </p:ext>
            </p:extLst>
          </p:nvPr>
        </p:nvGraphicFramePr>
        <p:xfrm>
          <a:off x="4528224" y="778507"/>
          <a:ext cx="4453648" cy="3185010"/>
        </p:xfrm>
        <a:graphic>
          <a:graphicData uri="http://schemas.openxmlformats.org/drawingml/2006/table">
            <a:tbl>
              <a:tblPr>
                <a:noFill/>
                <a:tableStyleId>{DF1B5C0F-08DA-45F8-95B9-79A3A3C643A0}</a:tableStyleId>
              </a:tblPr>
              <a:tblGrid>
                <a:gridCol w="1111170">
                  <a:extLst>
                    <a:ext uri="{9D8B030D-6E8A-4147-A177-3AD203B41FA5}">
                      <a16:colId xmlns:a16="http://schemas.microsoft.com/office/drawing/2014/main" val="2063184886"/>
                    </a:ext>
                  </a:extLst>
                </a:gridCol>
                <a:gridCol w="918662">
                  <a:extLst>
                    <a:ext uri="{9D8B030D-6E8A-4147-A177-3AD203B41FA5}">
                      <a16:colId xmlns:a16="http://schemas.microsoft.com/office/drawing/2014/main" val="2132923133"/>
                    </a:ext>
                  </a:extLst>
                </a:gridCol>
                <a:gridCol w="1076279">
                  <a:extLst>
                    <a:ext uri="{9D8B030D-6E8A-4147-A177-3AD203B41FA5}">
                      <a16:colId xmlns:a16="http://schemas.microsoft.com/office/drawing/2014/main" val="1281144151"/>
                    </a:ext>
                  </a:extLst>
                </a:gridCol>
                <a:gridCol w="1347537">
                  <a:extLst>
                    <a:ext uri="{9D8B030D-6E8A-4147-A177-3AD203B41FA5}">
                      <a16:colId xmlns:a16="http://schemas.microsoft.com/office/drawing/2014/main" val="3639987839"/>
                    </a:ext>
                  </a:extLst>
                </a:gridCol>
              </a:tblGrid>
              <a:tr h="381000">
                <a:tc>
                  <a:txBody>
                    <a:bodyPr/>
                    <a:lstStyle/>
                    <a:p>
                      <a:pPr marL="0" marR="0" lvl="0" indent="0" algn="l" rtl="0">
                        <a:spcBef>
                          <a:spcPts val="0"/>
                        </a:spcBef>
                        <a:spcAft>
                          <a:spcPts val="0"/>
                        </a:spcAft>
                        <a:buClr>
                          <a:schemeClr val="dk1"/>
                        </a:buClr>
                        <a:buSzPts val="1350"/>
                        <a:buFont typeface="Trebuchet MS"/>
                        <a:buNone/>
                      </a:pPr>
                      <a:endParaRPr sz="1350"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b="1" u="none" strike="noStrike" cap="none"/>
                        <a:t>Relays</a:t>
                      </a:r>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IC Drivers</a:t>
                      </a:r>
                      <a:endParaRPr sz="1200" b="1" u="none" strike="noStrike" cap="none"/>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 sz="1200" b="1" u="none" strike="noStrike" cap="none"/>
                        <a:t>Full Motor Controller</a:t>
                      </a:r>
                      <a:endParaRPr sz="1200" b="1" u="none" strike="noStrike" cap="none"/>
                    </a:p>
                  </a:txBody>
                  <a:tcPr marL="91425" marR="91425" marT="91425" marB="91425">
                    <a:solidFill>
                      <a:srgbClr val="CCCCCC"/>
                    </a:solidFill>
                  </a:tcPr>
                </a:tc>
                <a:extLst>
                  <a:ext uri="{0D108BD9-81ED-4DB2-BD59-A6C34878D82A}">
                    <a16:rowId xmlns:a16="http://schemas.microsoft.com/office/drawing/2014/main" val="1273990279"/>
                  </a:ext>
                </a:extLst>
              </a:tr>
              <a:tr h="381000">
                <a:tc>
                  <a:txBody>
                    <a:bodyPr/>
                    <a:lstStyle/>
                    <a:p>
                      <a:pPr marL="0" marR="0" lvl="0" indent="0" algn="l" rtl="0">
                        <a:spcBef>
                          <a:spcPts val="0"/>
                        </a:spcBef>
                        <a:spcAft>
                          <a:spcPts val="0"/>
                        </a:spcAft>
                        <a:buClr>
                          <a:schemeClr val="dk1"/>
                        </a:buClr>
                        <a:buSzPts val="1200"/>
                        <a:buFont typeface="Trebuchet MS"/>
                        <a:buNone/>
                      </a:pPr>
                      <a:r>
                        <a:rPr lang="en-US" sz="1200" b="1" u="none" strike="noStrike" cap="none"/>
                        <a:t>Complexity</a:t>
                      </a:r>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Low</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Medium</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High</a:t>
                      </a:r>
                      <a:endParaRPr sz="1200" u="none" strike="noStrike" cap="none"/>
                    </a:p>
                  </a:txBody>
                  <a:tcPr marL="91425" marR="91425" marT="91425" marB="91425">
                    <a:solidFill>
                      <a:srgbClr val="B6D7A8"/>
                    </a:solidFill>
                  </a:tcPr>
                </a:tc>
                <a:extLst>
                  <a:ext uri="{0D108BD9-81ED-4DB2-BD59-A6C34878D82A}">
                    <a16:rowId xmlns:a16="http://schemas.microsoft.com/office/drawing/2014/main" val="3846821884"/>
                  </a:ext>
                </a:extLst>
              </a:tr>
              <a:tr h="381000">
                <a:tc>
                  <a:txBody>
                    <a:bodyPr/>
                    <a:lstStyle/>
                    <a:p>
                      <a:pPr marL="0" marR="0" lvl="0" indent="0" algn="l" rtl="0">
                        <a:spcBef>
                          <a:spcPts val="0"/>
                        </a:spcBef>
                        <a:spcAft>
                          <a:spcPts val="0"/>
                        </a:spcAft>
                        <a:buClr>
                          <a:schemeClr val="dk1"/>
                        </a:buClr>
                        <a:buSzPts val="1200"/>
                        <a:buFont typeface="Trebuchet MS"/>
                        <a:buNone/>
                      </a:pPr>
                      <a:r>
                        <a:rPr lang="en-US" sz="1200" b="1" u="none" strike="noStrike" cap="none"/>
                        <a:t>Protection</a:t>
                      </a:r>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Low</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Medium </a:t>
                      </a:r>
                      <a:r>
                        <a:rPr lang="en-US" sz="800" u="none" strike="noStrike" cap="none"/>
                        <a:t>(</a:t>
                      </a:r>
                      <a:r>
                        <a:rPr lang="en-US" sz="800"/>
                        <a:t>over-current, thermal shutdown)</a:t>
                      </a:r>
                      <a:endParaRPr sz="8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Comprehensive </a:t>
                      </a:r>
                      <a:r>
                        <a:rPr lang="en-US" sz="800" u="none" strike="noStrike" cap="none"/>
                        <a:t>(</a:t>
                      </a:r>
                      <a:r>
                        <a:rPr lang="en-US" sz="800"/>
                        <a:t>over-current, over-voltage, thermal protection)</a:t>
                      </a:r>
                      <a:endParaRPr sz="800" u="none" strike="noStrike" cap="none"/>
                    </a:p>
                  </a:txBody>
                  <a:tcPr marL="91425" marR="91425" marT="91425" marB="91425">
                    <a:solidFill>
                      <a:srgbClr val="B6D7A8"/>
                    </a:solidFill>
                  </a:tcPr>
                </a:tc>
                <a:extLst>
                  <a:ext uri="{0D108BD9-81ED-4DB2-BD59-A6C34878D82A}">
                    <a16:rowId xmlns:a16="http://schemas.microsoft.com/office/drawing/2014/main" val="354909542"/>
                  </a:ext>
                </a:extLst>
              </a:tr>
              <a:tr h="381000">
                <a:tc>
                  <a:txBody>
                    <a:bodyPr/>
                    <a:lstStyle/>
                    <a:p>
                      <a:pPr marL="0" marR="0" lvl="0" indent="0" algn="l" rtl="0">
                        <a:spcBef>
                          <a:spcPts val="0"/>
                        </a:spcBef>
                        <a:spcAft>
                          <a:spcPts val="0"/>
                        </a:spcAft>
                        <a:buClr>
                          <a:schemeClr val="dk1"/>
                        </a:buClr>
                        <a:buSzPts val="1200"/>
                        <a:buFont typeface="Trebuchet MS"/>
                        <a:buNone/>
                      </a:pPr>
                      <a:r>
                        <a:rPr lang="en-US" sz="1200" b="1" u="none" strike="noStrike" cap="none"/>
                        <a:t>Speed Control</a:t>
                      </a:r>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None</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Yes, PWM Compatibility</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Yes, PWM</a:t>
                      </a:r>
                      <a:endParaRPr sz="1200" u="none" strike="noStrike" cap="none"/>
                    </a:p>
                  </a:txBody>
                  <a:tcPr marL="91425" marR="91425" marT="91425" marB="91425">
                    <a:solidFill>
                      <a:srgbClr val="B6D7A8"/>
                    </a:solidFill>
                  </a:tcPr>
                </a:tc>
                <a:extLst>
                  <a:ext uri="{0D108BD9-81ED-4DB2-BD59-A6C34878D82A}">
                    <a16:rowId xmlns:a16="http://schemas.microsoft.com/office/drawing/2014/main" val="4224888524"/>
                  </a:ext>
                </a:extLst>
              </a:tr>
              <a:tr h="314753">
                <a:tc>
                  <a:txBody>
                    <a:bodyPr/>
                    <a:lstStyle/>
                    <a:p>
                      <a:pPr marL="0" marR="0" lvl="0" indent="0" algn="l" rtl="0">
                        <a:spcBef>
                          <a:spcPts val="0"/>
                        </a:spcBef>
                        <a:spcAft>
                          <a:spcPts val="0"/>
                        </a:spcAft>
                        <a:buClr>
                          <a:schemeClr val="dk1"/>
                        </a:buClr>
                        <a:buSzPts val="1200"/>
                        <a:buFont typeface="Trebuchet MS"/>
                        <a:buNone/>
                      </a:pPr>
                      <a:r>
                        <a:rPr lang="en-US" sz="1200" b="1" u="none" strike="noStrike" cap="none"/>
                        <a:t>Thermal</a:t>
                      </a:r>
                    </a:p>
                    <a:p>
                      <a:pPr marL="0" marR="0" lvl="0" indent="0" algn="l" rtl="0">
                        <a:spcBef>
                          <a:spcPts val="0"/>
                        </a:spcBef>
                        <a:spcAft>
                          <a:spcPts val="0"/>
                        </a:spcAft>
                        <a:buClr>
                          <a:schemeClr val="dk1"/>
                        </a:buClr>
                        <a:buSzPts val="1200"/>
                        <a:buFont typeface="Trebuchet MS"/>
                        <a:buNone/>
                      </a:pPr>
                      <a:r>
                        <a:rPr lang="en-US" sz="1200" b="1" u="none" strike="noStrike" cap="none"/>
                        <a:t>Protection</a:t>
                      </a:r>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None </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None </a:t>
                      </a:r>
                      <a:r>
                        <a:rPr lang="en-US" sz="800" u="none" strike="noStrike" cap="none"/>
                        <a:t>(Will overheat under continuous load)</a:t>
                      </a:r>
                      <a:endParaRPr sz="8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High </a:t>
                      </a:r>
                      <a:r>
                        <a:rPr lang="en-US" sz="800" u="none" strike="noStrike" cap="none"/>
                        <a:t>(Has onboard heat sinks)</a:t>
                      </a:r>
                      <a:endParaRPr sz="800" u="none" strike="noStrike" cap="none"/>
                    </a:p>
                  </a:txBody>
                  <a:tcPr marL="91425" marR="91425" marT="91425" marB="91425">
                    <a:solidFill>
                      <a:srgbClr val="B6D7A8"/>
                    </a:solidFill>
                  </a:tcPr>
                </a:tc>
                <a:extLst>
                  <a:ext uri="{0D108BD9-81ED-4DB2-BD59-A6C34878D82A}">
                    <a16:rowId xmlns:a16="http://schemas.microsoft.com/office/drawing/2014/main" val="2606853983"/>
                  </a:ext>
                </a:extLst>
              </a:tr>
              <a:tr h="314753">
                <a:tc>
                  <a: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Trebuchet MS"/>
                        <a:buNone/>
                        <a:tabLst/>
                        <a:defRPr/>
                      </a:pPr>
                      <a:r>
                        <a:rPr lang="en-US" sz="1200" b="1" u="none" strike="noStrike" cap="none"/>
                        <a:t>Cost</a:t>
                      </a:r>
                    </a:p>
                  </a:txBody>
                  <a:tcPr marL="91425" marR="91425" marT="91425" marB="91425">
                    <a:solidFill>
                      <a:srgbClr val="CCCCCC"/>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$5 - $20</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$0.50 - $10 </a:t>
                      </a:r>
                      <a:endParaRPr sz="1200" u="none" strike="noStrike" cap="none"/>
                    </a:p>
                  </a:txBody>
                  <a:tcPr marL="91425" marR="91425" marT="91425" marB="91425">
                    <a:solidFill>
                      <a:srgbClr val="F3F3F3"/>
                    </a:solidFill>
                  </a:tcPr>
                </a:tc>
                <a:tc>
                  <a:txBody>
                    <a:bodyPr/>
                    <a:lstStyle/>
                    <a:p>
                      <a:pPr marL="0" marR="0" lvl="0" indent="0" algn="l" rtl="0">
                        <a:spcBef>
                          <a:spcPts val="0"/>
                        </a:spcBef>
                        <a:spcAft>
                          <a:spcPts val="0"/>
                        </a:spcAft>
                        <a:buClr>
                          <a:schemeClr val="dk1"/>
                        </a:buClr>
                        <a:buSzPts val="1200"/>
                        <a:buFont typeface="Trebuchet MS"/>
                        <a:buNone/>
                      </a:pPr>
                      <a:r>
                        <a:rPr lang="en-US" sz="1200" u="none" strike="noStrike" cap="none"/>
                        <a:t>$15 - $45</a:t>
                      </a:r>
                      <a:endParaRPr sz="1200" u="none" strike="noStrike" cap="none"/>
                    </a:p>
                  </a:txBody>
                  <a:tcPr marL="91425" marR="91425" marT="91425" marB="91425">
                    <a:solidFill>
                      <a:srgbClr val="B6D7A8"/>
                    </a:solidFill>
                  </a:tcPr>
                </a:tc>
                <a:extLst>
                  <a:ext uri="{0D108BD9-81ED-4DB2-BD59-A6C34878D82A}">
                    <a16:rowId xmlns:a16="http://schemas.microsoft.com/office/drawing/2014/main" val="3999789147"/>
                  </a:ext>
                </a:extLst>
              </a:tr>
            </a:tbl>
          </a:graphicData>
        </a:graphic>
      </p:graphicFrame>
      <p:pic>
        <p:nvPicPr>
          <p:cNvPr id="5" name="Picture 4" descr="A blue circuit board with white and green buttons&#10;&#10;Description automatically generated">
            <a:extLst>
              <a:ext uri="{FF2B5EF4-FFF2-40B4-BE49-F238E27FC236}">
                <a16:creationId xmlns:a16="http://schemas.microsoft.com/office/drawing/2014/main" id="{9D150337-D372-F05E-8004-96429CCADDEF}"/>
              </a:ext>
            </a:extLst>
          </p:cNvPr>
          <p:cNvPicPr>
            <a:picLocks noChangeAspect="1"/>
          </p:cNvPicPr>
          <p:nvPr/>
        </p:nvPicPr>
        <p:blipFill>
          <a:blip r:embed="rId5"/>
          <a:stretch>
            <a:fillRect/>
          </a:stretch>
        </p:blipFill>
        <p:spPr>
          <a:xfrm>
            <a:off x="598231" y="3045083"/>
            <a:ext cx="1358904" cy="1091830"/>
          </a:xfrm>
          <a:prstGeom prst="rect">
            <a:avLst/>
          </a:prstGeom>
        </p:spPr>
      </p:pic>
      <p:pic>
        <p:nvPicPr>
          <p:cNvPr id="7" name="Picture 6" descr="A close-up of a chip&#10;&#10;Description automatically generated">
            <a:extLst>
              <a:ext uri="{FF2B5EF4-FFF2-40B4-BE49-F238E27FC236}">
                <a16:creationId xmlns:a16="http://schemas.microsoft.com/office/drawing/2014/main" id="{3C65B5E5-B3EF-AE6D-45A7-6E93490AB028}"/>
              </a:ext>
            </a:extLst>
          </p:cNvPr>
          <p:cNvPicPr>
            <a:picLocks noChangeAspect="1"/>
          </p:cNvPicPr>
          <p:nvPr/>
        </p:nvPicPr>
        <p:blipFill>
          <a:blip r:embed="rId6"/>
          <a:stretch>
            <a:fillRect/>
          </a:stretch>
        </p:blipFill>
        <p:spPr>
          <a:xfrm>
            <a:off x="2400178" y="3045083"/>
            <a:ext cx="1364788" cy="1091830"/>
          </a:xfrm>
          <a:prstGeom prst="rect">
            <a:avLst/>
          </a:prstGeom>
        </p:spPr>
      </p:pic>
      <p:sp>
        <p:nvSpPr>
          <p:cNvPr id="8" name="Google Shape;274;p8">
            <a:extLst>
              <a:ext uri="{FF2B5EF4-FFF2-40B4-BE49-F238E27FC236}">
                <a16:creationId xmlns:a16="http://schemas.microsoft.com/office/drawing/2014/main" id="{59BAC898-125E-15F8-1BF7-6737AAF19E50}"/>
              </a:ext>
            </a:extLst>
          </p:cNvPr>
          <p:cNvSpPr txBox="1"/>
          <p:nvPr/>
        </p:nvSpPr>
        <p:spPr>
          <a:xfrm>
            <a:off x="274343" y="4235567"/>
            <a:ext cx="1962000" cy="427875"/>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2"/>
              </a:buClr>
              <a:buSzPts val="1000"/>
              <a:buFont typeface="Trebuchet MS"/>
              <a:buNone/>
            </a:pPr>
            <a:r>
              <a:rPr lang="en" sz="1000" b="1">
                <a:solidFill>
                  <a:schemeClr val="dk2"/>
                </a:solidFill>
                <a:latin typeface="Trebuchet MS"/>
                <a:ea typeface="Trebuchet MS"/>
                <a:cs typeface="Trebuchet MS"/>
                <a:sym typeface="Trebuchet MS"/>
              </a:rPr>
              <a:t>Directional Control Board using 2 Relays</a:t>
            </a:r>
            <a:endParaRPr sz="1000" b="1" i="0" u="none" strike="noStrike" cap="none">
              <a:solidFill>
                <a:schemeClr val="dk2"/>
              </a:solidFill>
              <a:latin typeface="Trebuchet MS"/>
              <a:ea typeface="Trebuchet MS"/>
              <a:cs typeface="Trebuchet MS"/>
              <a:sym typeface="Trebuchet MS"/>
            </a:endParaRPr>
          </a:p>
        </p:txBody>
      </p:sp>
      <p:sp>
        <p:nvSpPr>
          <p:cNvPr id="9" name="Google Shape;274;p8">
            <a:extLst>
              <a:ext uri="{FF2B5EF4-FFF2-40B4-BE49-F238E27FC236}">
                <a16:creationId xmlns:a16="http://schemas.microsoft.com/office/drawing/2014/main" id="{F692D768-4E94-5DA2-0D3F-0AD6CE06DE56}"/>
              </a:ext>
            </a:extLst>
          </p:cNvPr>
          <p:cNvSpPr txBox="1"/>
          <p:nvPr/>
        </p:nvSpPr>
        <p:spPr>
          <a:xfrm>
            <a:off x="2122075" y="4235567"/>
            <a:ext cx="1962000" cy="507062"/>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2"/>
              </a:buClr>
              <a:buSzPts val="1000"/>
              <a:buFont typeface="Trebuchet MS"/>
              <a:buNone/>
            </a:pPr>
            <a:r>
              <a:rPr lang="en" sz="1000" b="1">
                <a:solidFill>
                  <a:schemeClr val="dk2"/>
                </a:solidFill>
                <a:latin typeface="Trebuchet MS"/>
                <a:ea typeface="Trebuchet MS"/>
                <a:cs typeface="Trebuchet MS"/>
                <a:sym typeface="Trebuchet MS"/>
              </a:rPr>
              <a:t>Dual Channel 0.6A H-Bridge IC Motor Driver</a:t>
            </a:r>
          </a:p>
        </p:txBody>
      </p:sp>
      <p:sp>
        <p:nvSpPr>
          <p:cNvPr id="10" name="Google Shape;274;p8">
            <a:extLst>
              <a:ext uri="{FF2B5EF4-FFF2-40B4-BE49-F238E27FC236}">
                <a16:creationId xmlns:a16="http://schemas.microsoft.com/office/drawing/2014/main" id="{E1ED77B6-F0E0-7C5F-0644-1C15507DFB52}"/>
              </a:ext>
            </a:extLst>
          </p:cNvPr>
          <p:cNvSpPr txBox="1"/>
          <p:nvPr/>
        </p:nvSpPr>
        <p:spPr>
          <a:xfrm>
            <a:off x="5545299" y="3963517"/>
            <a:ext cx="1388510" cy="1228646"/>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000"/>
              <a:buFont typeface="Trebuchet MS"/>
              <a:buNone/>
            </a:pPr>
            <a:r>
              <a:rPr lang="en" sz="1000">
                <a:solidFill>
                  <a:schemeClr val="dk2"/>
                </a:solidFill>
                <a:latin typeface="Trebuchet MS"/>
                <a:ea typeface="Trebuchet MS"/>
                <a:cs typeface="Trebuchet MS"/>
                <a:sym typeface="Trebuchet MS"/>
              </a:rPr>
              <a:t>Full Motor Controller was chosen for thermal management, in order to keep the motors’ current draw off the PCB.</a:t>
            </a:r>
            <a:endParaRPr sz="1000" i="0" u="none" strike="noStrike" cap="none">
              <a:solidFill>
                <a:schemeClr val="dk2"/>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name="Facet">
  <a:themeElements>
    <a:clrScheme name="Yellow Orange">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9CD11425929F42AAB2C0F6B68859B5" ma:contentTypeVersion="9" ma:contentTypeDescription="Create a new document." ma:contentTypeScope="" ma:versionID="2edb3c1438c3d7fbc28435b083fdf3a0">
  <xsd:schema xmlns:xsd="http://www.w3.org/2001/XMLSchema" xmlns:xs="http://www.w3.org/2001/XMLSchema" xmlns:p="http://schemas.microsoft.com/office/2006/metadata/properties" xmlns:ns3="90293a51-0a08-4503-a3ee-591693c5a4ae" xmlns:ns4="4c2c9f38-4699-42d8-9c46-a5840826ec52" targetNamespace="http://schemas.microsoft.com/office/2006/metadata/properties" ma:root="true" ma:fieldsID="f13ff2daef53dd8b4d5d2f9eb0cbde58" ns3:_="" ns4:_="">
    <xsd:import namespace="90293a51-0a08-4503-a3ee-591693c5a4ae"/>
    <xsd:import namespace="4c2c9f38-4699-42d8-9c46-a5840826ec52"/>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element ref="ns4:SharingHintHash" minOccurs="0"/>
                <xsd:element ref="ns3:_activity"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93a51-0a08-4503-a3ee-591693c5a4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2c9f38-4699-42d8-9c46-a5840826ec5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90293a51-0a08-4503-a3ee-591693c5a4a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7CCB11-1EDD-4315-87BC-4FABEF7C98FB}">
  <ds:schemaRefs>
    <ds:schemaRef ds:uri="4c2c9f38-4699-42d8-9c46-a5840826ec52"/>
    <ds:schemaRef ds:uri="90293a51-0a08-4503-a3ee-591693c5a4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BC68DA1-3641-471C-8325-F80E40F683B0}">
  <ds:schemaRefs>
    <ds:schemaRef ds:uri="4c2c9f38-4699-42d8-9c46-a5840826ec52"/>
    <ds:schemaRef ds:uri="90293a51-0a08-4503-a3ee-591693c5a4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21A043F-CBB8-4837-BA54-7CFD49F3A8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34</Slides>
  <Notes>32</Notes>
  <HiddenSlides>0</HiddenSlide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Facet</vt:lpstr>
      <vt:lpstr>Simple Light</vt:lpstr>
      <vt:lpstr>UPRIGHT</vt:lpstr>
      <vt:lpstr>Our Team</vt:lpstr>
      <vt:lpstr>Motivation and Background</vt:lpstr>
      <vt:lpstr>Key Features</vt:lpstr>
      <vt:lpstr>Engineering Requirements</vt:lpstr>
      <vt:lpstr>Hardware Block Diagram</vt:lpstr>
      <vt:lpstr>Motor Technology</vt:lpstr>
      <vt:lpstr>Linear Actuator Selection</vt:lpstr>
      <vt:lpstr>Motor Control Technology</vt:lpstr>
      <vt:lpstr>Motor Controller Selection</vt:lpstr>
      <vt:lpstr>AC/DC Converter Selection</vt:lpstr>
      <vt:lpstr>Pressure Sensing Technology Comparison</vt:lpstr>
      <vt:lpstr>Load Cell Hardware Comparison</vt:lpstr>
      <vt:lpstr>Display Panel Technology Comparison</vt:lpstr>
      <vt:lpstr>TFT LCD Hardware Comparison</vt:lpstr>
      <vt:lpstr>Facial Tracking Device Comparison</vt:lpstr>
      <vt:lpstr>Raspberry Pi Comparisons</vt:lpstr>
      <vt:lpstr>Microcontroller</vt:lpstr>
      <vt:lpstr>Overall System Schematic</vt:lpstr>
      <vt:lpstr>Power Distribution</vt:lpstr>
      <vt:lpstr>PCB Design</vt:lpstr>
      <vt:lpstr>Design of the Desk</vt:lpstr>
      <vt:lpstr>Software Block Diagram</vt:lpstr>
      <vt:lpstr>MSP430FR2476 Software</vt:lpstr>
      <vt:lpstr>Data Communication Flowchart</vt:lpstr>
      <vt:lpstr>Software Comparison for Facial Tracking</vt:lpstr>
      <vt:lpstr>Full Stack Development Technologies</vt:lpstr>
      <vt:lpstr>Full Stack Development Technologies</vt:lpstr>
      <vt:lpstr>Mobile Application Structure</vt:lpstr>
      <vt:lpstr>Mobile Application Structure</vt:lpstr>
      <vt:lpstr>Mobile Application Structure</vt:lpstr>
      <vt:lpstr>Budget and Bill of Materials</vt:lpstr>
      <vt:lpstr>Work Distribution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UPRIGHT</dc:title>
  <dc:creator>ryan pettit</dc:creator>
  <cp:revision>4</cp:revision>
  <dcterms:modified xsi:type="dcterms:W3CDTF">2024-07-17T00:45:15Z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0x0101002B9CD11425929F42AAB2C0F6B68859B5</vt:lpwstr>
  </property>
</Properties>
</file>