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8" roundtripDataSignature="AMtx7mie7DtcEnJPqzSIYtLEKT/v1Ac9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F1B5C0F-08DA-45F8-95B9-79A3A3C643A0}">
  <a:tblStyle styleId="{DF1B5C0F-08DA-45F8-95B9-79A3A3C643A0}"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6FE1D6C4-7721-420F-967F-212F483EE16C}"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38" Type="http://customschemas.google.com/relationships/presentationmetadata" Target="meta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ishop.us/product/raspberry-pi-4-model-b-4gb/?src=raspberrypi"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0" name="Google Shape;3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Image source: </a:t>
            </a:r>
            <a:r>
              <a:rPr lang="en" u="sng">
                <a:solidFill>
                  <a:schemeClr val="hlink"/>
                </a:solidFill>
                <a:hlinkClick r:id="rId2"/>
              </a:rPr>
              <a:t>https://www.pishop.us/product/raspberry-pi-4-model-b-4gb/?src=raspberrypi</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11bc12df0c_4_1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211bc12df0c_4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211bc12df0c_4_2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5" name="Google Shape;365;g211bc12df0c_4_2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6" name="Google Shape;38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2" name="Google Shape;20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6" name="Google Shape;42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900"/>
              <a:t>Image source:https://www.amazon.com/Microsoft-HD-3000-LifeCam-Camera-T3H-00016/dp/B009VL9YJ2?source=ps-sl-shoppingads-lpcontext&amp;ref_=fplfs&amp;psc=1&amp;smid=A4UCFL9LU89NR</a:t>
            </a:r>
            <a:endParaRPr sz="15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2" name="Google Shape;46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content delivery network(CDN) is a distributed group of servers that caches content near end users</a:t>
            </a:r>
            <a:br>
              <a:rPr lang="en"/>
            </a:br>
            <a:endParaRPr/>
          </a:p>
          <a:p>
            <a:pPr indent="0" lvl="0" marL="0" rtl="0" algn="l">
              <a:lnSpc>
                <a:spcPct val="100000"/>
              </a:lnSpc>
              <a:spcBef>
                <a:spcPts val="0"/>
              </a:spcBef>
              <a:spcAft>
                <a:spcPts val="0"/>
              </a:spcAft>
              <a:buSzPts val="1100"/>
              <a:buNone/>
            </a:pPr>
            <a:r>
              <a:rPr lang="en"/>
              <a:t>transport layer security(TLS). It is a protocol or communication rule that allows computer systems to talk to each other</a:t>
            </a:r>
            <a:br>
              <a:rPr lang="en"/>
            </a:br>
            <a:br>
              <a:rPr lang="en"/>
            </a:br>
            <a:r>
              <a:rPr lang="en"/>
              <a:t>Structured data is data that fits neatly into data tables and includes discrete data types such as numbers, short text, and dates. Unstructured data doesn't fit neatly into a data table because its size or nature: for example, audio and video files and large text documents.</a:t>
            </a:r>
            <a:br>
              <a:rPr lang="en"/>
            </a:br>
            <a:br>
              <a:rPr lang="en"/>
            </a:b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0" name="Google Shape;52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Spent extra on Power Supply went with a higher rated amperage rating due to the demand of actuators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Actuators - feedback system added cost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Desk - Lumber stain, paint brushes, sand paper, screws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9" name="Google Shape;52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https://pastos.co/blogs/post/are-standing-desks-worth-it-the-benefits-according-to-experts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32"/>
          <p:cNvGrpSpPr/>
          <p:nvPr/>
        </p:nvGrpSpPr>
        <p:grpSpPr>
          <a:xfrm>
            <a:off x="-78" y="-6350"/>
            <a:ext cx="9144178" cy="5149935"/>
            <a:chOff x="-104" y="-8467"/>
            <a:chExt cx="12192237" cy="6866580"/>
          </a:xfrm>
        </p:grpSpPr>
        <p:cxnSp>
          <p:nvCxnSpPr>
            <p:cNvPr id="24" name="Google Shape;24;p32"/>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32"/>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26" name="Google Shape;26;p3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27" name="Google Shape;27;p3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32"/>
            <p:cNvSpPr/>
            <p:nvPr/>
          </p:nvSpPr>
          <p:spPr>
            <a:xfrm>
              <a:off x="8932333" y="3048000"/>
              <a:ext cx="3259800" cy="3810000"/>
            </a:xfrm>
            <a:prstGeom prst="triangle">
              <a:avLst>
                <a:gd fmla="val 100000" name="adj"/>
              </a:avLst>
            </a:prstGeom>
            <a:solidFill>
              <a:schemeClr val="accent2">
                <a:alpha val="717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800"/>
              </a:srgbClr>
            </a:solidFill>
            <a:ln>
              <a:noFill/>
            </a:ln>
          </p:spPr>
        </p:sp>
        <p:sp>
          <p:nvSpPr>
            <p:cNvPr id="30" name="Google Shape;30;p3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6C680">
                <a:alpha val="69800"/>
              </a:srgbClr>
            </a:solidFill>
            <a:ln>
              <a:noFill/>
            </a:ln>
          </p:spPr>
        </p:sp>
        <p:sp>
          <p:nvSpPr>
            <p:cNvPr id="31" name="Google Shape;31;p3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32" name="Google Shape;32;p32"/>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2"/>
            <p:cNvSpPr/>
            <p:nvPr/>
          </p:nvSpPr>
          <p:spPr>
            <a:xfrm rot="10800000">
              <a:off x="-104" y="54"/>
              <a:ext cx="842700" cy="5666100"/>
            </a:xfrm>
            <a:prstGeom prst="triangle">
              <a:avLst>
                <a:gd fmla="val 100000" name="adj"/>
              </a:avLst>
            </a:prstGeom>
            <a:solidFill>
              <a:schemeClr val="accent1">
                <a:alpha val="847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32"/>
          <p:cNvSpPr txBox="1"/>
          <p:nvPr>
            <p:ph type="ctrTitle"/>
          </p:nvPr>
        </p:nvSpPr>
        <p:spPr>
          <a:xfrm>
            <a:off x="1130300" y="1803400"/>
            <a:ext cx="5825100" cy="12348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Clr>
                <a:schemeClr val="accent1"/>
              </a:buClr>
              <a:buSzPts val="4050"/>
              <a:buFont typeface="Trebuchet MS"/>
              <a:buNone/>
              <a:defRPr sz="4050">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 name="Google Shape;35;p32"/>
          <p:cNvSpPr txBox="1"/>
          <p:nvPr>
            <p:ph idx="1" type="subTitle"/>
          </p:nvPr>
        </p:nvSpPr>
        <p:spPr>
          <a:xfrm>
            <a:off x="1130300" y="3038125"/>
            <a:ext cx="5825100" cy="822600"/>
          </a:xfrm>
          <a:prstGeom prst="rect">
            <a:avLst/>
          </a:prstGeom>
          <a:noFill/>
          <a:ln>
            <a:noFill/>
          </a:ln>
        </p:spPr>
        <p:txBody>
          <a:bodyPr anchorCtr="0" anchor="t" bIns="45700" lIns="91425" spcFirstLastPara="1" rIns="91425" wrap="square" tIns="45700">
            <a:normAutofit/>
          </a:bodyPr>
          <a:lstStyle>
            <a:lvl1pPr lvl="0" rtl="0" algn="r">
              <a:spcBef>
                <a:spcPts val="750"/>
              </a:spcBef>
              <a:spcAft>
                <a:spcPts val="0"/>
              </a:spcAft>
              <a:buSzPts val="1080"/>
              <a:buNone/>
              <a:defRPr>
                <a:solidFill>
                  <a:srgbClr val="7F7F7F"/>
                </a:solidFill>
              </a:defRPr>
            </a:lvl1pPr>
            <a:lvl2pPr lvl="1" rtl="0" algn="ctr">
              <a:spcBef>
                <a:spcPts val="750"/>
              </a:spcBef>
              <a:spcAft>
                <a:spcPts val="0"/>
              </a:spcAft>
              <a:buSzPts val="960"/>
              <a:buNone/>
              <a:defRPr>
                <a:solidFill>
                  <a:srgbClr val="888888"/>
                </a:solidFill>
              </a:defRPr>
            </a:lvl2pPr>
            <a:lvl3pPr lvl="2" rtl="0" algn="ctr">
              <a:spcBef>
                <a:spcPts val="750"/>
              </a:spcBef>
              <a:spcAft>
                <a:spcPts val="0"/>
              </a:spcAft>
              <a:buSzPts val="840"/>
              <a:buNone/>
              <a:defRPr>
                <a:solidFill>
                  <a:srgbClr val="888888"/>
                </a:solidFill>
              </a:defRPr>
            </a:lvl3pPr>
            <a:lvl4pPr lvl="3" rtl="0" algn="ctr">
              <a:spcBef>
                <a:spcPts val="750"/>
              </a:spcBef>
              <a:spcAft>
                <a:spcPts val="0"/>
              </a:spcAft>
              <a:buSzPts val="720"/>
              <a:buNone/>
              <a:defRPr>
                <a:solidFill>
                  <a:srgbClr val="888888"/>
                </a:solidFill>
              </a:defRPr>
            </a:lvl4pPr>
            <a:lvl5pPr lvl="4" rtl="0" algn="ctr">
              <a:spcBef>
                <a:spcPts val="750"/>
              </a:spcBef>
              <a:spcAft>
                <a:spcPts val="0"/>
              </a:spcAft>
              <a:buSzPts val="720"/>
              <a:buNone/>
              <a:defRPr>
                <a:solidFill>
                  <a:srgbClr val="888888"/>
                </a:solidFill>
              </a:defRPr>
            </a:lvl5pPr>
            <a:lvl6pPr lvl="5" rtl="0" algn="ctr">
              <a:spcBef>
                <a:spcPts val="750"/>
              </a:spcBef>
              <a:spcAft>
                <a:spcPts val="0"/>
              </a:spcAft>
              <a:buSzPts val="720"/>
              <a:buNone/>
              <a:defRPr>
                <a:solidFill>
                  <a:srgbClr val="888888"/>
                </a:solidFill>
              </a:defRPr>
            </a:lvl6pPr>
            <a:lvl7pPr lvl="6" rtl="0" algn="ctr">
              <a:spcBef>
                <a:spcPts val="750"/>
              </a:spcBef>
              <a:spcAft>
                <a:spcPts val="0"/>
              </a:spcAft>
              <a:buSzPts val="720"/>
              <a:buNone/>
              <a:defRPr>
                <a:solidFill>
                  <a:srgbClr val="888888"/>
                </a:solidFill>
              </a:defRPr>
            </a:lvl7pPr>
            <a:lvl8pPr lvl="7" rtl="0" algn="ctr">
              <a:spcBef>
                <a:spcPts val="750"/>
              </a:spcBef>
              <a:spcAft>
                <a:spcPts val="0"/>
              </a:spcAft>
              <a:buSzPts val="720"/>
              <a:buNone/>
              <a:defRPr>
                <a:solidFill>
                  <a:srgbClr val="888888"/>
                </a:solidFill>
              </a:defRPr>
            </a:lvl8pPr>
            <a:lvl9pPr lvl="8" rtl="0" algn="ctr">
              <a:spcBef>
                <a:spcPts val="750"/>
              </a:spcBef>
              <a:spcAft>
                <a:spcPts val="0"/>
              </a:spcAft>
              <a:buSzPts val="720"/>
              <a:buNone/>
              <a:defRPr>
                <a:solidFill>
                  <a:srgbClr val="888888"/>
                </a:solidFill>
              </a:defRPr>
            </a:lvl9pPr>
          </a:lstStyle>
          <a:p/>
        </p:txBody>
      </p:sp>
      <p:sp>
        <p:nvSpPr>
          <p:cNvPr id="36" name="Google Shape;36;p32"/>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 name="Google Shape;37;p32"/>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 name="Google Shape;38;p32"/>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45"/>
          <p:cNvSpPr txBox="1"/>
          <p:nvPr>
            <p:ph type="title"/>
          </p:nvPr>
        </p:nvSpPr>
        <p:spPr>
          <a:xfrm>
            <a:off x="508001" y="1123953"/>
            <a:ext cx="2890800" cy="9588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1500"/>
              <a:buFont typeface="Trebuchet MS"/>
              <a:buNone/>
              <a:defRPr sz="15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p45"/>
          <p:cNvSpPr txBox="1"/>
          <p:nvPr>
            <p:ph idx="1" type="body"/>
          </p:nvPr>
        </p:nvSpPr>
        <p:spPr>
          <a:xfrm>
            <a:off x="3570346" y="386193"/>
            <a:ext cx="3385200" cy="4144800"/>
          </a:xfrm>
          <a:prstGeom prst="rect">
            <a:avLst/>
          </a:prstGeom>
          <a:noFill/>
          <a:ln>
            <a:noFill/>
          </a:ln>
        </p:spPr>
        <p:txBody>
          <a:bodyPr anchorCtr="0" anchor="t" bIns="45700" lIns="91425" spcFirstLastPara="1" rIns="91425" wrap="square" tIns="45700">
            <a:normAutofit/>
          </a:bodyPr>
          <a:lstStyle>
            <a:lvl1pPr indent="-320040" lvl="0" marL="457200" rtl="0" algn="l">
              <a:spcBef>
                <a:spcPts val="750"/>
              </a:spcBef>
              <a:spcAft>
                <a:spcPts val="0"/>
              </a:spcAft>
              <a:buSzPts val="1440"/>
              <a:buChar char="►"/>
              <a:defRPr/>
            </a:lvl1pPr>
            <a:lvl2pPr indent="-320040" lvl="1" marL="914400" rtl="0" algn="l">
              <a:spcBef>
                <a:spcPts val="750"/>
              </a:spcBef>
              <a:spcAft>
                <a:spcPts val="0"/>
              </a:spcAft>
              <a:buSzPts val="1440"/>
              <a:buChar char="►"/>
              <a:defRPr/>
            </a:lvl2pPr>
            <a:lvl3pPr indent="-320039" lvl="2" marL="1371600" rtl="0" algn="l">
              <a:spcBef>
                <a:spcPts val="750"/>
              </a:spcBef>
              <a:spcAft>
                <a:spcPts val="0"/>
              </a:spcAft>
              <a:buSzPts val="1440"/>
              <a:buChar char="►"/>
              <a:defRPr/>
            </a:lvl3pPr>
            <a:lvl4pPr indent="-320039" lvl="3" marL="1828800" rtl="0" algn="l">
              <a:spcBef>
                <a:spcPts val="750"/>
              </a:spcBef>
              <a:spcAft>
                <a:spcPts val="0"/>
              </a:spcAft>
              <a:buSzPts val="1440"/>
              <a:buChar char="►"/>
              <a:defRPr/>
            </a:lvl4pPr>
            <a:lvl5pPr indent="-320039" lvl="4" marL="2286000" rtl="0" algn="l">
              <a:spcBef>
                <a:spcPts val="750"/>
              </a:spcBef>
              <a:spcAft>
                <a:spcPts val="0"/>
              </a:spcAft>
              <a:buSzPts val="1440"/>
              <a:buChar char="►"/>
              <a:defRPr/>
            </a:lvl5pPr>
            <a:lvl6pPr indent="-320039" lvl="5" marL="2743200" rtl="0" algn="l">
              <a:spcBef>
                <a:spcPts val="750"/>
              </a:spcBef>
              <a:spcAft>
                <a:spcPts val="0"/>
              </a:spcAft>
              <a:buSzPts val="1440"/>
              <a:buChar char="►"/>
              <a:defRPr/>
            </a:lvl6pPr>
            <a:lvl7pPr indent="-320039" lvl="6" marL="3200400" rtl="0" algn="l">
              <a:spcBef>
                <a:spcPts val="750"/>
              </a:spcBef>
              <a:spcAft>
                <a:spcPts val="0"/>
              </a:spcAft>
              <a:buSzPts val="1440"/>
              <a:buChar char="►"/>
              <a:defRPr/>
            </a:lvl7pPr>
            <a:lvl8pPr indent="-320040" lvl="7" marL="3657600" rtl="0" algn="l">
              <a:spcBef>
                <a:spcPts val="750"/>
              </a:spcBef>
              <a:spcAft>
                <a:spcPts val="0"/>
              </a:spcAft>
              <a:buSzPts val="1440"/>
              <a:buChar char="►"/>
              <a:defRPr/>
            </a:lvl8pPr>
            <a:lvl9pPr indent="-320040" lvl="8" marL="4114800" rtl="0" algn="l">
              <a:spcBef>
                <a:spcPts val="750"/>
              </a:spcBef>
              <a:spcAft>
                <a:spcPts val="0"/>
              </a:spcAft>
              <a:buSzPts val="1440"/>
              <a:buChar char="►"/>
              <a:defRPr/>
            </a:lvl9pPr>
          </a:lstStyle>
          <a:p/>
        </p:txBody>
      </p:sp>
      <p:sp>
        <p:nvSpPr>
          <p:cNvPr id="88" name="Google Shape;88;p45"/>
          <p:cNvSpPr txBox="1"/>
          <p:nvPr>
            <p:ph idx="2" type="body"/>
          </p:nvPr>
        </p:nvSpPr>
        <p:spPr>
          <a:xfrm>
            <a:off x="508001" y="2082802"/>
            <a:ext cx="2890800" cy="1938300"/>
          </a:xfrm>
          <a:prstGeom prst="rect">
            <a:avLst/>
          </a:prstGeom>
          <a:noFill/>
          <a:ln>
            <a:noFill/>
          </a:ln>
        </p:spPr>
        <p:txBody>
          <a:bodyPr anchorCtr="0" anchor="t" bIns="45700" lIns="91425" spcFirstLastPara="1" rIns="91425" wrap="square" tIns="45700">
            <a:normAutofit/>
          </a:bodyPr>
          <a:lstStyle>
            <a:lvl1pPr indent="-228600" lvl="0" marL="457200" rtl="0" algn="l">
              <a:spcBef>
                <a:spcPts val="750"/>
              </a:spcBef>
              <a:spcAft>
                <a:spcPts val="0"/>
              </a:spcAft>
              <a:buSzPts val="840"/>
              <a:buNone/>
              <a:defRPr sz="1050"/>
            </a:lvl1pPr>
            <a:lvl2pPr indent="-228600" lvl="1" marL="914400" rtl="0" algn="l">
              <a:spcBef>
                <a:spcPts val="750"/>
              </a:spcBef>
              <a:spcAft>
                <a:spcPts val="0"/>
              </a:spcAft>
              <a:buSzPts val="840"/>
              <a:buNone/>
              <a:defRPr sz="1050"/>
            </a:lvl2pPr>
            <a:lvl3pPr indent="-228600" lvl="2" marL="1371600" rtl="0" algn="l">
              <a:spcBef>
                <a:spcPts val="750"/>
              </a:spcBef>
              <a:spcAft>
                <a:spcPts val="0"/>
              </a:spcAft>
              <a:buSzPts val="720"/>
              <a:buNone/>
              <a:defRPr sz="900"/>
            </a:lvl3pPr>
            <a:lvl4pPr indent="-228600" lvl="3" marL="1828800" rtl="0" algn="l">
              <a:spcBef>
                <a:spcPts val="750"/>
              </a:spcBef>
              <a:spcAft>
                <a:spcPts val="0"/>
              </a:spcAft>
              <a:buSzPts val="600"/>
              <a:buNone/>
              <a:defRPr sz="750"/>
            </a:lvl4pPr>
            <a:lvl5pPr indent="-228600" lvl="4" marL="2286000" rtl="0" algn="l">
              <a:spcBef>
                <a:spcPts val="750"/>
              </a:spcBef>
              <a:spcAft>
                <a:spcPts val="0"/>
              </a:spcAft>
              <a:buSzPts val="600"/>
              <a:buNone/>
              <a:defRPr sz="750"/>
            </a:lvl5pPr>
            <a:lvl6pPr indent="-228600" lvl="5" marL="2743200" rtl="0" algn="l">
              <a:spcBef>
                <a:spcPts val="750"/>
              </a:spcBef>
              <a:spcAft>
                <a:spcPts val="0"/>
              </a:spcAft>
              <a:buSzPts val="600"/>
              <a:buNone/>
              <a:defRPr sz="750"/>
            </a:lvl6pPr>
            <a:lvl7pPr indent="-228600" lvl="6" marL="3200400" rtl="0" algn="l">
              <a:spcBef>
                <a:spcPts val="750"/>
              </a:spcBef>
              <a:spcAft>
                <a:spcPts val="0"/>
              </a:spcAft>
              <a:buSzPts val="600"/>
              <a:buNone/>
              <a:defRPr sz="750"/>
            </a:lvl7pPr>
            <a:lvl8pPr indent="-228600" lvl="7" marL="3657600" rtl="0" algn="l">
              <a:spcBef>
                <a:spcPts val="750"/>
              </a:spcBef>
              <a:spcAft>
                <a:spcPts val="0"/>
              </a:spcAft>
              <a:buSzPts val="600"/>
              <a:buNone/>
              <a:defRPr sz="750"/>
            </a:lvl8pPr>
            <a:lvl9pPr indent="-228600" lvl="8" marL="4114800" rtl="0" algn="l">
              <a:spcBef>
                <a:spcPts val="750"/>
              </a:spcBef>
              <a:spcAft>
                <a:spcPts val="0"/>
              </a:spcAft>
              <a:buSzPts val="600"/>
              <a:buNone/>
              <a:defRPr sz="750"/>
            </a:lvl9pPr>
          </a:lstStyle>
          <a:p/>
        </p:txBody>
      </p:sp>
      <p:sp>
        <p:nvSpPr>
          <p:cNvPr id="89" name="Google Shape;89;p45"/>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45"/>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45"/>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46"/>
          <p:cNvSpPr txBox="1"/>
          <p:nvPr>
            <p:ph type="title"/>
          </p:nvPr>
        </p:nvSpPr>
        <p:spPr>
          <a:xfrm>
            <a:off x="508001" y="3600450"/>
            <a:ext cx="6447600" cy="4251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1800"/>
              <a:buFont typeface="Trebuchet MS"/>
              <a:buNone/>
              <a:defRPr b="0" sz="18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p46"/>
          <p:cNvSpPr/>
          <p:nvPr>
            <p:ph idx="2" type="pic"/>
          </p:nvPr>
        </p:nvSpPr>
        <p:spPr>
          <a:xfrm>
            <a:off x="508001" y="457200"/>
            <a:ext cx="6447600" cy="2884200"/>
          </a:xfrm>
          <a:prstGeom prst="rect">
            <a:avLst/>
          </a:prstGeom>
          <a:noFill/>
          <a:ln>
            <a:noFill/>
          </a:ln>
        </p:spPr>
      </p:sp>
      <p:sp>
        <p:nvSpPr>
          <p:cNvPr id="95" name="Google Shape;95;p46"/>
          <p:cNvSpPr txBox="1"/>
          <p:nvPr>
            <p:ph idx="1" type="body"/>
          </p:nvPr>
        </p:nvSpPr>
        <p:spPr>
          <a:xfrm>
            <a:off x="508001" y="4025504"/>
            <a:ext cx="6447600" cy="505500"/>
          </a:xfrm>
          <a:prstGeom prst="rect">
            <a:avLst/>
          </a:prstGeom>
          <a:noFill/>
          <a:ln>
            <a:noFill/>
          </a:ln>
        </p:spPr>
        <p:txBody>
          <a:bodyPr anchorCtr="0" anchor="t" bIns="45700" lIns="91425" spcFirstLastPara="1" rIns="91425" wrap="square" tIns="45700">
            <a:normAutofit/>
          </a:bodyPr>
          <a:lstStyle>
            <a:lvl1pPr indent="-228600" lvl="0" marL="457200" rtl="0" algn="l">
              <a:spcBef>
                <a:spcPts val="750"/>
              </a:spcBef>
              <a:spcAft>
                <a:spcPts val="0"/>
              </a:spcAft>
              <a:buSzPts val="720"/>
              <a:buNone/>
              <a:defRPr sz="900"/>
            </a:lvl1pPr>
            <a:lvl2pPr indent="-228600" lvl="1" marL="914400" rtl="0" algn="l">
              <a:spcBef>
                <a:spcPts val="750"/>
              </a:spcBef>
              <a:spcAft>
                <a:spcPts val="0"/>
              </a:spcAft>
              <a:buSzPts val="720"/>
              <a:buNone/>
              <a:defRPr sz="900"/>
            </a:lvl2pPr>
            <a:lvl3pPr indent="-228600" lvl="2" marL="1371600" rtl="0" algn="l">
              <a:spcBef>
                <a:spcPts val="750"/>
              </a:spcBef>
              <a:spcAft>
                <a:spcPts val="0"/>
              </a:spcAft>
              <a:buSzPts val="600"/>
              <a:buNone/>
              <a:defRPr sz="750"/>
            </a:lvl3pPr>
            <a:lvl4pPr indent="-228600" lvl="3" marL="1828800" rtl="0" algn="l">
              <a:spcBef>
                <a:spcPts val="750"/>
              </a:spcBef>
              <a:spcAft>
                <a:spcPts val="0"/>
              </a:spcAft>
              <a:buSzPts val="540"/>
              <a:buNone/>
              <a:defRPr sz="675"/>
            </a:lvl4pPr>
            <a:lvl5pPr indent="-228600" lvl="4" marL="2286000" rtl="0" algn="l">
              <a:spcBef>
                <a:spcPts val="750"/>
              </a:spcBef>
              <a:spcAft>
                <a:spcPts val="0"/>
              </a:spcAft>
              <a:buSzPts val="540"/>
              <a:buNone/>
              <a:defRPr sz="675"/>
            </a:lvl5pPr>
            <a:lvl6pPr indent="-228600" lvl="5" marL="2743200" rtl="0" algn="l">
              <a:spcBef>
                <a:spcPts val="750"/>
              </a:spcBef>
              <a:spcAft>
                <a:spcPts val="0"/>
              </a:spcAft>
              <a:buSzPts val="540"/>
              <a:buNone/>
              <a:defRPr sz="675"/>
            </a:lvl6pPr>
            <a:lvl7pPr indent="-228600" lvl="6" marL="3200400" rtl="0" algn="l">
              <a:spcBef>
                <a:spcPts val="750"/>
              </a:spcBef>
              <a:spcAft>
                <a:spcPts val="0"/>
              </a:spcAft>
              <a:buSzPts val="540"/>
              <a:buNone/>
              <a:defRPr sz="675"/>
            </a:lvl7pPr>
            <a:lvl8pPr indent="-228600" lvl="7" marL="3657600" rtl="0" algn="l">
              <a:spcBef>
                <a:spcPts val="750"/>
              </a:spcBef>
              <a:spcAft>
                <a:spcPts val="0"/>
              </a:spcAft>
              <a:buSzPts val="540"/>
              <a:buNone/>
              <a:defRPr sz="675"/>
            </a:lvl8pPr>
            <a:lvl9pPr indent="-228600" lvl="8" marL="4114800" rtl="0" algn="l">
              <a:spcBef>
                <a:spcPts val="750"/>
              </a:spcBef>
              <a:spcAft>
                <a:spcPts val="0"/>
              </a:spcAft>
              <a:buSzPts val="540"/>
              <a:buNone/>
              <a:defRPr sz="675"/>
            </a:lvl9pPr>
          </a:lstStyle>
          <a:p/>
        </p:txBody>
      </p:sp>
      <p:sp>
        <p:nvSpPr>
          <p:cNvPr id="96" name="Google Shape;96;p46"/>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46"/>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46"/>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9" name="Shape 99"/>
        <p:cNvGrpSpPr/>
        <p:nvPr/>
      </p:nvGrpSpPr>
      <p:grpSpPr>
        <a:xfrm>
          <a:off x="0" y="0"/>
          <a:ext cx="0" cy="0"/>
          <a:chOff x="0" y="0"/>
          <a:chExt cx="0" cy="0"/>
        </a:xfrm>
      </p:grpSpPr>
      <p:sp>
        <p:nvSpPr>
          <p:cNvPr id="100" name="Google Shape;100;p47"/>
          <p:cNvSpPr txBox="1"/>
          <p:nvPr>
            <p:ph type="title"/>
          </p:nvPr>
        </p:nvSpPr>
        <p:spPr>
          <a:xfrm>
            <a:off x="508001" y="457200"/>
            <a:ext cx="6447600" cy="25527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p47"/>
          <p:cNvSpPr txBox="1"/>
          <p:nvPr>
            <p:ph idx="1" type="body"/>
          </p:nvPr>
        </p:nvSpPr>
        <p:spPr>
          <a:xfrm>
            <a:off x="508001" y="3352800"/>
            <a:ext cx="6447600" cy="11781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750"/>
              </a:spcBef>
              <a:spcAft>
                <a:spcPts val="0"/>
              </a:spcAft>
              <a:buSzPts val="1080"/>
              <a:buNone/>
              <a:defRPr sz="1350">
                <a:solidFill>
                  <a:srgbClr val="3F3F3F"/>
                </a:solidFill>
              </a:defRPr>
            </a:lvl1pPr>
            <a:lvl2pPr indent="-228600" lvl="1" marL="914400" rtl="0" algn="l">
              <a:spcBef>
                <a:spcPts val="750"/>
              </a:spcBef>
              <a:spcAft>
                <a:spcPts val="0"/>
              </a:spcAft>
              <a:buSzPts val="1080"/>
              <a:buNone/>
              <a:defRPr sz="1350">
                <a:solidFill>
                  <a:srgbClr val="888888"/>
                </a:solidFill>
              </a:defRPr>
            </a:lvl2pPr>
            <a:lvl3pPr indent="-228600" lvl="2" marL="1371600" rtl="0" algn="l">
              <a:spcBef>
                <a:spcPts val="750"/>
              </a:spcBef>
              <a:spcAft>
                <a:spcPts val="0"/>
              </a:spcAft>
              <a:buSzPts val="960"/>
              <a:buNone/>
              <a:defRPr sz="1200">
                <a:solidFill>
                  <a:srgbClr val="888888"/>
                </a:solidFill>
              </a:defRPr>
            </a:lvl3pPr>
            <a:lvl4pPr indent="-228600" lvl="3" marL="1828800" rtl="0" algn="l">
              <a:spcBef>
                <a:spcPts val="750"/>
              </a:spcBef>
              <a:spcAft>
                <a:spcPts val="0"/>
              </a:spcAft>
              <a:buSzPts val="840"/>
              <a:buNone/>
              <a:defRPr sz="1050">
                <a:solidFill>
                  <a:srgbClr val="888888"/>
                </a:solidFill>
              </a:defRPr>
            </a:lvl4pPr>
            <a:lvl5pPr indent="-228600" lvl="4" marL="2286000" rtl="0" algn="l">
              <a:spcBef>
                <a:spcPts val="750"/>
              </a:spcBef>
              <a:spcAft>
                <a:spcPts val="0"/>
              </a:spcAft>
              <a:buSzPts val="840"/>
              <a:buNone/>
              <a:defRPr sz="1050">
                <a:solidFill>
                  <a:srgbClr val="888888"/>
                </a:solidFill>
              </a:defRPr>
            </a:lvl5pPr>
            <a:lvl6pPr indent="-228600" lvl="5" marL="2743200" rtl="0" algn="l">
              <a:spcBef>
                <a:spcPts val="750"/>
              </a:spcBef>
              <a:spcAft>
                <a:spcPts val="0"/>
              </a:spcAft>
              <a:buSzPts val="840"/>
              <a:buNone/>
              <a:defRPr sz="1050">
                <a:solidFill>
                  <a:srgbClr val="888888"/>
                </a:solidFill>
              </a:defRPr>
            </a:lvl6pPr>
            <a:lvl7pPr indent="-228600" lvl="6" marL="3200400" rtl="0" algn="l">
              <a:spcBef>
                <a:spcPts val="750"/>
              </a:spcBef>
              <a:spcAft>
                <a:spcPts val="0"/>
              </a:spcAft>
              <a:buSzPts val="840"/>
              <a:buNone/>
              <a:defRPr sz="1050">
                <a:solidFill>
                  <a:srgbClr val="888888"/>
                </a:solidFill>
              </a:defRPr>
            </a:lvl7pPr>
            <a:lvl8pPr indent="-228600" lvl="7" marL="3657600" rtl="0" algn="l">
              <a:spcBef>
                <a:spcPts val="750"/>
              </a:spcBef>
              <a:spcAft>
                <a:spcPts val="0"/>
              </a:spcAft>
              <a:buSzPts val="840"/>
              <a:buNone/>
              <a:defRPr sz="1050">
                <a:solidFill>
                  <a:srgbClr val="888888"/>
                </a:solidFill>
              </a:defRPr>
            </a:lvl8pPr>
            <a:lvl9pPr indent="-228600" lvl="8" marL="4114800" rtl="0" algn="l">
              <a:spcBef>
                <a:spcPts val="750"/>
              </a:spcBef>
              <a:spcAft>
                <a:spcPts val="0"/>
              </a:spcAft>
              <a:buSzPts val="840"/>
              <a:buNone/>
              <a:defRPr sz="1050">
                <a:solidFill>
                  <a:srgbClr val="888888"/>
                </a:solidFill>
              </a:defRPr>
            </a:lvl9pPr>
          </a:lstStyle>
          <a:p/>
        </p:txBody>
      </p:sp>
      <p:sp>
        <p:nvSpPr>
          <p:cNvPr id="102" name="Google Shape;102;p47"/>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p47"/>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47"/>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5" name="Shape 105"/>
        <p:cNvGrpSpPr/>
        <p:nvPr/>
      </p:nvGrpSpPr>
      <p:grpSpPr>
        <a:xfrm>
          <a:off x="0" y="0"/>
          <a:ext cx="0" cy="0"/>
          <a:chOff x="0" y="0"/>
          <a:chExt cx="0" cy="0"/>
        </a:xfrm>
      </p:grpSpPr>
      <p:sp>
        <p:nvSpPr>
          <p:cNvPr id="106" name="Google Shape;106;p48"/>
          <p:cNvSpPr txBox="1"/>
          <p:nvPr>
            <p:ph type="title"/>
          </p:nvPr>
        </p:nvSpPr>
        <p:spPr>
          <a:xfrm>
            <a:off x="698500" y="457200"/>
            <a:ext cx="6070500" cy="22671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p48"/>
          <p:cNvSpPr txBox="1"/>
          <p:nvPr>
            <p:ph idx="1" type="body"/>
          </p:nvPr>
        </p:nvSpPr>
        <p:spPr>
          <a:xfrm>
            <a:off x="1024604" y="2724150"/>
            <a:ext cx="5418300" cy="285900"/>
          </a:xfrm>
          <a:prstGeom prst="rect">
            <a:avLst/>
          </a:prstGeom>
          <a:noFill/>
          <a:ln>
            <a:noFill/>
          </a:ln>
        </p:spPr>
        <p:txBody>
          <a:bodyPr anchorCtr="0" anchor="ctr" bIns="45700" lIns="91425" spcFirstLastPara="1" rIns="91425" wrap="square" tIns="45700">
            <a:noAutofit/>
          </a:bodyPr>
          <a:lstStyle>
            <a:lvl1pPr indent="-228600" lvl="0" marL="457200" rtl="0" algn="l">
              <a:spcBef>
                <a:spcPts val="750"/>
              </a:spcBef>
              <a:spcAft>
                <a:spcPts val="0"/>
              </a:spcAft>
              <a:buSzPts val="960"/>
              <a:buFont typeface="Trebuchet MS"/>
              <a:buNone/>
              <a:defRPr sz="1200">
                <a:solidFill>
                  <a:srgbClr val="7F7F7F"/>
                </a:solidFill>
              </a:defRPr>
            </a:lvl1pPr>
            <a:lvl2pPr indent="-228600" lvl="1" marL="914400" rtl="0" algn="l">
              <a:spcBef>
                <a:spcPts val="750"/>
              </a:spcBef>
              <a:spcAft>
                <a:spcPts val="0"/>
              </a:spcAft>
              <a:buSzPts val="960"/>
              <a:buFont typeface="Trebuchet MS"/>
              <a:buNone/>
              <a:defRPr/>
            </a:lvl2pPr>
            <a:lvl3pPr indent="-228600" lvl="2" marL="1371600" rtl="0" algn="l">
              <a:spcBef>
                <a:spcPts val="750"/>
              </a:spcBef>
              <a:spcAft>
                <a:spcPts val="0"/>
              </a:spcAft>
              <a:buSzPts val="840"/>
              <a:buFont typeface="Trebuchet MS"/>
              <a:buNone/>
              <a:defRPr/>
            </a:lvl3pPr>
            <a:lvl4pPr indent="-228600" lvl="3" marL="1828800" rtl="0" algn="l">
              <a:spcBef>
                <a:spcPts val="750"/>
              </a:spcBef>
              <a:spcAft>
                <a:spcPts val="0"/>
              </a:spcAft>
              <a:buSzPts val="720"/>
              <a:buFont typeface="Trebuchet MS"/>
              <a:buNone/>
              <a:defRPr/>
            </a:lvl4pPr>
            <a:lvl5pPr indent="-228600" lvl="4" marL="2286000" rtl="0" algn="l">
              <a:spcBef>
                <a:spcPts val="750"/>
              </a:spcBef>
              <a:spcAft>
                <a:spcPts val="0"/>
              </a:spcAft>
              <a:buSzPts val="720"/>
              <a:buFont typeface="Trebuchet MS"/>
              <a:buNone/>
              <a:defRPr/>
            </a:lvl5pPr>
            <a:lvl6pPr indent="-320039" lvl="5" marL="2743200" rtl="0" algn="l">
              <a:spcBef>
                <a:spcPts val="750"/>
              </a:spcBef>
              <a:spcAft>
                <a:spcPts val="0"/>
              </a:spcAft>
              <a:buSzPts val="1440"/>
              <a:buChar char="►"/>
              <a:defRPr/>
            </a:lvl6pPr>
            <a:lvl7pPr indent="-320039" lvl="6" marL="3200400" rtl="0" algn="l">
              <a:spcBef>
                <a:spcPts val="750"/>
              </a:spcBef>
              <a:spcAft>
                <a:spcPts val="0"/>
              </a:spcAft>
              <a:buSzPts val="1440"/>
              <a:buChar char="►"/>
              <a:defRPr/>
            </a:lvl7pPr>
            <a:lvl8pPr indent="-320040" lvl="7" marL="3657600" rtl="0" algn="l">
              <a:spcBef>
                <a:spcPts val="750"/>
              </a:spcBef>
              <a:spcAft>
                <a:spcPts val="0"/>
              </a:spcAft>
              <a:buSzPts val="1440"/>
              <a:buChar char="►"/>
              <a:defRPr/>
            </a:lvl8pPr>
            <a:lvl9pPr indent="-320040" lvl="8" marL="4114800" rtl="0" algn="l">
              <a:spcBef>
                <a:spcPts val="750"/>
              </a:spcBef>
              <a:spcAft>
                <a:spcPts val="0"/>
              </a:spcAft>
              <a:buSzPts val="1440"/>
              <a:buChar char="►"/>
              <a:defRPr/>
            </a:lvl9pPr>
          </a:lstStyle>
          <a:p/>
        </p:txBody>
      </p:sp>
      <p:sp>
        <p:nvSpPr>
          <p:cNvPr id="108" name="Google Shape;108;p48"/>
          <p:cNvSpPr txBox="1"/>
          <p:nvPr>
            <p:ph idx="2" type="body"/>
          </p:nvPr>
        </p:nvSpPr>
        <p:spPr>
          <a:xfrm>
            <a:off x="508001" y="3352800"/>
            <a:ext cx="6447600" cy="1178100"/>
          </a:xfrm>
          <a:prstGeom prst="rect">
            <a:avLst/>
          </a:prstGeom>
          <a:noFill/>
          <a:ln>
            <a:noFill/>
          </a:ln>
        </p:spPr>
        <p:txBody>
          <a:bodyPr anchorCtr="0" anchor="ctr" bIns="45700" lIns="91425" spcFirstLastPara="1" rIns="91425" wrap="square" tIns="45700">
            <a:normAutofit/>
          </a:bodyPr>
          <a:lstStyle>
            <a:lvl1pPr indent="-228600" lvl="0" marL="457200" rtl="0" algn="l">
              <a:spcBef>
                <a:spcPts val="750"/>
              </a:spcBef>
              <a:spcAft>
                <a:spcPts val="0"/>
              </a:spcAft>
              <a:buSzPts val="1080"/>
              <a:buNone/>
              <a:defRPr sz="1350">
                <a:solidFill>
                  <a:srgbClr val="3F3F3F"/>
                </a:solidFill>
              </a:defRPr>
            </a:lvl1pPr>
            <a:lvl2pPr indent="-228600" lvl="1" marL="914400" rtl="0" algn="l">
              <a:spcBef>
                <a:spcPts val="750"/>
              </a:spcBef>
              <a:spcAft>
                <a:spcPts val="0"/>
              </a:spcAft>
              <a:buSzPts val="1080"/>
              <a:buNone/>
              <a:defRPr sz="1350">
                <a:solidFill>
                  <a:srgbClr val="888888"/>
                </a:solidFill>
              </a:defRPr>
            </a:lvl2pPr>
            <a:lvl3pPr indent="-228600" lvl="2" marL="1371600" rtl="0" algn="l">
              <a:spcBef>
                <a:spcPts val="750"/>
              </a:spcBef>
              <a:spcAft>
                <a:spcPts val="0"/>
              </a:spcAft>
              <a:buSzPts val="960"/>
              <a:buNone/>
              <a:defRPr sz="1200">
                <a:solidFill>
                  <a:srgbClr val="888888"/>
                </a:solidFill>
              </a:defRPr>
            </a:lvl3pPr>
            <a:lvl4pPr indent="-228600" lvl="3" marL="1828800" rtl="0" algn="l">
              <a:spcBef>
                <a:spcPts val="750"/>
              </a:spcBef>
              <a:spcAft>
                <a:spcPts val="0"/>
              </a:spcAft>
              <a:buSzPts val="840"/>
              <a:buNone/>
              <a:defRPr sz="1050">
                <a:solidFill>
                  <a:srgbClr val="888888"/>
                </a:solidFill>
              </a:defRPr>
            </a:lvl4pPr>
            <a:lvl5pPr indent="-228600" lvl="4" marL="2286000" rtl="0" algn="l">
              <a:spcBef>
                <a:spcPts val="750"/>
              </a:spcBef>
              <a:spcAft>
                <a:spcPts val="0"/>
              </a:spcAft>
              <a:buSzPts val="840"/>
              <a:buNone/>
              <a:defRPr sz="1050">
                <a:solidFill>
                  <a:srgbClr val="888888"/>
                </a:solidFill>
              </a:defRPr>
            </a:lvl5pPr>
            <a:lvl6pPr indent="-228600" lvl="5" marL="2743200" rtl="0" algn="l">
              <a:spcBef>
                <a:spcPts val="750"/>
              </a:spcBef>
              <a:spcAft>
                <a:spcPts val="0"/>
              </a:spcAft>
              <a:buSzPts val="840"/>
              <a:buNone/>
              <a:defRPr sz="1050">
                <a:solidFill>
                  <a:srgbClr val="888888"/>
                </a:solidFill>
              </a:defRPr>
            </a:lvl6pPr>
            <a:lvl7pPr indent="-228600" lvl="6" marL="3200400" rtl="0" algn="l">
              <a:spcBef>
                <a:spcPts val="750"/>
              </a:spcBef>
              <a:spcAft>
                <a:spcPts val="0"/>
              </a:spcAft>
              <a:buSzPts val="840"/>
              <a:buNone/>
              <a:defRPr sz="1050">
                <a:solidFill>
                  <a:srgbClr val="888888"/>
                </a:solidFill>
              </a:defRPr>
            </a:lvl7pPr>
            <a:lvl8pPr indent="-228600" lvl="7" marL="3657600" rtl="0" algn="l">
              <a:spcBef>
                <a:spcPts val="750"/>
              </a:spcBef>
              <a:spcAft>
                <a:spcPts val="0"/>
              </a:spcAft>
              <a:buSzPts val="840"/>
              <a:buNone/>
              <a:defRPr sz="1050">
                <a:solidFill>
                  <a:srgbClr val="888888"/>
                </a:solidFill>
              </a:defRPr>
            </a:lvl8pPr>
            <a:lvl9pPr indent="-228600" lvl="8" marL="4114800" rtl="0" algn="l">
              <a:spcBef>
                <a:spcPts val="750"/>
              </a:spcBef>
              <a:spcAft>
                <a:spcPts val="0"/>
              </a:spcAft>
              <a:buSzPts val="840"/>
              <a:buNone/>
              <a:defRPr sz="1050">
                <a:solidFill>
                  <a:srgbClr val="888888"/>
                </a:solidFill>
              </a:defRPr>
            </a:lvl9pPr>
          </a:lstStyle>
          <a:p/>
        </p:txBody>
      </p:sp>
      <p:sp>
        <p:nvSpPr>
          <p:cNvPr id="109" name="Google Shape;109;p48"/>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48"/>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48"/>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
        <p:nvSpPr>
          <p:cNvPr id="112" name="Google Shape;112;p48"/>
          <p:cNvSpPr txBox="1"/>
          <p:nvPr/>
        </p:nvSpPr>
        <p:spPr>
          <a:xfrm>
            <a:off x="406403" y="592784"/>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 sz="6000" u="none" cap="none" strike="noStrike">
                <a:solidFill>
                  <a:srgbClr val="F6C680"/>
                </a:solidFill>
                <a:latin typeface="Arial"/>
                <a:ea typeface="Arial"/>
                <a:cs typeface="Arial"/>
                <a:sym typeface="Arial"/>
              </a:rPr>
              <a:t>“</a:t>
            </a:r>
            <a:endParaRPr/>
          </a:p>
        </p:txBody>
      </p:sp>
      <p:sp>
        <p:nvSpPr>
          <p:cNvPr id="113" name="Google Shape;113;p48"/>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 sz="6000" u="none" cap="none" strike="noStrike">
                <a:solidFill>
                  <a:srgbClr val="F6C680"/>
                </a:solidFill>
                <a:latin typeface="Arial"/>
                <a:ea typeface="Arial"/>
                <a:cs typeface="Arial"/>
                <a:sym typeface="Arial"/>
              </a:rPr>
              <a:t>”</a:t>
            </a:r>
            <a:endParaRPr b="0" i="0" sz="1050" u="none" cap="none" strike="noStrike">
              <a:solidFill>
                <a:srgbClr val="F6C68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4" name="Shape 114"/>
        <p:cNvGrpSpPr/>
        <p:nvPr/>
      </p:nvGrpSpPr>
      <p:grpSpPr>
        <a:xfrm>
          <a:off x="0" y="0"/>
          <a:ext cx="0" cy="0"/>
          <a:chOff x="0" y="0"/>
          <a:chExt cx="0" cy="0"/>
        </a:xfrm>
      </p:grpSpPr>
      <p:sp>
        <p:nvSpPr>
          <p:cNvPr id="115" name="Google Shape;115;p49"/>
          <p:cNvSpPr txBox="1"/>
          <p:nvPr>
            <p:ph type="title"/>
          </p:nvPr>
        </p:nvSpPr>
        <p:spPr>
          <a:xfrm>
            <a:off x="508001" y="1448991"/>
            <a:ext cx="6447600" cy="194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p49"/>
          <p:cNvSpPr txBox="1"/>
          <p:nvPr>
            <p:ph idx="1" type="body"/>
          </p:nvPr>
        </p:nvSpPr>
        <p:spPr>
          <a:xfrm>
            <a:off x="508001" y="3395586"/>
            <a:ext cx="6447600" cy="1135500"/>
          </a:xfrm>
          <a:prstGeom prst="rect">
            <a:avLst/>
          </a:prstGeom>
          <a:noFill/>
          <a:ln>
            <a:noFill/>
          </a:ln>
        </p:spPr>
        <p:txBody>
          <a:bodyPr anchorCtr="0" anchor="t" bIns="45700" lIns="91425" spcFirstLastPara="1" rIns="91425" wrap="square" tIns="45700">
            <a:normAutofit/>
          </a:bodyPr>
          <a:lstStyle>
            <a:lvl1pPr indent="-228600" lvl="0" marL="457200" rtl="0" algn="l">
              <a:spcBef>
                <a:spcPts val="750"/>
              </a:spcBef>
              <a:spcAft>
                <a:spcPts val="0"/>
              </a:spcAft>
              <a:buSzPts val="1080"/>
              <a:buNone/>
              <a:defRPr sz="1350">
                <a:solidFill>
                  <a:srgbClr val="3F3F3F"/>
                </a:solidFill>
              </a:defRPr>
            </a:lvl1pPr>
            <a:lvl2pPr indent="-228600" lvl="1" marL="914400" rtl="0" algn="l">
              <a:spcBef>
                <a:spcPts val="750"/>
              </a:spcBef>
              <a:spcAft>
                <a:spcPts val="0"/>
              </a:spcAft>
              <a:buSzPts val="1080"/>
              <a:buNone/>
              <a:defRPr sz="1350">
                <a:solidFill>
                  <a:srgbClr val="888888"/>
                </a:solidFill>
              </a:defRPr>
            </a:lvl2pPr>
            <a:lvl3pPr indent="-228600" lvl="2" marL="1371600" rtl="0" algn="l">
              <a:spcBef>
                <a:spcPts val="750"/>
              </a:spcBef>
              <a:spcAft>
                <a:spcPts val="0"/>
              </a:spcAft>
              <a:buSzPts val="960"/>
              <a:buNone/>
              <a:defRPr sz="1200">
                <a:solidFill>
                  <a:srgbClr val="888888"/>
                </a:solidFill>
              </a:defRPr>
            </a:lvl3pPr>
            <a:lvl4pPr indent="-228600" lvl="3" marL="1828800" rtl="0" algn="l">
              <a:spcBef>
                <a:spcPts val="750"/>
              </a:spcBef>
              <a:spcAft>
                <a:spcPts val="0"/>
              </a:spcAft>
              <a:buSzPts val="840"/>
              <a:buNone/>
              <a:defRPr sz="1050">
                <a:solidFill>
                  <a:srgbClr val="888888"/>
                </a:solidFill>
              </a:defRPr>
            </a:lvl4pPr>
            <a:lvl5pPr indent="-228600" lvl="4" marL="2286000" rtl="0" algn="l">
              <a:spcBef>
                <a:spcPts val="750"/>
              </a:spcBef>
              <a:spcAft>
                <a:spcPts val="0"/>
              </a:spcAft>
              <a:buSzPts val="840"/>
              <a:buNone/>
              <a:defRPr sz="1050">
                <a:solidFill>
                  <a:srgbClr val="888888"/>
                </a:solidFill>
              </a:defRPr>
            </a:lvl5pPr>
            <a:lvl6pPr indent="-228600" lvl="5" marL="2743200" rtl="0" algn="l">
              <a:spcBef>
                <a:spcPts val="750"/>
              </a:spcBef>
              <a:spcAft>
                <a:spcPts val="0"/>
              </a:spcAft>
              <a:buSzPts val="840"/>
              <a:buNone/>
              <a:defRPr sz="1050">
                <a:solidFill>
                  <a:srgbClr val="888888"/>
                </a:solidFill>
              </a:defRPr>
            </a:lvl6pPr>
            <a:lvl7pPr indent="-228600" lvl="6" marL="3200400" rtl="0" algn="l">
              <a:spcBef>
                <a:spcPts val="750"/>
              </a:spcBef>
              <a:spcAft>
                <a:spcPts val="0"/>
              </a:spcAft>
              <a:buSzPts val="840"/>
              <a:buNone/>
              <a:defRPr sz="1050">
                <a:solidFill>
                  <a:srgbClr val="888888"/>
                </a:solidFill>
              </a:defRPr>
            </a:lvl7pPr>
            <a:lvl8pPr indent="-228600" lvl="7" marL="3657600" rtl="0" algn="l">
              <a:spcBef>
                <a:spcPts val="750"/>
              </a:spcBef>
              <a:spcAft>
                <a:spcPts val="0"/>
              </a:spcAft>
              <a:buSzPts val="840"/>
              <a:buNone/>
              <a:defRPr sz="1050">
                <a:solidFill>
                  <a:srgbClr val="888888"/>
                </a:solidFill>
              </a:defRPr>
            </a:lvl8pPr>
            <a:lvl9pPr indent="-228600" lvl="8" marL="4114800" rtl="0" algn="l">
              <a:spcBef>
                <a:spcPts val="750"/>
              </a:spcBef>
              <a:spcAft>
                <a:spcPts val="0"/>
              </a:spcAft>
              <a:buSzPts val="840"/>
              <a:buNone/>
              <a:defRPr sz="1050">
                <a:solidFill>
                  <a:srgbClr val="888888"/>
                </a:solidFill>
              </a:defRPr>
            </a:lvl9pPr>
          </a:lstStyle>
          <a:p/>
        </p:txBody>
      </p:sp>
      <p:sp>
        <p:nvSpPr>
          <p:cNvPr id="117" name="Google Shape;117;p49"/>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49"/>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p49"/>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20" name="Shape 120"/>
        <p:cNvGrpSpPr/>
        <p:nvPr/>
      </p:nvGrpSpPr>
      <p:grpSpPr>
        <a:xfrm>
          <a:off x="0" y="0"/>
          <a:ext cx="0" cy="0"/>
          <a:chOff x="0" y="0"/>
          <a:chExt cx="0" cy="0"/>
        </a:xfrm>
      </p:grpSpPr>
      <p:sp>
        <p:nvSpPr>
          <p:cNvPr id="121" name="Google Shape;121;p50"/>
          <p:cNvSpPr txBox="1"/>
          <p:nvPr>
            <p:ph type="title"/>
          </p:nvPr>
        </p:nvSpPr>
        <p:spPr>
          <a:xfrm>
            <a:off x="698500" y="457200"/>
            <a:ext cx="6070500" cy="22671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p50"/>
          <p:cNvSpPr txBox="1"/>
          <p:nvPr>
            <p:ph idx="1" type="body"/>
          </p:nvPr>
        </p:nvSpPr>
        <p:spPr>
          <a:xfrm>
            <a:off x="507999" y="3009900"/>
            <a:ext cx="6447600" cy="385800"/>
          </a:xfrm>
          <a:prstGeom prst="rect">
            <a:avLst/>
          </a:prstGeom>
          <a:noFill/>
          <a:ln>
            <a:noFill/>
          </a:ln>
        </p:spPr>
        <p:txBody>
          <a:bodyPr anchorCtr="0" anchor="b" bIns="45700" lIns="91425" spcFirstLastPara="1" rIns="91425" wrap="square" tIns="45700">
            <a:noAutofit/>
          </a:bodyPr>
          <a:lstStyle>
            <a:lvl1pPr indent="-228600" lvl="0" marL="457200" rtl="0" algn="l">
              <a:spcBef>
                <a:spcPts val="750"/>
              </a:spcBef>
              <a:spcAft>
                <a:spcPts val="0"/>
              </a:spcAft>
              <a:buSzPts val="1440"/>
              <a:buFont typeface="Trebuchet MS"/>
              <a:buNone/>
              <a:defRPr sz="1800">
                <a:solidFill>
                  <a:srgbClr val="3F3F3F"/>
                </a:solidFill>
              </a:defRPr>
            </a:lvl1pPr>
            <a:lvl2pPr indent="-228600" lvl="1" marL="914400" rtl="0" algn="l">
              <a:spcBef>
                <a:spcPts val="750"/>
              </a:spcBef>
              <a:spcAft>
                <a:spcPts val="0"/>
              </a:spcAft>
              <a:buSzPts val="960"/>
              <a:buFont typeface="Trebuchet MS"/>
              <a:buNone/>
              <a:defRPr/>
            </a:lvl2pPr>
            <a:lvl3pPr indent="-228600" lvl="2" marL="1371600" rtl="0" algn="l">
              <a:spcBef>
                <a:spcPts val="750"/>
              </a:spcBef>
              <a:spcAft>
                <a:spcPts val="0"/>
              </a:spcAft>
              <a:buSzPts val="840"/>
              <a:buFont typeface="Trebuchet MS"/>
              <a:buNone/>
              <a:defRPr/>
            </a:lvl3pPr>
            <a:lvl4pPr indent="-228600" lvl="3" marL="1828800" rtl="0" algn="l">
              <a:spcBef>
                <a:spcPts val="750"/>
              </a:spcBef>
              <a:spcAft>
                <a:spcPts val="0"/>
              </a:spcAft>
              <a:buSzPts val="720"/>
              <a:buFont typeface="Trebuchet MS"/>
              <a:buNone/>
              <a:defRPr/>
            </a:lvl4pPr>
            <a:lvl5pPr indent="-228600" lvl="4" marL="2286000" rtl="0" algn="l">
              <a:spcBef>
                <a:spcPts val="750"/>
              </a:spcBef>
              <a:spcAft>
                <a:spcPts val="0"/>
              </a:spcAft>
              <a:buSzPts val="720"/>
              <a:buFont typeface="Trebuchet MS"/>
              <a:buNone/>
              <a:defRPr/>
            </a:lvl5pPr>
            <a:lvl6pPr indent="-320039" lvl="5" marL="2743200" rtl="0" algn="l">
              <a:spcBef>
                <a:spcPts val="750"/>
              </a:spcBef>
              <a:spcAft>
                <a:spcPts val="0"/>
              </a:spcAft>
              <a:buSzPts val="1440"/>
              <a:buChar char="►"/>
              <a:defRPr/>
            </a:lvl6pPr>
            <a:lvl7pPr indent="-320039" lvl="6" marL="3200400" rtl="0" algn="l">
              <a:spcBef>
                <a:spcPts val="750"/>
              </a:spcBef>
              <a:spcAft>
                <a:spcPts val="0"/>
              </a:spcAft>
              <a:buSzPts val="1440"/>
              <a:buChar char="►"/>
              <a:defRPr/>
            </a:lvl7pPr>
            <a:lvl8pPr indent="-320040" lvl="7" marL="3657600" rtl="0" algn="l">
              <a:spcBef>
                <a:spcPts val="750"/>
              </a:spcBef>
              <a:spcAft>
                <a:spcPts val="0"/>
              </a:spcAft>
              <a:buSzPts val="1440"/>
              <a:buChar char="►"/>
              <a:defRPr/>
            </a:lvl8pPr>
            <a:lvl9pPr indent="-320040" lvl="8" marL="4114800" rtl="0" algn="l">
              <a:spcBef>
                <a:spcPts val="750"/>
              </a:spcBef>
              <a:spcAft>
                <a:spcPts val="0"/>
              </a:spcAft>
              <a:buSzPts val="1440"/>
              <a:buChar char="►"/>
              <a:defRPr/>
            </a:lvl9pPr>
          </a:lstStyle>
          <a:p/>
        </p:txBody>
      </p:sp>
      <p:sp>
        <p:nvSpPr>
          <p:cNvPr id="123" name="Google Shape;123;p50"/>
          <p:cNvSpPr txBox="1"/>
          <p:nvPr>
            <p:ph idx="2" type="body"/>
          </p:nvPr>
        </p:nvSpPr>
        <p:spPr>
          <a:xfrm>
            <a:off x="508001" y="3395586"/>
            <a:ext cx="6447600" cy="1135500"/>
          </a:xfrm>
          <a:prstGeom prst="rect">
            <a:avLst/>
          </a:prstGeom>
          <a:noFill/>
          <a:ln>
            <a:noFill/>
          </a:ln>
        </p:spPr>
        <p:txBody>
          <a:bodyPr anchorCtr="0" anchor="t" bIns="45700" lIns="91425" spcFirstLastPara="1" rIns="91425" wrap="square" tIns="45700">
            <a:normAutofit/>
          </a:bodyPr>
          <a:lstStyle>
            <a:lvl1pPr indent="-228600" lvl="0" marL="457200" rtl="0" algn="l">
              <a:spcBef>
                <a:spcPts val="750"/>
              </a:spcBef>
              <a:spcAft>
                <a:spcPts val="0"/>
              </a:spcAft>
              <a:buSzPts val="1080"/>
              <a:buNone/>
              <a:defRPr sz="1350">
                <a:solidFill>
                  <a:srgbClr val="7F7F7F"/>
                </a:solidFill>
              </a:defRPr>
            </a:lvl1pPr>
            <a:lvl2pPr indent="-228600" lvl="1" marL="914400" rtl="0" algn="l">
              <a:spcBef>
                <a:spcPts val="750"/>
              </a:spcBef>
              <a:spcAft>
                <a:spcPts val="0"/>
              </a:spcAft>
              <a:buSzPts val="1080"/>
              <a:buNone/>
              <a:defRPr sz="1350">
                <a:solidFill>
                  <a:srgbClr val="888888"/>
                </a:solidFill>
              </a:defRPr>
            </a:lvl2pPr>
            <a:lvl3pPr indent="-228600" lvl="2" marL="1371600" rtl="0" algn="l">
              <a:spcBef>
                <a:spcPts val="750"/>
              </a:spcBef>
              <a:spcAft>
                <a:spcPts val="0"/>
              </a:spcAft>
              <a:buSzPts val="960"/>
              <a:buNone/>
              <a:defRPr sz="1200">
                <a:solidFill>
                  <a:srgbClr val="888888"/>
                </a:solidFill>
              </a:defRPr>
            </a:lvl3pPr>
            <a:lvl4pPr indent="-228600" lvl="3" marL="1828800" rtl="0" algn="l">
              <a:spcBef>
                <a:spcPts val="750"/>
              </a:spcBef>
              <a:spcAft>
                <a:spcPts val="0"/>
              </a:spcAft>
              <a:buSzPts val="840"/>
              <a:buNone/>
              <a:defRPr sz="1050">
                <a:solidFill>
                  <a:srgbClr val="888888"/>
                </a:solidFill>
              </a:defRPr>
            </a:lvl4pPr>
            <a:lvl5pPr indent="-228600" lvl="4" marL="2286000" rtl="0" algn="l">
              <a:spcBef>
                <a:spcPts val="750"/>
              </a:spcBef>
              <a:spcAft>
                <a:spcPts val="0"/>
              </a:spcAft>
              <a:buSzPts val="840"/>
              <a:buNone/>
              <a:defRPr sz="1050">
                <a:solidFill>
                  <a:srgbClr val="888888"/>
                </a:solidFill>
              </a:defRPr>
            </a:lvl5pPr>
            <a:lvl6pPr indent="-228600" lvl="5" marL="2743200" rtl="0" algn="l">
              <a:spcBef>
                <a:spcPts val="750"/>
              </a:spcBef>
              <a:spcAft>
                <a:spcPts val="0"/>
              </a:spcAft>
              <a:buSzPts val="840"/>
              <a:buNone/>
              <a:defRPr sz="1050">
                <a:solidFill>
                  <a:srgbClr val="888888"/>
                </a:solidFill>
              </a:defRPr>
            </a:lvl6pPr>
            <a:lvl7pPr indent="-228600" lvl="6" marL="3200400" rtl="0" algn="l">
              <a:spcBef>
                <a:spcPts val="750"/>
              </a:spcBef>
              <a:spcAft>
                <a:spcPts val="0"/>
              </a:spcAft>
              <a:buSzPts val="840"/>
              <a:buNone/>
              <a:defRPr sz="1050">
                <a:solidFill>
                  <a:srgbClr val="888888"/>
                </a:solidFill>
              </a:defRPr>
            </a:lvl7pPr>
            <a:lvl8pPr indent="-228600" lvl="7" marL="3657600" rtl="0" algn="l">
              <a:spcBef>
                <a:spcPts val="750"/>
              </a:spcBef>
              <a:spcAft>
                <a:spcPts val="0"/>
              </a:spcAft>
              <a:buSzPts val="840"/>
              <a:buNone/>
              <a:defRPr sz="1050">
                <a:solidFill>
                  <a:srgbClr val="888888"/>
                </a:solidFill>
              </a:defRPr>
            </a:lvl8pPr>
            <a:lvl9pPr indent="-228600" lvl="8" marL="4114800" rtl="0" algn="l">
              <a:spcBef>
                <a:spcPts val="750"/>
              </a:spcBef>
              <a:spcAft>
                <a:spcPts val="0"/>
              </a:spcAft>
              <a:buSzPts val="840"/>
              <a:buNone/>
              <a:defRPr sz="1050">
                <a:solidFill>
                  <a:srgbClr val="888888"/>
                </a:solidFill>
              </a:defRPr>
            </a:lvl9pPr>
          </a:lstStyle>
          <a:p/>
        </p:txBody>
      </p:sp>
      <p:sp>
        <p:nvSpPr>
          <p:cNvPr id="124" name="Google Shape;124;p50"/>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 name="Google Shape;125;p50"/>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p50"/>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
        <p:nvSpPr>
          <p:cNvPr id="127" name="Google Shape;127;p50"/>
          <p:cNvSpPr txBox="1"/>
          <p:nvPr/>
        </p:nvSpPr>
        <p:spPr>
          <a:xfrm>
            <a:off x="406403" y="592784"/>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 sz="6000" u="none" cap="none" strike="noStrike">
                <a:solidFill>
                  <a:srgbClr val="F6C680"/>
                </a:solidFill>
                <a:latin typeface="Arial"/>
                <a:ea typeface="Arial"/>
                <a:cs typeface="Arial"/>
                <a:sym typeface="Arial"/>
              </a:rPr>
              <a:t>“</a:t>
            </a:r>
            <a:endParaRPr/>
          </a:p>
        </p:txBody>
      </p:sp>
      <p:sp>
        <p:nvSpPr>
          <p:cNvPr id="128" name="Google Shape;128;p50"/>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en" sz="6000" u="none" cap="none" strike="noStrike">
                <a:solidFill>
                  <a:srgbClr val="F6C680"/>
                </a:solidFill>
                <a:latin typeface="Arial"/>
                <a:ea typeface="Arial"/>
                <a:cs typeface="Arial"/>
                <a:sym typeface="Arial"/>
              </a:rPr>
              <a:t>”</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9" name="Shape 129"/>
        <p:cNvGrpSpPr/>
        <p:nvPr/>
      </p:nvGrpSpPr>
      <p:grpSpPr>
        <a:xfrm>
          <a:off x="0" y="0"/>
          <a:ext cx="0" cy="0"/>
          <a:chOff x="0" y="0"/>
          <a:chExt cx="0" cy="0"/>
        </a:xfrm>
      </p:grpSpPr>
      <p:sp>
        <p:nvSpPr>
          <p:cNvPr id="130" name="Google Shape;130;p51"/>
          <p:cNvSpPr txBox="1"/>
          <p:nvPr>
            <p:ph type="title"/>
          </p:nvPr>
        </p:nvSpPr>
        <p:spPr>
          <a:xfrm>
            <a:off x="514350" y="457200"/>
            <a:ext cx="6441300" cy="22671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3300"/>
              <a:buFont typeface="Trebuchet MS"/>
              <a:buNone/>
              <a:defRPr b="0" sz="33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51"/>
          <p:cNvSpPr txBox="1"/>
          <p:nvPr>
            <p:ph idx="1" type="body"/>
          </p:nvPr>
        </p:nvSpPr>
        <p:spPr>
          <a:xfrm>
            <a:off x="507999" y="3009900"/>
            <a:ext cx="6447600" cy="385800"/>
          </a:xfrm>
          <a:prstGeom prst="rect">
            <a:avLst/>
          </a:prstGeom>
          <a:noFill/>
          <a:ln>
            <a:noFill/>
          </a:ln>
        </p:spPr>
        <p:txBody>
          <a:bodyPr anchorCtr="0" anchor="b" bIns="45700" lIns="91425" spcFirstLastPara="1" rIns="91425" wrap="square" tIns="45700">
            <a:noAutofit/>
          </a:bodyPr>
          <a:lstStyle>
            <a:lvl1pPr indent="-228600" lvl="0" marL="457200" rtl="0" algn="l">
              <a:spcBef>
                <a:spcPts val="750"/>
              </a:spcBef>
              <a:spcAft>
                <a:spcPts val="0"/>
              </a:spcAft>
              <a:buSzPts val="1440"/>
              <a:buFont typeface="Trebuchet MS"/>
              <a:buNone/>
              <a:defRPr sz="1800">
                <a:solidFill>
                  <a:schemeClr val="accent1"/>
                </a:solidFill>
              </a:defRPr>
            </a:lvl1pPr>
            <a:lvl2pPr indent="-228600" lvl="1" marL="914400" rtl="0" algn="l">
              <a:spcBef>
                <a:spcPts val="750"/>
              </a:spcBef>
              <a:spcAft>
                <a:spcPts val="0"/>
              </a:spcAft>
              <a:buSzPts val="960"/>
              <a:buFont typeface="Trebuchet MS"/>
              <a:buNone/>
              <a:defRPr/>
            </a:lvl2pPr>
            <a:lvl3pPr indent="-228600" lvl="2" marL="1371600" rtl="0" algn="l">
              <a:spcBef>
                <a:spcPts val="750"/>
              </a:spcBef>
              <a:spcAft>
                <a:spcPts val="0"/>
              </a:spcAft>
              <a:buSzPts val="840"/>
              <a:buFont typeface="Trebuchet MS"/>
              <a:buNone/>
              <a:defRPr/>
            </a:lvl3pPr>
            <a:lvl4pPr indent="-228600" lvl="3" marL="1828800" rtl="0" algn="l">
              <a:spcBef>
                <a:spcPts val="750"/>
              </a:spcBef>
              <a:spcAft>
                <a:spcPts val="0"/>
              </a:spcAft>
              <a:buSzPts val="720"/>
              <a:buFont typeface="Trebuchet MS"/>
              <a:buNone/>
              <a:defRPr/>
            </a:lvl4pPr>
            <a:lvl5pPr indent="-228600" lvl="4" marL="2286000" rtl="0" algn="l">
              <a:spcBef>
                <a:spcPts val="750"/>
              </a:spcBef>
              <a:spcAft>
                <a:spcPts val="0"/>
              </a:spcAft>
              <a:buSzPts val="720"/>
              <a:buFont typeface="Trebuchet MS"/>
              <a:buNone/>
              <a:defRPr/>
            </a:lvl5pPr>
            <a:lvl6pPr indent="-320039" lvl="5" marL="2743200" rtl="0" algn="l">
              <a:spcBef>
                <a:spcPts val="750"/>
              </a:spcBef>
              <a:spcAft>
                <a:spcPts val="0"/>
              </a:spcAft>
              <a:buSzPts val="1440"/>
              <a:buChar char="►"/>
              <a:defRPr/>
            </a:lvl6pPr>
            <a:lvl7pPr indent="-320039" lvl="6" marL="3200400" rtl="0" algn="l">
              <a:spcBef>
                <a:spcPts val="750"/>
              </a:spcBef>
              <a:spcAft>
                <a:spcPts val="0"/>
              </a:spcAft>
              <a:buSzPts val="1440"/>
              <a:buChar char="►"/>
              <a:defRPr/>
            </a:lvl7pPr>
            <a:lvl8pPr indent="-320040" lvl="7" marL="3657600" rtl="0" algn="l">
              <a:spcBef>
                <a:spcPts val="750"/>
              </a:spcBef>
              <a:spcAft>
                <a:spcPts val="0"/>
              </a:spcAft>
              <a:buSzPts val="1440"/>
              <a:buChar char="►"/>
              <a:defRPr/>
            </a:lvl8pPr>
            <a:lvl9pPr indent="-320040" lvl="8" marL="4114800" rtl="0" algn="l">
              <a:spcBef>
                <a:spcPts val="750"/>
              </a:spcBef>
              <a:spcAft>
                <a:spcPts val="0"/>
              </a:spcAft>
              <a:buSzPts val="1440"/>
              <a:buChar char="►"/>
              <a:defRPr/>
            </a:lvl9pPr>
          </a:lstStyle>
          <a:p/>
        </p:txBody>
      </p:sp>
      <p:sp>
        <p:nvSpPr>
          <p:cNvPr id="132" name="Google Shape;132;p51"/>
          <p:cNvSpPr txBox="1"/>
          <p:nvPr>
            <p:ph idx="2" type="body"/>
          </p:nvPr>
        </p:nvSpPr>
        <p:spPr>
          <a:xfrm>
            <a:off x="508001" y="3395586"/>
            <a:ext cx="6447600" cy="1135500"/>
          </a:xfrm>
          <a:prstGeom prst="rect">
            <a:avLst/>
          </a:prstGeom>
          <a:noFill/>
          <a:ln>
            <a:noFill/>
          </a:ln>
        </p:spPr>
        <p:txBody>
          <a:bodyPr anchorCtr="0" anchor="t" bIns="45700" lIns="91425" spcFirstLastPara="1" rIns="91425" wrap="square" tIns="45700">
            <a:normAutofit/>
          </a:bodyPr>
          <a:lstStyle>
            <a:lvl1pPr indent="-228600" lvl="0" marL="457200" rtl="0" algn="l">
              <a:spcBef>
                <a:spcPts val="750"/>
              </a:spcBef>
              <a:spcAft>
                <a:spcPts val="0"/>
              </a:spcAft>
              <a:buSzPts val="1080"/>
              <a:buNone/>
              <a:defRPr sz="1350">
                <a:solidFill>
                  <a:srgbClr val="7F7F7F"/>
                </a:solidFill>
              </a:defRPr>
            </a:lvl1pPr>
            <a:lvl2pPr indent="-228600" lvl="1" marL="914400" rtl="0" algn="l">
              <a:spcBef>
                <a:spcPts val="750"/>
              </a:spcBef>
              <a:spcAft>
                <a:spcPts val="0"/>
              </a:spcAft>
              <a:buSzPts val="1080"/>
              <a:buNone/>
              <a:defRPr sz="1350">
                <a:solidFill>
                  <a:srgbClr val="888888"/>
                </a:solidFill>
              </a:defRPr>
            </a:lvl2pPr>
            <a:lvl3pPr indent="-228600" lvl="2" marL="1371600" rtl="0" algn="l">
              <a:spcBef>
                <a:spcPts val="750"/>
              </a:spcBef>
              <a:spcAft>
                <a:spcPts val="0"/>
              </a:spcAft>
              <a:buSzPts val="960"/>
              <a:buNone/>
              <a:defRPr sz="1200">
                <a:solidFill>
                  <a:srgbClr val="888888"/>
                </a:solidFill>
              </a:defRPr>
            </a:lvl3pPr>
            <a:lvl4pPr indent="-228600" lvl="3" marL="1828800" rtl="0" algn="l">
              <a:spcBef>
                <a:spcPts val="750"/>
              </a:spcBef>
              <a:spcAft>
                <a:spcPts val="0"/>
              </a:spcAft>
              <a:buSzPts val="840"/>
              <a:buNone/>
              <a:defRPr sz="1050">
                <a:solidFill>
                  <a:srgbClr val="888888"/>
                </a:solidFill>
              </a:defRPr>
            </a:lvl4pPr>
            <a:lvl5pPr indent="-228600" lvl="4" marL="2286000" rtl="0" algn="l">
              <a:spcBef>
                <a:spcPts val="750"/>
              </a:spcBef>
              <a:spcAft>
                <a:spcPts val="0"/>
              </a:spcAft>
              <a:buSzPts val="840"/>
              <a:buNone/>
              <a:defRPr sz="1050">
                <a:solidFill>
                  <a:srgbClr val="888888"/>
                </a:solidFill>
              </a:defRPr>
            </a:lvl5pPr>
            <a:lvl6pPr indent="-228600" lvl="5" marL="2743200" rtl="0" algn="l">
              <a:spcBef>
                <a:spcPts val="750"/>
              </a:spcBef>
              <a:spcAft>
                <a:spcPts val="0"/>
              </a:spcAft>
              <a:buSzPts val="840"/>
              <a:buNone/>
              <a:defRPr sz="1050">
                <a:solidFill>
                  <a:srgbClr val="888888"/>
                </a:solidFill>
              </a:defRPr>
            </a:lvl6pPr>
            <a:lvl7pPr indent="-228600" lvl="6" marL="3200400" rtl="0" algn="l">
              <a:spcBef>
                <a:spcPts val="750"/>
              </a:spcBef>
              <a:spcAft>
                <a:spcPts val="0"/>
              </a:spcAft>
              <a:buSzPts val="840"/>
              <a:buNone/>
              <a:defRPr sz="1050">
                <a:solidFill>
                  <a:srgbClr val="888888"/>
                </a:solidFill>
              </a:defRPr>
            </a:lvl7pPr>
            <a:lvl8pPr indent="-228600" lvl="7" marL="3657600" rtl="0" algn="l">
              <a:spcBef>
                <a:spcPts val="750"/>
              </a:spcBef>
              <a:spcAft>
                <a:spcPts val="0"/>
              </a:spcAft>
              <a:buSzPts val="840"/>
              <a:buNone/>
              <a:defRPr sz="1050">
                <a:solidFill>
                  <a:srgbClr val="888888"/>
                </a:solidFill>
              </a:defRPr>
            </a:lvl8pPr>
            <a:lvl9pPr indent="-228600" lvl="8" marL="4114800" rtl="0" algn="l">
              <a:spcBef>
                <a:spcPts val="750"/>
              </a:spcBef>
              <a:spcAft>
                <a:spcPts val="0"/>
              </a:spcAft>
              <a:buSzPts val="840"/>
              <a:buNone/>
              <a:defRPr sz="1050">
                <a:solidFill>
                  <a:srgbClr val="888888"/>
                </a:solidFill>
              </a:defRPr>
            </a:lvl9pPr>
          </a:lstStyle>
          <a:p/>
        </p:txBody>
      </p:sp>
      <p:sp>
        <p:nvSpPr>
          <p:cNvPr id="133" name="Google Shape;133;p51"/>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p51"/>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51"/>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6" name="Shape 136"/>
        <p:cNvGrpSpPr/>
        <p:nvPr/>
      </p:nvGrpSpPr>
      <p:grpSpPr>
        <a:xfrm>
          <a:off x="0" y="0"/>
          <a:ext cx="0" cy="0"/>
          <a:chOff x="0" y="0"/>
          <a:chExt cx="0" cy="0"/>
        </a:xfrm>
      </p:grpSpPr>
      <p:sp>
        <p:nvSpPr>
          <p:cNvPr id="137" name="Google Shape;137;p52"/>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8" name="Google Shape;138;p52"/>
          <p:cNvSpPr txBox="1"/>
          <p:nvPr>
            <p:ph idx="1" type="body"/>
          </p:nvPr>
        </p:nvSpPr>
        <p:spPr>
          <a:xfrm rot="5400000">
            <a:off x="2276402" y="-148058"/>
            <a:ext cx="2910600" cy="6447600"/>
          </a:xfrm>
          <a:prstGeom prst="rect">
            <a:avLst/>
          </a:prstGeom>
          <a:noFill/>
          <a:ln>
            <a:noFill/>
          </a:ln>
        </p:spPr>
        <p:txBody>
          <a:bodyPr anchorCtr="0" anchor="t" bIns="45700" lIns="91425" spcFirstLastPara="1" rIns="91425" wrap="square" tIns="45700">
            <a:normAutofit/>
          </a:bodyPr>
          <a:lstStyle>
            <a:lvl1pPr indent="-320040" lvl="0" marL="457200" rtl="0" algn="l">
              <a:spcBef>
                <a:spcPts val="750"/>
              </a:spcBef>
              <a:spcAft>
                <a:spcPts val="0"/>
              </a:spcAft>
              <a:buSzPts val="1440"/>
              <a:buChar char="►"/>
              <a:defRPr/>
            </a:lvl1pPr>
            <a:lvl2pPr indent="-320040" lvl="1" marL="914400" rtl="0" algn="l">
              <a:spcBef>
                <a:spcPts val="750"/>
              </a:spcBef>
              <a:spcAft>
                <a:spcPts val="0"/>
              </a:spcAft>
              <a:buSzPts val="1440"/>
              <a:buChar char="►"/>
              <a:defRPr/>
            </a:lvl2pPr>
            <a:lvl3pPr indent="-320039" lvl="2" marL="1371600" rtl="0" algn="l">
              <a:spcBef>
                <a:spcPts val="750"/>
              </a:spcBef>
              <a:spcAft>
                <a:spcPts val="0"/>
              </a:spcAft>
              <a:buSzPts val="1440"/>
              <a:buChar char="►"/>
              <a:defRPr/>
            </a:lvl3pPr>
            <a:lvl4pPr indent="-320039" lvl="3" marL="1828800" rtl="0" algn="l">
              <a:spcBef>
                <a:spcPts val="750"/>
              </a:spcBef>
              <a:spcAft>
                <a:spcPts val="0"/>
              </a:spcAft>
              <a:buSzPts val="1440"/>
              <a:buChar char="►"/>
              <a:defRPr/>
            </a:lvl4pPr>
            <a:lvl5pPr indent="-320039" lvl="4" marL="2286000" rtl="0" algn="l">
              <a:spcBef>
                <a:spcPts val="750"/>
              </a:spcBef>
              <a:spcAft>
                <a:spcPts val="0"/>
              </a:spcAft>
              <a:buSzPts val="1440"/>
              <a:buChar char="►"/>
              <a:defRPr/>
            </a:lvl5pPr>
            <a:lvl6pPr indent="-320039" lvl="5" marL="2743200" rtl="0" algn="l">
              <a:spcBef>
                <a:spcPts val="750"/>
              </a:spcBef>
              <a:spcAft>
                <a:spcPts val="0"/>
              </a:spcAft>
              <a:buSzPts val="1440"/>
              <a:buChar char="►"/>
              <a:defRPr/>
            </a:lvl6pPr>
            <a:lvl7pPr indent="-320039" lvl="6" marL="3200400" rtl="0" algn="l">
              <a:spcBef>
                <a:spcPts val="750"/>
              </a:spcBef>
              <a:spcAft>
                <a:spcPts val="0"/>
              </a:spcAft>
              <a:buSzPts val="1440"/>
              <a:buChar char="►"/>
              <a:defRPr/>
            </a:lvl7pPr>
            <a:lvl8pPr indent="-320040" lvl="7" marL="3657600" rtl="0" algn="l">
              <a:spcBef>
                <a:spcPts val="750"/>
              </a:spcBef>
              <a:spcAft>
                <a:spcPts val="0"/>
              </a:spcAft>
              <a:buSzPts val="1440"/>
              <a:buChar char="►"/>
              <a:defRPr/>
            </a:lvl8pPr>
            <a:lvl9pPr indent="-320040" lvl="8" marL="4114800" rtl="0" algn="l">
              <a:spcBef>
                <a:spcPts val="750"/>
              </a:spcBef>
              <a:spcAft>
                <a:spcPts val="0"/>
              </a:spcAft>
              <a:buSzPts val="1440"/>
              <a:buChar char="►"/>
              <a:defRPr/>
            </a:lvl9pPr>
          </a:lstStyle>
          <a:p/>
        </p:txBody>
      </p:sp>
      <p:sp>
        <p:nvSpPr>
          <p:cNvPr id="139" name="Google Shape;139;p52"/>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52"/>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p52"/>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2" name="Shape 142"/>
        <p:cNvGrpSpPr/>
        <p:nvPr/>
      </p:nvGrpSpPr>
      <p:grpSpPr>
        <a:xfrm>
          <a:off x="0" y="0"/>
          <a:ext cx="0" cy="0"/>
          <a:chOff x="0" y="0"/>
          <a:chExt cx="0" cy="0"/>
        </a:xfrm>
      </p:grpSpPr>
      <p:sp>
        <p:nvSpPr>
          <p:cNvPr id="143" name="Google Shape;143;p53"/>
          <p:cNvSpPr txBox="1"/>
          <p:nvPr>
            <p:ph type="title"/>
          </p:nvPr>
        </p:nvSpPr>
        <p:spPr>
          <a:xfrm rot="5400000">
            <a:off x="4495662" y="1937250"/>
            <a:ext cx="3938700" cy="9786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4" name="Google Shape;144;p53"/>
          <p:cNvSpPr txBox="1"/>
          <p:nvPr>
            <p:ph idx="1" type="body"/>
          </p:nvPr>
        </p:nvSpPr>
        <p:spPr>
          <a:xfrm rot="5400000">
            <a:off x="1186264" y="-220950"/>
            <a:ext cx="3938700" cy="5295000"/>
          </a:xfrm>
          <a:prstGeom prst="rect">
            <a:avLst/>
          </a:prstGeom>
          <a:noFill/>
          <a:ln>
            <a:noFill/>
          </a:ln>
        </p:spPr>
        <p:txBody>
          <a:bodyPr anchorCtr="0" anchor="t" bIns="45700" lIns="91425" spcFirstLastPara="1" rIns="91425" wrap="square" tIns="45700">
            <a:normAutofit/>
          </a:bodyPr>
          <a:lstStyle>
            <a:lvl1pPr indent="-320040" lvl="0" marL="457200" rtl="0" algn="l">
              <a:spcBef>
                <a:spcPts val="750"/>
              </a:spcBef>
              <a:spcAft>
                <a:spcPts val="0"/>
              </a:spcAft>
              <a:buSzPts val="1440"/>
              <a:buChar char="►"/>
              <a:defRPr/>
            </a:lvl1pPr>
            <a:lvl2pPr indent="-320040" lvl="1" marL="914400" rtl="0" algn="l">
              <a:spcBef>
                <a:spcPts val="750"/>
              </a:spcBef>
              <a:spcAft>
                <a:spcPts val="0"/>
              </a:spcAft>
              <a:buSzPts val="1440"/>
              <a:buChar char="►"/>
              <a:defRPr/>
            </a:lvl2pPr>
            <a:lvl3pPr indent="-320039" lvl="2" marL="1371600" rtl="0" algn="l">
              <a:spcBef>
                <a:spcPts val="750"/>
              </a:spcBef>
              <a:spcAft>
                <a:spcPts val="0"/>
              </a:spcAft>
              <a:buSzPts val="1440"/>
              <a:buChar char="►"/>
              <a:defRPr/>
            </a:lvl3pPr>
            <a:lvl4pPr indent="-320039" lvl="3" marL="1828800" rtl="0" algn="l">
              <a:spcBef>
                <a:spcPts val="750"/>
              </a:spcBef>
              <a:spcAft>
                <a:spcPts val="0"/>
              </a:spcAft>
              <a:buSzPts val="1440"/>
              <a:buChar char="►"/>
              <a:defRPr/>
            </a:lvl4pPr>
            <a:lvl5pPr indent="-320039" lvl="4" marL="2286000" rtl="0" algn="l">
              <a:spcBef>
                <a:spcPts val="750"/>
              </a:spcBef>
              <a:spcAft>
                <a:spcPts val="0"/>
              </a:spcAft>
              <a:buSzPts val="1440"/>
              <a:buChar char="►"/>
              <a:defRPr/>
            </a:lvl5pPr>
            <a:lvl6pPr indent="-320039" lvl="5" marL="2743200" rtl="0" algn="l">
              <a:spcBef>
                <a:spcPts val="750"/>
              </a:spcBef>
              <a:spcAft>
                <a:spcPts val="0"/>
              </a:spcAft>
              <a:buSzPts val="1440"/>
              <a:buChar char="►"/>
              <a:defRPr/>
            </a:lvl6pPr>
            <a:lvl7pPr indent="-320039" lvl="6" marL="3200400" rtl="0" algn="l">
              <a:spcBef>
                <a:spcPts val="750"/>
              </a:spcBef>
              <a:spcAft>
                <a:spcPts val="0"/>
              </a:spcAft>
              <a:buSzPts val="1440"/>
              <a:buChar char="►"/>
              <a:defRPr/>
            </a:lvl7pPr>
            <a:lvl8pPr indent="-320040" lvl="7" marL="3657600" rtl="0" algn="l">
              <a:spcBef>
                <a:spcPts val="750"/>
              </a:spcBef>
              <a:spcAft>
                <a:spcPts val="0"/>
              </a:spcAft>
              <a:buSzPts val="1440"/>
              <a:buChar char="►"/>
              <a:defRPr/>
            </a:lvl8pPr>
            <a:lvl9pPr indent="-320040" lvl="8" marL="4114800" rtl="0" algn="l">
              <a:spcBef>
                <a:spcPts val="750"/>
              </a:spcBef>
              <a:spcAft>
                <a:spcPts val="0"/>
              </a:spcAft>
              <a:buSzPts val="1440"/>
              <a:buChar char="►"/>
              <a:defRPr/>
            </a:lvl9pPr>
          </a:lstStyle>
          <a:p/>
        </p:txBody>
      </p:sp>
      <p:sp>
        <p:nvSpPr>
          <p:cNvPr id="145" name="Google Shape;145;p53"/>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53"/>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53"/>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2" name="Shape 152"/>
        <p:cNvGrpSpPr/>
        <p:nvPr/>
      </p:nvGrpSpPr>
      <p:grpSpPr>
        <a:xfrm>
          <a:off x="0" y="0"/>
          <a:ext cx="0" cy="0"/>
          <a:chOff x="0" y="0"/>
          <a:chExt cx="0" cy="0"/>
        </a:xfrm>
      </p:grpSpPr>
      <p:sp>
        <p:nvSpPr>
          <p:cNvPr id="153" name="Google Shape;153;g211bc12df0c_4_29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4" name="Google Shape;154;g211bc12df0c_4_29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55" name="Google Shape;155;g211bc12df0c_4_29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 name="Shape 39"/>
        <p:cNvGrpSpPr/>
        <p:nvPr/>
      </p:nvGrpSpPr>
      <p:grpSpPr>
        <a:xfrm>
          <a:off x="0" y="0"/>
          <a:ext cx="0" cy="0"/>
          <a:chOff x="0" y="0"/>
          <a:chExt cx="0" cy="0"/>
        </a:xfrm>
      </p:grpSpPr>
      <p:sp>
        <p:nvSpPr>
          <p:cNvPr id="40" name="Google Shape;40;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spcBef>
                <a:spcPts val="0"/>
              </a:spcBef>
              <a:spcAft>
                <a:spcPts val="0"/>
              </a:spcAft>
              <a:buClr>
                <a:schemeClr val="accent1"/>
              </a:buClr>
              <a:buSzPts val="2800"/>
              <a:buFont typeface="Trebuchet MS"/>
              <a:buNone/>
              <a:defRPr/>
            </a:lvl1pPr>
            <a:lvl2pPr lvl="1" rtl="0" algn="l">
              <a:spcBef>
                <a:spcPts val="0"/>
              </a:spcBef>
              <a:spcAft>
                <a:spcPts val="0"/>
              </a:spcAft>
              <a:buClr>
                <a:schemeClr val="dk2"/>
              </a:buClr>
              <a:buSzPts val="2800"/>
              <a:buNone/>
              <a:defRPr/>
            </a:lvl2pPr>
            <a:lvl3pPr lvl="2" rtl="0" algn="l">
              <a:spcBef>
                <a:spcPts val="0"/>
              </a:spcBef>
              <a:spcAft>
                <a:spcPts val="0"/>
              </a:spcAft>
              <a:buClr>
                <a:schemeClr val="dk2"/>
              </a:buClr>
              <a:buSzPts val="2800"/>
              <a:buNone/>
              <a:defRPr/>
            </a:lvl3pPr>
            <a:lvl4pPr lvl="3" rtl="0" algn="l">
              <a:spcBef>
                <a:spcPts val="0"/>
              </a:spcBef>
              <a:spcAft>
                <a:spcPts val="0"/>
              </a:spcAft>
              <a:buClr>
                <a:schemeClr val="dk2"/>
              </a:buClr>
              <a:buSzPts val="2800"/>
              <a:buNone/>
              <a:defRPr/>
            </a:lvl4pPr>
            <a:lvl5pPr lvl="4" rtl="0" algn="l">
              <a:spcBef>
                <a:spcPts val="0"/>
              </a:spcBef>
              <a:spcAft>
                <a:spcPts val="0"/>
              </a:spcAft>
              <a:buClr>
                <a:schemeClr val="dk2"/>
              </a:buClr>
              <a:buSzPts val="2800"/>
              <a:buNone/>
              <a:defRPr/>
            </a:lvl5pPr>
            <a:lvl6pPr lvl="5" rtl="0" algn="l">
              <a:spcBef>
                <a:spcPts val="0"/>
              </a:spcBef>
              <a:spcAft>
                <a:spcPts val="0"/>
              </a:spcAft>
              <a:buClr>
                <a:schemeClr val="dk2"/>
              </a:buClr>
              <a:buSzPts val="2800"/>
              <a:buNone/>
              <a:defRPr/>
            </a:lvl6pPr>
            <a:lvl7pPr lvl="6" rtl="0" algn="l">
              <a:spcBef>
                <a:spcPts val="0"/>
              </a:spcBef>
              <a:spcAft>
                <a:spcPts val="0"/>
              </a:spcAft>
              <a:buClr>
                <a:schemeClr val="dk2"/>
              </a:buClr>
              <a:buSzPts val="2800"/>
              <a:buNone/>
              <a:defRPr/>
            </a:lvl7pPr>
            <a:lvl8pPr lvl="7" rtl="0" algn="l">
              <a:spcBef>
                <a:spcPts val="0"/>
              </a:spcBef>
              <a:spcAft>
                <a:spcPts val="0"/>
              </a:spcAft>
              <a:buClr>
                <a:schemeClr val="dk2"/>
              </a:buClr>
              <a:buSzPts val="2800"/>
              <a:buNone/>
              <a:defRPr/>
            </a:lvl8pPr>
            <a:lvl9pPr lvl="8" rtl="0" algn="l">
              <a:spcBef>
                <a:spcPts val="0"/>
              </a:spcBef>
              <a:spcAft>
                <a:spcPts val="0"/>
              </a:spcAft>
              <a:buClr>
                <a:schemeClr val="dk2"/>
              </a:buClr>
              <a:buSzPts val="2800"/>
              <a:buNone/>
              <a:defRPr/>
            </a:lvl9pPr>
          </a:lstStyle>
          <a:p/>
        </p:txBody>
      </p:sp>
      <p:sp>
        <p:nvSpPr>
          <p:cNvPr id="41" name="Google Shape;41;p33"/>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spcBef>
                <a:spcPts val="0"/>
              </a:spcBef>
              <a:spcAft>
                <a:spcPts val="0"/>
              </a:spcAft>
              <a:buSzPts val="1400"/>
              <a:buChar char="●"/>
              <a:defRPr sz="1400"/>
            </a:lvl1pPr>
            <a:lvl2pPr indent="-304800" lvl="1" marL="914400" rtl="0" algn="l">
              <a:spcBef>
                <a:spcPts val="0"/>
              </a:spcBef>
              <a:spcAft>
                <a:spcPts val="0"/>
              </a:spcAft>
              <a:buSzPts val="1200"/>
              <a:buChar char="○"/>
              <a:defRPr sz="1200"/>
            </a:lvl2pPr>
            <a:lvl3pPr indent="-304800" lvl="2" marL="1371600" rtl="0" algn="l">
              <a:spcBef>
                <a:spcPts val="0"/>
              </a:spcBef>
              <a:spcAft>
                <a:spcPts val="0"/>
              </a:spcAft>
              <a:buSzPts val="1200"/>
              <a:buChar char="■"/>
              <a:defRPr sz="1200"/>
            </a:lvl3pPr>
            <a:lvl4pPr indent="-304800" lvl="3" marL="1828800" rtl="0" algn="l">
              <a:spcBef>
                <a:spcPts val="0"/>
              </a:spcBef>
              <a:spcAft>
                <a:spcPts val="0"/>
              </a:spcAft>
              <a:buSzPts val="1200"/>
              <a:buChar char="●"/>
              <a:defRPr sz="1200"/>
            </a:lvl4pPr>
            <a:lvl5pPr indent="-304800" lvl="4" marL="2286000" rtl="0" algn="l">
              <a:spcBef>
                <a:spcPts val="0"/>
              </a:spcBef>
              <a:spcAft>
                <a:spcPts val="0"/>
              </a:spcAft>
              <a:buSzPts val="1200"/>
              <a:buChar char="○"/>
              <a:defRPr sz="1200"/>
            </a:lvl5pPr>
            <a:lvl6pPr indent="-304800" lvl="5" marL="2743200" rtl="0" algn="l">
              <a:spcBef>
                <a:spcPts val="0"/>
              </a:spcBef>
              <a:spcAft>
                <a:spcPts val="0"/>
              </a:spcAft>
              <a:buSzPts val="1200"/>
              <a:buChar char="■"/>
              <a:defRPr sz="1200"/>
            </a:lvl6pPr>
            <a:lvl7pPr indent="-304800" lvl="6" marL="3200400" rtl="0" algn="l">
              <a:spcBef>
                <a:spcPts val="0"/>
              </a:spcBef>
              <a:spcAft>
                <a:spcPts val="0"/>
              </a:spcAft>
              <a:buSzPts val="1200"/>
              <a:buChar char="●"/>
              <a:defRPr sz="1200"/>
            </a:lvl7pPr>
            <a:lvl8pPr indent="-304800" lvl="7" marL="3657600" rtl="0" algn="l">
              <a:spcBef>
                <a:spcPts val="0"/>
              </a:spcBef>
              <a:spcAft>
                <a:spcPts val="0"/>
              </a:spcAft>
              <a:buSzPts val="1200"/>
              <a:buChar char="○"/>
              <a:defRPr sz="1200"/>
            </a:lvl8pPr>
            <a:lvl9pPr indent="-304800" lvl="8" marL="4114800" rtl="0" algn="l">
              <a:spcBef>
                <a:spcPts val="0"/>
              </a:spcBef>
              <a:spcAft>
                <a:spcPts val="0"/>
              </a:spcAft>
              <a:buSzPts val="1200"/>
              <a:buChar char="■"/>
              <a:defRPr sz="1200"/>
            </a:lvl9pPr>
          </a:lstStyle>
          <a:p/>
        </p:txBody>
      </p:sp>
      <p:sp>
        <p:nvSpPr>
          <p:cNvPr id="42" name="Google Shape;42;p33"/>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rtl="0" algn="l">
              <a:spcBef>
                <a:spcPts val="0"/>
              </a:spcBef>
              <a:spcAft>
                <a:spcPts val="0"/>
              </a:spcAft>
              <a:buSzPts val="1400"/>
              <a:buChar char="●"/>
              <a:defRPr sz="1400"/>
            </a:lvl1pPr>
            <a:lvl2pPr indent="-304800" lvl="1" marL="914400" rtl="0" algn="l">
              <a:spcBef>
                <a:spcPts val="0"/>
              </a:spcBef>
              <a:spcAft>
                <a:spcPts val="0"/>
              </a:spcAft>
              <a:buSzPts val="1200"/>
              <a:buChar char="○"/>
              <a:defRPr sz="1200"/>
            </a:lvl2pPr>
            <a:lvl3pPr indent="-304800" lvl="2" marL="1371600" rtl="0" algn="l">
              <a:spcBef>
                <a:spcPts val="0"/>
              </a:spcBef>
              <a:spcAft>
                <a:spcPts val="0"/>
              </a:spcAft>
              <a:buSzPts val="1200"/>
              <a:buChar char="■"/>
              <a:defRPr sz="1200"/>
            </a:lvl3pPr>
            <a:lvl4pPr indent="-304800" lvl="3" marL="1828800" rtl="0" algn="l">
              <a:spcBef>
                <a:spcPts val="0"/>
              </a:spcBef>
              <a:spcAft>
                <a:spcPts val="0"/>
              </a:spcAft>
              <a:buSzPts val="1200"/>
              <a:buChar char="●"/>
              <a:defRPr sz="1200"/>
            </a:lvl4pPr>
            <a:lvl5pPr indent="-304800" lvl="4" marL="2286000" rtl="0" algn="l">
              <a:spcBef>
                <a:spcPts val="0"/>
              </a:spcBef>
              <a:spcAft>
                <a:spcPts val="0"/>
              </a:spcAft>
              <a:buSzPts val="1200"/>
              <a:buChar char="○"/>
              <a:defRPr sz="1200"/>
            </a:lvl5pPr>
            <a:lvl6pPr indent="-304800" lvl="5" marL="2743200" rtl="0" algn="l">
              <a:spcBef>
                <a:spcPts val="0"/>
              </a:spcBef>
              <a:spcAft>
                <a:spcPts val="0"/>
              </a:spcAft>
              <a:buSzPts val="1200"/>
              <a:buChar char="■"/>
              <a:defRPr sz="1200"/>
            </a:lvl6pPr>
            <a:lvl7pPr indent="-304800" lvl="6" marL="3200400" rtl="0" algn="l">
              <a:spcBef>
                <a:spcPts val="0"/>
              </a:spcBef>
              <a:spcAft>
                <a:spcPts val="0"/>
              </a:spcAft>
              <a:buSzPts val="1200"/>
              <a:buChar char="●"/>
              <a:defRPr sz="1200"/>
            </a:lvl7pPr>
            <a:lvl8pPr indent="-304800" lvl="7" marL="3657600" rtl="0" algn="l">
              <a:spcBef>
                <a:spcPts val="0"/>
              </a:spcBef>
              <a:spcAft>
                <a:spcPts val="0"/>
              </a:spcAft>
              <a:buSzPts val="1200"/>
              <a:buChar char="○"/>
              <a:defRPr sz="1200"/>
            </a:lvl8pPr>
            <a:lvl9pPr indent="-304800" lvl="8" marL="4114800" rtl="0" algn="l">
              <a:spcBef>
                <a:spcPts val="0"/>
              </a:spcBef>
              <a:spcAft>
                <a:spcPts val="0"/>
              </a:spcAft>
              <a:buSzPts val="1200"/>
              <a:buChar char="■"/>
              <a:defRPr sz="1200"/>
            </a:lvl9pPr>
          </a:lstStyle>
          <a:p/>
        </p:txBody>
      </p:sp>
      <p:sp>
        <p:nvSpPr>
          <p:cNvPr id="43" name="Google Shape;43;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6" name="Shape 156"/>
        <p:cNvGrpSpPr/>
        <p:nvPr/>
      </p:nvGrpSpPr>
      <p:grpSpPr>
        <a:xfrm>
          <a:off x="0" y="0"/>
          <a:ext cx="0" cy="0"/>
          <a:chOff x="0" y="0"/>
          <a:chExt cx="0" cy="0"/>
        </a:xfrm>
      </p:grpSpPr>
      <p:sp>
        <p:nvSpPr>
          <p:cNvPr id="157" name="Google Shape;157;g211bc12df0c_4_30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8" name="Google Shape;158;g211bc12df0c_4_30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9" name="Shape 159"/>
        <p:cNvGrpSpPr/>
        <p:nvPr/>
      </p:nvGrpSpPr>
      <p:grpSpPr>
        <a:xfrm>
          <a:off x="0" y="0"/>
          <a:ext cx="0" cy="0"/>
          <a:chOff x="0" y="0"/>
          <a:chExt cx="0" cy="0"/>
        </a:xfrm>
      </p:grpSpPr>
      <p:sp>
        <p:nvSpPr>
          <p:cNvPr id="160" name="Google Shape;160;g211bc12df0c_4_30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1" name="Google Shape;161;g211bc12df0c_4_30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62" name="Google Shape;162;g211bc12df0c_4_30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3" name="Shape 163"/>
        <p:cNvGrpSpPr/>
        <p:nvPr/>
      </p:nvGrpSpPr>
      <p:grpSpPr>
        <a:xfrm>
          <a:off x="0" y="0"/>
          <a:ext cx="0" cy="0"/>
          <a:chOff x="0" y="0"/>
          <a:chExt cx="0" cy="0"/>
        </a:xfrm>
      </p:grpSpPr>
      <p:sp>
        <p:nvSpPr>
          <p:cNvPr id="164" name="Google Shape;164;g211bc12df0c_4_31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5" name="Google Shape;165;g211bc12df0c_4_31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66" name="Google Shape;166;g211bc12df0c_4_31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67" name="Google Shape;167;g211bc12df0c_4_3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8" name="Shape 168"/>
        <p:cNvGrpSpPr/>
        <p:nvPr/>
      </p:nvGrpSpPr>
      <p:grpSpPr>
        <a:xfrm>
          <a:off x="0" y="0"/>
          <a:ext cx="0" cy="0"/>
          <a:chOff x="0" y="0"/>
          <a:chExt cx="0" cy="0"/>
        </a:xfrm>
      </p:grpSpPr>
      <p:sp>
        <p:nvSpPr>
          <p:cNvPr id="169" name="Google Shape;169;g211bc12df0c_4_3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0" name="Google Shape;170;g211bc12df0c_4_3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1" name="Shape 171"/>
        <p:cNvGrpSpPr/>
        <p:nvPr/>
      </p:nvGrpSpPr>
      <p:grpSpPr>
        <a:xfrm>
          <a:off x="0" y="0"/>
          <a:ext cx="0" cy="0"/>
          <a:chOff x="0" y="0"/>
          <a:chExt cx="0" cy="0"/>
        </a:xfrm>
      </p:grpSpPr>
      <p:sp>
        <p:nvSpPr>
          <p:cNvPr id="172" name="Google Shape;172;g211bc12df0c_4_31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3" name="Google Shape;173;g211bc12df0c_4_31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74" name="Google Shape;174;g211bc12df0c_4_3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75" name="Shape 175"/>
        <p:cNvGrpSpPr/>
        <p:nvPr/>
      </p:nvGrpSpPr>
      <p:grpSpPr>
        <a:xfrm>
          <a:off x="0" y="0"/>
          <a:ext cx="0" cy="0"/>
          <a:chOff x="0" y="0"/>
          <a:chExt cx="0" cy="0"/>
        </a:xfrm>
      </p:grpSpPr>
      <p:sp>
        <p:nvSpPr>
          <p:cNvPr id="176" name="Google Shape;176;g211bc12df0c_4_32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77" name="Google Shape;177;g211bc12df0c_4_3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78" name="Shape 178"/>
        <p:cNvGrpSpPr/>
        <p:nvPr/>
      </p:nvGrpSpPr>
      <p:grpSpPr>
        <a:xfrm>
          <a:off x="0" y="0"/>
          <a:ext cx="0" cy="0"/>
          <a:chOff x="0" y="0"/>
          <a:chExt cx="0" cy="0"/>
        </a:xfrm>
      </p:grpSpPr>
      <p:sp>
        <p:nvSpPr>
          <p:cNvPr id="179" name="Google Shape;179;g211bc12df0c_4_32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g211bc12df0c_4_32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81" name="Google Shape;181;g211bc12df0c_4_32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82" name="Google Shape;182;g211bc12df0c_4_325"/>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83" name="Google Shape;183;g211bc12df0c_4_3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84" name="Shape 184"/>
        <p:cNvGrpSpPr/>
        <p:nvPr/>
      </p:nvGrpSpPr>
      <p:grpSpPr>
        <a:xfrm>
          <a:off x="0" y="0"/>
          <a:ext cx="0" cy="0"/>
          <a:chOff x="0" y="0"/>
          <a:chExt cx="0" cy="0"/>
        </a:xfrm>
      </p:grpSpPr>
      <p:sp>
        <p:nvSpPr>
          <p:cNvPr id="185" name="Google Shape;185;g211bc12df0c_4_33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86" name="Google Shape;186;g211bc12df0c_4_3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87" name="Shape 187"/>
        <p:cNvGrpSpPr/>
        <p:nvPr/>
      </p:nvGrpSpPr>
      <p:grpSpPr>
        <a:xfrm>
          <a:off x="0" y="0"/>
          <a:ext cx="0" cy="0"/>
          <a:chOff x="0" y="0"/>
          <a:chExt cx="0" cy="0"/>
        </a:xfrm>
      </p:grpSpPr>
      <p:sp>
        <p:nvSpPr>
          <p:cNvPr id="188" name="Google Shape;188;g211bc12df0c_4_33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89" name="Google Shape;189;g211bc12df0c_4_334"/>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90" name="Google Shape;190;g211bc12df0c_4_3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1" name="Shape 191"/>
        <p:cNvGrpSpPr/>
        <p:nvPr/>
      </p:nvGrpSpPr>
      <p:grpSpPr>
        <a:xfrm>
          <a:off x="0" y="0"/>
          <a:ext cx="0" cy="0"/>
          <a:chOff x="0" y="0"/>
          <a:chExt cx="0" cy="0"/>
        </a:xfrm>
      </p:grpSpPr>
      <p:sp>
        <p:nvSpPr>
          <p:cNvPr id="192" name="Google Shape;192;g211bc12df0c_4_3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 name="Shape 44"/>
        <p:cNvGrpSpPr/>
        <p:nvPr/>
      </p:nvGrpSpPr>
      <p:grpSpPr>
        <a:xfrm>
          <a:off x="0" y="0"/>
          <a:ext cx="0" cy="0"/>
          <a:chOff x="0" y="0"/>
          <a:chExt cx="0" cy="0"/>
        </a:xfrm>
      </p:grpSpPr>
      <p:sp>
        <p:nvSpPr>
          <p:cNvPr id="45" name="Google Shape;45;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lgn="l">
              <a:spcBef>
                <a:spcPts val="0"/>
              </a:spcBef>
              <a:spcAft>
                <a:spcPts val="0"/>
              </a:spcAft>
              <a:buClr>
                <a:schemeClr val="accent1"/>
              </a:buClr>
              <a:buSzPts val="2800"/>
              <a:buFont typeface="Trebuchet MS"/>
              <a:buNone/>
              <a:defRPr/>
            </a:lvl1pPr>
            <a:lvl2pPr lvl="1" rtl="0" algn="l">
              <a:spcBef>
                <a:spcPts val="0"/>
              </a:spcBef>
              <a:spcAft>
                <a:spcPts val="0"/>
              </a:spcAft>
              <a:buClr>
                <a:schemeClr val="dk2"/>
              </a:buClr>
              <a:buSzPts val="2800"/>
              <a:buNone/>
              <a:defRPr/>
            </a:lvl2pPr>
            <a:lvl3pPr lvl="2" rtl="0" algn="l">
              <a:spcBef>
                <a:spcPts val="0"/>
              </a:spcBef>
              <a:spcAft>
                <a:spcPts val="0"/>
              </a:spcAft>
              <a:buClr>
                <a:schemeClr val="dk2"/>
              </a:buClr>
              <a:buSzPts val="2800"/>
              <a:buNone/>
              <a:defRPr/>
            </a:lvl3pPr>
            <a:lvl4pPr lvl="3" rtl="0" algn="l">
              <a:spcBef>
                <a:spcPts val="0"/>
              </a:spcBef>
              <a:spcAft>
                <a:spcPts val="0"/>
              </a:spcAft>
              <a:buClr>
                <a:schemeClr val="dk2"/>
              </a:buClr>
              <a:buSzPts val="2800"/>
              <a:buNone/>
              <a:defRPr/>
            </a:lvl4pPr>
            <a:lvl5pPr lvl="4" rtl="0" algn="l">
              <a:spcBef>
                <a:spcPts val="0"/>
              </a:spcBef>
              <a:spcAft>
                <a:spcPts val="0"/>
              </a:spcAft>
              <a:buClr>
                <a:schemeClr val="dk2"/>
              </a:buClr>
              <a:buSzPts val="2800"/>
              <a:buNone/>
              <a:defRPr/>
            </a:lvl5pPr>
            <a:lvl6pPr lvl="5" rtl="0" algn="l">
              <a:spcBef>
                <a:spcPts val="0"/>
              </a:spcBef>
              <a:spcAft>
                <a:spcPts val="0"/>
              </a:spcAft>
              <a:buClr>
                <a:schemeClr val="dk2"/>
              </a:buClr>
              <a:buSzPts val="2800"/>
              <a:buNone/>
              <a:defRPr/>
            </a:lvl6pPr>
            <a:lvl7pPr lvl="6" rtl="0" algn="l">
              <a:spcBef>
                <a:spcPts val="0"/>
              </a:spcBef>
              <a:spcAft>
                <a:spcPts val="0"/>
              </a:spcAft>
              <a:buClr>
                <a:schemeClr val="dk2"/>
              </a:buClr>
              <a:buSzPts val="2800"/>
              <a:buNone/>
              <a:defRPr/>
            </a:lvl7pPr>
            <a:lvl8pPr lvl="7" rtl="0" algn="l">
              <a:spcBef>
                <a:spcPts val="0"/>
              </a:spcBef>
              <a:spcAft>
                <a:spcPts val="0"/>
              </a:spcAft>
              <a:buClr>
                <a:schemeClr val="dk2"/>
              </a:buClr>
              <a:buSzPts val="2800"/>
              <a:buNone/>
              <a:defRPr/>
            </a:lvl8pPr>
            <a:lvl9pPr lvl="8" rtl="0" algn="l">
              <a:spcBef>
                <a:spcPts val="0"/>
              </a:spcBef>
              <a:spcAft>
                <a:spcPts val="0"/>
              </a:spcAft>
              <a:buClr>
                <a:schemeClr val="dk2"/>
              </a:buClr>
              <a:buSzPts val="2800"/>
              <a:buNone/>
              <a:defRPr/>
            </a:lvl9pPr>
          </a:lstStyle>
          <a:p/>
        </p:txBody>
      </p:sp>
      <p:sp>
        <p:nvSpPr>
          <p:cNvPr id="46" name="Google Shape;46;p3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gn="l">
              <a:spcBef>
                <a:spcPts val="0"/>
              </a:spcBef>
              <a:spcAft>
                <a:spcPts val="0"/>
              </a:spcAft>
              <a:buSzPts val="1800"/>
              <a:buChar char="●"/>
              <a:defRPr/>
            </a:lvl1pPr>
            <a:lvl2pPr indent="-317500" lvl="1" marL="914400" rtl="0" algn="l">
              <a:spcBef>
                <a:spcPts val="0"/>
              </a:spcBef>
              <a:spcAft>
                <a:spcPts val="0"/>
              </a:spcAft>
              <a:buSzPts val="1400"/>
              <a:buChar char="○"/>
              <a:defRPr/>
            </a:lvl2pPr>
            <a:lvl3pPr indent="-317500" lvl="2" marL="1371600" rtl="0" algn="l">
              <a:spcBef>
                <a:spcPts val="0"/>
              </a:spcBef>
              <a:spcAft>
                <a:spcPts val="0"/>
              </a:spcAft>
              <a:buSzPts val="1400"/>
              <a:buChar char="■"/>
              <a:defRPr/>
            </a:lvl3pPr>
            <a:lvl4pPr indent="-317500" lvl="3" marL="1828800" rtl="0" algn="l">
              <a:spcBef>
                <a:spcPts val="0"/>
              </a:spcBef>
              <a:spcAft>
                <a:spcPts val="0"/>
              </a:spcAft>
              <a:buSzPts val="1400"/>
              <a:buChar char="●"/>
              <a:defRPr/>
            </a:lvl4pPr>
            <a:lvl5pPr indent="-317500" lvl="4" marL="2286000" rtl="0" algn="l">
              <a:spcBef>
                <a:spcPts val="0"/>
              </a:spcBef>
              <a:spcAft>
                <a:spcPts val="0"/>
              </a:spcAft>
              <a:buSzPts val="1400"/>
              <a:buChar char="○"/>
              <a:defRPr/>
            </a:lvl5pPr>
            <a:lvl6pPr indent="-317500" lvl="5" marL="2743200" rtl="0" algn="l">
              <a:spcBef>
                <a:spcPts val="0"/>
              </a:spcBef>
              <a:spcAft>
                <a:spcPts val="0"/>
              </a:spcAft>
              <a:buSzPts val="1400"/>
              <a:buChar char="■"/>
              <a:defRPr/>
            </a:lvl6pPr>
            <a:lvl7pPr indent="-317500" lvl="6" marL="3200400" rtl="0" algn="l">
              <a:spcBef>
                <a:spcPts val="0"/>
              </a:spcBef>
              <a:spcAft>
                <a:spcPts val="0"/>
              </a:spcAft>
              <a:buSzPts val="1400"/>
              <a:buChar char="●"/>
              <a:defRPr/>
            </a:lvl7pPr>
            <a:lvl8pPr indent="-317500" lvl="7" marL="3657600" rtl="0" algn="l">
              <a:spcBef>
                <a:spcPts val="0"/>
              </a:spcBef>
              <a:spcAft>
                <a:spcPts val="0"/>
              </a:spcAft>
              <a:buSzPts val="1400"/>
              <a:buChar char="○"/>
              <a:defRPr/>
            </a:lvl8pPr>
            <a:lvl9pPr indent="-317500" lvl="8" marL="4114800" rtl="0" algn="l">
              <a:spcBef>
                <a:spcPts val="0"/>
              </a:spcBef>
              <a:spcAft>
                <a:spcPts val="0"/>
              </a:spcAft>
              <a:buSzPts val="1400"/>
              <a:buChar char="■"/>
              <a:defRPr/>
            </a:lvl9pPr>
          </a:lstStyle>
          <a:p/>
        </p:txBody>
      </p:sp>
      <p:sp>
        <p:nvSpPr>
          <p:cNvPr id="47" name="Google Shape;47;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 name="Shape 48"/>
        <p:cNvGrpSpPr/>
        <p:nvPr/>
      </p:nvGrpSpPr>
      <p:grpSpPr>
        <a:xfrm>
          <a:off x="0" y="0"/>
          <a:ext cx="0" cy="0"/>
          <a:chOff x="0" y="0"/>
          <a:chExt cx="0" cy="0"/>
        </a:xfrm>
      </p:grpSpPr>
      <p:sp>
        <p:nvSpPr>
          <p:cNvPr id="49" name="Google Shape;49;p39"/>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2700"/>
              <a:buFont typeface="Trebuchet MS"/>
              <a:buNone/>
              <a:defRPr sz="27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 name="Google Shape;50;p39"/>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320040" lvl="0" marL="457200" rtl="0" algn="l">
              <a:spcBef>
                <a:spcPts val="750"/>
              </a:spcBef>
              <a:spcAft>
                <a:spcPts val="0"/>
              </a:spcAft>
              <a:buSzPts val="1440"/>
              <a:buChar char="►"/>
              <a:defRPr/>
            </a:lvl1pPr>
            <a:lvl2pPr indent="-320040" lvl="1" marL="914400" rtl="0" algn="l">
              <a:spcBef>
                <a:spcPts val="750"/>
              </a:spcBef>
              <a:spcAft>
                <a:spcPts val="0"/>
              </a:spcAft>
              <a:buSzPts val="1440"/>
              <a:buChar char="►"/>
              <a:defRPr/>
            </a:lvl2pPr>
            <a:lvl3pPr indent="-320039" lvl="2" marL="1371600" rtl="0" algn="l">
              <a:spcBef>
                <a:spcPts val="750"/>
              </a:spcBef>
              <a:spcAft>
                <a:spcPts val="0"/>
              </a:spcAft>
              <a:buSzPts val="1440"/>
              <a:buChar char="►"/>
              <a:defRPr/>
            </a:lvl3pPr>
            <a:lvl4pPr indent="-320039" lvl="3" marL="1828800" rtl="0" algn="l">
              <a:spcBef>
                <a:spcPts val="750"/>
              </a:spcBef>
              <a:spcAft>
                <a:spcPts val="0"/>
              </a:spcAft>
              <a:buSzPts val="1440"/>
              <a:buChar char="►"/>
              <a:defRPr/>
            </a:lvl4pPr>
            <a:lvl5pPr indent="-320039" lvl="4" marL="2286000" rtl="0" algn="l">
              <a:spcBef>
                <a:spcPts val="750"/>
              </a:spcBef>
              <a:spcAft>
                <a:spcPts val="0"/>
              </a:spcAft>
              <a:buSzPts val="1440"/>
              <a:buChar char="►"/>
              <a:defRPr/>
            </a:lvl5pPr>
            <a:lvl6pPr indent="-320039" lvl="5" marL="2743200" rtl="0" algn="l">
              <a:spcBef>
                <a:spcPts val="750"/>
              </a:spcBef>
              <a:spcAft>
                <a:spcPts val="0"/>
              </a:spcAft>
              <a:buSzPts val="1440"/>
              <a:buChar char="►"/>
              <a:defRPr/>
            </a:lvl6pPr>
            <a:lvl7pPr indent="-320039" lvl="6" marL="3200400" rtl="0" algn="l">
              <a:spcBef>
                <a:spcPts val="750"/>
              </a:spcBef>
              <a:spcAft>
                <a:spcPts val="0"/>
              </a:spcAft>
              <a:buSzPts val="1440"/>
              <a:buChar char="►"/>
              <a:defRPr/>
            </a:lvl7pPr>
            <a:lvl8pPr indent="-320040" lvl="7" marL="3657600" rtl="0" algn="l">
              <a:spcBef>
                <a:spcPts val="750"/>
              </a:spcBef>
              <a:spcAft>
                <a:spcPts val="0"/>
              </a:spcAft>
              <a:buSzPts val="1440"/>
              <a:buChar char="►"/>
              <a:defRPr/>
            </a:lvl8pPr>
            <a:lvl9pPr indent="-320040" lvl="8" marL="4114800" rtl="0" algn="l">
              <a:spcBef>
                <a:spcPts val="750"/>
              </a:spcBef>
              <a:spcAft>
                <a:spcPts val="0"/>
              </a:spcAft>
              <a:buSzPts val="1440"/>
              <a:buChar char="►"/>
              <a:defRPr/>
            </a:lvl9pPr>
          </a:lstStyle>
          <a:p/>
        </p:txBody>
      </p:sp>
      <p:sp>
        <p:nvSpPr>
          <p:cNvPr id="51" name="Google Shape;51;p39"/>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39"/>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39"/>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40"/>
          <p:cNvSpPr txBox="1"/>
          <p:nvPr>
            <p:ph type="title"/>
          </p:nvPr>
        </p:nvSpPr>
        <p:spPr>
          <a:xfrm>
            <a:off x="508001" y="2025651"/>
            <a:ext cx="6447600" cy="13698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accent1"/>
              </a:buClr>
              <a:buSzPts val="3000"/>
              <a:buFont typeface="Trebuchet MS"/>
              <a:buNone/>
              <a:defRPr b="0" sz="30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40"/>
          <p:cNvSpPr txBox="1"/>
          <p:nvPr>
            <p:ph idx="1" type="body"/>
          </p:nvPr>
        </p:nvSpPr>
        <p:spPr>
          <a:xfrm>
            <a:off x="508001" y="3395586"/>
            <a:ext cx="6447600" cy="645300"/>
          </a:xfrm>
          <a:prstGeom prst="rect">
            <a:avLst/>
          </a:prstGeom>
          <a:noFill/>
          <a:ln>
            <a:noFill/>
          </a:ln>
        </p:spPr>
        <p:txBody>
          <a:bodyPr anchorCtr="0" anchor="t" bIns="45700" lIns="91425" spcFirstLastPara="1" rIns="91425" wrap="square" tIns="45700">
            <a:normAutofit/>
          </a:bodyPr>
          <a:lstStyle>
            <a:lvl1pPr indent="-228600" lvl="0" marL="457200" rtl="0" algn="l">
              <a:spcBef>
                <a:spcPts val="750"/>
              </a:spcBef>
              <a:spcAft>
                <a:spcPts val="0"/>
              </a:spcAft>
              <a:buSzPts val="1200"/>
              <a:buNone/>
              <a:defRPr sz="1500">
                <a:solidFill>
                  <a:srgbClr val="7F7F7F"/>
                </a:solidFill>
              </a:defRPr>
            </a:lvl1pPr>
            <a:lvl2pPr indent="-228600" lvl="1" marL="914400" rtl="0" algn="l">
              <a:spcBef>
                <a:spcPts val="750"/>
              </a:spcBef>
              <a:spcAft>
                <a:spcPts val="0"/>
              </a:spcAft>
              <a:buSzPts val="1080"/>
              <a:buNone/>
              <a:defRPr sz="1350">
                <a:solidFill>
                  <a:srgbClr val="888888"/>
                </a:solidFill>
              </a:defRPr>
            </a:lvl2pPr>
            <a:lvl3pPr indent="-228600" lvl="2" marL="1371600" rtl="0" algn="l">
              <a:spcBef>
                <a:spcPts val="750"/>
              </a:spcBef>
              <a:spcAft>
                <a:spcPts val="0"/>
              </a:spcAft>
              <a:buSzPts val="960"/>
              <a:buNone/>
              <a:defRPr sz="1200">
                <a:solidFill>
                  <a:srgbClr val="888888"/>
                </a:solidFill>
              </a:defRPr>
            </a:lvl3pPr>
            <a:lvl4pPr indent="-228600" lvl="3" marL="1828800" rtl="0" algn="l">
              <a:spcBef>
                <a:spcPts val="750"/>
              </a:spcBef>
              <a:spcAft>
                <a:spcPts val="0"/>
              </a:spcAft>
              <a:buSzPts val="840"/>
              <a:buNone/>
              <a:defRPr sz="1050">
                <a:solidFill>
                  <a:srgbClr val="888888"/>
                </a:solidFill>
              </a:defRPr>
            </a:lvl4pPr>
            <a:lvl5pPr indent="-228600" lvl="4" marL="2286000" rtl="0" algn="l">
              <a:spcBef>
                <a:spcPts val="750"/>
              </a:spcBef>
              <a:spcAft>
                <a:spcPts val="0"/>
              </a:spcAft>
              <a:buSzPts val="840"/>
              <a:buNone/>
              <a:defRPr sz="1050">
                <a:solidFill>
                  <a:srgbClr val="888888"/>
                </a:solidFill>
              </a:defRPr>
            </a:lvl5pPr>
            <a:lvl6pPr indent="-228600" lvl="5" marL="2743200" rtl="0" algn="l">
              <a:spcBef>
                <a:spcPts val="750"/>
              </a:spcBef>
              <a:spcAft>
                <a:spcPts val="0"/>
              </a:spcAft>
              <a:buSzPts val="840"/>
              <a:buNone/>
              <a:defRPr sz="1050">
                <a:solidFill>
                  <a:srgbClr val="888888"/>
                </a:solidFill>
              </a:defRPr>
            </a:lvl6pPr>
            <a:lvl7pPr indent="-228600" lvl="6" marL="3200400" rtl="0" algn="l">
              <a:spcBef>
                <a:spcPts val="750"/>
              </a:spcBef>
              <a:spcAft>
                <a:spcPts val="0"/>
              </a:spcAft>
              <a:buSzPts val="840"/>
              <a:buNone/>
              <a:defRPr sz="1050">
                <a:solidFill>
                  <a:srgbClr val="888888"/>
                </a:solidFill>
              </a:defRPr>
            </a:lvl7pPr>
            <a:lvl8pPr indent="-228600" lvl="7" marL="3657600" rtl="0" algn="l">
              <a:spcBef>
                <a:spcPts val="750"/>
              </a:spcBef>
              <a:spcAft>
                <a:spcPts val="0"/>
              </a:spcAft>
              <a:buSzPts val="840"/>
              <a:buNone/>
              <a:defRPr sz="1050">
                <a:solidFill>
                  <a:srgbClr val="888888"/>
                </a:solidFill>
              </a:defRPr>
            </a:lvl8pPr>
            <a:lvl9pPr indent="-228600" lvl="8" marL="4114800" rtl="0" algn="l">
              <a:spcBef>
                <a:spcPts val="750"/>
              </a:spcBef>
              <a:spcAft>
                <a:spcPts val="0"/>
              </a:spcAft>
              <a:buSzPts val="840"/>
              <a:buNone/>
              <a:defRPr sz="1050">
                <a:solidFill>
                  <a:srgbClr val="888888"/>
                </a:solidFill>
              </a:defRPr>
            </a:lvl9pPr>
          </a:lstStyle>
          <a:p/>
        </p:txBody>
      </p:sp>
      <p:sp>
        <p:nvSpPr>
          <p:cNvPr id="57" name="Google Shape;57;p40"/>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40"/>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40"/>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41"/>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41"/>
          <p:cNvSpPr txBox="1"/>
          <p:nvPr>
            <p:ph idx="1" type="body"/>
          </p:nvPr>
        </p:nvSpPr>
        <p:spPr>
          <a:xfrm>
            <a:off x="508001" y="1620442"/>
            <a:ext cx="3138000" cy="2910600"/>
          </a:xfrm>
          <a:prstGeom prst="rect">
            <a:avLst/>
          </a:prstGeom>
          <a:noFill/>
          <a:ln>
            <a:noFill/>
          </a:ln>
        </p:spPr>
        <p:txBody>
          <a:bodyPr anchorCtr="0" anchor="t" bIns="45700" lIns="91425" spcFirstLastPara="1" rIns="91425" wrap="square" tIns="45700">
            <a:normAutofit/>
          </a:bodyPr>
          <a:lstStyle>
            <a:lvl1pPr indent="-320040" lvl="0" marL="457200" rtl="0" algn="l">
              <a:spcBef>
                <a:spcPts val="750"/>
              </a:spcBef>
              <a:spcAft>
                <a:spcPts val="0"/>
              </a:spcAft>
              <a:buSzPts val="1440"/>
              <a:buChar char="►"/>
              <a:defRPr/>
            </a:lvl1pPr>
            <a:lvl2pPr indent="-320040" lvl="1" marL="914400" rtl="0" algn="l">
              <a:spcBef>
                <a:spcPts val="750"/>
              </a:spcBef>
              <a:spcAft>
                <a:spcPts val="0"/>
              </a:spcAft>
              <a:buSzPts val="1440"/>
              <a:buChar char="►"/>
              <a:defRPr/>
            </a:lvl2pPr>
            <a:lvl3pPr indent="-320039" lvl="2" marL="1371600" rtl="0" algn="l">
              <a:spcBef>
                <a:spcPts val="750"/>
              </a:spcBef>
              <a:spcAft>
                <a:spcPts val="0"/>
              </a:spcAft>
              <a:buSzPts val="1440"/>
              <a:buChar char="►"/>
              <a:defRPr/>
            </a:lvl3pPr>
            <a:lvl4pPr indent="-320039" lvl="3" marL="1828800" rtl="0" algn="l">
              <a:spcBef>
                <a:spcPts val="750"/>
              </a:spcBef>
              <a:spcAft>
                <a:spcPts val="0"/>
              </a:spcAft>
              <a:buSzPts val="1440"/>
              <a:buChar char="►"/>
              <a:defRPr/>
            </a:lvl4pPr>
            <a:lvl5pPr indent="-320039" lvl="4" marL="2286000" rtl="0" algn="l">
              <a:spcBef>
                <a:spcPts val="750"/>
              </a:spcBef>
              <a:spcAft>
                <a:spcPts val="0"/>
              </a:spcAft>
              <a:buSzPts val="1440"/>
              <a:buChar char="►"/>
              <a:defRPr/>
            </a:lvl5pPr>
            <a:lvl6pPr indent="-320039" lvl="5" marL="2743200" rtl="0" algn="l">
              <a:spcBef>
                <a:spcPts val="750"/>
              </a:spcBef>
              <a:spcAft>
                <a:spcPts val="0"/>
              </a:spcAft>
              <a:buSzPts val="1440"/>
              <a:buChar char="►"/>
              <a:defRPr/>
            </a:lvl6pPr>
            <a:lvl7pPr indent="-320039" lvl="6" marL="3200400" rtl="0" algn="l">
              <a:spcBef>
                <a:spcPts val="750"/>
              </a:spcBef>
              <a:spcAft>
                <a:spcPts val="0"/>
              </a:spcAft>
              <a:buSzPts val="1440"/>
              <a:buChar char="►"/>
              <a:defRPr/>
            </a:lvl7pPr>
            <a:lvl8pPr indent="-320040" lvl="7" marL="3657600" rtl="0" algn="l">
              <a:spcBef>
                <a:spcPts val="750"/>
              </a:spcBef>
              <a:spcAft>
                <a:spcPts val="0"/>
              </a:spcAft>
              <a:buSzPts val="1440"/>
              <a:buChar char="►"/>
              <a:defRPr/>
            </a:lvl8pPr>
            <a:lvl9pPr indent="-320040" lvl="8" marL="4114800" rtl="0" algn="l">
              <a:spcBef>
                <a:spcPts val="750"/>
              </a:spcBef>
              <a:spcAft>
                <a:spcPts val="0"/>
              </a:spcAft>
              <a:buSzPts val="1440"/>
              <a:buChar char="►"/>
              <a:defRPr/>
            </a:lvl9pPr>
          </a:lstStyle>
          <a:p/>
        </p:txBody>
      </p:sp>
      <p:sp>
        <p:nvSpPr>
          <p:cNvPr id="63" name="Google Shape;63;p41"/>
          <p:cNvSpPr txBox="1"/>
          <p:nvPr>
            <p:ph idx="2" type="body"/>
          </p:nvPr>
        </p:nvSpPr>
        <p:spPr>
          <a:xfrm>
            <a:off x="3817477" y="1620442"/>
            <a:ext cx="3138000" cy="2910600"/>
          </a:xfrm>
          <a:prstGeom prst="rect">
            <a:avLst/>
          </a:prstGeom>
          <a:noFill/>
          <a:ln>
            <a:noFill/>
          </a:ln>
        </p:spPr>
        <p:txBody>
          <a:bodyPr anchorCtr="0" anchor="t" bIns="45700" lIns="91425" spcFirstLastPara="1" rIns="91425" wrap="square" tIns="45700">
            <a:normAutofit/>
          </a:bodyPr>
          <a:lstStyle>
            <a:lvl1pPr indent="-320040" lvl="0" marL="457200" rtl="0" algn="l">
              <a:spcBef>
                <a:spcPts val="750"/>
              </a:spcBef>
              <a:spcAft>
                <a:spcPts val="0"/>
              </a:spcAft>
              <a:buSzPts val="1440"/>
              <a:buChar char="►"/>
              <a:defRPr/>
            </a:lvl1pPr>
            <a:lvl2pPr indent="-320040" lvl="1" marL="914400" rtl="0" algn="l">
              <a:spcBef>
                <a:spcPts val="750"/>
              </a:spcBef>
              <a:spcAft>
                <a:spcPts val="0"/>
              </a:spcAft>
              <a:buSzPts val="1440"/>
              <a:buChar char="►"/>
              <a:defRPr/>
            </a:lvl2pPr>
            <a:lvl3pPr indent="-320039" lvl="2" marL="1371600" rtl="0" algn="l">
              <a:spcBef>
                <a:spcPts val="750"/>
              </a:spcBef>
              <a:spcAft>
                <a:spcPts val="0"/>
              </a:spcAft>
              <a:buSzPts val="1440"/>
              <a:buChar char="►"/>
              <a:defRPr/>
            </a:lvl3pPr>
            <a:lvl4pPr indent="-320039" lvl="3" marL="1828800" rtl="0" algn="l">
              <a:spcBef>
                <a:spcPts val="750"/>
              </a:spcBef>
              <a:spcAft>
                <a:spcPts val="0"/>
              </a:spcAft>
              <a:buSzPts val="1440"/>
              <a:buChar char="►"/>
              <a:defRPr/>
            </a:lvl4pPr>
            <a:lvl5pPr indent="-320039" lvl="4" marL="2286000" rtl="0" algn="l">
              <a:spcBef>
                <a:spcPts val="750"/>
              </a:spcBef>
              <a:spcAft>
                <a:spcPts val="0"/>
              </a:spcAft>
              <a:buSzPts val="1440"/>
              <a:buChar char="►"/>
              <a:defRPr/>
            </a:lvl5pPr>
            <a:lvl6pPr indent="-320039" lvl="5" marL="2743200" rtl="0" algn="l">
              <a:spcBef>
                <a:spcPts val="750"/>
              </a:spcBef>
              <a:spcAft>
                <a:spcPts val="0"/>
              </a:spcAft>
              <a:buSzPts val="1440"/>
              <a:buChar char="►"/>
              <a:defRPr/>
            </a:lvl6pPr>
            <a:lvl7pPr indent="-320039" lvl="6" marL="3200400" rtl="0" algn="l">
              <a:spcBef>
                <a:spcPts val="750"/>
              </a:spcBef>
              <a:spcAft>
                <a:spcPts val="0"/>
              </a:spcAft>
              <a:buSzPts val="1440"/>
              <a:buChar char="►"/>
              <a:defRPr/>
            </a:lvl7pPr>
            <a:lvl8pPr indent="-320040" lvl="7" marL="3657600" rtl="0" algn="l">
              <a:spcBef>
                <a:spcPts val="750"/>
              </a:spcBef>
              <a:spcAft>
                <a:spcPts val="0"/>
              </a:spcAft>
              <a:buSzPts val="1440"/>
              <a:buChar char="►"/>
              <a:defRPr/>
            </a:lvl8pPr>
            <a:lvl9pPr indent="-320040" lvl="8" marL="4114800" rtl="0" algn="l">
              <a:spcBef>
                <a:spcPts val="750"/>
              </a:spcBef>
              <a:spcAft>
                <a:spcPts val="0"/>
              </a:spcAft>
              <a:buSzPts val="1440"/>
              <a:buChar char="►"/>
              <a:defRPr/>
            </a:lvl9pPr>
          </a:lstStyle>
          <a:p/>
        </p:txBody>
      </p:sp>
      <p:sp>
        <p:nvSpPr>
          <p:cNvPr id="64" name="Google Shape;64;p41"/>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p41"/>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41"/>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42"/>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2700"/>
              <a:buFont typeface="Trebuchet M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42"/>
          <p:cNvSpPr txBox="1"/>
          <p:nvPr>
            <p:ph idx="1" type="body"/>
          </p:nvPr>
        </p:nvSpPr>
        <p:spPr>
          <a:xfrm>
            <a:off x="506809" y="1620737"/>
            <a:ext cx="3139200" cy="432300"/>
          </a:xfrm>
          <a:prstGeom prst="rect">
            <a:avLst/>
          </a:prstGeom>
          <a:noFill/>
          <a:ln>
            <a:noFill/>
          </a:ln>
        </p:spPr>
        <p:txBody>
          <a:bodyPr anchorCtr="0" anchor="b" bIns="45700" lIns="91425" spcFirstLastPara="1" rIns="91425" wrap="square" tIns="45700">
            <a:noAutofit/>
          </a:bodyPr>
          <a:lstStyle>
            <a:lvl1pPr indent="-228600" lvl="0" marL="457200" rtl="0" algn="l">
              <a:spcBef>
                <a:spcPts val="750"/>
              </a:spcBef>
              <a:spcAft>
                <a:spcPts val="0"/>
              </a:spcAft>
              <a:buSzPts val="1440"/>
              <a:buNone/>
              <a:defRPr b="0" sz="1800"/>
            </a:lvl1pPr>
            <a:lvl2pPr indent="-228600" lvl="1" marL="914400" rtl="0" algn="l">
              <a:spcBef>
                <a:spcPts val="750"/>
              </a:spcBef>
              <a:spcAft>
                <a:spcPts val="0"/>
              </a:spcAft>
              <a:buSzPts val="1200"/>
              <a:buNone/>
              <a:defRPr b="1" sz="1500"/>
            </a:lvl2pPr>
            <a:lvl3pPr indent="-228600" lvl="2" marL="1371600" rtl="0" algn="l">
              <a:spcBef>
                <a:spcPts val="750"/>
              </a:spcBef>
              <a:spcAft>
                <a:spcPts val="0"/>
              </a:spcAft>
              <a:buSzPts val="1080"/>
              <a:buNone/>
              <a:defRPr b="1" sz="1350"/>
            </a:lvl3pPr>
            <a:lvl4pPr indent="-228600" lvl="3" marL="1828800" rtl="0" algn="l">
              <a:spcBef>
                <a:spcPts val="750"/>
              </a:spcBef>
              <a:spcAft>
                <a:spcPts val="0"/>
              </a:spcAft>
              <a:buSzPts val="960"/>
              <a:buNone/>
              <a:defRPr b="1" sz="1200"/>
            </a:lvl4pPr>
            <a:lvl5pPr indent="-228600" lvl="4" marL="2286000" rtl="0" algn="l">
              <a:spcBef>
                <a:spcPts val="750"/>
              </a:spcBef>
              <a:spcAft>
                <a:spcPts val="0"/>
              </a:spcAft>
              <a:buSzPts val="960"/>
              <a:buNone/>
              <a:defRPr b="1" sz="1200"/>
            </a:lvl5pPr>
            <a:lvl6pPr indent="-228600" lvl="5" marL="2743200" rtl="0" algn="l">
              <a:spcBef>
                <a:spcPts val="750"/>
              </a:spcBef>
              <a:spcAft>
                <a:spcPts val="0"/>
              </a:spcAft>
              <a:buSzPts val="960"/>
              <a:buNone/>
              <a:defRPr b="1" sz="1200"/>
            </a:lvl6pPr>
            <a:lvl7pPr indent="-228600" lvl="6" marL="3200400" rtl="0" algn="l">
              <a:spcBef>
                <a:spcPts val="750"/>
              </a:spcBef>
              <a:spcAft>
                <a:spcPts val="0"/>
              </a:spcAft>
              <a:buSzPts val="960"/>
              <a:buNone/>
              <a:defRPr b="1" sz="1200"/>
            </a:lvl7pPr>
            <a:lvl8pPr indent="-228600" lvl="7" marL="3657600" rtl="0" algn="l">
              <a:spcBef>
                <a:spcPts val="750"/>
              </a:spcBef>
              <a:spcAft>
                <a:spcPts val="0"/>
              </a:spcAft>
              <a:buSzPts val="960"/>
              <a:buNone/>
              <a:defRPr b="1" sz="1200"/>
            </a:lvl8pPr>
            <a:lvl9pPr indent="-228600" lvl="8" marL="4114800" rtl="0" algn="l">
              <a:spcBef>
                <a:spcPts val="750"/>
              </a:spcBef>
              <a:spcAft>
                <a:spcPts val="0"/>
              </a:spcAft>
              <a:buSzPts val="960"/>
              <a:buNone/>
              <a:defRPr b="1" sz="1200"/>
            </a:lvl9pPr>
          </a:lstStyle>
          <a:p/>
        </p:txBody>
      </p:sp>
      <p:sp>
        <p:nvSpPr>
          <p:cNvPr id="70" name="Google Shape;70;p42"/>
          <p:cNvSpPr txBox="1"/>
          <p:nvPr>
            <p:ph idx="2" type="body"/>
          </p:nvPr>
        </p:nvSpPr>
        <p:spPr>
          <a:xfrm>
            <a:off x="506809" y="2052934"/>
            <a:ext cx="3139200" cy="2478000"/>
          </a:xfrm>
          <a:prstGeom prst="rect">
            <a:avLst/>
          </a:prstGeom>
          <a:noFill/>
          <a:ln>
            <a:noFill/>
          </a:ln>
        </p:spPr>
        <p:txBody>
          <a:bodyPr anchorCtr="0" anchor="t" bIns="45700" lIns="91425" spcFirstLastPara="1" rIns="91425" wrap="square" tIns="45700">
            <a:normAutofit/>
          </a:bodyPr>
          <a:lstStyle>
            <a:lvl1pPr indent="-320040" lvl="0" marL="457200" rtl="0" algn="l">
              <a:spcBef>
                <a:spcPts val="750"/>
              </a:spcBef>
              <a:spcAft>
                <a:spcPts val="0"/>
              </a:spcAft>
              <a:buSzPts val="1440"/>
              <a:buChar char="►"/>
              <a:defRPr/>
            </a:lvl1pPr>
            <a:lvl2pPr indent="-320040" lvl="1" marL="914400" rtl="0" algn="l">
              <a:spcBef>
                <a:spcPts val="750"/>
              </a:spcBef>
              <a:spcAft>
                <a:spcPts val="0"/>
              </a:spcAft>
              <a:buSzPts val="1440"/>
              <a:buChar char="►"/>
              <a:defRPr/>
            </a:lvl2pPr>
            <a:lvl3pPr indent="-320039" lvl="2" marL="1371600" rtl="0" algn="l">
              <a:spcBef>
                <a:spcPts val="750"/>
              </a:spcBef>
              <a:spcAft>
                <a:spcPts val="0"/>
              </a:spcAft>
              <a:buSzPts val="1440"/>
              <a:buChar char="►"/>
              <a:defRPr/>
            </a:lvl3pPr>
            <a:lvl4pPr indent="-320039" lvl="3" marL="1828800" rtl="0" algn="l">
              <a:spcBef>
                <a:spcPts val="750"/>
              </a:spcBef>
              <a:spcAft>
                <a:spcPts val="0"/>
              </a:spcAft>
              <a:buSzPts val="1440"/>
              <a:buChar char="►"/>
              <a:defRPr/>
            </a:lvl4pPr>
            <a:lvl5pPr indent="-320039" lvl="4" marL="2286000" rtl="0" algn="l">
              <a:spcBef>
                <a:spcPts val="750"/>
              </a:spcBef>
              <a:spcAft>
                <a:spcPts val="0"/>
              </a:spcAft>
              <a:buSzPts val="1440"/>
              <a:buChar char="►"/>
              <a:defRPr/>
            </a:lvl5pPr>
            <a:lvl6pPr indent="-320039" lvl="5" marL="2743200" rtl="0" algn="l">
              <a:spcBef>
                <a:spcPts val="750"/>
              </a:spcBef>
              <a:spcAft>
                <a:spcPts val="0"/>
              </a:spcAft>
              <a:buSzPts val="1440"/>
              <a:buChar char="►"/>
              <a:defRPr/>
            </a:lvl6pPr>
            <a:lvl7pPr indent="-320039" lvl="6" marL="3200400" rtl="0" algn="l">
              <a:spcBef>
                <a:spcPts val="750"/>
              </a:spcBef>
              <a:spcAft>
                <a:spcPts val="0"/>
              </a:spcAft>
              <a:buSzPts val="1440"/>
              <a:buChar char="►"/>
              <a:defRPr/>
            </a:lvl7pPr>
            <a:lvl8pPr indent="-320040" lvl="7" marL="3657600" rtl="0" algn="l">
              <a:spcBef>
                <a:spcPts val="750"/>
              </a:spcBef>
              <a:spcAft>
                <a:spcPts val="0"/>
              </a:spcAft>
              <a:buSzPts val="1440"/>
              <a:buChar char="►"/>
              <a:defRPr/>
            </a:lvl8pPr>
            <a:lvl9pPr indent="-320040" lvl="8" marL="4114800" rtl="0" algn="l">
              <a:spcBef>
                <a:spcPts val="750"/>
              </a:spcBef>
              <a:spcAft>
                <a:spcPts val="0"/>
              </a:spcAft>
              <a:buSzPts val="1440"/>
              <a:buChar char="►"/>
              <a:defRPr/>
            </a:lvl9pPr>
          </a:lstStyle>
          <a:p/>
        </p:txBody>
      </p:sp>
      <p:sp>
        <p:nvSpPr>
          <p:cNvPr id="71" name="Google Shape;71;p42"/>
          <p:cNvSpPr txBox="1"/>
          <p:nvPr>
            <p:ph idx="3" type="body"/>
          </p:nvPr>
        </p:nvSpPr>
        <p:spPr>
          <a:xfrm>
            <a:off x="3816287" y="1620737"/>
            <a:ext cx="3139200" cy="432300"/>
          </a:xfrm>
          <a:prstGeom prst="rect">
            <a:avLst/>
          </a:prstGeom>
          <a:noFill/>
          <a:ln>
            <a:noFill/>
          </a:ln>
        </p:spPr>
        <p:txBody>
          <a:bodyPr anchorCtr="0" anchor="b" bIns="45700" lIns="91425" spcFirstLastPara="1" rIns="91425" wrap="square" tIns="45700">
            <a:noAutofit/>
          </a:bodyPr>
          <a:lstStyle>
            <a:lvl1pPr indent="-228600" lvl="0" marL="457200" rtl="0" algn="l">
              <a:spcBef>
                <a:spcPts val="750"/>
              </a:spcBef>
              <a:spcAft>
                <a:spcPts val="0"/>
              </a:spcAft>
              <a:buSzPts val="1440"/>
              <a:buNone/>
              <a:defRPr b="0" sz="1800"/>
            </a:lvl1pPr>
            <a:lvl2pPr indent="-228600" lvl="1" marL="914400" rtl="0" algn="l">
              <a:spcBef>
                <a:spcPts val="750"/>
              </a:spcBef>
              <a:spcAft>
                <a:spcPts val="0"/>
              </a:spcAft>
              <a:buSzPts val="1200"/>
              <a:buNone/>
              <a:defRPr b="1" sz="1500"/>
            </a:lvl2pPr>
            <a:lvl3pPr indent="-228600" lvl="2" marL="1371600" rtl="0" algn="l">
              <a:spcBef>
                <a:spcPts val="750"/>
              </a:spcBef>
              <a:spcAft>
                <a:spcPts val="0"/>
              </a:spcAft>
              <a:buSzPts val="1080"/>
              <a:buNone/>
              <a:defRPr b="1" sz="1350"/>
            </a:lvl3pPr>
            <a:lvl4pPr indent="-228600" lvl="3" marL="1828800" rtl="0" algn="l">
              <a:spcBef>
                <a:spcPts val="750"/>
              </a:spcBef>
              <a:spcAft>
                <a:spcPts val="0"/>
              </a:spcAft>
              <a:buSzPts val="960"/>
              <a:buNone/>
              <a:defRPr b="1" sz="1200"/>
            </a:lvl4pPr>
            <a:lvl5pPr indent="-228600" lvl="4" marL="2286000" rtl="0" algn="l">
              <a:spcBef>
                <a:spcPts val="750"/>
              </a:spcBef>
              <a:spcAft>
                <a:spcPts val="0"/>
              </a:spcAft>
              <a:buSzPts val="960"/>
              <a:buNone/>
              <a:defRPr b="1" sz="1200"/>
            </a:lvl5pPr>
            <a:lvl6pPr indent="-228600" lvl="5" marL="2743200" rtl="0" algn="l">
              <a:spcBef>
                <a:spcPts val="750"/>
              </a:spcBef>
              <a:spcAft>
                <a:spcPts val="0"/>
              </a:spcAft>
              <a:buSzPts val="960"/>
              <a:buNone/>
              <a:defRPr b="1" sz="1200"/>
            </a:lvl6pPr>
            <a:lvl7pPr indent="-228600" lvl="6" marL="3200400" rtl="0" algn="l">
              <a:spcBef>
                <a:spcPts val="750"/>
              </a:spcBef>
              <a:spcAft>
                <a:spcPts val="0"/>
              </a:spcAft>
              <a:buSzPts val="960"/>
              <a:buNone/>
              <a:defRPr b="1" sz="1200"/>
            </a:lvl7pPr>
            <a:lvl8pPr indent="-228600" lvl="7" marL="3657600" rtl="0" algn="l">
              <a:spcBef>
                <a:spcPts val="750"/>
              </a:spcBef>
              <a:spcAft>
                <a:spcPts val="0"/>
              </a:spcAft>
              <a:buSzPts val="960"/>
              <a:buNone/>
              <a:defRPr b="1" sz="1200"/>
            </a:lvl8pPr>
            <a:lvl9pPr indent="-228600" lvl="8" marL="4114800" rtl="0" algn="l">
              <a:spcBef>
                <a:spcPts val="750"/>
              </a:spcBef>
              <a:spcAft>
                <a:spcPts val="0"/>
              </a:spcAft>
              <a:buSzPts val="960"/>
              <a:buNone/>
              <a:defRPr b="1" sz="1200"/>
            </a:lvl9pPr>
          </a:lstStyle>
          <a:p/>
        </p:txBody>
      </p:sp>
      <p:sp>
        <p:nvSpPr>
          <p:cNvPr id="72" name="Google Shape;72;p42"/>
          <p:cNvSpPr txBox="1"/>
          <p:nvPr>
            <p:ph idx="4" type="body"/>
          </p:nvPr>
        </p:nvSpPr>
        <p:spPr>
          <a:xfrm>
            <a:off x="3816288" y="2052934"/>
            <a:ext cx="3139200" cy="2478000"/>
          </a:xfrm>
          <a:prstGeom prst="rect">
            <a:avLst/>
          </a:prstGeom>
          <a:noFill/>
          <a:ln>
            <a:noFill/>
          </a:ln>
        </p:spPr>
        <p:txBody>
          <a:bodyPr anchorCtr="0" anchor="t" bIns="45700" lIns="91425" spcFirstLastPara="1" rIns="91425" wrap="square" tIns="45700">
            <a:normAutofit/>
          </a:bodyPr>
          <a:lstStyle>
            <a:lvl1pPr indent="-320040" lvl="0" marL="457200" rtl="0" algn="l">
              <a:spcBef>
                <a:spcPts val="750"/>
              </a:spcBef>
              <a:spcAft>
                <a:spcPts val="0"/>
              </a:spcAft>
              <a:buSzPts val="1440"/>
              <a:buChar char="►"/>
              <a:defRPr/>
            </a:lvl1pPr>
            <a:lvl2pPr indent="-320040" lvl="1" marL="914400" rtl="0" algn="l">
              <a:spcBef>
                <a:spcPts val="750"/>
              </a:spcBef>
              <a:spcAft>
                <a:spcPts val="0"/>
              </a:spcAft>
              <a:buSzPts val="1440"/>
              <a:buChar char="►"/>
              <a:defRPr/>
            </a:lvl2pPr>
            <a:lvl3pPr indent="-320039" lvl="2" marL="1371600" rtl="0" algn="l">
              <a:spcBef>
                <a:spcPts val="750"/>
              </a:spcBef>
              <a:spcAft>
                <a:spcPts val="0"/>
              </a:spcAft>
              <a:buSzPts val="1440"/>
              <a:buChar char="►"/>
              <a:defRPr/>
            </a:lvl3pPr>
            <a:lvl4pPr indent="-320039" lvl="3" marL="1828800" rtl="0" algn="l">
              <a:spcBef>
                <a:spcPts val="750"/>
              </a:spcBef>
              <a:spcAft>
                <a:spcPts val="0"/>
              </a:spcAft>
              <a:buSzPts val="1440"/>
              <a:buChar char="►"/>
              <a:defRPr/>
            </a:lvl4pPr>
            <a:lvl5pPr indent="-320039" lvl="4" marL="2286000" rtl="0" algn="l">
              <a:spcBef>
                <a:spcPts val="750"/>
              </a:spcBef>
              <a:spcAft>
                <a:spcPts val="0"/>
              </a:spcAft>
              <a:buSzPts val="1440"/>
              <a:buChar char="►"/>
              <a:defRPr/>
            </a:lvl5pPr>
            <a:lvl6pPr indent="-320039" lvl="5" marL="2743200" rtl="0" algn="l">
              <a:spcBef>
                <a:spcPts val="750"/>
              </a:spcBef>
              <a:spcAft>
                <a:spcPts val="0"/>
              </a:spcAft>
              <a:buSzPts val="1440"/>
              <a:buChar char="►"/>
              <a:defRPr/>
            </a:lvl6pPr>
            <a:lvl7pPr indent="-320039" lvl="6" marL="3200400" rtl="0" algn="l">
              <a:spcBef>
                <a:spcPts val="750"/>
              </a:spcBef>
              <a:spcAft>
                <a:spcPts val="0"/>
              </a:spcAft>
              <a:buSzPts val="1440"/>
              <a:buChar char="►"/>
              <a:defRPr/>
            </a:lvl7pPr>
            <a:lvl8pPr indent="-320040" lvl="7" marL="3657600" rtl="0" algn="l">
              <a:spcBef>
                <a:spcPts val="750"/>
              </a:spcBef>
              <a:spcAft>
                <a:spcPts val="0"/>
              </a:spcAft>
              <a:buSzPts val="1440"/>
              <a:buChar char="►"/>
              <a:defRPr/>
            </a:lvl8pPr>
            <a:lvl9pPr indent="-320040" lvl="8" marL="4114800" rtl="0" algn="l">
              <a:spcBef>
                <a:spcPts val="750"/>
              </a:spcBef>
              <a:spcAft>
                <a:spcPts val="0"/>
              </a:spcAft>
              <a:buSzPts val="1440"/>
              <a:buChar char="►"/>
              <a:defRPr/>
            </a:lvl9pPr>
          </a:lstStyle>
          <a:p/>
        </p:txBody>
      </p:sp>
      <p:sp>
        <p:nvSpPr>
          <p:cNvPr id="73" name="Google Shape;73;p42"/>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4" name="Google Shape;74;p42"/>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5" name="Google Shape;75;p42"/>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43"/>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accent1"/>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43"/>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43"/>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43"/>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44"/>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44"/>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p4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spcAft>
                <a:spcPts val="0"/>
              </a:spcAft>
              <a:buClr>
                <a:schemeClr val="accent1"/>
              </a:buClr>
              <a:buSzPts val="600"/>
              <a:buFont typeface="Trebuchet MS"/>
              <a:buNone/>
              <a:defRPr/>
            </a:lvl1pPr>
            <a:lvl2pPr indent="0" lvl="1" marL="0" rtl="0" algn="r">
              <a:spcBef>
                <a:spcPts val="0"/>
              </a:spcBef>
              <a:spcAft>
                <a:spcPts val="0"/>
              </a:spcAft>
              <a:buClr>
                <a:schemeClr val="accent1"/>
              </a:buClr>
              <a:buSzPts val="600"/>
              <a:buFont typeface="Trebuchet MS"/>
              <a:buNone/>
              <a:defRPr/>
            </a:lvl2pPr>
            <a:lvl3pPr indent="0" lvl="2" marL="0" rtl="0" algn="r">
              <a:spcBef>
                <a:spcPts val="0"/>
              </a:spcBef>
              <a:spcAft>
                <a:spcPts val="0"/>
              </a:spcAft>
              <a:buClr>
                <a:schemeClr val="accent1"/>
              </a:buClr>
              <a:buSzPts val="600"/>
              <a:buFont typeface="Trebuchet MS"/>
              <a:buNone/>
              <a:defRPr/>
            </a:lvl3pPr>
            <a:lvl4pPr indent="0" lvl="3" marL="0" rtl="0" algn="r">
              <a:spcBef>
                <a:spcPts val="0"/>
              </a:spcBef>
              <a:spcAft>
                <a:spcPts val="0"/>
              </a:spcAft>
              <a:buClr>
                <a:schemeClr val="accent1"/>
              </a:buClr>
              <a:buSzPts val="600"/>
              <a:buFont typeface="Trebuchet MS"/>
              <a:buNone/>
              <a:defRPr/>
            </a:lvl4pPr>
            <a:lvl5pPr indent="0" lvl="4" marL="0" rtl="0" algn="r">
              <a:spcBef>
                <a:spcPts val="0"/>
              </a:spcBef>
              <a:spcAft>
                <a:spcPts val="0"/>
              </a:spcAft>
              <a:buClr>
                <a:schemeClr val="accent1"/>
              </a:buClr>
              <a:buSzPts val="600"/>
              <a:buFont typeface="Trebuchet MS"/>
              <a:buNone/>
              <a:defRPr/>
            </a:lvl5pPr>
            <a:lvl6pPr indent="0" lvl="5" marL="0" rtl="0" algn="r">
              <a:spcBef>
                <a:spcPts val="0"/>
              </a:spcBef>
              <a:spcAft>
                <a:spcPts val="0"/>
              </a:spcAft>
              <a:buClr>
                <a:schemeClr val="accent1"/>
              </a:buClr>
              <a:buSzPts val="600"/>
              <a:buFont typeface="Trebuchet MS"/>
              <a:buNone/>
              <a:defRPr/>
            </a:lvl6pPr>
            <a:lvl7pPr indent="0" lvl="6" marL="0" rtl="0" algn="r">
              <a:spcBef>
                <a:spcPts val="0"/>
              </a:spcBef>
              <a:spcAft>
                <a:spcPts val="0"/>
              </a:spcAft>
              <a:buClr>
                <a:schemeClr val="accent1"/>
              </a:buClr>
              <a:buSzPts val="600"/>
              <a:buFont typeface="Trebuchet MS"/>
              <a:buNone/>
              <a:defRPr/>
            </a:lvl7pPr>
            <a:lvl8pPr indent="0" lvl="7" marL="0" rtl="0" algn="r">
              <a:spcBef>
                <a:spcPts val="0"/>
              </a:spcBef>
              <a:spcAft>
                <a:spcPts val="0"/>
              </a:spcAft>
              <a:buClr>
                <a:schemeClr val="accent1"/>
              </a:buClr>
              <a:buSzPts val="600"/>
              <a:buFont typeface="Trebuchet MS"/>
              <a:buNone/>
              <a:defRPr/>
            </a:lvl8pPr>
            <a:lvl9pPr indent="0" lvl="8" marL="0" rtl="0" algn="r">
              <a:spcBef>
                <a:spcPts val="0"/>
              </a:spcBef>
              <a:spcAft>
                <a:spcPts val="0"/>
              </a:spcAft>
              <a:buClr>
                <a:schemeClr val="accent1"/>
              </a:buClr>
              <a:buSzPts val="600"/>
              <a:buFont typeface="Trebuchet MS"/>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2" Type="http://schemas.openxmlformats.org/officeDocument/2006/relationships/theme" Target="../theme/theme3.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31"/>
          <p:cNvGrpSpPr/>
          <p:nvPr/>
        </p:nvGrpSpPr>
        <p:grpSpPr>
          <a:xfrm>
            <a:off x="0" y="-6350"/>
            <a:ext cx="9144100" cy="5149935"/>
            <a:chOff x="0" y="-8467"/>
            <a:chExt cx="12192133" cy="6866580"/>
          </a:xfrm>
        </p:grpSpPr>
        <p:cxnSp>
          <p:nvCxnSpPr>
            <p:cNvPr id="7" name="Google Shape;7;p3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31"/>
            <p:cNvCxnSpPr/>
            <p:nvPr/>
          </p:nvCxnSpPr>
          <p:spPr>
            <a:xfrm flipH="1">
              <a:off x="7425125" y="3681413"/>
              <a:ext cx="4763700" cy="3176700"/>
            </a:xfrm>
            <a:prstGeom prst="straightConnector1">
              <a:avLst/>
            </a:prstGeom>
            <a:noFill/>
            <a:ln cap="flat" cmpd="sng" w="9525">
              <a:solidFill>
                <a:srgbClr val="D8D8D8"/>
              </a:solidFill>
              <a:prstDash val="solid"/>
              <a:round/>
              <a:headEnd len="sm" w="sm" type="none"/>
              <a:tailEnd len="sm" w="sm" type="none"/>
            </a:ln>
          </p:spPr>
        </p:cxnSp>
        <p:sp>
          <p:nvSpPr>
            <p:cNvPr id="9" name="Google Shape;9;p3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0"/>
              </a:schemeClr>
            </a:solidFill>
            <a:ln>
              <a:noFill/>
            </a:ln>
          </p:spPr>
        </p:sp>
        <p:sp>
          <p:nvSpPr>
            <p:cNvPr id="10" name="Google Shape;10;p31"/>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31"/>
            <p:cNvSpPr/>
            <p:nvPr/>
          </p:nvSpPr>
          <p:spPr>
            <a:xfrm>
              <a:off x="8932333" y="3048000"/>
              <a:ext cx="3259800" cy="3810000"/>
            </a:xfrm>
            <a:prstGeom prst="triangle">
              <a:avLst>
                <a:gd fmla="val 100000" name="adj"/>
              </a:avLst>
            </a:prstGeom>
            <a:solidFill>
              <a:schemeClr val="accent2">
                <a:alpha val="717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31"/>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7B4A3A">
                <a:alpha val="69800"/>
              </a:srgbClr>
            </a:solidFill>
            <a:ln>
              <a:noFill/>
            </a:ln>
          </p:spPr>
        </p:sp>
        <p:sp>
          <p:nvSpPr>
            <p:cNvPr id="13" name="Google Shape;13;p31"/>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F6C680">
                <a:alpha val="69800"/>
              </a:srgbClr>
            </a:solidFill>
            <a:ln>
              <a:noFill/>
            </a:ln>
          </p:spPr>
        </p:sp>
        <p:sp>
          <p:nvSpPr>
            <p:cNvPr id="14" name="Google Shape;14;p31"/>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9"/>
              </a:schemeClr>
            </a:solidFill>
            <a:ln>
              <a:noFill/>
            </a:ln>
          </p:spPr>
        </p:sp>
        <p:sp>
          <p:nvSpPr>
            <p:cNvPr id="15" name="Google Shape;15;p31"/>
            <p:cNvSpPr/>
            <p:nvPr/>
          </p:nvSpPr>
          <p:spPr>
            <a:xfrm>
              <a:off x="10371666" y="3589867"/>
              <a:ext cx="1817100" cy="3268200"/>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1"/>
            <p:cNvSpPr/>
            <p:nvPr/>
          </p:nvSpPr>
          <p:spPr>
            <a:xfrm>
              <a:off x="0" y="4013200"/>
              <a:ext cx="448800" cy="2844900"/>
            </a:xfrm>
            <a:prstGeom prst="triangle">
              <a:avLst>
                <a:gd fmla="val 0" name="adj"/>
              </a:avLst>
            </a:prstGeom>
            <a:solidFill>
              <a:schemeClr val="accent1">
                <a:alpha val="847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31"/>
          <p:cNvSpPr txBox="1"/>
          <p:nvPr>
            <p:ph type="title"/>
          </p:nvPr>
        </p:nvSpPr>
        <p:spPr>
          <a:xfrm>
            <a:off x="508001" y="457200"/>
            <a:ext cx="6447600" cy="9906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2700"/>
              <a:buFont typeface="Trebuchet MS"/>
              <a:buNone/>
              <a:defRPr b="0" i="0" sz="27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31"/>
          <p:cNvSpPr txBox="1"/>
          <p:nvPr>
            <p:ph idx="1" type="body"/>
          </p:nvPr>
        </p:nvSpPr>
        <p:spPr>
          <a:xfrm>
            <a:off x="508001" y="1620442"/>
            <a:ext cx="6447600" cy="2910600"/>
          </a:xfrm>
          <a:prstGeom prst="rect">
            <a:avLst/>
          </a:prstGeom>
          <a:noFill/>
          <a:ln>
            <a:noFill/>
          </a:ln>
        </p:spPr>
        <p:txBody>
          <a:bodyPr anchorCtr="0" anchor="t" bIns="45700" lIns="91425" spcFirstLastPara="1" rIns="91425" wrap="square" tIns="45700">
            <a:normAutofit/>
          </a:bodyPr>
          <a:lstStyle>
            <a:lvl1pPr indent="-297180" lvl="0" marL="457200" marR="0" rtl="0" algn="l">
              <a:spcBef>
                <a:spcPts val="750"/>
              </a:spcBef>
              <a:spcAft>
                <a:spcPts val="0"/>
              </a:spcAft>
              <a:buClr>
                <a:schemeClr val="accent1"/>
              </a:buClr>
              <a:buSzPts val="1080"/>
              <a:buFont typeface="Noto Sans Symbols"/>
              <a:buChar char="►"/>
              <a:defRPr b="0" i="0" sz="1350" u="none" cap="none" strike="noStrike">
                <a:solidFill>
                  <a:srgbClr val="3F3F3F"/>
                </a:solidFill>
                <a:latin typeface="Trebuchet MS"/>
                <a:ea typeface="Trebuchet MS"/>
                <a:cs typeface="Trebuchet MS"/>
                <a:sym typeface="Trebuchet MS"/>
              </a:defRPr>
            </a:lvl1pPr>
            <a:lvl2pPr indent="-289560" lvl="1" marL="914400" marR="0" rtl="0" algn="l">
              <a:spcBef>
                <a:spcPts val="75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2pPr>
            <a:lvl3pPr indent="-281939" lvl="2" marL="1371600" marR="0" rtl="0" algn="l">
              <a:spcBef>
                <a:spcPts val="750"/>
              </a:spcBef>
              <a:spcAft>
                <a:spcPts val="0"/>
              </a:spcAft>
              <a:buClr>
                <a:schemeClr val="accent1"/>
              </a:buClr>
              <a:buSzPts val="840"/>
              <a:buFont typeface="Noto Sans Symbols"/>
              <a:buChar char="►"/>
              <a:defRPr b="0" i="0" sz="1050" u="none" cap="none" strike="noStrike">
                <a:solidFill>
                  <a:srgbClr val="3F3F3F"/>
                </a:solidFill>
                <a:latin typeface="Trebuchet MS"/>
                <a:ea typeface="Trebuchet MS"/>
                <a:cs typeface="Trebuchet MS"/>
                <a:sym typeface="Trebuchet MS"/>
              </a:defRPr>
            </a:lvl3pPr>
            <a:lvl4pPr indent="-274319" lvl="3" marL="1828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4pPr>
            <a:lvl5pPr indent="-274320" lvl="4" marL="22860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5pPr>
            <a:lvl6pPr indent="-274320" lvl="5" marL="27432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6pPr>
            <a:lvl7pPr indent="-274320" lvl="6" marL="32004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7pPr>
            <a:lvl8pPr indent="-274320" lvl="7" marL="36576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8pPr>
            <a:lvl9pPr indent="-274320" lvl="8" marL="4114800" marR="0" rtl="0" algn="l">
              <a:spcBef>
                <a:spcPts val="750"/>
              </a:spcBef>
              <a:spcAft>
                <a:spcPts val="0"/>
              </a:spcAft>
              <a:buClr>
                <a:schemeClr val="accent1"/>
              </a:buClr>
              <a:buSzPts val="72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9" name="Google Shape;19;p31"/>
          <p:cNvSpPr txBox="1"/>
          <p:nvPr>
            <p:ph idx="10" type="dt"/>
          </p:nvPr>
        </p:nvSpPr>
        <p:spPr>
          <a:xfrm>
            <a:off x="5403850" y="4531022"/>
            <a:ext cx="684000" cy="2739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675"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31"/>
          <p:cNvSpPr txBox="1"/>
          <p:nvPr>
            <p:ph idx="11" type="ftr"/>
          </p:nvPr>
        </p:nvSpPr>
        <p:spPr>
          <a:xfrm>
            <a:off x="508001" y="4531022"/>
            <a:ext cx="47232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675"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31"/>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1pPr>
            <a:lvl2pPr indent="0" lvl="1"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2pPr>
            <a:lvl3pPr indent="0" lvl="2"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3pPr>
            <a:lvl4pPr indent="0" lvl="3"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4pPr>
            <a:lvl5pPr indent="0" lvl="4"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5pPr>
            <a:lvl6pPr indent="0" lvl="5"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6pPr>
            <a:lvl7pPr indent="0" lvl="6"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7pPr>
            <a:lvl8pPr indent="0" lvl="7"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8pPr>
            <a:lvl9pPr indent="0" lvl="8" marL="0" marR="0" rtl="0" algn="r">
              <a:spcBef>
                <a:spcPts val="0"/>
              </a:spcBef>
              <a:spcAft>
                <a:spcPts val="0"/>
              </a:spcAft>
              <a:buClr>
                <a:schemeClr val="accent1"/>
              </a:buClr>
              <a:buSzPts val="675"/>
              <a:buFont typeface="Trebuchet MS"/>
              <a:buNone/>
              <a:defRPr b="0" i="0" sz="675"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8" name="Shape 148"/>
        <p:cNvGrpSpPr/>
        <p:nvPr/>
      </p:nvGrpSpPr>
      <p:grpSpPr>
        <a:xfrm>
          <a:off x="0" y="0"/>
          <a:ext cx="0" cy="0"/>
          <a:chOff x="0" y="0"/>
          <a:chExt cx="0" cy="0"/>
        </a:xfrm>
      </p:grpSpPr>
      <p:sp>
        <p:nvSpPr>
          <p:cNvPr id="149" name="Google Shape;149;g211bc12df0c_4_29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50" name="Google Shape;150;g211bc12df0c_4_29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151" name="Google Shape;151;g211bc12df0c_4_29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30.jpg"/><Relationship Id="rId5" Type="http://schemas.openxmlformats.org/officeDocument/2006/relationships/image" Target="../media/image19.jpg"/><Relationship Id="rId6"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3.png"/><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52.png"/><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29.png"/><Relationship Id="rId5" Type="http://schemas.openxmlformats.org/officeDocument/2006/relationships/image" Target="../media/image21.png"/><Relationship Id="rId6"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18.png"/><Relationship Id="rId5"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13.jpg"/><Relationship Id="rId6" Type="http://schemas.openxmlformats.org/officeDocument/2006/relationships/image" Target="../media/image14.jpg"/><Relationship Id="rId7" Type="http://schemas.openxmlformats.org/officeDocument/2006/relationships/image" Target="../media/image25.jpg"/><Relationship Id="rId8"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13.jpg"/><Relationship Id="rId5" Type="http://schemas.openxmlformats.org/officeDocument/2006/relationships/image" Target="../media/image36.jpg"/><Relationship Id="rId6" Type="http://schemas.openxmlformats.org/officeDocument/2006/relationships/image" Target="../media/image2.jpg"/><Relationship Id="rId7"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5.jp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3.jpg"/><Relationship Id="rId4" Type="http://schemas.openxmlformats.org/officeDocument/2006/relationships/image" Target="../media/image3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4.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7.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2.png"/><Relationship Id="rId4" Type="http://schemas.openxmlformats.org/officeDocument/2006/relationships/image" Target="../media/image39.png"/><Relationship Id="rId5" Type="http://schemas.openxmlformats.org/officeDocument/2006/relationships/image" Target="../media/image43.png"/><Relationship Id="rId6" Type="http://schemas.openxmlformats.org/officeDocument/2006/relationships/image" Target="../media/image38.png"/><Relationship Id="rId7"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5.png"/><Relationship Id="rId4" Type="http://schemas.openxmlformats.org/officeDocument/2006/relationships/image" Target="../media/image51.png"/><Relationship Id="rId5" Type="http://schemas.openxmlformats.org/officeDocument/2006/relationships/image" Target="../media/image48.png"/><Relationship Id="rId6" Type="http://schemas.openxmlformats.org/officeDocument/2006/relationships/image" Target="../media/image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0.png"/><Relationship Id="rId4" Type="http://schemas.openxmlformats.org/officeDocument/2006/relationships/image" Target="../media/image49.png"/><Relationship Id="rId5" Type="http://schemas.openxmlformats.org/officeDocument/2006/relationships/image" Target="../media/image47.png"/><Relationship Id="rId6" Type="http://schemas.openxmlformats.org/officeDocument/2006/relationships/image" Target="../media/image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6.png"/><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3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7.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
          <p:cNvSpPr txBox="1"/>
          <p:nvPr>
            <p:ph type="ctrTitle"/>
          </p:nvPr>
        </p:nvSpPr>
        <p:spPr>
          <a:xfrm>
            <a:off x="1386175" y="1526300"/>
            <a:ext cx="5825100" cy="8082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Clr>
                <a:schemeClr val="accent1"/>
              </a:buClr>
              <a:buSzPts val="4000"/>
              <a:buFont typeface="Trebuchet MS"/>
              <a:buNone/>
            </a:pPr>
            <a:r>
              <a:rPr lang="en">
                <a:solidFill>
                  <a:schemeClr val="dk1"/>
                </a:solidFill>
              </a:rPr>
              <a:t>UPRIGHT</a:t>
            </a:r>
            <a:endParaRPr>
              <a:solidFill>
                <a:schemeClr val="dk1"/>
              </a:solidFill>
            </a:endParaRPr>
          </a:p>
        </p:txBody>
      </p:sp>
      <p:sp>
        <p:nvSpPr>
          <p:cNvPr id="198" name="Google Shape;198;p1"/>
          <p:cNvSpPr txBox="1"/>
          <p:nvPr>
            <p:ph idx="1" type="subTitle"/>
          </p:nvPr>
        </p:nvSpPr>
        <p:spPr>
          <a:xfrm>
            <a:off x="1386175" y="2571750"/>
            <a:ext cx="5825100" cy="43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SzPts val="1040"/>
              <a:buNone/>
            </a:pPr>
            <a:r>
              <a:rPr lang="en" sz="1650"/>
              <a:t>Senior Design Project - Group 11</a:t>
            </a:r>
            <a:endParaRPr sz="1650"/>
          </a:p>
        </p:txBody>
      </p:sp>
      <p:cxnSp>
        <p:nvCxnSpPr>
          <p:cNvPr id="199" name="Google Shape;199;p1"/>
          <p:cNvCxnSpPr/>
          <p:nvPr/>
        </p:nvCxnSpPr>
        <p:spPr>
          <a:xfrm flipH="1" rot="10800000">
            <a:off x="3183350" y="2258271"/>
            <a:ext cx="2267700" cy="3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0"/>
          <p:cNvSpPr txBox="1"/>
          <p:nvPr>
            <p:ph type="title"/>
          </p:nvPr>
        </p:nvSpPr>
        <p:spPr>
          <a:xfrm>
            <a:off x="311700" y="567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1"/>
              </a:buClr>
              <a:buSzPts val="990"/>
              <a:buFont typeface="Trebuchet MS"/>
              <a:buNone/>
            </a:pPr>
            <a:r>
              <a:rPr b="1" lang="en" sz="2520">
                <a:solidFill>
                  <a:schemeClr val="dk1"/>
                </a:solidFill>
              </a:rPr>
              <a:t>Pressure Sensing Technology Comparison</a:t>
            </a:r>
            <a:endParaRPr b="1" sz="2520">
              <a:solidFill>
                <a:schemeClr val="dk1"/>
              </a:solidFill>
            </a:endParaRPr>
          </a:p>
        </p:txBody>
      </p:sp>
      <p:sp>
        <p:nvSpPr>
          <p:cNvPr id="294" name="Google Shape;294;p10"/>
          <p:cNvSpPr txBox="1"/>
          <p:nvPr>
            <p:ph idx="1" type="body"/>
          </p:nvPr>
        </p:nvSpPr>
        <p:spPr>
          <a:xfrm>
            <a:off x="233525" y="736600"/>
            <a:ext cx="3999900" cy="3416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400"/>
              <a:buNone/>
            </a:pPr>
            <a:r>
              <a:rPr lang="en" sz="1200"/>
              <a:t>The main considerations made when determining what the most appropriate pressure sensing technology to be used in our project were:</a:t>
            </a:r>
            <a:endParaRPr sz="1200"/>
          </a:p>
          <a:p>
            <a:pPr indent="0" lvl="0" marL="0" rtl="0" algn="l">
              <a:lnSpc>
                <a:spcPct val="100000"/>
              </a:lnSpc>
              <a:spcBef>
                <a:spcPts val="0"/>
              </a:spcBef>
              <a:spcAft>
                <a:spcPts val="0"/>
              </a:spcAft>
              <a:buSzPts val="1400"/>
              <a:buNone/>
            </a:pPr>
            <a:r>
              <a:t/>
            </a:r>
            <a:endParaRPr sz="1200"/>
          </a:p>
          <a:p>
            <a:pPr indent="-304800" lvl="0" marL="457200" rtl="0" algn="l">
              <a:lnSpc>
                <a:spcPct val="100000"/>
              </a:lnSpc>
              <a:spcBef>
                <a:spcPts val="0"/>
              </a:spcBef>
              <a:spcAft>
                <a:spcPts val="0"/>
              </a:spcAft>
              <a:buClr>
                <a:schemeClr val="dk2"/>
              </a:buClr>
              <a:buSzPts val="1200"/>
              <a:buChar char="●"/>
            </a:pPr>
            <a:r>
              <a:rPr lang="en" sz="1200"/>
              <a:t>Feasibility of placing underneath the mat</a:t>
            </a:r>
            <a:endParaRPr sz="1200"/>
          </a:p>
          <a:p>
            <a:pPr indent="-304800" lvl="0" marL="457200" rtl="0" algn="l">
              <a:lnSpc>
                <a:spcPct val="100000"/>
              </a:lnSpc>
              <a:spcBef>
                <a:spcPts val="0"/>
              </a:spcBef>
              <a:spcAft>
                <a:spcPts val="0"/>
              </a:spcAft>
              <a:buClr>
                <a:schemeClr val="dk2"/>
              </a:buClr>
              <a:buSzPts val="1200"/>
              <a:buChar char="●"/>
            </a:pPr>
            <a:r>
              <a:rPr lang="en" sz="1200"/>
              <a:t>Cost per unit of the technology</a:t>
            </a:r>
            <a:endParaRPr sz="1200"/>
          </a:p>
          <a:p>
            <a:pPr indent="-304800" lvl="0" marL="457200" rtl="0" algn="l">
              <a:lnSpc>
                <a:spcPct val="100000"/>
              </a:lnSpc>
              <a:spcBef>
                <a:spcPts val="0"/>
              </a:spcBef>
              <a:spcAft>
                <a:spcPts val="0"/>
              </a:spcAft>
              <a:buClr>
                <a:schemeClr val="dk2"/>
              </a:buClr>
              <a:buSzPts val="1200"/>
              <a:buChar char="●"/>
            </a:pPr>
            <a:r>
              <a:rPr lang="en" sz="1200"/>
              <a:t>Available stock</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 sz="1200"/>
              <a:t>Taking these points into account, it was decided that load cells were the best choice due to being the cheapest option, being reasonable to mount under our mat, and having a wide range of products available at the time of planning out the project. </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 sz="1200"/>
              <a:t>The next section covers the selection between different hardware components.</a:t>
            </a:r>
            <a:endParaRPr sz="1200"/>
          </a:p>
        </p:txBody>
      </p:sp>
      <p:graphicFrame>
        <p:nvGraphicFramePr>
          <p:cNvPr id="295" name="Google Shape;295;p10"/>
          <p:cNvGraphicFramePr/>
          <p:nvPr/>
        </p:nvGraphicFramePr>
        <p:xfrm>
          <a:off x="4572000" y="1563075"/>
          <a:ext cx="3000000" cy="3000000"/>
        </p:xfrm>
        <a:graphic>
          <a:graphicData uri="http://schemas.openxmlformats.org/drawingml/2006/table">
            <a:tbl>
              <a:tblPr>
                <a:noFill/>
                <a:tableStyleId>{DF1B5C0F-08DA-45F8-95B9-79A3A3C643A0}</a:tableStyleId>
              </a:tblPr>
              <a:tblGrid>
                <a:gridCol w="1065075"/>
                <a:gridCol w="1065075"/>
                <a:gridCol w="1065075"/>
                <a:gridCol w="1065075"/>
              </a:tblGrid>
              <a:tr h="381000">
                <a:tc>
                  <a:txBody>
                    <a:bodyPr/>
                    <a:lstStyle/>
                    <a:p>
                      <a:pPr indent="0" lvl="0" marL="0" marR="0" rtl="0" algn="l">
                        <a:spcBef>
                          <a:spcPts val="0"/>
                        </a:spcBef>
                        <a:spcAft>
                          <a:spcPts val="0"/>
                        </a:spcAft>
                        <a:buClr>
                          <a:schemeClr val="dk1"/>
                        </a:buClr>
                        <a:buSzPts val="1350"/>
                        <a:buFont typeface="Trebuchet MS"/>
                        <a:buNone/>
                      </a:pPr>
                      <a:r>
                        <a:t/>
                      </a:r>
                      <a:endParaRPr sz="135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Resistive Pressure Sensors</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Capacitive Pressure Sensors</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Load Cells</a:t>
                      </a:r>
                      <a:endParaRPr b="1" sz="1200" u="none" cap="none" strike="noStrike"/>
                    </a:p>
                  </a:txBody>
                  <a:tcPr marT="91425" marB="91425" marR="91425" marL="91425">
                    <a:solidFill>
                      <a:srgbClr val="CCCCCC"/>
                    </a:solidFill>
                  </a:tcPr>
                </a:tc>
              </a:tr>
              <a:tr h="381000">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Temp. Range</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-40 - +125 °C</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-40 - +125 °C</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-10 - +40 °C</a:t>
                      </a:r>
                      <a:endParaRPr sz="1200" u="none" cap="none" strike="noStrike"/>
                    </a:p>
                  </a:txBody>
                  <a:tcPr marT="91425" marB="91425" marR="91425" marL="91425">
                    <a:solidFill>
                      <a:srgbClr val="B6D7A8"/>
                    </a:solidFill>
                  </a:tcPr>
                </a:tc>
              </a:tr>
              <a:tr h="381000">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Cost (PU)</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$3 - $11</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$10 - $50</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$1 - $10</a:t>
                      </a:r>
                      <a:endParaRPr sz="1200" u="none" cap="none" strike="noStrike"/>
                    </a:p>
                  </a:txBody>
                  <a:tcPr marT="91425" marB="91425" marR="91425" marL="91425">
                    <a:solidFill>
                      <a:srgbClr val="B6D7A8"/>
                    </a:solidFill>
                  </a:tcPr>
                </a:tc>
              </a:tr>
              <a:tr h="381000">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Sensitivity Range</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1 - 3 mV/V</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.01 - 1 mV/V</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1 - 3 mV/V</a:t>
                      </a:r>
                      <a:endParaRPr sz="1200" u="none" cap="none" strike="noStrike"/>
                    </a:p>
                  </a:txBody>
                  <a:tcPr marT="91425" marB="91425" marR="91425" marL="91425">
                    <a:solidFill>
                      <a:srgbClr val="B6D7A8"/>
                    </a:solidFill>
                  </a:tcPr>
                </a:tc>
              </a:tr>
            </a:tbl>
          </a:graphicData>
        </a:graphic>
      </p:graphicFrame>
      <p:pic>
        <p:nvPicPr>
          <p:cNvPr id="296" name="Google Shape;296;p10"/>
          <p:cNvPicPr preferRelativeResize="0"/>
          <p:nvPr/>
        </p:nvPicPr>
        <p:blipFill rotWithShape="1">
          <a:blip r:embed="rId3">
            <a:alphaModFix/>
          </a:blip>
          <a:srcRect b="0" l="0" r="0" t="0"/>
          <a:stretch/>
        </p:blipFill>
        <p:spPr>
          <a:xfrm>
            <a:off x="8567115" y="0"/>
            <a:ext cx="576885" cy="572700"/>
          </a:xfrm>
          <a:prstGeom prst="rect">
            <a:avLst/>
          </a:prstGeom>
          <a:noFill/>
          <a:ln>
            <a:noFill/>
          </a:ln>
        </p:spPr>
      </p:pic>
      <p:cxnSp>
        <p:nvCxnSpPr>
          <p:cNvPr id="297" name="Google Shape;297;p10"/>
          <p:cNvCxnSpPr/>
          <p:nvPr/>
        </p:nvCxnSpPr>
        <p:spPr>
          <a:xfrm flipH="1" rot="10800000">
            <a:off x="311700" y="572696"/>
            <a:ext cx="6409800" cy="153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1"/>
          <p:cNvSpPr txBox="1"/>
          <p:nvPr>
            <p:ph type="title"/>
          </p:nvPr>
        </p:nvSpPr>
        <p:spPr>
          <a:xfrm>
            <a:off x="332475" y="96875"/>
            <a:ext cx="5179200" cy="61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1"/>
              </a:buClr>
              <a:buSzPts val="2800"/>
              <a:buFont typeface="Trebuchet MS"/>
              <a:buNone/>
            </a:pPr>
            <a:r>
              <a:rPr b="1" lang="en" sz="2500">
                <a:solidFill>
                  <a:schemeClr val="dk1"/>
                </a:solidFill>
              </a:rPr>
              <a:t>Load Cell Hardware Comparison</a:t>
            </a:r>
            <a:endParaRPr b="1" sz="2500">
              <a:solidFill>
                <a:schemeClr val="dk1"/>
              </a:solidFill>
            </a:endParaRPr>
          </a:p>
        </p:txBody>
      </p:sp>
      <p:sp>
        <p:nvSpPr>
          <p:cNvPr id="303" name="Google Shape;303;p11"/>
          <p:cNvSpPr txBox="1"/>
          <p:nvPr>
            <p:ph idx="1" type="body"/>
          </p:nvPr>
        </p:nvSpPr>
        <p:spPr>
          <a:xfrm>
            <a:off x="311700" y="707975"/>
            <a:ext cx="3999900" cy="42210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400"/>
              <a:buNone/>
            </a:pPr>
            <a:r>
              <a:rPr lang="en" sz="1200"/>
              <a:t>What we need:</a:t>
            </a:r>
            <a:endParaRPr sz="1200"/>
          </a:p>
          <a:p>
            <a:pPr indent="-304800" lvl="0" marL="457200" rtl="0" algn="l">
              <a:lnSpc>
                <a:spcPct val="100000"/>
              </a:lnSpc>
              <a:spcBef>
                <a:spcPts val="0"/>
              </a:spcBef>
              <a:spcAft>
                <a:spcPts val="0"/>
              </a:spcAft>
              <a:buClr>
                <a:schemeClr val="dk2"/>
              </a:buClr>
              <a:buSzPts val="1200"/>
              <a:buChar char="●"/>
            </a:pPr>
            <a:r>
              <a:rPr lang="en" sz="1200"/>
              <a:t>Load cells capable of withstanding a range of possible mass of a person (typically between 5 - 200 kg)</a:t>
            </a:r>
            <a:endParaRPr sz="1200"/>
          </a:p>
          <a:p>
            <a:pPr indent="-304800" lvl="0" marL="457200" rtl="0" algn="l">
              <a:lnSpc>
                <a:spcPct val="100000"/>
              </a:lnSpc>
              <a:spcBef>
                <a:spcPts val="0"/>
              </a:spcBef>
              <a:spcAft>
                <a:spcPts val="0"/>
              </a:spcAft>
              <a:buClr>
                <a:schemeClr val="dk2"/>
              </a:buClr>
              <a:buSzPts val="1200"/>
              <a:buChar char="●"/>
            </a:pPr>
            <a:r>
              <a:rPr lang="en" sz="1200"/>
              <a:t>Compatible with our chosen amplifier (SEN-13879)</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 sz="1200" u="sng"/>
              <a:t>Main Options that Were Considered</a:t>
            </a:r>
            <a:endParaRPr sz="1200" u="sng"/>
          </a:p>
          <a:p>
            <a:pPr indent="0" lvl="0" marL="0" rtl="0" algn="l">
              <a:lnSpc>
                <a:spcPct val="100000"/>
              </a:lnSpc>
              <a:spcBef>
                <a:spcPts val="0"/>
              </a:spcBef>
              <a:spcAft>
                <a:spcPts val="0"/>
              </a:spcAft>
              <a:buSzPts val="1400"/>
              <a:buNone/>
            </a:pPr>
            <a:r>
              <a:t/>
            </a:r>
            <a:endParaRPr sz="1200" u="sng"/>
          </a:p>
          <a:p>
            <a:pPr indent="0" lvl="0" marL="0" rtl="0" algn="l">
              <a:lnSpc>
                <a:spcPct val="100000"/>
              </a:lnSpc>
              <a:spcBef>
                <a:spcPts val="0"/>
              </a:spcBef>
              <a:spcAft>
                <a:spcPts val="0"/>
              </a:spcAft>
              <a:buSzPts val="1400"/>
              <a:buNone/>
            </a:pPr>
            <a:r>
              <a:t/>
            </a:r>
            <a:endParaRPr sz="1200" u="sng"/>
          </a:p>
          <a:p>
            <a:pPr indent="0" lvl="0" marL="0" rtl="0" algn="l">
              <a:lnSpc>
                <a:spcPct val="100000"/>
              </a:lnSpc>
              <a:spcBef>
                <a:spcPts val="0"/>
              </a:spcBef>
              <a:spcAft>
                <a:spcPts val="0"/>
              </a:spcAft>
              <a:buSzPts val="1400"/>
              <a:buNone/>
            </a:pPr>
            <a:r>
              <a:t/>
            </a:r>
            <a:endParaRPr u="sng"/>
          </a:p>
          <a:p>
            <a:pPr indent="0" lvl="0" marL="0" rtl="0" algn="l">
              <a:lnSpc>
                <a:spcPct val="100000"/>
              </a:lnSpc>
              <a:spcBef>
                <a:spcPts val="0"/>
              </a:spcBef>
              <a:spcAft>
                <a:spcPts val="0"/>
              </a:spcAft>
              <a:buSzPts val="1400"/>
              <a:buNone/>
            </a:pPr>
            <a:r>
              <a:rPr lang="en" u="sng"/>
              <a:t> </a:t>
            </a:r>
            <a:endParaRPr u="sng"/>
          </a:p>
          <a:p>
            <a:pPr indent="0" lvl="0" marL="0" rtl="0" algn="l">
              <a:lnSpc>
                <a:spcPct val="100000"/>
              </a:lnSpc>
              <a:spcBef>
                <a:spcPts val="0"/>
              </a:spcBef>
              <a:spcAft>
                <a:spcPts val="0"/>
              </a:spcAft>
              <a:buSzPts val="1400"/>
              <a:buNone/>
            </a:pPr>
            <a:r>
              <a:t/>
            </a:r>
            <a:endParaRPr/>
          </a:p>
        </p:txBody>
      </p:sp>
      <p:graphicFrame>
        <p:nvGraphicFramePr>
          <p:cNvPr id="304" name="Google Shape;304;p11"/>
          <p:cNvGraphicFramePr/>
          <p:nvPr/>
        </p:nvGraphicFramePr>
        <p:xfrm>
          <a:off x="4423575" y="1909075"/>
          <a:ext cx="3000000" cy="3000000"/>
        </p:xfrm>
        <a:graphic>
          <a:graphicData uri="http://schemas.openxmlformats.org/drawingml/2006/table">
            <a:tbl>
              <a:tblPr>
                <a:noFill/>
                <a:tableStyleId>{DF1B5C0F-08DA-45F8-95B9-79A3A3C643A0}</a:tableStyleId>
              </a:tblPr>
              <a:tblGrid>
                <a:gridCol w="1065075"/>
                <a:gridCol w="1060950"/>
                <a:gridCol w="1069200"/>
                <a:gridCol w="1065075"/>
              </a:tblGrid>
              <a:tr h="526925">
                <a:tc>
                  <a:txBody>
                    <a:bodyPr/>
                    <a:lstStyle/>
                    <a:p>
                      <a:pPr indent="0" lvl="0" marL="0" marR="0" rtl="0" algn="l">
                        <a:spcBef>
                          <a:spcPts val="0"/>
                        </a:spcBef>
                        <a:spcAft>
                          <a:spcPts val="0"/>
                        </a:spcAft>
                        <a:buClr>
                          <a:schemeClr val="dk1"/>
                        </a:buClr>
                        <a:buSzPts val="1000"/>
                        <a:buFont typeface="Trebuchet MS"/>
                        <a:buNone/>
                      </a:pPr>
                      <a:r>
                        <a:t/>
                      </a:r>
                      <a:endParaRPr b="1" sz="10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000"/>
                        <a:buFont typeface="Trebuchet MS"/>
                        <a:buNone/>
                      </a:pPr>
                      <a:r>
                        <a:rPr b="1" lang="en" sz="1000" u="none" cap="none" strike="noStrike"/>
                        <a:t>Load Cell 1</a:t>
                      </a:r>
                      <a:endParaRPr b="1" sz="1000" u="none" cap="none" strike="noStrike"/>
                    </a:p>
                    <a:p>
                      <a:pPr indent="0" lvl="0" marL="0" marR="0" rtl="0" algn="l">
                        <a:spcBef>
                          <a:spcPts val="0"/>
                        </a:spcBef>
                        <a:spcAft>
                          <a:spcPts val="0"/>
                        </a:spcAft>
                        <a:buClr>
                          <a:schemeClr val="dk1"/>
                        </a:buClr>
                        <a:buSzPts val="1000"/>
                        <a:buFont typeface="Trebuchet MS"/>
                        <a:buNone/>
                      </a:pPr>
                      <a:r>
                        <a:rPr b="1" lang="en" sz="1000" u="none" cap="none" strike="noStrike"/>
                        <a:t>SEN-13329</a:t>
                      </a:r>
                      <a:endParaRPr b="1" sz="10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000"/>
                        <a:buFont typeface="Trebuchet MS"/>
                        <a:buNone/>
                      </a:pPr>
                      <a:r>
                        <a:rPr b="1" lang="en" sz="1000" u="none" cap="none" strike="noStrike"/>
                        <a:t>Load Cell 2 FX292X</a:t>
                      </a:r>
                      <a:endParaRPr b="1" sz="10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000"/>
                        <a:buFont typeface="Trebuchet MS"/>
                        <a:buNone/>
                      </a:pPr>
                      <a:r>
                        <a:rPr b="1" lang="en" sz="1000" u="none" cap="none" strike="noStrike"/>
                        <a:t>Load Cell 3 SEN-10245</a:t>
                      </a:r>
                      <a:endParaRPr b="1" sz="1000" u="none" cap="none" strike="noStrike"/>
                    </a:p>
                  </a:txBody>
                  <a:tcPr marT="91425" marB="91425" marR="91425" marL="91425">
                    <a:solidFill>
                      <a:srgbClr val="CCCCCC"/>
                    </a:solidFill>
                  </a:tcPr>
                </a:tc>
              </a:tr>
              <a:tr h="493525">
                <a:tc>
                  <a:txBody>
                    <a:bodyPr/>
                    <a:lstStyle/>
                    <a:p>
                      <a:pPr indent="0" lvl="0" marL="0" marR="0" rtl="0" algn="l">
                        <a:spcBef>
                          <a:spcPts val="0"/>
                        </a:spcBef>
                        <a:spcAft>
                          <a:spcPts val="0"/>
                        </a:spcAft>
                        <a:buClr>
                          <a:schemeClr val="dk1"/>
                        </a:buClr>
                        <a:buSzPts val="1000"/>
                        <a:buFont typeface="Trebuchet MS"/>
                        <a:buNone/>
                      </a:pPr>
                      <a:r>
                        <a:rPr b="1" lang="en" sz="1000" u="none" cap="none" strike="noStrike"/>
                        <a:t>Capacity</a:t>
                      </a:r>
                      <a:endParaRPr b="1" sz="10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150 - 200 kg (aluminum)</a:t>
                      </a:r>
                      <a:endParaRPr sz="10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90 kg - 101 kg</a:t>
                      </a:r>
                      <a:endParaRPr sz="10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40 - 50 kg</a:t>
                      </a:r>
                      <a:endParaRPr sz="1000" u="none" cap="none" strike="noStrike"/>
                    </a:p>
                  </a:txBody>
                  <a:tcPr marT="91425" marB="91425" marR="91425" marL="91425">
                    <a:solidFill>
                      <a:srgbClr val="B6D7A8"/>
                    </a:solidFill>
                  </a:tcPr>
                </a:tc>
              </a:tr>
              <a:tr h="355400">
                <a:tc>
                  <a:txBody>
                    <a:bodyPr/>
                    <a:lstStyle/>
                    <a:p>
                      <a:pPr indent="0" lvl="0" marL="0" marR="0" rtl="0" algn="l">
                        <a:spcBef>
                          <a:spcPts val="0"/>
                        </a:spcBef>
                        <a:spcAft>
                          <a:spcPts val="0"/>
                        </a:spcAft>
                        <a:buClr>
                          <a:schemeClr val="dk1"/>
                        </a:buClr>
                        <a:buSzPts val="1000"/>
                        <a:buFont typeface="Trebuchet MS"/>
                        <a:buNone/>
                      </a:pPr>
                      <a:r>
                        <a:rPr b="1" lang="en" sz="1000" u="none" cap="none" strike="noStrike"/>
                        <a:t>Rated Output</a:t>
                      </a:r>
                      <a:endParaRPr b="1" sz="10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1 ± .15 mv/V</a:t>
                      </a:r>
                      <a:endParaRPr sz="10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20 ± .1 mV/V</a:t>
                      </a:r>
                      <a:endParaRPr sz="10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1 ± .1 mV/V</a:t>
                      </a:r>
                      <a:endParaRPr sz="1000" u="none" cap="none" strike="noStrike"/>
                    </a:p>
                  </a:txBody>
                  <a:tcPr marT="91425" marB="91425" marR="91425" marL="91425">
                    <a:solidFill>
                      <a:srgbClr val="B6D7A8"/>
                    </a:solidFill>
                  </a:tcPr>
                </a:tc>
              </a:tr>
              <a:tr h="363975">
                <a:tc>
                  <a:txBody>
                    <a:bodyPr/>
                    <a:lstStyle/>
                    <a:p>
                      <a:pPr indent="0" lvl="0" marL="0" marR="0" rtl="0" algn="l">
                        <a:spcBef>
                          <a:spcPts val="0"/>
                        </a:spcBef>
                        <a:spcAft>
                          <a:spcPts val="0"/>
                        </a:spcAft>
                        <a:buClr>
                          <a:schemeClr val="dk1"/>
                        </a:buClr>
                        <a:buSzPts val="1000"/>
                        <a:buFont typeface="Trebuchet MS"/>
                        <a:buNone/>
                      </a:pPr>
                      <a:r>
                        <a:rPr b="1" lang="en" sz="1000" u="none" cap="none" strike="noStrike"/>
                        <a:t>Safe Overload</a:t>
                      </a:r>
                      <a:endParaRPr b="1" sz="10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120% FS</a:t>
                      </a:r>
                      <a:endParaRPr sz="10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2.5x Rated</a:t>
                      </a:r>
                      <a:endParaRPr sz="10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150% FS</a:t>
                      </a:r>
                      <a:endParaRPr sz="1000" u="none" cap="none" strike="noStrike"/>
                    </a:p>
                  </a:txBody>
                  <a:tcPr marT="91425" marB="91425" marR="91425" marL="91425">
                    <a:solidFill>
                      <a:srgbClr val="B6D7A8"/>
                    </a:solidFill>
                  </a:tcPr>
                </a:tc>
              </a:tr>
              <a:tr h="776225">
                <a:tc>
                  <a:txBody>
                    <a:bodyPr/>
                    <a:lstStyle/>
                    <a:p>
                      <a:pPr indent="0" lvl="0" marL="0" marR="0" rtl="0" algn="l">
                        <a:spcBef>
                          <a:spcPts val="0"/>
                        </a:spcBef>
                        <a:spcAft>
                          <a:spcPts val="0"/>
                        </a:spcAft>
                        <a:buClr>
                          <a:schemeClr val="dk1"/>
                        </a:buClr>
                        <a:buSzPts val="1000"/>
                        <a:buFont typeface="Trebuchet MS"/>
                        <a:buNone/>
                      </a:pPr>
                      <a:r>
                        <a:rPr b="1" lang="en" sz="1000" u="none" cap="none" strike="noStrike"/>
                        <a:t>Excitation Voltage</a:t>
                      </a:r>
                      <a:endParaRPr b="1" sz="10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5 - 10 V</a:t>
                      </a:r>
                      <a:endParaRPr sz="10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1 - 6 V (Analog)</a:t>
                      </a:r>
                      <a:endParaRPr sz="1000" u="none" cap="none" strike="noStrike"/>
                    </a:p>
                    <a:p>
                      <a:pPr indent="0" lvl="0" marL="0" marR="0" rtl="0" algn="l">
                        <a:spcBef>
                          <a:spcPts val="0"/>
                        </a:spcBef>
                        <a:spcAft>
                          <a:spcPts val="0"/>
                        </a:spcAft>
                        <a:buClr>
                          <a:schemeClr val="dk1"/>
                        </a:buClr>
                        <a:buSzPts val="1000"/>
                        <a:buFont typeface="Trebuchet MS"/>
                        <a:buNone/>
                      </a:pPr>
                      <a:r>
                        <a:rPr lang="en" sz="1000" u="none" cap="none" strike="noStrike"/>
                        <a:t>2.7 - 5.5 V (Digital)</a:t>
                      </a:r>
                      <a:endParaRPr sz="10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 10 V</a:t>
                      </a:r>
                      <a:endParaRPr sz="1000" u="none" cap="none" strike="noStrike"/>
                    </a:p>
                  </a:txBody>
                  <a:tcPr marT="91425" marB="91425" marR="91425" marL="91425">
                    <a:solidFill>
                      <a:srgbClr val="B6D7A8"/>
                    </a:solidFill>
                  </a:tcPr>
                </a:tc>
              </a:tr>
              <a:tr h="448025">
                <a:tc>
                  <a:txBody>
                    <a:bodyPr/>
                    <a:lstStyle/>
                    <a:p>
                      <a:pPr indent="0" lvl="0" marL="0" marR="0" rtl="0" algn="l">
                        <a:spcBef>
                          <a:spcPts val="0"/>
                        </a:spcBef>
                        <a:spcAft>
                          <a:spcPts val="0"/>
                        </a:spcAft>
                        <a:buClr>
                          <a:schemeClr val="dk1"/>
                        </a:buClr>
                        <a:buSzPts val="1000"/>
                        <a:buFont typeface="Trebuchet MS"/>
                        <a:buNone/>
                      </a:pPr>
                      <a:r>
                        <a:rPr b="1" lang="en" sz="1000" u="none" cap="none" strike="noStrike"/>
                        <a:t>Operating Temp.</a:t>
                      </a:r>
                      <a:endParaRPr b="1" sz="10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-10 ≤ +55 °C</a:t>
                      </a:r>
                      <a:endParaRPr sz="10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-40 ≤ +85 °C</a:t>
                      </a:r>
                      <a:endParaRPr sz="10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000"/>
                        <a:buFont typeface="Trebuchet MS"/>
                        <a:buNone/>
                      </a:pPr>
                      <a:r>
                        <a:rPr lang="en" sz="1000" u="none" cap="none" strike="noStrike"/>
                        <a:t>0 ≤ +50 °C</a:t>
                      </a:r>
                      <a:endParaRPr sz="1000" u="none" cap="none" strike="noStrike"/>
                    </a:p>
                  </a:txBody>
                  <a:tcPr marT="91425" marB="91425" marR="91425" marL="91425">
                    <a:solidFill>
                      <a:srgbClr val="B6D7A8"/>
                    </a:solidFill>
                  </a:tcPr>
                </a:tc>
              </a:tr>
            </a:tbl>
          </a:graphicData>
        </a:graphic>
      </p:graphicFrame>
      <p:pic>
        <p:nvPicPr>
          <p:cNvPr id="305" name="Google Shape;305;p11"/>
          <p:cNvPicPr preferRelativeResize="0"/>
          <p:nvPr/>
        </p:nvPicPr>
        <p:blipFill rotWithShape="1">
          <a:blip r:embed="rId3">
            <a:alphaModFix/>
          </a:blip>
          <a:srcRect b="0" l="0" r="0" t="0"/>
          <a:stretch/>
        </p:blipFill>
        <p:spPr>
          <a:xfrm>
            <a:off x="311700" y="2335700"/>
            <a:ext cx="1381350" cy="1381350"/>
          </a:xfrm>
          <a:prstGeom prst="rect">
            <a:avLst/>
          </a:prstGeom>
          <a:noFill/>
          <a:ln>
            <a:noFill/>
          </a:ln>
        </p:spPr>
      </p:pic>
      <p:pic>
        <p:nvPicPr>
          <p:cNvPr id="306" name="Google Shape;306;p11"/>
          <p:cNvPicPr preferRelativeResize="0"/>
          <p:nvPr/>
        </p:nvPicPr>
        <p:blipFill rotWithShape="1">
          <a:blip r:embed="rId4">
            <a:alphaModFix/>
          </a:blip>
          <a:srcRect b="0" l="0" r="0" t="0"/>
          <a:stretch/>
        </p:blipFill>
        <p:spPr>
          <a:xfrm>
            <a:off x="2493050" y="2335700"/>
            <a:ext cx="1381350" cy="1381350"/>
          </a:xfrm>
          <a:prstGeom prst="rect">
            <a:avLst/>
          </a:prstGeom>
          <a:noFill/>
          <a:ln>
            <a:noFill/>
          </a:ln>
        </p:spPr>
      </p:pic>
      <p:sp>
        <p:nvSpPr>
          <p:cNvPr id="307" name="Google Shape;307;p11"/>
          <p:cNvSpPr txBox="1"/>
          <p:nvPr/>
        </p:nvSpPr>
        <p:spPr>
          <a:xfrm>
            <a:off x="0" y="3579700"/>
            <a:ext cx="2078100" cy="1563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000"/>
              <a:buFont typeface="Trebuchet MS"/>
              <a:buNone/>
            </a:pPr>
            <a:r>
              <a:rPr b="1" i="0" lang="en" sz="1000" u="none" cap="none" strike="noStrike">
                <a:solidFill>
                  <a:schemeClr val="dk2"/>
                </a:solidFill>
                <a:latin typeface="Trebuchet MS"/>
                <a:ea typeface="Trebuchet MS"/>
                <a:cs typeface="Trebuchet MS"/>
                <a:sym typeface="Trebuchet MS"/>
              </a:rPr>
              <a:t>SEN-13329</a:t>
            </a:r>
            <a:endParaRPr b="1"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Initial consideration</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Option for wider range of force</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Issues with available stock</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More expensive ($9.50)</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Difficult to mount under mat</a:t>
            </a:r>
            <a:endParaRPr b="0" i="0" sz="1000" u="none" cap="none" strike="noStrike">
              <a:solidFill>
                <a:schemeClr val="dk2"/>
              </a:solidFill>
              <a:latin typeface="Trebuchet MS"/>
              <a:ea typeface="Trebuchet MS"/>
              <a:cs typeface="Trebuchet MS"/>
              <a:sym typeface="Trebuchet MS"/>
            </a:endParaRPr>
          </a:p>
        </p:txBody>
      </p:sp>
      <p:sp>
        <p:nvSpPr>
          <p:cNvPr id="308" name="Google Shape;308;p11"/>
          <p:cNvSpPr txBox="1"/>
          <p:nvPr/>
        </p:nvSpPr>
        <p:spPr>
          <a:xfrm>
            <a:off x="2212200" y="3579450"/>
            <a:ext cx="2099400" cy="1563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000"/>
              <a:buFont typeface="Trebuchet MS"/>
              <a:buNone/>
            </a:pPr>
            <a:r>
              <a:rPr b="1" i="0" lang="en" sz="1000" u="none" cap="none" strike="noStrike">
                <a:solidFill>
                  <a:schemeClr val="dk2"/>
                </a:solidFill>
                <a:latin typeface="Trebuchet MS"/>
                <a:ea typeface="Trebuchet MS"/>
                <a:cs typeface="Trebuchet MS"/>
                <a:sym typeface="Trebuchet MS"/>
              </a:rPr>
              <a:t>SEN-10245</a:t>
            </a:r>
            <a:endParaRPr b="1"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Current consideration</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Lesser range of force</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Widely in stock (generic options also available)</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Less expensive ($4.50)</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Easy to mount under mat with 3D printed cutouts</a:t>
            </a:r>
            <a:endParaRPr b="0" i="0" sz="1000" u="none" cap="none" strike="noStrike">
              <a:solidFill>
                <a:schemeClr val="dk2"/>
              </a:solidFill>
              <a:latin typeface="Trebuchet MS"/>
              <a:ea typeface="Trebuchet MS"/>
              <a:cs typeface="Trebuchet MS"/>
              <a:sym typeface="Trebuchet MS"/>
            </a:endParaRPr>
          </a:p>
        </p:txBody>
      </p:sp>
      <p:pic>
        <p:nvPicPr>
          <p:cNvPr id="309" name="Google Shape;309;p11"/>
          <p:cNvPicPr preferRelativeResize="0"/>
          <p:nvPr/>
        </p:nvPicPr>
        <p:blipFill rotWithShape="1">
          <a:blip r:embed="rId5">
            <a:alphaModFix/>
          </a:blip>
          <a:srcRect b="0" l="0" r="0" t="0"/>
          <a:stretch/>
        </p:blipFill>
        <p:spPr>
          <a:xfrm rot="5400000">
            <a:off x="6074614" y="-177313"/>
            <a:ext cx="1645048" cy="2193423"/>
          </a:xfrm>
          <a:prstGeom prst="rect">
            <a:avLst/>
          </a:prstGeom>
          <a:noFill/>
          <a:ln>
            <a:noFill/>
          </a:ln>
        </p:spPr>
      </p:pic>
      <p:cxnSp>
        <p:nvCxnSpPr>
          <p:cNvPr id="310" name="Google Shape;310;p11"/>
          <p:cNvCxnSpPr/>
          <p:nvPr/>
        </p:nvCxnSpPr>
        <p:spPr>
          <a:xfrm>
            <a:off x="332475" y="599810"/>
            <a:ext cx="5020200" cy="1200"/>
          </a:xfrm>
          <a:prstGeom prst="straightConnector1">
            <a:avLst/>
          </a:prstGeom>
          <a:noFill/>
          <a:ln cap="flat" cmpd="sng" w="28575">
            <a:solidFill>
              <a:schemeClr val="accent2"/>
            </a:solidFill>
            <a:prstDash val="solid"/>
            <a:round/>
            <a:headEnd len="sm" w="sm" type="none"/>
            <a:tailEnd len="sm" w="sm" type="none"/>
          </a:ln>
        </p:spPr>
      </p:cxnSp>
      <p:pic>
        <p:nvPicPr>
          <p:cNvPr id="311" name="Google Shape;311;p11"/>
          <p:cNvPicPr preferRelativeResize="0"/>
          <p:nvPr/>
        </p:nvPicPr>
        <p:blipFill rotWithShape="1">
          <a:blip r:embed="rId6">
            <a:alphaModFix/>
          </a:blip>
          <a:srcRect b="0" l="0" r="0" t="0"/>
          <a:stretch/>
        </p:blipFill>
        <p:spPr>
          <a:xfrm>
            <a:off x="8568000" y="9"/>
            <a:ext cx="576000" cy="576000"/>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2"/>
          <p:cNvSpPr txBox="1"/>
          <p:nvPr>
            <p:ph type="title"/>
          </p:nvPr>
        </p:nvSpPr>
        <p:spPr>
          <a:xfrm>
            <a:off x="226650" y="1045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1"/>
              </a:buClr>
              <a:buSzPts val="990"/>
              <a:buFont typeface="Trebuchet MS"/>
              <a:buNone/>
            </a:pPr>
            <a:r>
              <a:rPr b="1" lang="en" sz="2511">
                <a:solidFill>
                  <a:schemeClr val="dk1"/>
                </a:solidFill>
              </a:rPr>
              <a:t>Display Panel Technology Comparison</a:t>
            </a:r>
            <a:endParaRPr b="1" sz="2511">
              <a:solidFill>
                <a:schemeClr val="dk1"/>
              </a:solidFill>
            </a:endParaRPr>
          </a:p>
        </p:txBody>
      </p:sp>
      <p:sp>
        <p:nvSpPr>
          <p:cNvPr id="317" name="Google Shape;317;p12"/>
          <p:cNvSpPr txBox="1"/>
          <p:nvPr>
            <p:ph idx="1" type="body"/>
          </p:nvPr>
        </p:nvSpPr>
        <p:spPr>
          <a:xfrm>
            <a:off x="311700" y="750125"/>
            <a:ext cx="3999900" cy="42213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400"/>
              <a:buNone/>
            </a:pPr>
            <a:r>
              <a:rPr lang="en" sz="1200"/>
              <a:t>When choosing a display panel technology to use for our project, we prioritized the following factors:</a:t>
            </a:r>
            <a:endParaRPr sz="1200"/>
          </a:p>
          <a:p>
            <a:pPr indent="0" lvl="0" marL="0" rtl="0" algn="l">
              <a:lnSpc>
                <a:spcPct val="100000"/>
              </a:lnSpc>
              <a:spcBef>
                <a:spcPts val="0"/>
              </a:spcBef>
              <a:spcAft>
                <a:spcPts val="0"/>
              </a:spcAft>
              <a:buSzPts val="1400"/>
              <a:buNone/>
            </a:pPr>
            <a:r>
              <a:t/>
            </a:r>
            <a:endParaRPr sz="1200"/>
          </a:p>
          <a:p>
            <a:pPr indent="-304800" lvl="0" marL="457200" rtl="0" algn="l">
              <a:lnSpc>
                <a:spcPct val="100000"/>
              </a:lnSpc>
              <a:spcBef>
                <a:spcPts val="0"/>
              </a:spcBef>
              <a:spcAft>
                <a:spcPts val="0"/>
              </a:spcAft>
              <a:buClr>
                <a:schemeClr val="dk2"/>
              </a:buClr>
              <a:buSzPts val="1200"/>
              <a:buChar char="●"/>
            </a:pPr>
            <a:r>
              <a:rPr lang="en" sz="1200"/>
              <a:t>Relatively low cost</a:t>
            </a:r>
            <a:endParaRPr sz="1200"/>
          </a:p>
          <a:p>
            <a:pPr indent="-304800" lvl="0" marL="457200" rtl="0" algn="l">
              <a:lnSpc>
                <a:spcPct val="100000"/>
              </a:lnSpc>
              <a:spcBef>
                <a:spcPts val="0"/>
              </a:spcBef>
              <a:spcAft>
                <a:spcPts val="0"/>
              </a:spcAft>
              <a:buClr>
                <a:schemeClr val="dk2"/>
              </a:buClr>
              <a:buSzPts val="1200"/>
              <a:buChar char="●"/>
            </a:pPr>
            <a:r>
              <a:rPr lang="en" sz="1200"/>
              <a:t>Preferable to have a color display</a:t>
            </a:r>
            <a:endParaRPr sz="1200"/>
          </a:p>
          <a:p>
            <a:pPr indent="-304800" lvl="0" marL="457200" rtl="0" algn="l">
              <a:lnSpc>
                <a:spcPct val="100000"/>
              </a:lnSpc>
              <a:spcBef>
                <a:spcPts val="0"/>
              </a:spcBef>
              <a:spcAft>
                <a:spcPts val="0"/>
              </a:spcAft>
              <a:buClr>
                <a:schemeClr val="dk2"/>
              </a:buClr>
              <a:buSzPts val="1200"/>
              <a:buChar char="●"/>
            </a:pPr>
            <a:r>
              <a:rPr lang="en" sz="1200"/>
              <a:t>High brightness to easily read the information displayed</a:t>
            </a:r>
            <a:endParaRPr sz="1200"/>
          </a:p>
          <a:p>
            <a:pPr indent="-304800" lvl="0" marL="457200" rtl="0" algn="l">
              <a:lnSpc>
                <a:spcPct val="100000"/>
              </a:lnSpc>
              <a:spcBef>
                <a:spcPts val="0"/>
              </a:spcBef>
              <a:spcAft>
                <a:spcPts val="0"/>
              </a:spcAft>
              <a:buClr>
                <a:schemeClr val="dk2"/>
              </a:buClr>
              <a:buSzPts val="1200"/>
              <a:buChar char="●"/>
            </a:pPr>
            <a:r>
              <a:rPr lang="en" sz="1200"/>
              <a:t>Ability to mount underneath the desk, angled up towards the user</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 sz="1200"/>
              <a:t>When taking these points into consideration, it was decided that we would use a TFT LCD display. This was due to the technology being relatively inexpensive, bright, having the ability to display a multitude of colors, and being feasible to mount underneath the counter of our desk.</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 sz="1200"/>
              <a:t>The next section covers the comparison and selection for specific TFT LCD components.</a:t>
            </a:r>
            <a:endParaRPr sz="1200"/>
          </a:p>
        </p:txBody>
      </p:sp>
      <p:graphicFrame>
        <p:nvGraphicFramePr>
          <p:cNvPr id="318" name="Google Shape;318;p12"/>
          <p:cNvGraphicFramePr/>
          <p:nvPr/>
        </p:nvGraphicFramePr>
        <p:xfrm>
          <a:off x="4572000" y="750000"/>
          <a:ext cx="3000000" cy="3000000"/>
        </p:xfrm>
        <a:graphic>
          <a:graphicData uri="http://schemas.openxmlformats.org/drawingml/2006/table">
            <a:tbl>
              <a:tblPr>
                <a:noFill/>
                <a:tableStyleId>{DF1B5C0F-08DA-45F8-95B9-79A3A3C643A0}</a:tableStyleId>
              </a:tblPr>
              <a:tblGrid>
                <a:gridCol w="1420100"/>
                <a:gridCol w="1420100"/>
                <a:gridCol w="1420100"/>
              </a:tblGrid>
              <a:tr h="381000">
                <a:tc>
                  <a:txBody>
                    <a:bodyPr/>
                    <a:lstStyle/>
                    <a:p>
                      <a:pPr indent="0" lvl="0" marL="0" marR="0" rtl="0" algn="l">
                        <a:spcBef>
                          <a:spcPts val="0"/>
                        </a:spcBef>
                        <a:spcAft>
                          <a:spcPts val="0"/>
                        </a:spcAft>
                        <a:buClr>
                          <a:schemeClr val="dk1"/>
                        </a:buClr>
                        <a:buSzPts val="1200"/>
                        <a:buFont typeface="Trebuchet MS"/>
                        <a:buNone/>
                      </a:pPr>
                      <a:r>
                        <a:t/>
                      </a:r>
                      <a:endParaRPr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Pros</a:t>
                      </a:r>
                      <a:endParaRPr b="1" sz="135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Cons</a:t>
                      </a:r>
                      <a:endParaRPr b="1" sz="1200" u="none" cap="none" strike="noStrike"/>
                    </a:p>
                  </a:txBody>
                  <a:tcPr marT="91425" marB="91425" marR="91425" marL="91425">
                    <a:solidFill>
                      <a:srgbClr val="CCCCCC"/>
                    </a:solidFill>
                  </a:tcPr>
                </a:tc>
              </a:tr>
              <a:tr h="381000">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LCD</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Energy efficiency: up to 20 mA with backlight</a:t>
                      </a:r>
                      <a:endParaRPr sz="1200" u="none" cap="none" strike="noStrike"/>
                    </a:p>
                    <a:p>
                      <a:pPr indent="0" lvl="0" marL="0" marR="0" rtl="0" algn="l">
                        <a:spcBef>
                          <a:spcPts val="0"/>
                        </a:spcBef>
                        <a:spcAft>
                          <a:spcPts val="0"/>
                        </a:spcAft>
                        <a:buClr>
                          <a:schemeClr val="dk1"/>
                        </a:buClr>
                        <a:buSzPts val="1200"/>
                        <a:buFont typeface="Trebuchet MS"/>
                        <a:buNone/>
                      </a:pPr>
                      <a:r>
                        <a:rPr lang="en" sz="1200" u="none" cap="none" strike="noStrike"/>
                        <a:t>Cost effective: $3 - $5</a:t>
                      </a:r>
                      <a:endParaRPr sz="1200" u="none" cap="none" strike="noStrike"/>
                    </a:p>
                    <a:p>
                      <a:pPr indent="0" lvl="0" marL="0" marR="0" rtl="0" algn="l">
                        <a:spcBef>
                          <a:spcPts val="0"/>
                        </a:spcBef>
                        <a:spcAft>
                          <a:spcPts val="0"/>
                        </a:spcAft>
                        <a:buClr>
                          <a:schemeClr val="dk1"/>
                        </a:buClr>
                        <a:buSzPts val="1200"/>
                        <a:buFont typeface="Trebuchet MS"/>
                        <a:buNone/>
                      </a:pPr>
                      <a:r>
                        <a:rPr lang="en" sz="1200" u="none" cap="none" strike="noStrike"/>
                        <a:t>Longevity: 50,000 to 100,000 hours</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Limited viewing angles: around 60° horizontally and vertically</a:t>
                      </a:r>
                      <a:endParaRPr sz="1200" u="none" cap="none" strike="noStrike"/>
                    </a:p>
                    <a:p>
                      <a:pPr indent="0" lvl="0" marL="0" marR="0" rtl="0" algn="l">
                        <a:spcBef>
                          <a:spcPts val="0"/>
                        </a:spcBef>
                        <a:spcAft>
                          <a:spcPts val="0"/>
                        </a:spcAft>
                        <a:buClr>
                          <a:schemeClr val="dk1"/>
                        </a:buClr>
                        <a:buSzPts val="1200"/>
                        <a:buFont typeface="Trebuchet MS"/>
                        <a:buNone/>
                      </a:pPr>
                      <a:r>
                        <a:rPr lang="en" sz="1200" u="none" cap="none" strike="noStrike"/>
                        <a:t>Slower refresh rates: 10 - 30 Hz</a:t>
                      </a:r>
                      <a:endParaRPr sz="1200" u="none" cap="none" strike="noStrike"/>
                    </a:p>
                  </a:txBody>
                  <a:tcPr marT="91425" marB="91425" marR="91425" marL="91425">
                    <a:solidFill>
                      <a:srgbClr val="F3F3F3"/>
                    </a:solidFill>
                  </a:tcPr>
                </a:tc>
              </a:tr>
              <a:tr h="381000">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OLED</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High contrast and color depth: 1,000,000:1</a:t>
                      </a:r>
                      <a:endParaRPr sz="1200" u="none" cap="none" strike="noStrike"/>
                    </a:p>
                    <a:p>
                      <a:pPr indent="0" lvl="0" marL="0" marR="0" rtl="0" algn="l">
                        <a:spcBef>
                          <a:spcPts val="0"/>
                        </a:spcBef>
                        <a:spcAft>
                          <a:spcPts val="0"/>
                        </a:spcAft>
                        <a:buClr>
                          <a:schemeClr val="dk1"/>
                        </a:buClr>
                        <a:buSzPts val="1200"/>
                        <a:buFont typeface="Trebuchet MS"/>
                        <a:buNone/>
                      </a:pPr>
                      <a:r>
                        <a:rPr lang="en" sz="1200" u="none" cap="none" strike="noStrike"/>
                        <a:t>Viewing angles: close to 180°</a:t>
                      </a:r>
                      <a:endParaRPr sz="1200" u="none" cap="none" strike="noStrike"/>
                    </a:p>
                    <a:p>
                      <a:pPr indent="0" lvl="0" marL="0" marR="0" rtl="0" algn="l">
                        <a:spcBef>
                          <a:spcPts val="0"/>
                        </a:spcBef>
                        <a:spcAft>
                          <a:spcPts val="0"/>
                        </a:spcAft>
                        <a:buClr>
                          <a:schemeClr val="dk1"/>
                        </a:buClr>
                        <a:buSzPts val="1200"/>
                        <a:buFont typeface="Trebuchet MS"/>
                        <a:buNone/>
                      </a:pPr>
                      <a:r>
                        <a:rPr lang="en" sz="1200" u="none" cap="none" strike="noStrike"/>
                        <a:t>Response time: .1 ms</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Higher cost: typically around 4x more expensive</a:t>
                      </a:r>
                      <a:endParaRPr sz="1200" u="none" cap="none" strike="noStrike"/>
                    </a:p>
                    <a:p>
                      <a:pPr indent="0" lvl="0" marL="0" marR="0" rtl="0" algn="l">
                        <a:spcBef>
                          <a:spcPts val="0"/>
                        </a:spcBef>
                        <a:spcAft>
                          <a:spcPts val="0"/>
                        </a:spcAft>
                        <a:buClr>
                          <a:schemeClr val="dk1"/>
                        </a:buClr>
                        <a:buSzPts val="1200"/>
                        <a:buFont typeface="Trebuchet MS"/>
                        <a:buNone/>
                      </a:pPr>
                      <a:r>
                        <a:rPr lang="en" sz="1200" u="none" cap="none" strike="noStrike"/>
                        <a:t>Shorter lifespan: 14,000 to 20,000 hours</a:t>
                      </a:r>
                      <a:endParaRPr sz="1200" u="none" cap="none" strike="noStrike"/>
                    </a:p>
                  </a:txBody>
                  <a:tcPr marT="91425" marB="91425" marR="91425" marL="91425">
                    <a:solidFill>
                      <a:srgbClr val="F3F3F3"/>
                    </a:solidFill>
                  </a:tcPr>
                </a:tc>
              </a:tr>
              <a:tr h="381000">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TFT LCD</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Brightness: 250 to 500 nits</a:t>
                      </a:r>
                      <a:endParaRPr sz="1200" u="none" cap="none" strike="noStrike"/>
                    </a:p>
                    <a:p>
                      <a:pPr indent="0" lvl="0" marL="0" marR="0" rtl="0" algn="l">
                        <a:spcBef>
                          <a:spcPts val="0"/>
                        </a:spcBef>
                        <a:spcAft>
                          <a:spcPts val="0"/>
                        </a:spcAft>
                        <a:buClr>
                          <a:schemeClr val="dk1"/>
                        </a:buClr>
                        <a:buSzPts val="1200"/>
                        <a:buFont typeface="Trebuchet MS"/>
                        <a:buNone/>
                      </a:pPr>
                      <a:r>
                        <a:rPr lang="en" sz="1200" u="none" cap="none" strike="noStrike"/>
                        <a:t>Cost: as low as $10</a:t>
                      </a:r>
                      <a:endParaRPr sz="1200" u="none" cap="none" strike="noStrike"/>
                    </a:p>
                  </a:txBody>
                  <a:tcPr marT="91425" marB="91425" marR="91425" marL="91425">
                    <a:solidFill>
                      <a:srgbClr val="B6D7A8"/>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Contrast ratio: 600:1 to 1,000:1</a:t>
                      </a:r>
                      <a:endParaRPr sz="1200" u="none" cap="none" strike="noStrike"/>
                    </a:p>
                    <a:p>
                      <a:pPr indent="0" lvl="0" marL="0" marR="0" rtl="0" algn="l">
                        <a:spcBef>
                          <a:spcPts val="0"/>
                        </a:spcBef>
                        <a:spcAft>
                          <a:spcPts val="0"/>
                        </a:spcAft>
                        <a:buClr>
                          <a:schemeClr val="dk1"/>
                        </a:buClr>
                        <a:buSzPts val="1200"/>
                        <a:buFont typeface="Trebuchet MS"/>
                        <a:buNone/>
                      </a:pPr>
                      <a:r>
                        <a:rPr lang="en" sz="1200" u="none" cap="none" strike="noStrike"/>
                        <a:t>Response time: 5 - 16 ms</a:t>
                      </a:r>
                      <a:endParaRPr sz="1200" u="none" cap="none" strike="noStrike"/>
                    </a:p>
                  </a:txBody>
                  <a:tcPr marT="91425" marB="91425" marR="91425" marL="91425">
                    <a:solidFill>
                      <a:srgbClr val="B6D7A8"/>
                    </a:solidFill>
                  </a:tcPr>
                </a:tc>
              </a:tr>
            </a:tbl>
          </a:graphicData>
        </a:graphic>
      </p:graphicFrame>
      <p:cxnSp>
        <p:nvCxnSpPr>
          <p:cNvPr id="319" name="Google Shape;319;p12"/>
          <p:cNvCxnSpPr/>
          <p:nvPr/>
        </p:nvCxnSpPr>
        <p:spPr>
          <a:xfrm flipH="1" rot="10800000">
            <a:off x="226650" y="623321"/>
            <a:ext cx="5852100" cy="3600"/>
          </a:xfrm>
          <a:prstGeom prst="straightConnector1">
            <a:avLst/>
          </a:prstGeom>
          <a:noFill/>
          <a:ln cap="flat" cmpd="sng" w="28575">
            <a:solidFill>
              <a:schemeClr val="accent2"/>
            </a:solidFill>
            <a:prstDash val="solid"/>
            <a:round/>
            <a:headEnd len="sm" w="sm" type="none"/>
            <a:tailEnd len="sm" w="sm" type="none"/>
          </a:ln>
        </p:spPr>
      </p:cxnSp>
      <p:pic>
        <p:nvPicPr>
          <p:cNvPr id="320" name="Google Shape;320;p12"/>
          <p:cNvPicPr preferRelativeResize="0"/>
          <p:nvPr/>
        </p:nvPicPr>
        <p:blipFill rotWithShape="1">
          <a:blip r:embed="rId3">
            <a:alphaModFix/>
          </a:blip>
          <a:srcRect b="0" l="0" r="0" t="0"/>
          <a:stretch/>
        </p:blipFill>
        <p:spPr>
          <a:xfrm>
            <a:off x="8568000" y="9"/>
            <a:ext cx="576000" cy="5760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13"/>
          <p:cNvSpPr txBox="1"/>
          <p:nvPr>
            <p:ph type="title"/>
          </p:nvPr>
        </p:nvSpPr>
        <p:spPr>
          <a:xfrm>
            <a:off x="238000" y="85350"/>
            <a:ext cx="8520600" cy="6459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chemeClr val="dk1"/>
              </a:buClr>
              <a:buSzPts val="2800"/>
              <a:buFont typeface="Play"/>
              <a:buNone/>
            </a:pPr>
            <a:r>
              <a:rPr b="1" lang="en" sz="2500">
                <a:solidFill>
                  <a:schemeClr val="dk1"/>
                </a:solidFill>
              </a:rPr>
              <a:t>TFT LCD Hardware Comparison</a:t>
            </a:r>
            <a:endParaRPr b="1" sz="2500">
              <a:solidFill>
                <a:schemeClr val="dk1"/>
              </a:solidFill>
            </a:endParaRPr>
          </a:p>
        </p:txBody>
      </p:sp>
      <p:sp>
        <p:nvSpPr>
          <p:cNvPr id="326" name="Google Shape;326;p13"/>
          <p:cNvSpPr txBox="1"/>
          <p:nvPr>
            <p:ph idx="1" type="body"/>
          </p:nvPr>
        </p:nvSpPr>
        <p:spPr>
          <a:xfrm>
            <a:off x="311700" y="817925"/>
            <a:ext cx="3999900" cy="40854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400"/>
              <a:buNone/>
            </a:pPr>
            <a:r>
              <a:rPr lang="en" sz="1200"/>
              <a:t>Display Panel Needs</a:t>
            </a:r>
            <a:endParaRPr sz="1200"/>
          </a:p>
          <a:p>
            <a:pPr indent="-304800" lvl="0" marL="457200" rtl="0" algn="l">
              <a:lnSpc>
                <a:spcPct val="100000"/>
              </a:lnSpc>
              <a:spcBef>
                <a:spcPts val="0"/>
              </a:spcBef>
              <a:spcAft>
                <a:spcPts val="0"/>
              </a:spcAft>
              <a:buClr>
                <a:schemeClr val="dk1"/>
              </a:buClr>
              <a:buSzPts val="1200"/>
              <a:buChar char="●"/>
            </a:pPr>
            <a:r>
              <a:rPr lang="en" sz="1200"/>
              <a:t>Cost-effective panel offering visually appealing display</a:t>
            </a:r>
            <a:endParaRPr sz="1200"/>
          </a:p>
          <a:p>
            <a:pPr indent="-304800" lvl="0" marL="457200" rtl="0" algn="l">
              <a:lnSpc>
                <a:spcPct val="100000"/>
              </a:lnSpc>
              <a:spcBef>
                <a:spcPts val="0"/>
              </a:spcBef>
              <a:spcAft>
                <a:spcPts val="0"/>
              </a:spcAft>
              <a:buClr>
                <a:schemeClr val="dk1"/>
              </a:buClr>
              <a:buSzPts val="1200"/>
              <a:buChar char="●"/>
            </a:pPr>
            <a:r>
              <a:rPr lang="en" sz="1200"/>
              <a:t>Readily available libraries for output to panel</a:t>
            </a:r>
            <a:endParaRPr sz="1200"/>
          </a:p>
          <a:p>
            <a:pPr indent="0" lvl="0" marL="0" rtl="0" algn="l">
              <a:lnSpc>
                <a:spcPct val="100000"/>
              </a:lnSpc>
              <a:spcBef>
                <a:spcPts val="0"/>
              </a:spcBef>
              <a:spcAft>
                <a:spcPts val="0"/>
              </a:spcAft>
              <a:buClr>
                <a:schemeClr val="dk1"/>
              </a:buClr>
              <a:buSzPts val="1400"/>
              <a:buNone/>
            </a:pPr>
            <a:r>
              <a:t/>
            </a:r>
            <a:endParaRPr sz="1200"/>
          </a:p>
          <a:p>
            <a:pPr indent="0" lvl="0" marL="0" rtl="0" algn="l">
              <a:lnSpc>
                <a:spcPct val="100000"/>
              </a:lnSpc>
              <a:spcBef>
                <a:spcPts val="0"/>
              </a:spcBef>
              <a:spcAft>
                <a:spcPts val="0"/>
              </a:spcAft>
              <a:buClr>
                <a:schemeClr val="dk1"/>
              </a:buClr>
              <a:buSzPts val="1400"/>
              <a:buNone/>
            </a:pPr>
            <a:r>
              <a:rPr lang="en" sz="1200" u="sng"/>
              <a:t>Main Part Considerations</a:t>
            </a:r>
            <a:endParaRPr sz="1200" u="sng"/>
          </a:p>
          <a:p>
            <a:pPr indent="0" lvl="0" marL="0" rtl="0" algn="l">
              <a:lnSpc>
                <a:spcPct val="100000"/>
              </a:lnSpc>
              <a:spcBef>
                <a:spcPts val="0"/>
              </a:spcBef>
              <a:spcAft>
                <a:spcPts val="0"/>
              </a:spcAft>
              <a:buClr>
                <a:schemeClr val="dk1"/>
              </a:buClr>
              <a:buSzPts val="1400"/>
              <a:buNone/>
            </a:pPr>
            <a:r>
              <a:t/>
            </a:r>
            <a:endParaRPr sz="1200" u="sng"/>
          </a:p>
          <a:p>
            <a:pPr indent="0" lvl="0" marL="0" rtl="0" algn="l">
              <a:lnSpc>
                <a:spcPct val="100000"/>
              </a:lnSpc>
              <a:spcBef>
                <a:spcPts val="0"/>
              </a:spcBef>
              <a:spcAft>
                <a:spcPts val="0"/>
              </a:spcAft>
              <a:buClr>
                <a:schemeClr val="dk1"/>
              </a:buClr>
              <a:buSzPts val="1400"/>
              <a:buNone/>
            </a:pPr>
            <a:r>
              <a:t/>
            </a:r>
            <a:endParaRPr sz="1200" u="sng"/>
          </a:p>
          <a:p>
            <a:pPr indent="0" lvl="0" marL="0" rtl="0" algn="l">
              <a:lnSpc>
                <a:spcPct val="100000"/>
              </a:lnSpc>
              <a:spcBef>
                <a:spcPts val="0"/>
              </a:spcBef>
              <a:spcAft>
                <a:spcPts val="0"/>
              </a:spcAft>
              <a:buClr>
                <a:schemeClr val="dk1"/>
              </a:buClr>
              <a:buSzPts val="1400"/>
              <a:buNone/>
            </a:pPr>
            <a:r>
              <a:t/>
            </a:r>
            <a:endParaRPr sz="1200"/>
          </a:p>
          <a:p>
            <a:pPr indent="0" lvl="0" marL="0" rtl="0" algn="l">
              <a:lnSpc>
                <a:spcPct val="100000"/>
              </a:lnSpc>
              <a:spcBef>
                <a:spcPts val="0"/>
              </a:spcBef>
              <a:spcAft>
                <a:spcPts val="0"/>
              </a:spcAft>
              <a:buClr>
                <a:schemeClr val="dk1"/>
              </a:buClr>
              <a:buSzPts val="1400"/>
              <a:buNone/>
            </a:pPr>
            <a:r>
              <a:t/>
            </a:r>
            <a:endParaRPr sz="1200"/>
          </a:p>
          <a:p>
            <a:pPr indent="0" lvl="0" marL="0" rtl="0" algn="l">
              <a:lnSpc>
                <a:spcPct val="100000"/>
              </a:lnSpc>
              <a:spcBef>
                <a:spcPts val="0"/>
              </a:spcBef>
              <a:spcAft>
                <a:spcPts val="0"/>
              </a:spcAft>
              <a:buClr>
                <a:schemeClr val="dk1"/>
              </a:buClr>
              <a:buSzPts val="1400"/>
              <a:buNone/>
            </a:pPr>
            <a:r>
              <a:rPr lang="en" sz="1200"/>
              <a:t> </a:t>
            </a:r>
            <a:endParaRPr sz="1200"/>
          </a:p>
        </p:txBody>
      </p:sp>
      <p:graphicFrame>
        <p:nvGraphicFramePr>
          <p:cNvPr id="327" name="Google Shape;327;p13"/>
          <p:cNvGraphicFramePr/>
          <p:nvPr/>
        </p:nvGraphicFramePr>
        <p:xfrm>
          <a:off x="4572025" y="919700"/>
          <a:ext cx="3000000" cy="3000000"/>
        </p:xfrm>
        <a:graphic>
          <a:graphicData uri="http://schemas.openxmlformats.org/drawingml/2006/table">
            <a:tbl>
              <a:tblPr>
                <a:noFill/>
                <a:tableStyleId>{DF1B5C0F-08DA-45F8-95B9-79A3A3C643A0}</a:tableStyleId>
              </a:tblPr>
              <a:tblGrid>
                <a:gridCol w="1065075"/>
                <a:gridCol w="1065075"/>
                <a:gridCol w="1065075"/>
                <a:gridCol w="1065075"/>
              </a:tblGrid>
              <a:tr h="569400">
                <a:tc>
                  <a:txBody>
                    <a:bodyPr/>
                    <a:lstStyle/>
                    <a:p>
                      <a:pPr indent="0" lvl="0" marL="0" marR="0" rtl="0" algn="l">
                        <a:spcBef>
                          <a:spcPts val="0"/>
                        </a:spcBef>
                        <a:spcAft>
                          <a:spcPts val="0"/>
                        </a:spcAft>
                        <a:buClr>
                          <a:schemeClr val="dk1"/>
                        </a:buClr>
                        <a:buSzPts val="1200"/>
                        <a:buFont typeface="Arial"/>
                        <a:buNone/>
                      </a:pPr>
                      <a:r>
                        <a:t/>
                      </a:r>
                      <a:endParaRPr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Arial"/>
                        <a:buNone/>
                      </a:pPr>
                      <a:r>
                        <a:rPr b="1" lang="en" sz="1200" u="none" cap="none" strike="noStrike"/>
                        <a:t>CFAF128128B1-0145T</a:t>
                      </a:r>
                      <a:endParaRPr b="1" sz="135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Arial"/>
                        <a:buNone/>
                      </a:pPr>
                      <a:r>
                        <a:rPr b="1" lang="en" sz="1200" u="none" cap="none" strike="noStrike"/>
                        <a:t>CFAF80160A0-0096TN</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Arial"/>
                        <a:buNone/>
                      </a:pPr>
                      <a:r>
                        <a:rPr b="1" lang="en" sz="1200" u="none" cap="none" strike="noStrike"/>
                        <a:t>NHD-C0216CZ-NSW</a:t>
                      </a:r>
                      <a:endParaRPr b="1" sz="1200" u="none" cap="none" strike="noStrike"/>
                    </a:p>
                  </a:txBody>
                  <a:tcPr marT="91425" marB="91425" marR="91425" marL="91425">
                    <a:solidFill>
                      <a:srgbClr val="CCCCCC"/>
                    </a:solidFill>
                  </a:tcPr>
                </a:tc>
              </a:tr>
              <a:tr h="569400">
                <a:tc>
                  <a:txBody>
                    <a:bodyPr/>
                    <a:lstStyle/>
                    <a:p>
                      <a:pPr indent="0" lvl="0" marL="0" marR="0" rtl="0" algn="l">
                        <a:spcBef>
                          <a:spcPts val="0"/>
                        </a:spcBef>
                        <a:spcAft>
                          <a:spcPts val="0"/>
                        </a:spcAft>
                        <a:buClr>
                          <a:schemeClr val="dk1"/>
                        </a:buClr>
                        <a:buSzPts val="1200"/>
                        <a:buFont typeface="Arial"/>
                        <a:buNone/>
                      </a:pPr>
                      <a:r>
                        <a:rPr b="1" lang="en" sz="1200" u="none" cap="none" strike="noStrike"/>
                        <a:t>Technology</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Full color TFT, 128x128 Dot Matrix</a:t>
                      </a:r>
                      <a:endParaRPr sz="1200" u="none" cap="none" strike="noStrike"/>
                    </a:p>
                  </a:txBody>
                  <a:tcPr marT="91425" marB="91425" marR="91425" marL="91425">
                    <a:solidFill>
                      <a:srgbClr val="B6D7A8"/>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Full color TFT, 80x160 Dot Matrix</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Chip on Glass, 16x2 Character LCD</a:t>
                      </a:r>
                      <a:endParaRPr sz="1200" u="none" cap="none" strike="noStrike"/>
                    </a:p>
                  </a:txBody>
                  <a:tcPr marT="91425" marB="91425" marR="91425" marL="91425">
                    <a:solidFill>
                      <a:srgbClr val="F3F3F3"/>
                    </a:solidFill>
                  </a:tcPr>
                </a:tc>
              </a:tr>
              <a:tr h="350300">
                <a:tc>
                  <a:txBody>
                    <a:bodyPr/>
                    <a:lstStyle/>
                    <a:p>
                      <a:pPr indent="0" lvl="0" marL="0" marR="0" rtl="0" algn="l">
                        <a:spcBef>
                          <a:spcPts val="0"/>
                        </a:spcBef>
                        <a:spcAft>
                          <a:spcPts val="0"/>
                        </a:spcAft>
                        <a:buClr>
                          <a:schemeClr val="dk1"/>
                        </a:buClr>
                        <a:buSzPts val="1200"/>
                        <a:buFont typeface="Arial"/>
                        <a:buNone/>
                      </a:pPr>
                      <a:r>
                        <a:rPr b="1" lang="en" sz="1200" u="none" cap="none" strike="noStrike"/>
                        <a:t>Interface</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SPI</a:t>
                      </a:r>
                      <a:endParaRPr sz="1200" u="none" cap="none" strike="noStrike"/>
                    </a:p>
                  </a:txBody>
                  <a:tcPr marT="91425" marB="91425" marR="91425" marL="91425">
                    <a:solidFill>
                      <a:srgbClr val="B6D7A8"/>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SPI</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SPI or I2C</a:t>
                      </a:r>
                      <a:endParaRPr sz="1200" u="none" cap="none" strike="noStrike"/>
                    </a:p>
                  </a:txBody>
                  <a:tcPr marT="91425" marB="91425" marR="91425" marL="91425">
                    <a:solidFill>
                      <a:srgbClr val="F3F3F3"/>
                    </a:solidFill>
                  </a:tcPr>
                </a:tc>
              </a:tr>
              <a:tr h="569400">
                <a:tc>
                  <a:txBody>
                    <a:bodyPr/>
                    <a:lstStyle/>
                    <a:p>
                      <a:pPr indent="0" lvl="0" marL="0" marR="0" rtl="0" algn="l">
                        <a:spcBef>
                          <a:spcPts val="0"/>
                        </a:spcBef>
                        <a:spcAft>
                          <a:spcPts val="0"/>
                        </a:spcAft>
                        <a:buClr>
                          <a:schemeClr val="dk1"/>
                        </a:buClr>
                        <a:buSzPts val="1200"/>
                        <a:buFont typeface="Arial"/>
                        <a:buNone/>
                      </a:pPr>
                      <a:r>
                        <a:rPr b="1" lang="en" sz="1200" u="none" cap="none" strike="noStrike"/>
                        <a:t>Size (WxHxD) (mm)</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Module:</a:t>
                      </a:r>
                      <a:endParaRPr sz="1200" u="none" cap="none" strike="noStrike"/>
                    </a:p>
                    <a:p>
                      <a:pPr indent="0" lvl="0" marL="0" marR="0" rtl="0" algn="l">
                        <a:spcBef>
                          <a:spcPts val="0"/>
                        </a:spcBef>
                        <a:spcAft>
                          <a:spcPts val="0"/>
                        </a:spcAft>
                        <a:buClr>
                          <a:schemeClr val="dk1"/>
                        </a:buClr>
                        <a:buSzPts val="1200"/>
                        <a:buFont typeface="Arial"/>
                        <a:buNone/>
                      </a:pPr>
                      <a:r>
                        <a:rPr lang="en" sz="1200" u="none" cap="none" strike="noStrike"/>
                        <a:t>33.3 x 38.2 x 2.3</a:t>
                      </a:r>
                      <a:endParaRPr sz="1200" u="none" cap="none" strike="noStrike"/>
                    </a:p>
                  </a:txBody>
                  <a:tcPr marT="91425" marB="91425" marR="91425" marL="91425">
                    <a:solidFill>
                      <a:srgbClr val="B6D7A8"/>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Module:</a:t>
                      </a:r>
                      <a:endParaRPr sz="1200" u="none" cap="none" strike="noStrike"/>
                    </a:p>
                    <a:p>
                      <a:pPr indent="0" lvl="0" marL="0" marR="0" rtl="0" algn="l">
                        <a:spcBef>
                          <a:spcPts val="0"/>
                        </a:spcBef>
                        <a:spcAft>
                          <a:spcPts val="0"/>
                        </a:spcAft>
                        <a:buClr>
                          <a:schemeClr val="dk1"/>
                        </a:buClr>
                        <a:buSzPts val="1200"/>
                        <a:buFont typeface="Arial"/>
                        <a:buNone/>
                      </a:pPr>
                      <a:r>
                        <a:rPr lang="en" sz="1200" u="none" cap="none" strike="noStrike"/>
                        <a:t>13.5 x 27.95 x 1.54</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Module:</a:t>
                      </a:r>
                      <a:endParaRPr sz="1200" u="none" cap="none" strike="noStrike"/>
                    </a:p>
                    <a:p>
                      <a:pPr indent="0" lvl="0" marL="0" marR="0" rtl="0" algn="l">
                        <a:spcBef>
                          <a:spcPts val="0"/>
                        </a:spcBef>
                        <a:spcAft>
                          <a:spcPts val="0"/>
                        </a:spcAft>
                        <a:buClr>
                          <a:schemeClr val="dk1"/>
                        </a:buClr>
                        <a:buSzPts val="1200"/>
                        <a:buFont typeface="Arial"/>
                        <a:buNone/>
                      </a:pPr>
                      <a:r>
                        <a:rPr lang="en" sz="1200" u="none" cap="none" strike="noStrike"/>
                        <a:t>41.4 x 24.3 x 4</a:t>
                      </a:r>
                      <a:endParaRPr sz="1200" u="none" cap="none" strike="noStrike"/>
                    </a:p>
                  </a:txBody>
                  <a:tcPr marT="91425" marB="91425" marR="91425" marL="91425">
                    <a:solidFill>
                      <a:srgbClr val="F3F3F3"/>
                    </a:solidFill>
                  </a:tcPr>
                </a:tc>
              </a:tr>
              <a:tr h="569400">
                <a:tc>
                  <a:txBody>
                    <a:bodyPr/>
                    <a:lstStyle/>
                    <a:p>
                      <a:pPr indent="0" lvl="0" marL="0" marR="0" rtl="0" algn="l">
                        <a:spcBef>
                          <a:spcPts val="0"/>
                        </a:spcBef>
                        <a:spcAft>
                          <a:spcPts val="0"/>
                        </a:spcAft>
                        <a:buClr>
                          <a:schemeClr val="dk1"/>
                        </a:buClr>
                        <a:buSzPts val="1200"/>
                        <a:buFont typeface="Arial"/>
                        <a:buNone/>
                      </a:pPr>
                      <a:r>
                        <a:rPr b="1" lang="en" sz="1200" u="none" cap="none" strike="noStrike"/>
                        <a:t>Controller (Integrated)</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Sitronix ST7735S</a:t>
                      </a:r>
                      <a:endParaRPr sz="1200" u="none" cap="none" strike="noStrike"/>
                    </a:p>
                  </a:txBody>
                  <a:tcPr marT="91425" marB="91425" marR="91425" marL="91425">
                    <a:solidFill>
                      <a:srgbClr val="B6D7A8"/>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Sitronix ST7735S</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Sitronix</a:t>
                      </a:r>
                      <a:endParaRPr sz="1200" u="none" cap="none" strike="noStrike"/>
                    </a:p>
                    <a:p>
                      <a:pPr indent="0" lvl="0" marL="0" marR="0" rtl="0" algn="l">
                        <a:spcBef>
                          <a:spcPts val="0"/>
                        </a:spcBef>
                        <a:spcAft>
                          <a:spcPts val="0"/>
                        </a:spcAft>
                        <a:buClr>
                          <a:schemeClr val="dk1"/>
                        </a:buClr>
                        <a:buSzPts val="1200"/>
                        <a:buFont typeface="Arial"/>
                        <a:buNone/>
                      </a:pPr>
                      <a:r>
                        <a:rPr lang="en" sz="1200" u="none" cap="none" strike="noStrike"/>
                        <a:t>ST7032</a:t>
                      </a:r>
                      <a:endParaRPr sz="1200" u="none" cap="none" strike="noStrike"/>
                    </a:p>
                  </a:txBody>
                  <a:tcPr marT="91425" marB="91425" marR="91425" marL="91425">
                    <a:solidFill>
                      <a:srgbClr val="F3F3F3"/>
                    </a:solidFill>
                  </a:tcPr>
                </a:tc>
              </a:tr>
              <a:tr h="569400">
                <a:tc>
                  <a:txBody>
                    <a:bodyPr/>
                    <a:lstStyle/>
                    <a:p>
                      <a:pPr indent="0" lvl="0" marL="0" marR="0" rtl="0" algn="l">
                        <a:spcBef>
                          <a:spcPts val="0"/>
                        </a:spcBef>
                        <a:spcAft>
                          <a:spcPts val="0"/>
                        </a:spcAft>
                        <a:buClr>
                          <a:schemeClr val="dk1"/>
                        </a:buClr>
                        <a:buSzPts val="1200"/>
                        <a:buFont typeface="Arial"/>
                        <a:buNone/>
                      </a:pPr>
                      <a:r>
                        <a:rPr b="1" lang="en" sz="1200" u="none" cap="none" strike="noStrike"/>
                        <a:t>Availability</a:t>
                      </a:r>
                      <a:endParaRPr b="1" sz="1200" u="none" cap="none" strike="noStrike"/>
                    </a:p>
                    <a:p>
                      <a:pPr indent="0" lvl="0" marL="0" marR="0" rtl="0" algn="l">
                        <a:spcBef>
                          <a:spcPts val="0"/>
                        </a:spcBef>
                        <a:spcAft>
                          <a:spcPts val="0"/>
                        </a:spcAft>
                        <a:buClr>
                          <a:schemeClr val="dk1"/>
                        </a:buClr>
                        <a:buSzPts val="1200"/>
                        <a:buFont typeface="Arial"/>
                        <a:buNone/>
                      </a:pPr>
                      <a:r>
                        <a:rPr b="1" lang="en" sz="1200" u="none" cap="none" strike="noStrike"/>
                        <a:t>Price</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&gt;1,000 in stock</a:t>
                      </a:r>
                      <a:endParaRPr sz="1200" u="none" cap="none" strike="noStrike"/>
                    </a:p>
                    <a:p>
                      <a:pPr indent="0" lvl="0" marL="0" marR="0" rtl="0" algn="l">
                        <a:spcBef>
                          <a:spcPts val="0"/>
                        </a:spcBef>
                        <a:spcAft>
                          <a:spcPts val="0"/>
                        </a:spcAft>
                        <a:buClr>
                          <a:schemeClr val="dk1"/>
                        </a:buClr>
                        <a:buSzPts val="1200"/>
                        <a:buFont typeface="Arial"/>
                        <a:buNone/>
                      </a:pPr>
                      <a:r>
                        <a:rPr lang="en" sz="1200" u="none" cap="none" strike="noStrike"/>
                        <a:t>$9.21 PU</a:t>
                      </a:r>
                      <a:endParaRPr sz="1200" u="none" cap="none" strike="noStrike"/>
                    </a:p>
                  </a:txBody>
                  <a:tcPr marT="91425" marB="91425" marR="91425" marL="91425">
                    <a:solidFill>
                      <a:srgbClr val="B6D7A8"/>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&gt;1,000 in stock</a:t>
                      </a:r>
                      <a:endParaRPr sz="1200" u="none" cap="none" strike="noStrike"/>
                    </a:p>
                    <a:p>
                      <a:pPr indent="0" lvl="0" marL="0" marR="0" rtl="0" algn="l">
                        <a:spcBef>
                          <a:spcPts val="0"/>
                        </a:spcBef>
                        <a:spcAft>
                          <a:spcPts val="0"/>
                        </a:spcAft>
                        <a:buClr>
                          <a:schemeClr val="dk1"/>
                        </a:buClr>
                        <a:buSzPts val="1200"/>
                        <a:buFont typeface="Arial"/>
                        <a:buNone/>
                      </a:pPr>
                      <a:r>
                        <a:rPr lang="en" sz="1200" u="none" cap="none" strike="noStrike"/>
                        <a:t>$12.58 PU</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Arial"/>
                        <a:buNone/>
                      </a:pPr>
                      <a:r>
                        <a:rPr lang="en" sz="1200" u="none" cap="none" strike="noStrike"/>
                        <a:t>&gt;1,000 in stock</a:t>
                      </a:r>
                      <a:endParaRPr sz="1200" u="none" cap="none" strike="noStrike"/>
                    </a:p>
                    <a:p>
                      <a:pPr indent="0" lvl="0" marL="0" marR="0" rtl="0" algn="l">
                        <a:spcBef>
                          <a:spcPts val="0"/>
                        </a:spcBef>
                        <a:spcAft>
                          <a:spcPts val="0"/>
                        </a:spcAft>
                        <a:buClr>
                          <a:schemeClr val="dk1"/>
                        </a:buClr>
                        <a:buSzPts val="1200"/>
                        <a:buFont typeface="Arial"/>
                        <a:buNone/>
                      </a:pPr>
                      <a:r>
                        <a:rPr lang="en" sz="1200" u="none" cap="none" strike="noStrike"/>
                        <a:t>$12.75 PU</a:t>
                      </a:r>
                      <a:endParaRPr sz="1200" u="none" cap="none" strike="noStrike"/>
                    </a:p>
                  </a:txBody>
                  <a:tcPr marT="91425" marB="91425" marR="91425" marL="91425">
                    <a:solidFill>
                      <a:srgbClr val="F3F3F3"/>
                    </a:solidFill>
                  </a:tcPr>
                </a:tc>
              </a:tr>
            </a:tbl>
          </a:graphicData>
        </a:graphic>
      </p:graphicFrame>
      <p:pic>
        <p:nvPicPr>
          <p:cNvPr id="328" name="Google Shape;328;p13"/>
          <p:cNvPicPr preferRelativeResize="0"/>
          <p:nvPr/>
        </p:nvPicPr>
        <p:blipFill rotWithShape="1">
          <a:blip r:embed="rId3">
            <a:alphaModFix/>
          </a:blip>
          <a:srcRect b="0" l="0" r="0" t="0"/>
          <a:stretch/>
        </p:blipFill>
        <p:spPr>
          <a:xfrm>
            <a:off x="772973" y="2118237"/>
            <a:ext cx="963515" cy="1484876"/>
          </a:xfrm>
          <a:prstGeom prst="rect">
            <a:avLst/>
          </a:prstGeom>
          <a:noFill/>
          <a:ln>
            <a:noFill/>
          </a:ln>
        </p:spPr>
      </p:pic>
      <p:pic>
        <p:nvPicPr>
          <p:cNvPr id="329" name="Google Shape;329;p13"/>
          <p:cNvPicPr preferRelativeResize="0"/>
          <p:nvPr/>
        </p:nvPicPr>
        <p:blipFill rotWithShape="1">
          <a:blip r:embed="rId4">
            <a:alphaModFix/>
          </a:blip>
          <a:srcRect b="0" l="0" r="0" t="0"/>
          <a:stretch/>
        </p:blipFill>
        <p:spPr>
          <a:xfrm>
            <a:off x="2411813" y="2118188"/>
            <a:ext cx="1484875" cy="1484875"/>
          </a:xfrm>
          <a:prstGeom prst="rect">
            <a:avLst/>
          </a:prstGeom>
          <a:noFill/>
          <a:ln>
            <a:noFill/>
          </a:ln>
        </p:spPr>
      </p:pic>
      <p:sp>
        <p:nvSpPr>
          <p:cNvPr id="330" name="Google Shape;330;p13"/>
          <p:cNvSpPr txBox="1"/>
          <p:nvPr/>
        </p:nvSpPr>
        <p:spPr>
          <a:xfrm>
            <a:off x="0" y="3602550"/>
            <a:ext cx="2284800" cy="1542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000"/>
              <a:buFont typeface="Arial"/>
              <a:buNone/>
            </a:pPr>
            <a:r>
              <a:rPr b="1" i="0" lang="en" sz="1000" u="none" cap="none" strike="noStrike">
                <a:solidFill>
                  <a:schemeClr val="dk2"/>
                </a:solidFill>
                <a:latin typeface="Arial"/>
                <a:ea typeface="Arial"/>
                <a:cs typeface="Arial"/>
                <a:sym typeface="Arial"/>
              </a:rPr>
              <a:t>CFAF128128B1-0145T</a:t>
            </a:r>
            <a:endParaRPr b="1" i="0" sz="1000" u="none" cap="none" strike="noStrike">
              <a:solidFill>
                <a:schemeClr val="dk2"/>
              </a:solidFill>
              <a:latin typeface="Arial"/>
              <a:ea typeface="Arial"/>
              <a:cs typeface="Arial"/>
              <a:sym typeface="Arial"/>
            </a:endParaRPr>
          </a:p>
          <a:p>
            <a:pPr indent="-292100" lvl="0" marL="457200" marR="0" rtl="0" algn="l">
              <a:spcBef>
                <a:spcPts val="0"/>
              </a:spcBef>
              <a:spcAft>
                <a:spcPts val="0"/>
              </a:spcAft>
              <a:buClr>
                <a:schemeClr val="dk2"/>
              </a:buClr>
              <a:buSzPts val="1000"/>
              <a:buFont typeface="Arial"/>
              <a:buChar char="●"/>
            </a:pPr>
            <a:r>
              <a:rPr b="0" i="0" lang="en" sz="1000" u="none" cap="none" strike="noStrike">
                <a:solidFill>
                  <a:schemeClr val="dk2"/>
                </a:solidFill>
                <a:latin typeface="Arial"/>
                <a:ea typeface="Arial"/>
                <a:cs typeface="Arial"/>
                <a:sym typeface="Arial"/>
              </a:rPr>
              <a:t>Good footprint for mounting for optimal viewing for user</a:t>
            </a:r>
            <a:endParaRPr b="0" i="0" sz="1000" u="none" cap="none" strike="noStrike">
              <a:solidFill>
                <a:schemeClr val="dk2"/>
              </a:solidFill>
              <a:latin typeface="Arial"/>
              <a:ea typeface="Arial"/>
              <a:cs typeface="Arial"/>
              <a:sym typeface="Arial"/>
            </a:endParaRPr>
          </a:p>
          <a:p>
            <a:pPr indent="-292100" lvl="0" marL="457200" marR="0" rtl="0" algn="l">
              <a:spcBef>
                <a:spcPts val="0"/>
              </a:spcBef>
              <a:spcAft>
                <a:spcPts val="0"/>
              </a:spcAft>
              <a:buClr>
                <a:schemeClr val="dk2"/>
              </a:buClr>
              <a:buSzPts val="1000"/>
              <a:buFont typeface="Arial"/>
              <a:buChar char="●"/>
            </a:pPr>
            <a:r>
              <a:rPr b="0" i="0" lang="en" sz="1000" u="none" cap="none" strike="noStrike">
                <a:solidFill>
                  <a:schemeClr val="dk2"/>
                </a:solidFill>
                <a:latin typeface="Arial"/>
                <a:ea typeface="Arial"/>
                <a:cs typeface="Arial"/>
                <a:sym typeface="Arial"/>
              </a:rPr>
              <a:t>Lowest price per unit</a:t>
            </a:r>
            <a:endParaRPr b="0" i="0" sz="1000" u="none" cap="none" strike="noStrike">
              <a:solidFill>
                <a:schemeClr val="dk2"/>
              </a:solidFill>
              <a:latin typeface="Arial"/>
              <a:ea typeface="Arial"/>
              <a:cs typeface="Arial"/>
              <a:sym typeface="Arial"/>
            </a:endParaRPr>
          </a:p>
          <a:p>
            <a:pPr indent="-292100" lvl="0" marL="457200" marR="0" rtl="0" algn="l">
              <a:spcBef>
                <a:spcPts val="0"/>
              </a:spcBef>
              <a:spcAft>
                <a:spcPts val="0"/>
              </a:spcAft>
              <a:buClr>
                <a:schemeClr val="dk2"/>
              </a:buClr>
              <a:buSzPts val="1000"/>
              <a:buFont typeface="Arial"/>
              <a:buChar char="●"/>
            </a:pPr>
            <a:r>
              <a:rPr b="0" i="0" lang="en" sz="1000" u="none" cap="none" strike="noStrike">
                <a:solidFill>
                  <a:schemeClr val="dk2"/>
                </a:solidFill>
                <a:latin typeface="Arial"/>
                <a:ea typeface="Arial"/>
                <a:cs typeface="Arial"/>
                <a:sym typeface="Arial"/>
              </a:rPr>
              <a:t>High resolution</a:t>
            </a:r>
            <a:endParaRPr b="0" i="0" sz="1000" u="none" cap="none" strike="noStrike">
              <a:solidFill>
                <a:schemeClr val="dk2"/>
              </a:solidFill>
              <a:latin typeface="Arial"/>
              <a:ea typeface="Arial"/>
              <a:cs typeface="Arial"/>
              <a:sym typeface="Arial"/>
            </a:endParaRPr>
          </a:p>
          <a:p>
            <a:pPr indent="-292100" lvl="0" marL="457200" marR="0" rtl="0" algn="l">
              <a:spcBef>
                <a:spcPts val="0"/>
              </a:spcBef>
              <a:spcAft>
                <a:spcPts val="0"/>
              </a:spcAft>
              <a:buClr>
                <a:schemeClr val="dk2"/>
              </a:buClr>
              <a:buSzPts val="1000"/>
              <a:buFont typeface="Arial"/>
              <a:buChar char="●"/>
            </a:pPr>
            <a:r>
              <a:rPr b="0" i="0" lang="en" sz="1000" u="none" cap="none" strike="noStrike">
                <a:solidFill>
                  <a:schemeClr val="dk2"/>
                </a:solidFill>
                <a:latin typeface="Arial"/>
                <a:ea typeface="Arial"/>
                <a:cs typeface="Arial"/>
                <a:sym typeface="Arial"/>
              </a:rPr>
              <a:t>Full color display</a:t>
            </a:r>
            <a:endParaRPr b="0" i="0" sz="1000" u="none" cap="none" strike="noStrike">
              <a:solidFill>
                <a:schemeClr val="dk2"/>
              </a:solidFill>
              <a:latin typeface="Arial"/>
              <a:ea typeface="Arial"/>
              <a:cs typeface="Arial"/>
              <a:sym typeface="Arial"/>
            </a:endParaRPr>
          </a:p>
        </p:txBody>
      </p:sp>
      <p:sp>
        <p:nvSpPr>
          <p:cNvPr id="331" name="Google Shape;331;p13"/>
          <p:cNvSpPr txBox="1"/>
          <p:nvPr/>
        </p:nvSpPr>
        <p:spPr>
          <a:xfrm>
            <a:off x="2284800" y="3600600"/>
            <a:ext cx="2008500" cy="1542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000"/>
              <a:buFont typeface="Arial"/>
              <a:buNone/>
            </a:pPr>
            <a:r>
              <a:rPr b="1" i="0" lang="en" sz="1000" u="none" cap="none" strike="noStrike">
                <a:solidFill>
                  <a:schemeClr val="dk2"/>
                </a:solidFill>
                <a:latin typeface="Arial"/>
                <a:ea typeface="Arial"/>
                <a:cs typeface="Arial"/>
                <a:sym typeface="Arial"/>
              </a:rPr>
              <a:t>NHD-C0216-CZ-NSW-3V3</a:t>
            </a:r>
            <a:endParaRPr b="1" i="0" sz="1000" u="none" cap="none" strike="noStrike">
              <a:solidFill>
                <a:schemeClr val="dk2"/>
              </a:solidFill>
              <a:latin typeface="Arial"/>
              <a:ea typeface="Arial"/>
              <a:cs typeface="Arial"/>
              <a:sym typeface="Arial"/>
            </a:endParaRPr>
          </a:p>
          <a:p>
            <a:pPr indent="-292100" lvl="0" marL="457200" marR="0" rtl="0" algn="l">
              <a:spcBef>
                <a:spcPts val="0"/>
              </a:spcBef>
              <a:spcAft>
                <a:spcPts val="0"/>
              </a:spcAft>
              <a:buClr>
                <a:schemeClr val="dk2"/>
              </a:buClr>
              <a:buSzPts val="1000"/>
              <a:buFont typeface="Arial"/>
              <a:buChar char="●"/>
            </a:pPr>
            <a:r>
              <a:rPr b="0" i="0" lang="en" sz="1000" u="none" cap="none" strike="noStrike">
                <a:solidFill>
                  <a:schemeClr val="dk2"/>
                </a:solidFill>
                <a:latin typeface="Arial"/>
                <a:ea typeface="Arial"/>
                <a:cs typeface="Arial"/>
                <a:sym typeface="Arial"/>
              </a:rPr>
              <a:t>Good height for mounting, but width is not optimal</a:t>
            </a:r>
            <a:endParaRPr b="0" i="0" sz="1000" u="none" cap="none" strike="noStrike">
              <a:solidFill>
                <a:schemeClr val="dk2"/>
              </a:solidFill>
              <a:latin typeface="Arial"/>
              <a:ea typeface="Arial"/>
              <a:cs typeface="Arial"/>
              <a:sym typeface="Arial"/>
            </a:endParaRPr>
          </a:p>
          <a:p>
            <a:pPr indent="-292100" lvl="0" marL="457200" marR="0" rtl="0" algn="l">
              <a:spcBef>
                <a:spcPts val="0"/>
              </a:spcBef>
              <a:spcAft>
                <a:spcPts val="0"/>
              </a:spcAft>
              <a:buClr>
                <a:schemeClr val="dk2"/>
              </a:buClr>
              <a:buSzPts val="1000"/>
              <a:buFont typeface="Arial"/>
              <a:buChar char="●"/>
            </a:pPr>
            <a:r>
              <a:rPr b="0" i="0" lang="en" sz="1000" u="none" cap="none" strike="noStrike">
                <a:solidFill>
                  <a:schemeClr val="dk2"/>
                </a:solidFill>
                <a:latin typeface="Arial"/>
                <a:ea typeface="Arial"/>
                <a:cs typeface="Arial"/>
                <a:sym typeface="Arial"/>
              </a:rPr>
              <a:t>Highest price per unit</a:t>
            </a:r>
            <a:endParaRPr b="0" i="0" sz="1000" u="none" cap="none" strike="noStrike">
              <a:solidFill>
                <a:schemeClr val="dk2"/>
              </a:solidFill>
              <a:latin typeface="Arial"/>
              <a:ea typeface="Arial"/>
              <a:cs typeface="Arial"/>
              <a:sym typeface="Arial"/>
            </a:endParaRPr>
          </a:p>
          <a:p>
            <a:pPr indent="-292100" lvl="0" marL="457200" marR="0" rtl="0" algn="l">
              <a:spcBef>
                <a:spcPts val="0"/>
              </a:spcBef>
              <a:spcAft>
                <a:spcPts val="0"/>
              </a:spcAft>
              <a:buClr>
                <a:schemeClr val="dk2"/>
              </a:buClr>
              <a:buSzPts val="1000"/>
              <a:buFont typeface="Arial"/>
              <a:buChar char="●"/>
            </a:pPr>
            <a:r>
              <a:rPr b="0" i="0" lang="en" sz="1000" u="none" cap="none" strike="noStrike">
                <a:solidFill>
                  <a:schemeClr val="dk2"/>
                </a:solidFill>
                <a:latin typeface="Arial"/>
                <a:ea typeface="Arial"/>
                <a:cs typeface="Arial"/>
                <a:sym typeface="Arial"/>
              </a:rPr>
              <a:t>Low resolution</a:t>
            </a:r>
            <a:endParaRPr b="0" i="0" sz="1000" u="none" cap="none" strike="noStrike">
              <a:solidFill>
                <a:schemeClr val="dk2"/>
              </a:solidFill>
              <a:latin typeface="Arial"/>
              <a:ea typeface="Arial"/>
              <a:cs typeface="Arial"/>
              <a:sym typeface="Arial"/>
            </a:endParaRPr>
          </a:p>
          <a:p>
            <a:pPr indent="-292100" lvl="0" marL="457200" marR="0" rtl="0" algn="l">
              <a:spcBef>
                <a:spcPts val="0"/>
              </a:spcBef>
              <a:spcAft>
                <a:spcPts val="0"/>
              </a:spcAft>
              <a:buClr>
                <a:schemeClr val="dk2"/>
              </a:buClr>
              <a:buSzPts val="1000"/>
              <a:buFont typeface="Arial"/>
              <a:buChar char="●"/>
            </a:pPr>
            <a:r>
              <a:rPr b="0" i="0" lang="en" sz="1000" u="none" cap="none" strike="noStrike">
                <a:solidFill>
                  <a:schemeClr val="dk2"/>
                </a:solidFill>
                <a:latin typeface="Arial"/>
                <a:ea typeface="Arial"/>
                <a:cs typeface="Arial"/>
                <a:sym typeface="Arial"/>
              </a:rPr>
              <a:t>Limited color range</a:t>
            </a:r>
            <a:endParaRPr b="0" i="0" sz="1000" u="none" cap="none" strike="noStrike">
              <a:solidFill>
                <a:schemeClr val="dk2"/>
              </a:solidFill>
              <a:latin typeface="Arial"/>
              <a:ea typeface="Arial"/>
              <a:cs typeface="Arial"/>
              <a:sym typeface="Arial"/>
            </a:endParaRPr>
          </a:p>
        </p:txBody>
      </p:sp>
      <p:cxnSp>
        <p:nvCxnSpPr>
          <p:cNvPr id="332" name="Google Shape;332;p13"/>
          <p:cNvCxnSpPr/>
          <p:nvPr/>
        </p:nvCxnSpPr>
        <p:spPr>
          <a:xfrm flipH="1" rot="10800000">
            <a:off x="273350" y="567071"/>
            <a:ext cx="4767000" cy="12600"/>
          </a:xfrm>
          <a:prstGeom prst="straightConnector1">
            <a:avLst/>
          </a:prstGeom>
          <a:noFill/>
          <a:ln cap="flat" cmpd="sng" w="28575">
            <a:solidFill>
              <a:schemeClr val="accent2"/>
            </a:solidFill>
            <a:prstDash val="solid"/>
            <a:round/>
            <a:headEnd len="sm" w="sm" type="none"/>
            <a:tailEnd len="sm" w="sm" type="none"/>
          </a:ln>
        </p:spPr>
      </p:cxnSp>
      <p:pic>
        <p:nvPicPr>
          <p:cNvPr id="333" name="Google Shape;333;p13"/>
          <p:cNvPicPr preferRelativeResize="0"/>
          <p:nvPr/>
        </p:nvPicPr>
        <p:blipFill rotWithShape="1">
          <a:blip r:embed="rId5">
            <a:alphaModFix/>
          </a:blip>
          <a:srcRect b="0" l="0" r="0" t="0"/>
          <a:stretch/>
        </p:blipFill>
        <p:spPr>
          <a:xfrm>
            <a:off x="8568000" y="9"/>
            <a:ext cx="576000" cy="576000"/>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4"/>
          <p:cNvSpPr txBox="1"/>
          <p:nvPr>
            <p:ph type="ctrTitle"/>
          </p:nvPr>
        </p:nvSpPr>
        <p:spPr>
          <a:xfrm>
            <a:off x="438738" y="99775"/>
            <a:ext cx="8084400" cy="595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990"/>
              <a:buFont typeface="Trebuchet MS"/>
              <a:buNone/>
            </a:pPr>
            <a:r>
              <a:rPr b="1" lang="en" sz="2500">
                <a:solidFill>
                  <a:schemeClr val="dk1"/>
                </a:solidFill>
              </a:rPr>
              <a:t>Raspberry Pi Comparisons</a:t>
            </a:r>
            <a:endParaRPr b="1" sz="2500">
              <a:solidFill>
                <a:schemeClr val="dk1"/>
              </a:solidFill>
            </a:endParaRPr>
          </a:p>
        </p:txBody>
      </p:sp>
      <p:graphicFrame>
        <p:nvGraphicFramePr>
          <p:cNvPr id="339" name="Google Shape;339;p14"/>
          <p:cNvGraphicFramePr/>
          <p:nvPr/>
        </p:nvGraphicFramePr>
        <p:xfrm>
          <a:off x="482150" y="2676525"/>
          <a:ext cx="3000000" cy="3000000"/>
        </p:xfrm>
        <a:graphic>
          <a:graphicData uri="http://schemas.openxmlformats.org/drawingml/2006/table">
            <a:tbl>
              <a:tblPr>
                <a:noFill/>
                <a:tableStyleId>{6FE1D6C4-7721-420F-967F-212F483EE16C}</a:tableStyleId>
              </a:tblPr>
              <a:tblGrid>
                <a:gridCol w="1454000"/>
                <a:gridCol w="2547650"/>
                <a:gridCol w="976950"/>
                <a:gridCol w="1592800"/>
                <a:gridCol w="1608275"/>
              </a:tblGrid>
              <a:tr h="291450">
                <a:tc>
                  <a:txBody>
                    <a:bodyPr/>
                    <a:lstStyle/>
                    <a:p>
                      <a:pPr indent="0" lvl="0" marL="63500" marR="63500" rtl="0" algn="l">
                        <a:lnSpc>
                          <a:spcPct val="115000"/>
                        </a:lnSpc>
                        <a:spcBef>
                          <a:spcPts val="0"/>
                        </a:spcBef>
                        <a:spcAft>
                          <a:spcPts val="0"/>
                        </a:spcAft>
                        <a:buClr>
                          <a:schemeClr val="dk1"/>
                        </a:buClr>
                        <a:buSzPts val="1000"/>
                        <a:buFont typeface="Times New Roman"/>
                        <a:buNone/>
                      </a:pPr>
                      <a:r>
                        <a:rPr b="1" lang="en" sz="1000" u="none" cap="none" strike="noStrike">
                          <a:latin typeface="Times New Roman"/>
                          <a:ea typeface="Times New Roman"/>
                          <a:cs typeface="Times New Roman"/>
                          <a:sym typeface="Times New Roman"/>
                        </a:rPr>
                        <a:t>Model </a:t>
                      </a:r>
                      <a:endParaRPr b="1" sz="1000" u="none" cap="none" strike="noStrike">
                        <a:latin typeface="Times New Roman"/>
                        <a:ea typeface="Times New Roman"/>
                        <a:cs typeface="Times New Roman"/>
                        <a:sym typeface="Times New Roman"/>
                      </a:endParaRPr>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CCCCC"/>
                    </a:solidFill>
                  </a:tcPr>
                </a:tc>
                <a:tc>
                  <a:txBody>
                    <a:bodyPr/>
                    <a:lstStyle/>
                    <a:p>
                      <a:pPr indent="0" lvl="0" marL="63500" marR="63500" rtl="0" algn="l">
                        <a:lnSpc>
                          <a:spcPct val="115000"/>
                        </a:lnSpc>
                        <a:spcBef>
                          <a:spcPts val="0"/>
                        </a:spcBef>
                        <a:spcAft>
                          <a:spcPts val="0"/>
                        </a:spcAft>
                        <a:buClr>
                          <a:schemeClr val="dk1"/>
                        </a:buClr>
                        <a:buSzPts val="1000"/>
                        <a:buFont typeface="Times New Roman"/>
                        <a:buNone/>
                      </a:pPr>
                      <a:r>
                        <a:rPr b="1" lang="en" sz="1000" u="none" cap="none" strike="noStrike">
                          <a:latin typeface="Times New Roman"/>
                          <a:ea typeface="Times New Roman"/>
                          <a:cs typeface="Times New Roman"/>
                          <a:sym typeface="Times New Roman"/>
                        </a:rPr>
                        <a:t>CPU </a:t>
                      </a:r>
                      <a:endParaRPr b="1" sz="1000" u="none" cap="none" strike="noStrike">
                        <a:latin typeface="Times New Roman"/>
                        <a:ea typeface="Times New Roman"/>
                        <a:cs typeface="Times New Roman"/>
                        <a:sym typeface="Times New Roman"/>
                      </a:endParaRPr>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CCCCC"/>
                    </a:solidFill>
                  </a:tcPr>
                </a:tc>
                <a:tc>
                  <a:txBody>
                    <a:bodyPr/>
                    <a:lstStyle/>
                    <a:p>
                      <a:pPr indent="0" lvl="0" marL="63500" marR="63500" rtl="0" algn="l">
                        <a:lnSpc>
                          <a:spcPct val="115000"/>
                        </a:lnSpc>
                        <a:spcBef>
                          <a:spcPts val="0"/>
                        </a:spcBef>
                        <a:spcAft>
                          <a:spcPts val="0"/>
                        </a:spcAft>
                        <a:buClr>
                          <a:schemeClr val="dk1"/>
                        </a:buClr>
                        <a:buSzPts val="1000"/>
                        <a:buFont typeface="Times New Roman"/>
                        <a:buNone/>
                      </a:pPr>
                      <a:r>
                        <a:rPr b="1" lang="en" sz="1000" u="none" cap="none" strike="noStrike">
                          <a:latin typeface="Times New Roman"/>
                          <a:ea typeface="Times New Roman"/>
                          <a:cs typeface="Times New Roman"/>
                          <a:sym typeface="Times New Roman"/>
                        </a:rPr>
                        <a:t>RAM </a:t>
                      </a:r>
                      <a:endParaRPr b="1" sz="1000" u="none" cap="none" strike="noStrike">
                        <a:latin typeface="Times New Roman"/>
                        <a:ea typeface="Times New Roman"/>
                        <a:cs typeface="Times New Roman"/>
                        <a:sym typeface="Times New Roman"/>
                      </a:endParaRPr>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CCCCC"/>
                    </a:solidFill>
                  </a:tcPr>
                </a:tc>
                <a:tc>
                  <a:txBody>
                    <a:bodyPr/>
                    <a:lstStyle/>
                    <a:p>
                      <a:pPr indent="0" lvl="0" marL="63500" marR="63500" rtl="0" algn="l">
                        <a:lnSpc>
                          <a:spcPct val="115000"/>
                        </a:lnSpc>
                        <a:spcBef>
                          <a:spcPts val="0"/>
                        </a:spcBef>
                        <a:spcAft>
                          <a:spcPts val="0"/>
                        </a:spcAft>
                        <a:buClr>
                          <a:schemeClr val="dk1"/>
                        </a:buClr>
                        <a:buSzPts val="1000"/>
                        <a:buFont typeface="Times New Roman"/>
                        <a:buNone/>
                      </a:pPr>
                      <a:r>
                        <a:rPr b="1" lang="en" sz="1000" u="none" cap="none" strike="noStrike">
                          <a:latin typeface="Times New Roman"/>
                          <a:ea typeface="Times New Roman"/>
                          <a:cs typeface="Times New Roman"/>
                          <a:sym typeface="Times New Roman"/>
                        </a:rPr>
                        <a:t>Bluetooth </a:t>
                      </a:r>
                      <a:endParaRPr b="1" sz="1000" u="none" cap="none" strike="noStrike">
                        <a:latin typeface="Times New Roman"/>
                        <a:ea typeface="Times New Roman"/>
                        <a:cs typeface="Times New Roman"/>
                        <a:sym typeface="Times New Roman"/>
                      </a:endParaRPr>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CCCCC"/>
                    </a:solidFill>
                  </a:tcPr>
                </a:tc>
                <a:tc>
                  <a:txBody>
                    <a:bodyPr/>
                    <a:lstStyle/>
                    <a:p>
                      <a:pPr indent="0" lvl="0" marL="63500" marR="63500" rtl="0" algn="l">
                        <a:lnSpc>
                          <a:spcPct val="115000"/>
                        </a:lnSpc>
                        <a:spcBef>
                          <a:spcPts val="0"/>
                        </a:spcBef>
                        <a:spcAft>
                          <a:spcPts val="0"/>
                        </a:spcAft>
                        <a:buClr>
                          <a:schemeClr val="dk1"/>
                        </a:buClr>
                        <a:buSzPts val="1000"/>
                        <a:buFont typeface="Times New Roman"/>
                        <a:buNone/>
                      </a:pPr>
                      <a:r>
                        <a:rPr b="1" lang="en" sz="1000" u="none" cap="none" strike="noStrike">
                          <a:latin typeface="Times New Roman"/>
                          <a:ea typeface="Times New Roman"/>
                          <a:cs typeface="Times New Roman"/>
                          <a:sym typeface="Times New Roman"/>
                        </a:rPr>
                        <a:t>Cost </a:t>
                      </a:r>
                      <a:endParaRPr b="1" sz="1000" u="none" cap="none" strike="noStrike">
                        <a:latin typeface="Times New Roman"/>
                        <a:ea typeface="Times New Roman"/>
                        <a:cs typeface="Times New Roman"/>
                        <a:sym typeface="Times New Roman"/>
                      </a:endParaRPr>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CCCCC"/>
                    </a:solidFill>
                  </a:tcPr>
                </a:tc>
              </a:tr>
              <a:tr h="127000">
                <a:tc>
                  <a:txBody>
                    <a:bodyPr/>
                    <a:lstStyle/>
                    <a:p>
                      <a:pPr indent="0" lvl="0" marL="63500" marR="63500" rtl="0" algn="l">
                        <a:lnSpc>
                          <a:spcPct val="115000"/>
                        </a:lnSpc>
                        <a:spcBef>
                          <a:spcPts val="0"/>
                        </a:spcBef>
                        <a:spcAft>
                          <a:spcPts val="0"/>
                        </a:spcAft>
                        <a:buClr>
                          <a:schemeClr val="dk1"/>
                        </a:buClr>
                        <a:buSzPts val="1000"/>
                        <a:buFont typeface="Trebuchet MS"/>
                        <a:buNone/>
                      </a:pPr>
                      <a:r>
                        <a:rPr b="1" lang="en" sz="1000" u="none" cap="none" strike="noStrike"/>
                        <a:t>Raspberry Pi 3 B </a:t>
                      </a:r>
                      <a:endParaRPr b="1"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Quad Core 1.2GHz Broadcom BCM2837 64bit CPU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1GB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4.1 Bluetooth Low Energy (BLE)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$41.09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392225">
                <a:tc>
                  <a:txBody>
                    <a:bodyPr/>
                    <a:lstStyle/>
                    <a:p>
                      <a:pPr indent="0" lvl="0" marL="63500" marR="63500" rtl="0" algn="l">
                        <a:lnSpc>
                          <a:spcPct val="115000"/>
                        </a:lnSpc>
                        <a:spcBef>
                          <a:spcPts val="0"/>
                        </a:spcBef>
                        <a:spcAft>
                          <a:spcPts val="0"/>
                        </a:spcAft>
                        <a:buClr>
                          <a:schemeClr val="dk1"/>
                        </a:buClr>
                        <a:buSzPts val="1000"/>
                        <a:buFont typeface="Trebuchet MS"/>
                        <a:buNone/>
                      </a:pPr>
                      <a:r>
                        <a:rPr b="1" lang="en" sz="1000" u="none" cap="none" strike="noStrike"/>
                        <a:t>Raspberry Pi 4 B </a:t>
                      </a:r>
                      <a:endParaRPr b="1"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6D7A8"/>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Broadcom BCM2711, Quad core Cortex-A72 (ARM v8) 64-bit SoC @ 1.8GHz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6D7A8"/>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1GB, 2GB, 4GB, 8GB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6D7A8"/>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Bluetooth Low Energy (BLE) / Bluetooth 5.0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6D7A8"/>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$55.00 </a:t>
                      </a:r>
                      <a:endParaRPr sz="1000" u="none" cap="none" strike="noStrike"/>
                    </a:p>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(4GB model price)</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6D7A8"/>
                    </a:solidFill>
                  </a:tcPr>
                </a:tc>
              </a:tr>
              <a:tr h="432500">
                <a:tc>
                  <a:txBody>
                    <a:bodyPr/>
                    <a:lstStyle/>
                    <a:p>
                      <a:pPr indent="0" lvl="0" marL="63500" marR="63500" rtl="0" algn="l">
                        <a:lnSpc>
                          <a:spcPct val="115000"/>
                        </a:lnSpc>
                        <a:spcBef>
                          <a:spcPts val="0"/>
                        </a:spcBef>
                        <a:spcAft>
                          <a:spcPts val="0"/>
                        </a:spcAft>
                        <a:buClr>
                          <a:schemeClr val="dk1"/>
                        </a:buClr>
                        <a:buSzPts val="1000"/>
                        <a:buFont typeface="Trebuchet MS"/>
                        <a:buNone/>
                      </a:pPr>
                      <a:r>
                        <a:rPr b="1" lang="en" sz="1000" u="none" cap="none" strike="noStrike"/>
                        <a:t>Raspberry Pi 5 </a:t>
                      </a:r>
                      <a:endParaRPr b="1"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Broadcom BCM2712 quad-core Arm Cortex A76 processor @ 2.4GHz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4GB, 8GB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Bluetooth Low Energy (BLE) / Bluetooth 5.0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$60.00 </a:t>
                      </a:r>
                      <a:endParaRPr sz="1000" u="none" cap="none" strike="noStrike"/>
                    </a:p>
                    <a:p>
                      <a:pPr indent="0" lvl="0" marL="63500" marR="63500" rtl="0" algn="l">
                        <a:lnSpc>
                          <a:spcPct val="115000"/>
                        </a:lnSpc>
                        <a:spcBef>
                          <a:spcPts val="0"/>
                        </a:spcBef>
                        <a:spcAft>
                          <a:spcPts val="0"/>
                        </a:spcAft>
                        <a:buClr>
                          <a:schemeClr val="dk1"/>
                        </a:buClr>
                        <a:buSzPts val="1100"/>
                        <a:buFont typeface="Arial"/>
                        <a:buNone/>
                      </a:pPr>
                      <a:r>
                        <a:rPr lang="en" sz="1000" u="none" cap="none" strike="noStrike">
                          <a:solidFill>
                            <a:schemeClr val="dk1"/>
                          </a:solidFill>
                        </a:rPr>
                        <a:t>(4GB model price)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bl>
          </a:graphicData>
        </a:graphic>
      </p:graphicFrame>
      <p:pic>
        <p:nvPicPr>
          <p:cNvPr id="340" name="Google Shape;340;p14"/>
          <p:cNvPicPr preferRelativeResize="0"/>
          <p:nvPr/>
        </p:nvPicPr>
        <p:blipFill rotWithShape="1">
          <a:blip r:embed="rId3">
            <a:alphaModFix/>
          </a:blip>
          <a:srcRect b="0" l="0" r="0" t="0"/>
          <a:stretch/>
        </p:blipFill>
        <p:spPr>
          <a:xfrm>
            <a:off x="4969039" y="1240250"/>
            <a:ext cx="1766875" cy="1399796"/>
          </a:xfrm>
          <a:prstGeom prst="rect">
            <a:avLst/>
          </a:prstGeom>
          <a:noFill/>
          <a:ln>
            <a:noFill/>
          </a:ln>
        </p:spPr>
      </p:pic>
      <p:sp>
        <p:nvSpPr>
          <p:cNvPr id="341" name="Google Shape;341;p14"/>
          <p:cNvSpPr txBox="1"/>
          <p:nvPr/>
        </p:nvSpPr>
        <p:spPr>
          <a:xfrm>
            <a:off x="438750" y="750000"/>
            <a:ext cx="6733500" cy="660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800"/>
              <a:buFont typeface="Trebuchet MS"/>
              <a:buNone/>
            </a:pPr>
            <a:r>
              <a:rPr b="0" i="0" lang="en" sz="1800" u="none" cap="none" strike="noStrike">
                <a:solidFill>
                  <a:schemeClr val="dk2"/>
                </a:solidFill>
                <a:latin typeface="Trebuchet MS"/>
                <a:ea typeface="Trebuchet MS"/>
                <a:cs typeface="Trebuchet MS"/>
                <a:sym typeface="Trebuchet MS"/>
              </a:rPr>
              <a:t>Our specification requirements:</a:t>
            </a:r>
            <a:endParaRPr b="0" i="0" sz="18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Processing power capable of running computer </a:t>
            </a:r>
            <a:br>
              <a:rPr b="0" i="0" lang="en" sz="1200" u="none" cap="none" strike="noStrike">
                <a:solidFill>
                  <a:schemeClr val="dk2"/>
                </a:solidFill>
                <a:latin typeface="Trebuchet MS"/>
                <a:ea typeface="Trebuchet MS"/>
                <a:cs typeface="Trebuchet MS"/>
                <a:sym typeface="Trebuchet MS"/>
              </a:rPr>
            </a:br>
            <a:r>
              <a:rPr b="0" i="0" lang="en" sz="1200" u="none" cap="none" strike="noStrike">
                <a:solidFill>
                  <a:schemeClr val="dk2"/>
                </a:solidFill>
                <a:latin typeface="Trebuchet MS"/>
                <a:ea typeface="Trebuchet MS"/>
                <a:cs typeface="Trebuchet MS"/>
                <a:sym typeface="Trebuchet MS"/>
              </a:rPr>
              <a:t>vision software (at least 2 cores)</a:t>
            </a:r>
            <a:endParaRPr b="0" i="0" sz="1600" u="none" cap="none" strike="noStrike">
              <a:solidFill>
                <a:schemeClr val="dk1"/>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At least 4 GB RAM for computer vision software</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Bluetooth 5.0</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Low cost</a:t>
            </a:r>
            <a:endParaRPr b="0" i="0" sz="1200" u="none" cap="none" strike="noStrike">
              <a:solidFill>
                <a:schemeClr val="dk2"/>
              </a:solidFill>
              <a:latin typeface="Trebuchet MS"/>
              <a:ea typeface="Trebuchet MS"/>
              <a:cs typeface="Trebuchet MS"/>
              <a:sym typeface="Trebuchet MS"/>
            </a:endParaRPr>
          </a:p>
          <a:p>
            <a:pPr indent="0" lvl="0" marL="457200" marR="0" rtl="0" algn="l">
              <a:spcBef>
                <a:spcPts val="1000"/>
              </a:spcBef>
              <a:spcAft>
                <a:spcPts val="0"/>
              </a:spcAft>
              <a:buClr>
                <a:schemeClr val="dk1"/>
              </a:buClr>
              <a:buSzPts val="1100"/>
              <a:buFont typeface="Trebuchet MS"/>
              <a:buNone/>
            </a:pPr>
            <a:r>
              <a:t/>
            </a:r>
            <a:endParaRPr b="0" i="0" sz="1100" u="none" cap="none" strike="noStrike">
              <a:solidFill>
                <a:schemeClr val="dk2"/>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200"/>
              <a:buFont typeface="Trebuchet MS"/>
              <a:buNone/>
            </a:pPr>
            <a:r>
              <a:t/>
            </a:r>
            <a:endParaRPr b="0" i="0" sz="1200" u="none" cap="none" strike="noStrike">
              <a:solidFill>
                <a:schemeClr val="dk2"/>
              </a:solidFill>
              <a:latin typeface="Trebuchet MS"/>
              <a:ea typeface="Trebuchet MS"/>
              <a:cs typeface="Trebuchet MS"/>
              <a:sym typeface="Trebuchet MS"/>
            </a:endParaRPr>
          </a:p>
        </p:txBody>
      </p:sp>
      <p:sp>
        <p:nvSpPr>
          <p:cNvPr id="342" name="Google Shape;342;p14"/>
          <p:cNvSpPr txBox="1"/>
          <p:nvPr/>
        </p:nvSpPr>
        <p:spPr>
          <a:xfrm>
            <a:off x="5325341" y="999645"/>
            <a:ext cx="1697700" cy="247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800"/>
              <a:buFont typeface="Trebuchet MS"/>
              <a:buNone/>
            </a:pPr>
            <a:r>
              <a:rPr b="1" i="0" lang="en" sz="800" u="none" cap="none" strike="noStrike">
                <a:solidFill>
                  <a:schemeClr val="dk2"/>
                </a:solidFill>
                <a:latin typeface="Trebuchet MS"/>
                <a:ea typeface="Trebuchet MS"/>
                <a:cs typeface="Trebuchet MS"/>
                <a:sym typeface="Trebuchet MS"/>
              </a:rPr>
              <a:t>Raspberry Pi 4 4GB model</a:t>
            </a:r>
            <a:endParaRPr b="1" i="0" sz="800" u="none" cap="none" strike="noStrike">
              <a:solidFill>
                <a:schemeClr val="dk2"/>
              </a:solidFill>
              <a:latin typeface="Trebuchet MS"/>
              <a:ea typeface="Trebuchet MS"/>
              <a:cs typeface="Trebuchet MS"/>
              <a:sym typeface="Trebuchet MS"/>
            </a:endParaRPr>
          </a:p>
        </p:txBody>
      </p:sp>
      <p:pic>
        <p:nvPicPr>
          <p:cNvPr id="343" name="Google Shape;343;p14"/>
          <p:cNvPicPr preferRelativeResize="0"/>
          <p:nvPr/>
        </p:nvPicPr>
        <p:blipFill rotWithShape="1">
          <a:blip r:embed="rId4">
            <a:alphaModFix/>
          </a:blip>
          <a:srcRect b="0" l="0" r="0" t="0"/>
          <a:stretch/>
        </p:blipFill>
        <p:spPr>
          <a:xfrm>
            <a:off x="8568000" y="-12"/>
            <a:ext cx="576000" cy="576000"/>
          </a:xfrm>
          <a:prstGeom prst="ellipse">
            <a:avLst/>
          </a:prstGeom>
          <a:noFill/>
          <a:ln>
            <a:noFill/>
          </a:ln>
          <a:effectLst>
            <a:outerShdw blurRad="57150" rotWithShape="0" algn="bl" dir="5400000" dist="19050">
              <a:srgbClr val="000000">
                <a:alpha val="49803"/>
              </a:srgbClr>
            </a:outerShdw>
          </a:effectLst>
        </p:spPr>
      </p:pic>
      <p:cxnSp>
        <p:nvCxnSpPr>
          <p:cNvPr id="344" name="Google Shape;344;p14"/>
          <p:cNvCxnSpPr/>
          <p:nvPr/>
        </p:nvCxnSpPr>
        <p:spPr>
          <a:xfrm flipH="1" rot="10800000">
            <a:off x="387425" y="630246"/>
            <a:ext cx="4096500" cy="3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5"/>
          <p:cNvSpPr txBox="1"/>
          <p:nvPr>
            <p:ph type="title"/>
          </p:nvPr>
        </p:nvSpPr>
        <p:spPr>
          <a:xfrm>
            <a:off x="311700" y="0"/>
            <a:ext cx="8520600" cy="6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1"/>
              </a:buClr>
              <a:buSzPts val="990"/>
              <a:buFont typeface="Trebuchet MS"/>
              <a:buNone/>
            </a:pPr>
            <a:r>
              <a:rPr b="1" lang="en">
                <a:solidFill>
                  <a:schemeClr val="dk1"/>
                </a:solidFill>
              </a:rPr>
              <a:t>Microcontroller</a:t>
            </a:r>
            <a:endParaRPr b="1">
              <a:solidFill>
                <a:schemeClr val="dk1"/>
              </a:solidFill>
            </a:endParaRPr>
          </a:p>
        </p:txBody>
      </p:sp>
      <p:sp>
        <p:nvSpPr>
          <p:cNvPr id="350" name="Google Shape;350;p15"/>
          <p:cNvSpPr txBox="1"/>
          <p:nvPr>
            <p:ph idx="1" type="body"/>
          </p:nvPr>
        </p:nvSpPr>
        <p:spPr>
          <a:xfrm>
            <a:off x="143075" y="542525"/>
            <a:ext cx="4024500" cy="4014300"/>
          </a:xfrm>
          <a:prstGeom prst="rect">
            <a:avLst/>
          </a:prstGeom>
          <a:noFill/>
          <a:ln>
            <a:noFill/>
          </a:ln>
        </p:spPr>
        <p:txBody>
          <a:bodyPr anchorCtr="0" anchor="t" bIns="91425" lIns="91425" spcFirstLastPara="1" rIns="91425" wrap="square" tIns="182875">
            <a:normAutofit/>
          </a:bodyPr>
          <a:lstStyle/>
          <a:p>
            <a:pPr indent="-311150" lvl="0" marL="457200" rtl="0" algn="l">
              <a:lnSpc>
                <a:spcPct val="150000"/>
              </a:lnSpc>
              <a:spcBef>
                <a:spcPts val="0"/>
              </a:spcBef>
              <a:spcAft>
                <a:spcPts val="0"/>
              </a:spcAft>
              <a:buClr>
                <a:schemeClr val="dk2"/>
              </a:buClr>
              <a:buSzPts val="1300"/>
              <a:buChar char="●"/>
            </a:pPr>
            <a:r>
              <a:rPr lang="en" sz="1300">
                <a:solidFill>
                  <a:schemeClr val="dk2"/>
                </a:solidFill>
              </a:rPr>
              <a:t>Specifications: Communication protocols, number of pins, and memory.</a:t>
            </a:r>
            <a:endParaRPr sz="1300">
              <a:solidFill>
                <a:schemeClr val="dk2"/>
              </a:solidFill>
            </a:endParaRPr>
          </a:p>
          <a:p>
            <a:pPr indent="-311150" lvl="0" marL="457200" rtl="0" algn="l">
              <a:lnSpc>
                <a:spcPct val="150000"/>
              </a:lnSpc>
              <a:spcBef>
                <a:spcPts val="0"/>
              </a:spcBef>
              <a:spcAft>
                <a:spcPts val="0"/>
              </a:spcAft>
              <a:buClr>
                <a:schemeClr val="dk2"/>
              </a:buClr>
              <a:buSzPts val="1300"/>
              <a:buChar char="●"/>
            </a:pPr>
            <a:r>
              <a:rPr lang="en" sz="1300">
                <a:solidFill>
                  <a:schemeClr val="dk2"/>
                </a:solidFill>
              </a:rPr>
              <a:t>Our MCU must support 9 peripherals</a:t>
            </a:r>
            <a:endParaRPr sz="1300">
              <a:solidFill>
                <a:schemeClr val="dk2"/>
              </a:solidFill>
            </a:endParaRPr>
          </a:p>
          <a:p>
            <a:pPr indent="-293220" lvl="1" marL="914400" rtl="0" algn="l">
              <a:lnSpc>
                <a:spcPct val="150000"/>
              </a:lnSpc>
              <a:spcBef>
                <a:spcPts val="0"/>
              </a:spcBef>
              <a:spcAft>
                <a:spcPts val="0"/>
              </a:spcAft>
              <a:buClr>
                <a:schemeClr val="dk2"/>
              </a:buClr>
              <a:buSzPts val="1018"/>
              <a:buChar char="○"/>
            </a:pPr>
            <a:r>
              <a:rPr lang="en" sz="1017">
                <a:solidFill>
                  <a:schemeClr val="dk2"/>
                </a:solidFill>
              </a:rPr>
              <a:t>1 Hx711</a:t>
            </a:r>
            <a:endParaRPr sz="1017">
              <a:solidFill>
                <a:schemeClr val="dk2"/>
              </a:solidFill>
            </a:endParaRPr>
          </a:p>
          <a:p>
            <a:pPr indent="-293220" lvl="1" marL="914400" rtl="0" algn="l">
              <a:lnSpc>
                <a:spcPct val="150000"/>
              </a:lnSpc>
              <a:spcBef>
                <a:spcPts val="0"/>
              </a:spcBef>
              <a:spcAft>
                <a:spcPts val="0"/>
              </a:spcAft>
              <a:buClr>
                <a:schemeClr val="dk2"/>
              </a:buClr>
              <a:buSzPts val="1018"/>
              <a:buChar char="○"/>
            </a:pPr>
            <a:r>
              <a:rPr lang="en" sz="1017">
                <a:solidFill>
                  <a:schemeClr val="dk2"/>
                </a:solidFill>
              </a:rPr>
              <a:t>1 Motor controller</a:t>
            </a:r>
            <a:endParaRPr sz="1017">
              <a:solidFill>
                <a:schemeClr val="dk2"/>
              </a:solidFill>
            </a:endParaRPr>
          </a:p>
          <a:p>
            <a:pPr indent="-293220" lvl="1" marL="914400" rtl="0" algn="l">
              <a:lnSpc>
                <a:spcPct val="150000"/>
              </a:lnSpc>
              <a:spcBef>
                <a:spcPts val="0"/>
              </a:spcBef>
              <a:spcAft>
                <a:spcPts val="0"/>
              </a:spcAft>
              <a:buClr>
                <a:schemeClr val="dk2"/>
              </a:buClr>
              <a:buSzPts val="1018"/>
              <a:buChar char="○"/>
            </a:pPr>
            <a:r>
              <a:rPr lang="en" sz="1017">
                <a:solidFill>
                  <a:schemeClr val="dk2"/>
                </a:solidFill>
              </a:rPr>
              <a:t>1 TFT LCD</a:t>
            </a:r>
            <a:endParaRPr sz="1017">
              <a:solidFill>
                <a:schemeClr val="dk2"/>
              </a:solidFill>
            </a:endParaRPr>
          </a:p>
          <a:p>
            <a:pPr indent="-293220" lvl="1" marL="914400" rtl="0" algn="l">
              <a:lnSpc>
                <a:spcPct val="150000"/>
              </a:lnSpc>
              <a:spcBef>
                <a:spcPts val="0"/>
              </a:spcBef>
              <a:spcAft>
                <a:spcPts val="0"/>
              </a:spcAft>
              <a:buClr>
                <a:schemeClr val="dk2"/>
              </a:buClr>
              <a:buSzPts val="1018"/>
              <a:buChar char="○"/>
            </a:pPr>
            <a:r>
              <a:rPr lang="en" sz="1017">
                <a:solidFill>
                  <a:schemeClr val="dk2"/>
                </a:solidFill>
              </a:rPr>
              <a:t>3 Pushbutton Switches</a:t>
            </a:r>
            <a:endParaRPr sz="1017">
              <a:solidFill>
                <a:schemeClr val="dk2"/>
              </a:solidFill>
            </a:endParaRPr>
          </a:p>
          <a:p>
            <a:pPr indent="-293220" lvl="1" marL="914400" rtl="0" algn="l">
              <a:lnSpc>
                <a:spcPct val="150000"/>
              </a:lnSpc>
              <a:spcBef>
                <a:spcPts val="0"/>
              </a:spcBef>
              <a:spcAft>
                <a:spcPts val="0"/>
              </a:spcAft>
              <a:buClr>
                <a:schemeClr val="dk2"/>
              </a:buClr>
              <a:buSzPts val="1018"/>
              <a:buChar char="○"/>
            </a:pPr>
            <a:r>
              <a:rPr lang="en" sz="1017">
                <a:solidFill>
                  <a:schemeClr val="dk2"/>
                </a:solidFill>
              </a:rPr>
              <a:t>2 Potentiometers</a:t>
            </a:r>
            <a:endParaRPr sz="1017">
              <a:solidFill>
                <a:schemeClr val="dk2"/>
              </a:solidFill>
            </a:endParaRPr>
          </a:p>
          <a:p>
            <a:pPr indent="-293220" lvl="1" marL="914400" rtl="0" algn="l">
              <a:lnSpc>
                <a:spcPct val="150000"/>
              </a:lnSpc>
              <a:spcBef>
                <a:spcPts val="0"/>
              </a:spcBef>
              <a:spcAft>
                <a:spcPts val="0"/>
              </a:spcAft>
              <a:buClr>
                <a:schemeClr val="dk2"/>
              </a:buClr>
              <a:buSzPts val="1018"/>
              <a:buChar char="○"/>
            </a:pPr>
            <a:r>
              <a:rPr lang="en" sz="1017">
                <a:solidFill>
                  <a:schemeClr val="dk2"/>
                </a:solidFill>
              </a:rPr>
              <a:t>1 Raspberry Pi</a:t>
            </a:r>
            <a:endParaRPr sz="1017">
              <a:solidFill>
                <a:schemeClr val="dk2"/>
              </a:solidFill>
            </a:endParaRPr>
          </a:p>
          <a:p>
            <a:pPr indent="-311150" lvl="0" marL="457200" rtl="0" algn="l">
              <a:lnSpc>
                <a:spcPct val="150000"/>
              </a:lnSpc>
              <a:spcBef>
                <a:spcPts val="0"/>
              </a:spcBef>
              <a:spcAft>
                <a:spcPts val="0"/>
              </a:spcAft>
              <a:buClr>
                <a:schemeClr val="dk2"/>
              </a:buClr>
              <a:buSzPts val="1300"/>
              <a:buChar char="●"/>
            </a:pPr>
            <a:r>
              <a:rPr lang="en" sz="1300">
                <a:solidFill>
                  <a:schemeClr val="dk2"/>
                </a:solidFill>
              </a:rPr>
              <a:t>TFT LCDs are RAM intensive</a:t>
            </a:r>
            <a:endParaRPr sz="1300">
              <a:solidFill>
                <a:schemeClr val="dk2"/>
              </a:solidFill>
            </a:endParaRPr>
          </a:p>
          <a:p>
            <a:pPr indent="-311150" lvl="1" marL="914400" rtl="0" algn="l">
              <a:lnSpc>
                <a:spcPct val="150000"/>
              </a:lnSpc>
              <a:spcBef>
                <a:spcPts val="0"/>
              </a:spcBef>
              <a:spcAft>
                <a:spcPts val="0"/>
              </a:spcAft>
              <a:buClr>
                <a:schemeClr val="dk2"/>
              </a:buClr>
              <a:buSzPts val="1300"/>
              <a:buChar char="○"/>
            </a:pPr>
            <a:r>
              <a:rPr lang="en" sz="1300">
                <a:solidFill>
                  <a:schemeClr val="dk2"/>
                </a:solidFill>
              </a:rPr>
              <a:t>Displaying a colored UCF logo took 1 KB of RAM alone</a:t>
            </a:r>
            <a:endParaRPr sz="1300">
              <a:solidFill>
                <a:schemeClr val="dk2"/>
              </a:solidFill>
            </a:endParaRPr>
          </a:p>
          <a:p>
            <a:pPr indent="-311150" lvl="0" marL="457200" rtl="0" algn="l">
              <a:lnSpc>
                <a:spcPct val="150000"/>
              </a:lnSpc>
              <a:spcBef>
                <a:spcPts val="0"/>
              </a:spcBef>
              <a:spcAft>
                <a:spcPts val="0"/>
              </a:spcAft>
              <a:buClr>
                <a:schemeClr val="dk2"/>
              </a:buClr>
              <a:buSzPts val="1300"/>
              <a:buChar char="●"/>
            </a:pPr>
            <a:r>
              <a:rPr lang="en" sz="1300">
                <a:solidFill>
                  <a:schemeClr val="dk2"/>
                </a:solidFill>
              </a:rPr>
              <a:t>Form factor and pin count was considered to allow manual soldering if PCB malfunctioned</a:t>
            </a:r>
            <a:endParaRPr sz="1300">
              <a:solidFill>
                <a:schemeClr val="dk2"/>
              </a:solidFill>
            </a:endParaRPr>
          </a:p>
        </p:txBody>
      </p:sp>
      <p:graphicFrame>
        <p:nvGraphicFramePr>
          <p:cNvPr id="351" name="Google Shape;351;p15"/>
          <p:cNvGraphicFramePr/>
          <p:nvPr/>
        </p:nvGraphicFramePr>
        <p:xfrm>
          <a:off x="4021094" y="366511"/>
          <a:ext cx="3000000" cy="3000000"/>
        </p:xfrm>
        <a:graphic>
          <a:graphicData uri="http://schemas.openxmlformats.org/drawingml/2006/table">
            <a:tbl>
              <a:tblPr>
                <a:noFill/>
                <a:tableStyleId>{DF1B5C0F-08DA-45F8-95B9-79A3A3C643A0}</a:tableStyleId>
              </a:tblPr>
              <a:tblGrid>
                <a:gridCol w="908900"/>
                <a:gridCol w="887525"/>
                <a:gridCol w="930300"/>
                <a:gridCol w="908900"/>
                <a:gridCol w="908900"/>
              </a:tblGrid>
              <a:tr h="244025">
                <a:tc>
                  <a:txBody>
                    <a:bodyPr/>
                    <a:lstStyle/>
                    <a:p>
                      <a:pPr indent="0" lvl="0" marL="0" marR="0" rtl="0" algn="l">
                        <a:lnSpc>
                          <a:spcPct val="100000"/>
                        </a:lnSpc>
                        <a:spcBef>
                          <a:spcPts val="0"/>
                        </a:spcBef>
                        <a:spcAft>
                          <a:spcPts val="0"/>
                        </a:spcAft>
                        <a:buClr>
                          <a:schemeClr val="dk1"/>
                        </a:buClr>
                        <a:buSzPts val="800"/>
                        <a:buFont typeface="Trebuchet MS"/>
                        <a:buNone/>
                      </a:pPr>
                      <a:r>
                        <a:rPr b="1" lang="en" sz="800" u="none" cap="none" strike="noStrike"/>
                        <a:t>Microcontroller</a:t>
                      </a:r>
                      <a:endParaRPr b="1"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A6A6A6"/>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b="1" lang="en" sz="800" u="none" cap="none" strike="noStrike"/>
                        <a:t>ATmega328P</a:t>
                      </a:r>
                      <a:endParaRPr b="1" sz="800" u="none" cap="none" strike="noStrike"/>
                    </a:p>
                  </a:txBody>
                  <a:tcPr marT="91425" marB="0"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A6A6A6"/>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b="1" lang="en" sz="800" u="none" cap="none" strike="noStrike"/>
                        <a:t>MSP430FR6989</a:t>
                      </a:r>
                      <a:endParaRPr b="1"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A6A6A6"/>
                    </a:solidFill>
                  </a:tcPr>
                </a:tc>
                <a:tc>
                  <a:txBody>
                    <a:bodyPr/>
                    <a:lstStyle/>
                    <a:p>
                      <a:pPr indent="0" lvl="0" marL="0" marR="0" rtl="0" algn="l">
                        <a:lnSpc>
                          <a:spcPct val="100000"/>
                        </a:lnSpc>
                        <a:spcBef>
                          <a:spcPts val="0"/>
                        </a:spcBef>
                        <a:spcAft>
                          <a:spcPts val="0"/>
                        </a:spcAft>
                        <a:buClr>
                          <a:schemeClr val="dk1"/>
                        </a:buClr>
                        <a:buSzPts val="800"/>
                        <a:buFont typeface="Times New Roman"/>
                        <a:buNone/>
                      </a:pPr>
                      <a:r>
                        <a:rPr b="1" lang="en" sz="800" u="none" cap="none" strike="noStrike">
                          <a:solidFill>
                            <a:schemeClr val="dk1"/>
                          </a:solidFill>
                          <a:latin typeface="Times New Roman"/>
                          <a:ea typeface="Times New Roman"/>
                          <a:cs typeface="Times New Roman"/>
                          <a:sym typeface="Times New Roman"/>
                        </a:rPr>
                        <a:t>MSP430FR2476</a:t>
                      </a:r>
                      <a:endParaRPr b="1" sz="1200" u="none" cap="none" strike="noStrike"/>
                    </a:p>
                  </a:txBody>
                  <a:tcPr marT="91425" marB="91425" marR="91425" marL="91425">
                    <a:lnL cap="flat" cmpd="sng" w="12700">
                      <a:solidFill>
                        <a:srgbClr val="BFBFBF"/>
                      </a:solidFill>
                      <a:prstDash val="solid"/>
                      <a:round/>
                      <a:headEnd len="sm" w="sm" type="none"/>
                      <a:tailEnd len="sm" w="sm" type="none"/>
                    </a:lnL>
                    <a:lnB cap="flat" cmpd="sng" w="12700">
                      <a:solidFill>
                        <a:srgbClr val="BFBFBF"/>
                      </a:solidFill>
                      <a:prstDash val="solid"/>
                      <a:round/>
                      <a:headEnd len="sm" w="sm" type="none"/>
                      <a:tailEnd len="sm" w="sm" type="none"/>
                    </a:lnB>
                    <a:solidFill>
                      <a:srgbClr val="A6A6A6"/>
                    </a:solidFill>
                  </a:tcPr>
                </a:tc>
                <a:tc>
                  <a:txBody>
                    <a:bodyPr/>
                    <a:lstStyle/>
                    <a:p>
                      <a:pPr indent="0" lvl="0" marL="0" marR="0" rtl="0" algn="l">
                        <a:lnSpc>
                          <a:spcPct val="100000"/>
                        </a:lnSpc>
                        <a:spcBef>
                          <a:spcPts val="0"/>
                        </a:spcBef>
                        <a:spcAft>
                          <a:spcPts val="0"/>
                        </a:spcAft>
                        <a:buClr>
                          <a:schemeClr val="dk1"/>
                        </a:buClr>
                        <a:buSzPts val="800"/>
                        <a:buFont typeface="Times New Roman"/>
                        <a:buNone/>
                      </a:pPr>
                      <a:r>
                        <a:rPr b="1" lang="en" sz="800" u="none" cap="none" strike="noStrike">
                          <a:solidFill>
                            <a:schemeClr val="dk1"/>
                          </a:solidFill>
                          <a:latin typeface="Times New Roman"/>
                          <a:ea typeface="Times New Roman"/>
                          <a:cs typeface="Times New Roman"/>
                          <a:sym typeface="Times New Roman"/>
                        </a:rPr>
                        <a:t>ESP32-WROOM-32E-N8</a:t>
                      </a:r>
                      <a:endParaRPr b="1" sz="1200" u="none" cap="none" strike="noStrike"/>
                    </a:p>
                  </a:txBody>
                  <a:tcPr marT="91425" marB="91425" marR="91425" marL="91425">
                    <a:lnB cap="flat" cmpd="sng" w="12700">
                      <a:solidFill>
                        <a:srgbClr val="BFBFBF"/>
                      </a:solidFill>
                      <a:prstDash val="solid"/>
                      <a:round/>
                      <a:headEnd len="sm" w="sm" type="none"/>
                      <a:tailEnd len="sm" w="sm" type="none"/>
                    </a:lnB>
                    <a:solidFill>
                      <a:srgbClr val="A6A6A6"/>
                    </a:solidFill>
                  </a:tcPr>
                </a:tc>
              </a:tr>
              <a:tr h="101600">
                <a:tc>
                  <a:txBody>
                    <a:bodyPr/>
                    <a:lstStyle/>
                    <a:p>
                      <a:pPr indent="0" lvl="0" marL="0" marR="0" rtl="0" algn="l">
                        <a:lnSpc>
                          <a:spcPct val="100000"/>
                        </a:lnSpc>
                        <a:spcBef>
                          <a:spcPts val="0"/>
                        </a:spcBef>
                        <a:spcAft>
                          <a:spcPts val="0"/>
                        </a:spcAft>
                        <a:buClr>
                          <a:schemeClr val="dk1"/>
                        </a:buClr>
                        <a:buSzPts val="800"/>
                        <a:buFont typeface="Trebuchet MS"/>
                        <a:buNone/>
                      </a:pPr>
                      <a:r>
                        <a:rPr b="1" lang="en" sz="800" u="none" cap="none" strike="noStrike"/>
                        <a:t>Clock Speed</a:t>
                      </a:r>
                      <a:endParaRPr b="1"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16</a:t>
                      </a:r>
                      <a:r>
                        <a:rPr i="1" lang="en" sz="800" u="none" cap="none" strike="noStrike"/>
                        <a:t> MHz</a:t>
                      </a:r>
                      <a:endParaRPr i="1"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16</a:t>
                      </a:r>
                      <a:r>
                        <a:rPr i="1" lang="en" sz="800" u="none" cap="none" strike="noStrike"/>
                        <a:t> MHz</a:t>
                      </a:r>
                      <a:endParaRPr i="1"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i="1" lang="en" sz="800" u="none" cap="none" strike="noStrike"/>
                        <a:t>16 MHz</a:t>
                      </a:r>
                      <a:endParaRPr i="1"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240</a:t>
                      </a:r>
                      <a:r>
                        <a:rPr i="1" lang="en" sz="800" u="none" cap="none" strike="noStrike"/>
                        <a:t> MHz</a:t>
                      </a:r>
                      <a:endParaRPr i="1"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r>
              <a:tr h="702300">
                <a:tc>
                  <a:txBody>
                    <a:bodyPr/>
                    <a:lstStyle/>
                    <a:p>
                      <a:pPr indent="0" lvl="0" marL="0" marR="0" rtl="0" algn="l">
                        <a:lnSpc>
                          <a:spcPct val="100000"/>
                        </a:lnSpc>
                        <a:spcBef>
                          <a:spcPts val="0"/>
                        </a:spcBef>
                        <a:spcAft>
                          <a:spcPts val="0"/>
                        </a:spcAft>
                        <a:buClr>
                          <a:schemeClr val="dk1"/>
                        </a:buClr>
                        <a:buSzPts val="800"/>
                        <a:buFont typeface="Trebuchet MS"/>
                        <a:buNone/>
                      </a:pPr>
                      <a:r>
                        <a:rPr b="1" lang="en" sz="800" u="none" cap="none" strike="noStrike"/>
                        <a:t>Communication</a:t>
                      </a:r>
                      <a:endParaRPr b="1" sz="800" u="none" cap="none" strike="noStrike"/>
                    </a:p>
                    <a:p>
                      <a:pPr indent="0" lvl="0" marL="0" marR="0" rtl="0" algn="l">
                        <a:lnSpc>
                          <a:spcPct val="100000"/>
                        </a:lnSpc>
                        <a:spcBef>
                          <a:spcPts val="1000"/>
                        </a:spcBef>
                        <a:spcAft>
                          <a:spcPts val="0"/>
                        </a:spcAft>
                        <a:buClr>
                          <a:schemeClr val="dk1"/>
                        </a:buClr>
                        <a:buSzPts val="800"/>
                        <a:buFont typeface="Trebuchet MS"/>
                        <a:buNone/>
                      </a:pPr>
                      <a:r>
                        <a:rPr b="1" lang="en" sz="800" u="none" cap="none" strike="noStrike"/>
                        <a:t>Protocols</a:t>
                      </a:r>
                      <a:endParaRPr b="1"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6 PWM</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1 UART</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1 SPI</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14 PWM</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2 UART</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4 SPI</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14 PWM</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2 UART</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4 SPI</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16 PWM</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3 UART</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4 SPI</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r>
              <a:tr h="304525">
                <a:tc>
                  <a:txBody>
                    <a:bodyPr/>
                    <a:lstStyle/>
                    <a:p>
                      <a:pPr indent="0" lvl="0" marL="0" marR="0" rtl="0" algn="l">
                        <a:lnSpc>
                          <a:spcPct val="100000"/>
                        </a:lnSpc>
                        <a:spcBef>
                          <a:spcPts val="0"/>
                        </a:spcBef>
                        <a:spcAft>
                          <a:spcPts val="0"/>
                        </a:spcAft>
                        <a:buClr>
                          <a:schemeClr val="dk1"/>
                        </a:buClr>
                        <a:buSzPts val="800"/>
                        <a:buFont typeface="Trebuchet MS"/>
                        <a:buNone/>
                      </a:pPr>
                      <a:r>
                        <a:rPr b="1" lang="en" sz="800" u="none" cap="none" strike="noStrike"/>
                        <a:t>GPIO</a:t>
                      </a:r>
                      <a:endParaRPr b="1"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23 GPIOs</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83 GPIO</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43 GPIO</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26 GPIO</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r>
              <a:tr h="366400">
                <a:tc>
                  <a:txBody>
                    <a:bodyPr/>
                    <a:lstStyle/>
                    <a:p>
                      <a:pPr indent="0" lvl="0" marL="0" marR="0" rtl="0" algn="l">
                        <a:lnSpc>
                          <a:spcPct val="100000"/>
                        </a:lnSpc>
                        <a:spcBef>
                          <a:spcPts val="0"/>
                        </a:spcBef>
                        <a:spcAft>
                          <a:spcPts val="0"/>
                        </a:spcAft>
                        <a:buClr>
                          <a:schemeClr val="dk1"/>
                        </a:buClr>
                        <a:buSzPts val="800"/>
                        <a:buFont typeface="Trebuchet MS"/>
                        <a:buNone/>
                      </a:pPr>
                      <a:r>
                        <a:rPr b="1" lang="en" sz="800" u="none" cap="none" strike="noStrike"/>
                        <a:t>Memory</a:t>
                      </a:r>
                      <a:endParaRPr b="1"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32 KB Flash</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2 KB SRAM</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127 KB FRAM</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2 KB RAM</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64 KB FRAM</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8 KB RAM</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8MB Flash</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520 KB SRAM</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r>
              <a:tr h="101600">
                <a:tc>
                  <a:txBody>
                    <a:bodyPr/>
                    <a:lstStyle/>
                    <a:p>
                      <a:pPr indent="0" lvl="0" marL="0" marR="0" rtl="0" algn="l">
                        <a:lnSpc>
                          <a:spcPct val="100000"/>
                        </a:lnSpc>
                        <a:spcBef>
                          <a:spcPts val="0"/>
                        </a:spcBef>
                        <a:spcAft>
                          <a:spcPts val="0"/>
                        </a:spcAft>
                        <a:buClr>
                          <a:schemeClr val="dk1"/>
                        </a:buClr>
                        <a:buSzPts val="800"/>
                        <a:buFont typeface="Trebuchet MS"/>
                        <a:buNone/>
                      </a:pPr>
                      <a:r>
                        <a:rPr b="1" lang="en" sz="800" u="none" cap="none" strike="noStrike"/>
                        <a:t>Operating Voltage</a:t>
                      </a:r>
                      <a:endParaRPr b="1"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1.8 - 5.5 V</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1.8 - 3.6V</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1.8 – 3.6V</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3 – 3.6V</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r>
              <a:tr h="554350">
                <a:tc>
                  <a:txBody>
                    <a:bodyPr/>
                    <a:lstStyle/>
                    <a:p>
                      <a:pPr indent="0" lvl="0" marL="0" marR="0" rtl="0" algn="l">
                        <a:lnSpc>
                          <a:spcPct val="100000"/>
                        </a:lnSpc>
                        <a:spcBef>
                          <a:spcPts val="0"/>
                        </a:spcBef>
                        <a:spcAft>
                          <a:spcPts val="0"/>
                        </a:spcAft>
                        <a:buClr>
                          <a:schemeClr val="dk1"/>
                        </a:buClr>
                        <a:buSzPts val="800"/>
                        <a:buFont typeface="Trebuchet MS"/>
                        <a:buNone/>
                      </a:pPr>
                      <a:r>
                        <a:rPr b="1" lang="en" sz="800" u="none" cap="none" strike="noStrike"/>
                        <a:t>Availability</a:t>
                      </a:r>
                      <a:endParaRPr b="1"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49,053 in stock on Mouser</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$2.65 each</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990 In stock on Mouser</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$8.70 each</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1,096 in stock on Mouser</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$2.97 each</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chemeClr val="dk1"/>
                        </a:buClr>
                        <a:buSzPts val="800"/>
                        <a:buFont typeface="Trebuchet MS"/>
                        <a:buNone/>
                      </a:pPr>
                      <a:r>
                        <a:rPr lang="en" sz="800" u="none" cap="none" strike="noStrike"/>
                        <a:t>1,270 in stock on Mouser</a:t>
                      </a:r>
                      <a:endParaRPr sz="800" u="none" cap="none" strike="noStrike"/>
                    </a:p>
                    <a:p>
                      <a:pPr indent="0" lvl="0" marL="0" marR="0" rtl="0" algn="l">
                        <a:lnSpc>
                          <a:spcPct val="100000"/>
                        </a:lnSpc>
                        <a:spcBef>
                          <a:spcPts val="1000"/>
                        </a:spcBef>
                        <a:spcAft>
                          <a:spcPts val="0"/>
                        </a:spcAft>
                        <a:buClr>
                          <a:schemeClr val="dk1"/>
                        </a:buClr>
                        <a:buSzPts val="800"/>
                        <a:buFont typeface="Trebuchet MS"/>
                        <a:buNone/>
                      </a:pPr>
                      <a:r>
                        <a:rPr lang="en" sz="800" u="none" cap="none" strike="noStrike"/>
                        <a:t>$2.80 each</a:t>
                      </a:r>
                      <a:endParaRPr sz="800" u="none" cap="none" strike="noStrike"/>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2F2F2"/>
                    </a:solidFill>
                  </a:tcPr>
                </a:tc>
              </a:tr>
            </a:tbl>
          </a:graphicData>
        </a:graphic>
      </p:graphicFrame>
      <p:pic>
        <p:nvPicPr>
          <p:cNvPr id="352" name="Google Shape;352;p15"/>
          <p:cNvPicPr preferRelativeResize="0"/>
          <p:nvPr/>
        </p:nvPicPr>
        <p:blipFill rotWithShape="1">
          <a:blip r:embed="rId3">
            <a:alphaModFix/>
          </a:blip>
          <a:srcRect b="0" l="0" r="0" t="0"/>
          <a:stretch/>
        </p:blipFill>
        <p:spPr>
          <a:xfrm>
            <a:off x="4863961" y="3861236"/>
            <a:ext cx="1816500" cy="1150726"/>
          </a:xfrm>
          <a:prstGeom prst="rect">
            <a:avLst/>
          </a:prstGeom>
          <a:noFill/>
          <a:ln>
            <a:noFill/>
          </a:ln>
        </p:spPr>
      </p:pic>
      <p:cxnSp>
        <p:nvCxnSpPr>
          <p:cNvPr id="353" name="Google Shape;353;p15"/>
          <p:cNvCxnSpPr/>
          <p:nvPr/>
        </p:nvCxnSpPr>
        <p:spPr>
          <a:xfrm flipH="1" rot="10800000">
            <a:off x="311700" y="535921"/>
            <a:ext cx="2667300" cy="7200"/>
          </a:xfrm>
          <a:prstGeom prst="straightConnector1">
            <a:avLst/>
          </a:prstGeom>
          <a:noFill/>
          <a:ln cap="flat" cmpd="sng" w="28575">
            <a:solidFill>
              <a:schemeClr val="accent2"/>
            </a:solidFill>
            <a:prstDash val="solid"/>
            <a:round/>
            <a:headEnd len="sm" w="sm" type="none"/>
            <a:tailEnd len="sm" w="sm" type="none"/>
          </a:ln>
        </p:spPr>
      </p:cxnSp>
      <p:pic>
        <p:nvPicPr>
          <p:cNvPr id="354" name="Google Shape;354;p15"/>
          <p:cNvPicPr preferRelativeResize="0"/>
          <p:nvPr/>
        </p:nvPicPr>
        <p:blipFill rotWithShape="1">
          <a:blip r:embed="rId4">
            <a:alphaModFix/>
          </a:blip>
          <a:srcRect b="0" l="0" r="0" t="0"/>
          <a:stretch/>
        </p:blipFill>
        <p:spPr>
          <a:xfrm>
            <a:off x="8479601" y="23999"/>
            <a:ext cx="576000" cy="576000"/>
          </a:xfrm>
          <a:prstGeom prst="ellipse">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11bc12df0c_4_158"/>
          <p:cNvSpPr txBox="1"/>
          <p:nvPr>
            <p:ph type="title"/>
          </p:nvPr>
        </p:nvSpPr>
        <p:spPr>
          <a:xfrm>
            <a:off x="311700" y="0"/>
            <a:ext cx="8520600" cy="676200"/>
          </a:xfrm>
          <a:prstGeom prst="rect">
            <a:avLst/>
          </a:prstGeom>
          <a:noFill/>
          <a:ln>
            <a:noFill/>
          </a:ln>
        </p:spPr>
        <p:txBody>
          <a:bodyPr anchorCtr="0" anchor="t" bIns="91425" lIns="91425" spcFirstLastPara="1" rIns="91425" wrap="square" tIns="91425">
            <a:normAutofit/>
          </a:bodyPr>
          <a:lstStyle/>
          <a:p>
            <a:pPr indent="0" lvl="0" marL="0" rtl="0" algn="ctr">
              <a:lnSpc>
                <a:spcPct val="90000"/>
              </a:lnSpc>
              <a:spcBef>
                <a:spcPts val="0"/>
              </a:spcBef>
              <a:spcAft>
                <a:spcPts val="0"/>
              </a:spcAft>
              <a:buClr>
                <a:schemeClr val="dk1"/>
              </a:buClr>
              <a:buSzPts val="2800"/>
              <a:buFont typeface="Play"/>
              <a:buNone/>
            </a:pPr>
            <a:r>
              <a:rPr b="1" lang="en" sz="2500">
                <a:solidFill>
                  <a:schemeClr val="dk1"/>
                </a:solidFill>
              </a:rPr>
              <a:t>Overall System Schematic</a:t>
            </a:r>
            <a:endParaRPr>
              <a:solidFill>
                <a:schemeClr val="dk1"/>
              </a:solidFill>
            </a:endParaRPr>
          </a:p>
        </p:txBody>
      </p:sp>
      <p:pic>
        <p:nvPicPr>
          <p:cNvPr id="360" name="Google Shape;360;g211bc12df0c_4_158"/>
          <p:cNvPicPr preferRelativeResize="0"/>
          <p:nvPr/>
        </p:nvPicPr>
        <p:blipFill rotWithShape="1">
          <a:blip r:embed="rId3">
            <a:alphaModFix/>
          </a:blip>
          <a:srcRect b="0" l="0" r="0" t="0"/>
          <a:stretch/>
        </p:blipFill>
        <p:spPr>
          <a:xfrm>
            <a:off x="737200" y="631121"/>
            <a:ext cx="7669599" cy="4297854"/>
          </a:xfrm>
          <a:prstGeom prst="rect">
            <a:avLst/>
          </a:prstGeom>
          <a:noFill/>
          <a:ln>
            <a:noFill/>
          </a:ln>
        </p:spPr>
      </p:pic>
      <p:pic>
        <p:nvPicPr>
          <p:cNvPr id="361" name="Google Shape;361;g211bc12df0c_4_158"/>
          <p:cNvPicPr preferRelativeResize="0"/>
          <p:nvPr/>
        </p:nvPicPr>
        <p:blipFill rotWithShape="1">
          <a:blip r:embed="rId4">
            <a:alphaModFix/>
          </a:blip>
          <a:srcRect b="0" l="0" r="0" t="0"/>
          <a:stretch/>
        </p:blipFill>
        <p:spPr>
          <a:xfrm>
            <a:off x="8568000" y="9"/>
            <a:ext cx="576000" cy="576000"/>
          </a:xfrm>
          <a:prstGeom prst="ellipse">
            <a:avLst/>
          </a:prstGeom>
          <a:noFill/>
          <a:ln>
            <a:noFill/>
          </a:ln>
        </p:spPr>
      </p:pic>
      <p:cxnSp>
        <p:nvCxnSpPr>
          <p:cNvPr id="362" name="Google Shape;362;g211bc12df0c_4_158"/>
          <p:cNvCxnSpPr/>
          <p:nvPr/>
        </p:nvCxnSpPr>
        <p:spPr>
          <a:xfrm flipH="1" rot="10800000">
            <a:off x="2423100" y="467671"/>
            <a:ext cx="4297800" cy="3600"/>
          </a:xfrm>
          <a:prstGeom prst="straightConnector1">
            <a:avLst/>
          </a:prstGeom>
          <a:noFill/>
          <a:ln cap="flat" cmpd="sng" w="28575">
            <a:solidFill>
              <a:srgbClr val="A5644E"/>
            </a:solidFill>
            <a:prstDash val="solid"/>
            <a:round/>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g211bc12df0c_4_275"/>
          <p:cNvSpPr txBox="1"/>
          <p:nvPr>
            <p:ph type="ctrTitle"/>
          </p:nvPr>
        </p:nvSpPr>
        <p:spPr>
          <a:xfrm>
            <a:off x="1515750" y="0"/>
            <a:ext cx="6112500" cy="588900"/>
          </a:xfrm>
          <a:prstGeom prst="rect">
            <a:avLst/>
          </a:prstGeom>
          <a:noFill/>
          <a:ln>
            <a:noFill/>
          </a:ln>
        </p:spPr>
        <p:txBody>
          <a:bodyPr anchorCtr="0" anchor="b" bIns="91425" lIns="91425" spcFirstLastPara="1" rIns="91425" wrap="square" tIns="91425">
            <a:normAutofit/>
          </a:bodyPr>
          <a:lstStyle/>
          <a:p>
            <a:pPr indent="0" lvl="0" marL="0" rtl="0" algn="ctr">
              <a:lnSpc>
                <a:spcPct val="90000"/>
              </a:lnSpc>
              <a:spcBef>
                <a:spcPts val="0"/>
              </a:spcBef>
              <a:spcAft>
                <a:spcPts val="0"/>
              </a:spcAft>
              <a:buClr>
                <a:schemeClr val="dk1"/>
              </a:buClr>
              <a:buSzPts val="990"/>
              <a:buFont typeface="Play"/>
              <a:buNone/>
            </a:pPr>
            <a:r>
              <a:rPr b="1" lang="en" sz="2500">
                <a:solidFill>
                  <a:schemeClr val="dk1"/>
                </a:solidFill>
              </a:rPr>
              <a:t>Power Distribution</a:t>
            </a:r>
            <a:endParaRPr b="1" sz="2500">
              <a:solidFill>
                <a:schemeClr val="dk1"/>
              </a:solidFill>
            </a:endParaRPr>
          </a:p>
        </p:txBody>
      </p:sp>
      <p:sp>
        <p:nvSpPr>
          <p:cNvPr id="368" name="Google Shape;368;g211bc12df0c_4_275"/>
          <p:cNvSpPr txBox="1"/>
          <p:nvPr>
            <p:ph idx="1" type="subTitle"/>
          </p:nvPr>
        </p:nvSpPr>
        <p:spPr>
          <a:xfrm>
            <a:off x="125150" y="3565225"/>
            <a:ext cx="3863400" cy="1358100"/>
          </a:xfrm>
          <a:prstGeom prst="rect">
            <a:avLst/>
          </a:prstGeom>
          <a:noFill/>
          <a:ln>
            <a:noFill/>
          </a:ln>
        </p:spPr>
        <p:txBody>
          <a:bodyPr anchorCtr="0" anchor="t" bIns="91425" lIns="91425" spcFirstLastPara="1" rIns="91425" wrap="square" tIns="91425">
            <a:normAutofit/>
          </a:bodyPr>
          <a:lstStyle/>
          <a:p>
            <a:pPr indent="-304800" lvl="0" marL="457200" rtl="0" algn="l">
              <a:lnSpc>
                <a:spcPct val="90000"/>
              </a:lnSpc>
              <a:spcBef>
                <a:spcPts val="0"/>
              </a:spcBef>
              <a:spcAft>
                <a:spcPts val="0"/>
              </a:spcAft>
              <a:buClr>
                <a:schemeClr val="dk1"/>
              </a:buClr>
              <a:buSzPts val="1200"/>
              <a:buChar char="●"/>
            </a:pPr>
            <a:r>
              <a:rPr lang="en" sz="1200"/>
              <a:t>Typical Household 120V AC power source</a:t>
            </a:r>
            <a:endParaRPr sz="1200"/>
          </a:p>
          <a:p>
            <a:pPr indent="-304800" lvl="0" marL="457200" rtl="0" algn="l">
              <a:lnSpc>
                <a:spcPct val="90000"/>
              </a:lnSpc>
              <a:spcBef>
                <a:spcPts val="0"/>
              </a:spcBef>
              <a:spcAft>
                <a:spcPts val="0"/>
              </a:spcAft>
              <a:buClr>
                <a:schemeClr val="dk1"/>
              </a:buClr>
              <a:buSzPts val="1200"/>
              <a:buChar char="●"/>
            </a:pPr>
            <a:r>
              <a:rPr lang="en" sz="1200"/>
              <a:t>120V to 12V AC/DC Adapter</a:t>
            </a:r>
            <a:endParaRPr sz="1200"/>
          </a:p>
          <a:p>
            <a:pPr indent="-304800" lvl="0" marL="457200" rtl="0" algn="l">
              <a:lnSpc>
                <a:spcPct val="90000"/>
              </a:lnSpc>
              <a:spcBef>
                <a:spcPts val="0"/>
              </a:spcBef>
              <a:spcAft>
                <a:spcPts val="0"/>
              </a:spcAft>
              <a:buClr>
                <a:schemeClr val="dk1"/>
              </a:buClr>
              <a:buSzPts val="1200"/>
              <a:buChar char="●"/>
            </a:pPr>
            <a:r>
              <a:rPr lang="en" sz="1200"/>
              <a:t>Voltage regulators utilizing Switching Buck style technology.</a:t>
            </a:r>
            <a:endParaRPr sz="1200"/>
          </a:p>
          <a:p>
            <a:pPr indent="-304800" lvl="1" marL="914400" rtl="0" algn="l">
              <a:lnSpc>
                <a:spcPct val="90000"/>
              </a:lnSpc>
              <a:spcBef>
                <a:spcPts val="0"/>
              </a:spcBef>
              <a:spcAft>
                <a:spcPts val="0"/>
              </a:spcAft>
              <a:buClr>
                <a:schemeClr val="dk1"/>
              </a:buClr>
              <a:buSzPts val="1200"/>
              <a:buChar char="○"/>
            </a:pPr>
            <a:r>
              <a:rPr lang="en" sz="1200"/>
              <a:t>3.3V Output</a:t>
            </a:r>
            <a:endParaRPr sz="1200"/>
          </a:p>
          <a:p>
            <a:pPr indent="-304800" lvl="1" marL="914400" rtl="0" algn="l">
              <a:lnSpc>
                <a:spcPct val="90000"/>
              </a:lnSpc>
              <a:spcBef>
                <a:spcPts val="0"/>
              </a:spcBef>
              <a:spcAft>
                <a:spcPts val="0"/>
              </a:spcAft>
              <a:buClr>
                <a:schemeClr val="dk1"/>
              </a:buClr>
              <a:buSzPts val="1200"/>
              <a:buChar char="○"/>
            </a:pPr>
            <a:r>
              <a:rPr lang="en" sz="1200"/>
              <a:t>5V Output</a:t>
            </a:r>
            <a:endParaRPr sz="1200"/>
          </a:p>
        </p:txBody>
      </p:sp>
      <p:sp>
        <p:nvSpPr>
          <p:cNvPr id="369" name="Google Shape;369;g211bc12df0c_4_275"/>
          <p:cNvSpPr txBox="1"/>
          <p:nvPr>
            <p:ph idx="4294967295" type="subTitle"/>
          </p:nvPr>
        </p:nvSpPr>
        <p:spPr>
          <a:xfrm>
            <a:off x="4989513" y="869950"/>
            <a:ext cx="4154400" cy="412800"/>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chemeClr val="dk1"/>
              </a:buClr>
              <a:buSzPts val="1200"/>
              <a:buFont typeface="Arial"/>
              <a:buNone/>
            </a:pPr>
            <a:r>
              <a:rPr b="0" i="0" lang="en" sz="1200" u="none" cap="none" strike="noStrike">
                <a:solidFill>
                  <a:schemeClr val="dk1"/>
                </a:solidFill>
                <a:latin typeface="Arial"/>
                <a:ea typeface="Arial"/>
                <a:cs typeface="Arial"/>
                <a:sym typeface="Arial"/>
              </a:rPr>
              <a:t>5V Regulator: TPS561208DDCR</a:t>
            </a:r>
            <a:endParaRPr b="0" i="0" sz="1200" u="none" cap="none" strike="noStrike">
              <a:solidFill>
                <a:schemeClr val="dk1"/>
              </a:solidFill>
              <a:latin typeface="Arial"/>
              <a:ea typeface="Arial"/>
              <a:cs typeface="Arial"/>
              <a:sym typeface="Arial"/>
            </a:endParaRPr>
          </a:p>
        </p:txBody>
      </p:sp>
      <p:sp>
        <p:nvSpPr>
          <p:cNvPr id="370" name="Google Shape;370;g211bc12df0c_4_275"/>
          <p:cNvSpPr txBox="1"/>
          <p:nvPr>
            <p:ph idx="4294967295" type="subTitle"/>
          </p:nvPr>
        </p:nvSpPr>
        <p:spPr>
          <a:xfrm>
            <a:off x="4989513" y="2922588"/>
            <a:ext cx="4154400" cy="412800"/>
          </a:xfrm>
          <a:prstGeom prst="rect">
            <a:avLst/>
          </a:prstGeom>
          <a:noFill/>
          <a:ln>
            <a:noFill/>
          </a:ln>
        </p:spPr>
        <p:txBody>
          <a:bodyPr anchorCtr="0" anchor="t" bIns="91425" lIns="91425" spcFirstLastPara="1" rIns="91425" wrap="square" tIns="91425">
            <a:normAutofit/>
          </a:bodyPr>
          <a:lstStyle/>
          <a:p>
            <a:pPr indent="0" lvl="0" marL="0" marR="0" rtl="0" algn="l">
              <a:lnSpc>
                <a:spcPct val="90000"/>
              </a:lnSpc>
              <a:spcBef>
                <a:spcPts val="0"/>
              </a:spcBef>
              <a:spcAft>
                <a:spcPts val="0"/>
              </a:spcAft>
              <a:buClr>
                <a:schemeClr val="dk1"/>
              </a:buClr>
              <a:buSzPts val="1200"/>
              <a:buFont typeface="Arial"/>
              <a:buNone/>
            </a:pPr>
            <a:r>
              <a:rPr b="0" i="0" lang="en" sz="1200" u="none" cap="none" strike="noStrike">
                <a:solidFill>
                  <a:schemeClr val="dk1"/>
                </a:solidFill>
                <a:latin typeface="Arial"/>
                <a:ea typeface="Arial"/>
                <a:cs typeface="Arial"/>
                <a:sym typeface="Arial"/>
              </a:rPr>
              <a:t>3.3V Regulator: TPS560430X3FDBVR</a:t>
            </a:r>
            <a:endParaRPr b="0" i="0" sz="1200" u="none" cap="none" strike="noStrike">
              <a:solidFill>
                <a:schemeClr val="dk1"/>
              </a:solidFill>
              <a:latin typeface="Arial"/>
              <a:ea typeface="Arial"/>
              <a:cs typeface="Arial"/>
              <a:sym typeface="Arial"/>
            </a:endParaRPr>
          </a:p>
        </p:txBody>
      </p:sp>
      <p:pic>
        <p:nvPicPr>
          <p:cNvPr id="371" name="Google Shape;371;g211bc12df0c_4_275"/>
          <p:cNvPicPr preferRelativeResize="0"/>
          <p:nvPr/>
        </p:nvPicPr>
        <p:blipFill rotWithShape="1">
          <a:blip r:embed="rId3">
            <a:alphaModFix/>
          </a:blip>
          <a:srcRect b="0" l="0" r="0" t="0"/>
          <a:stretch/>
        </p:blipFill>
        <p:spPr>
          <a:xfrm>
            <a:off x="4372288" y="3335850"/>
            <a:ext cx="4770749" cy="1409332"/>
          </a:xfrm>
          <a:prstGeom prst="rect">
            <a:avLst/>
          </a:prstGeom>
          <a:noFill/>
          <a:ln>
            <a:noFill/>
          </a:ln>
        </p:spPr>
      </p:pic>
      <p:pic>
        <p:nvPicPr>
          <p:cNvPr id="372" name="Google Shape;372;g211bc12df0c_4_275"/>
          <p:cNvPicPr preferRelativeResize="0"/>
          <p:nvPr/>
        </p:nvPicPr>
        <p:blipFill rotWithShape="1">
          <a:blip r:embed="rId4">
            <a:alphaModFix/>
          </a:blip>
          <a:srcRect b="0" l="0" r="0" t="0"/>
          <a:stretch/>
        </p:blipFill>
        <p:spPr>
          <a:xfrm>
            <a:off x="4198850" y="1120725"/>
            <a:ext cx="4944174" cy="1738051"/>
          </a:xfrm>
          <a:prstGeom prst="rect">
            <a:avLst/>
          </a:prstGeom>
          <a:noFill/>
          <a:ln>
            <a:noFill/>
          </a:ln>
        </p:spPr>
      </p:pic>
      <p:grpSp>
        <p:nvGrpSpPr>
          <p:cNvPr id="373" name="Google Shape;373;g211bc12df0c_4_275"/>
          <p:cNvGrpSpPr/>
          <p:nvPr/>
        </p:nvGrpSpPr>
        <p:grpSpPr>
          <a:xfrm>
            <a:off x="47950" y="745375"/>
            <a:ext cx="4351850" cy="2590477"/>
            <a:chOff x="125100" y="767050"/>
            <a:chExt cx="4351850" cy="2590477"/>
          </a:xfrm>
        </p:grpSpPr>
        <p:pic>
          <p:nvPicPr>
            <p:cNvPr id="374" name="Google Shape;374;g211bc12df0c_4_275"/>
            <p:cNvPicPr preferRelativeResize="0"/>
            <p:nvPr/>
          </p:nvPicPr>
          <p:blipFill rotWithShape="1">
            <a:blip r:embed="rId5">
              <a:alphaModFix/>
            </a:blip>
            <a:srcRect b="0" l="0" r="0" t="0"/>
            <a:stretch/>
          </p:blipFill>
          <p:spPr>
            <a:xfrm>
              <a:off x="125100" y="767050"/>
              <a:ext cx="3863500" cy="2590477"/>
            </a:xfrm>
            <a:prstGeom prst="rect">
              <a:avLst/>
            </a:prstGeom>
            <a:noFill/>
            <a:ln>
              <a:noFill/>
            </a:ln>
          </p:spPr>
        </p:pic>
        <p:cxnSp>
          <p:nvCxnSpPr>
            <p:cNvPr id="375" name="Google Shape;375;g211bc12df0c_4_275"/>
            <p:cNvCxnSpPr/>
            <p:nvPr/>
          </p:nvCxnSpPr>
          <p:spPr>
            <a:xfrm>
              <a:off x="2415950" y="1021900"/>
              <a:ext cx="2061000" cy="0"/>
            </a:xfrm>
            <a:prstGeom prst="straightConnector1">
              <a:avLst/>
            </a:prstGeom>
            <a:noFill/>
            <a:ln cap="flat" cmpd="sng" w="28575">
              <a:solidFill>
                <a:srgbClr val="FFE599"/>
              </a:solidFill>
              <a:prstDash val="solid"/>
              <a:round/>
              <a:headEnd len="sm" w="sm" type="none"/>
              <a:tailEnd len="med" w="med" type="triangle"/>
            </a:ln>
          </p:spPr>
        </p:cxnSp>
        <p:sp>
          <p:nvSpPr>
            <p:cNvPr id="376" name="Google Shape;376;g211bc12df0c_4_275"/>
            <p:cNvSpPr/>
            <p:nvPr/>
          </p:nvSpPr>
          <p:spPr>
            <a:xfrm>
              <a:off x="2240350" y="1233650"/>
              <a:ext cx="339600" cy="221400"/>
            </a:xfrm>
            <a:prstGeom prst="rect">
              <a:avLst/>
            </a:prstGeom>
            <a:noFill/>
            <a:ln cap="flat" cmpd="sng" w="2857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cxnSp>
          <p:nvCxnSpPr>
            <p:cNvPr id="377" name="Google Shape;377;g211bc12df0c_4_275"/>
            <p:cNvCxnSpPr/>
            <p:nvPr/>
          </p:nvCxnSpPr>
          <p:spPr>
            <a:xfrm flipH="1" rot="10800000">
              <a:off x="3658800" y="3157475"/>
              <a:ext cx="818100" cy="2400"/>
            </a:xfrm>
            <a:prstGeom prst="straightConnector1">
              <a:avLst/>
            </a:prstGeom>
            <a:noFill/>
            <a:ln cap="flat" cmpd="sng" w="28575">
              <a:solidFill>
                <a:srgbClr val="FFE599"/>
              </a:solidFill>
              <a:prstDash val="solid"/>
              <a:round/>
              <a:headEnd len="sm" w="sm" type="none"/>
              <a:tailEnd len="med" w="med" type="triangle"/>
            </a:ln>
          </p:spPr>
        </p:cxnSp>
        <p:cxnSp>
          <p:nvCxnSpPr>
            <p:cNvPr id="378" name="Google Shape;378;g211bc12df0c_4_275"/>
            <p:cNvCxnSpPr>
              <a:stCxn id="376" idx="0"/>
            </p:cNvCxnSpPr>
            <p:nvPr/>
          </p:nvCxnSpPr>
          <p:spPr>
            <a:xfrm flipH="1" rot="10800000">
              <a:off x="2410150" y="1006850"/>
              <a:ext cx="3000" cy="226800"/>
            </a:xfrm>
            <a:prstGeom prst="straightConnector1">
              <a:avLst/>
            </a:prstGeom>
            <a:noFill/>
            <a:ln cap="flat" cmpd="sng" w="28575">
              <a:solidFill>
                <a:srgbClr val="FFE599"/>
              </a:solidFill>
              <a:prstDash val="solid"/>
              <a:round/>
              <a:headEnd len="sm" w="sm" type="none"/>
              <a:tailEnd len="sm" w="sm" type="none"/>
            </a:ln>
          </p:spPr>
        </p:cxnSp>
        <p:cxnSp>
          <p:nvCxnSpPr>
            <p:cNvPr id="379" name="Google Shape;379;g211bc12df0c_4_275"/>
            <p:cNvCxnSpPr/>
            <p:nvPr/>
          </p:nvCxnSpPr>
          <p:spPr>
            <a:xfrm flipH="1" rot="10800000">
              <a:off x="3656425" y="2648875"/>
              <a:ext cx="2400" cy="526800"/>
            </a:xfrm>
            <a:prstGeom prst="straightConnector1">
              <a:avLst/>
            </a:prstGeom>
            <a:noFill/>
            <a:ln cap="flat" cmpd="sng" w="28575">
              <a:solidFill>
                <a:srgbClr val="FFE599"/>
              </a:solidFill>
              <a:prstDash val="solid"/>
              <a:round/>
              <a:headEnd len="sm" w="sm" type="none"/>
              <a:tailEnd len="sm" w="sm" type="none"/>
            </a:ln>
          </p:spPr>
        </p:cxnSp>
        <p:cxnSp>
          <p:nvCxnSpPr>
            <p:cNvPr id="380" name="Google Shape;380;g211bc12df0c_4_275"/>
            <p:cNvCxnSpPr/>
            <p:nvPr/>
          </p:nvCxnSpPr>
          <p:spPr>
            <a:xfrm rot="10800000">
              <a:off x="2571050" y="1878550"/>
              <a:ext cx="1093800" cy="782400"/>
            </a:xfrm>
            <a:prstGeom prst="straightConnector1">
              <a:avLst/>
            </a:prstGeom>
            <a:noFill/>
            <a:ln cap="flat" cmpd="sng" w="28575">
              <a:solidFill>
                <a:srgbClr val="FFE599"/>
              </a:solidFill>
              <a:prstDash val="solid"/>
              <a:round/>
              <a:headEnd len="sm" w="sm" type="none"/>
              <a:tailEnd len="sm" w="sm" type="none"/>
            </a:ln>
          </p:spPr>
        </p:cxnSp>
        <p:sp>
          <p:nvSpPr>
            <p:cNvPr id="381" name="Google Shape;381;g211bc12df0c_4_275"/>
            <p:cNvSpPr/>
            <p:nvPr/>
          </p:nvSpPr>
          <p:spPr>
            <a:xfrm>
              <a:off x="2241850" y="1666800"/>
              <a:ext cx="339600" cy="221400"/>
            </a:xfrm>
            <a:prstGeom prst="rect">
              <a:avLst/>
            </a:prstGeom>
            <a:noFill/>
            <a:ln cap="flat" cmpd="sng" w="2857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pic>
        <p:nvPicPr>
          <p:cNvPr id="382" name="Google Shape;382;g211bc12df0c_4_275"/>
          <p:cNvPicPr preferRelativeResize="0"/>
          <p:nvPr/>
        </p:nvPicPr>
        <p:blipFill rotWithShape="1">
          <a:blip r:embed="rId6">
            <a:alphaModFix/>
          </a:blip>
          <a:srcRect b="0" l="0" r="0" t="0"/>
          <a:stretch/>
        </p:blipFill>
        <p:spPr>
          <a:xfrm>
            <a:off x="8567100" y="0"/>
            <a:ext cx="576900" cy="577500"/>
          </a:xfrm>
          <a:prstGeom prst="ellipse">
            <a:avLst/>
          </a:prstGeom>
          <a:noFill/>
          <a:ln>
            <a:noFill/>
          </a:ln>
        </p:spPr>
      </p:pic>
      <p:cxnSp>
        <p:nvCxnSpPr>
          <p:cNvPr id="383" name="Google Shape;383;g211bc12df0c_4_275"/>
          <p:cNvCxnSpPr/>
          <p:nvPr/>
        </p:nvCxnSpPr>
        <p:spPr>
          <a:xfrm>
            <a:off x="2982375" y="577500"/>
            <a:ext cx="3246000" cy="14400"/>
          </a:xfrm>
          <a:prstGeom prst="straightConnector1">
            <a:avLst/>
          </a:prstGeom>
          <a:noFill/>
          <a:ln cap="flat" cmpd="sng" w="28575">
            <a:solidFill>
              <a:srgbClr val="A5644E"/>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18"/>
          <p:cNvSpPr txBox="1"/>
          <p:nvPr>
            <p:ph type="ctrTitle"/>
          </p:nvPr>
        </p:nvSpPr>
        <p:spPr>
          <a:xfrm>
            <a:off x="3524250" y="85850"/>
            <a:ext cx="2095500" cy="535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990"/>
              <a:buFont typeface="Trebuchet MS"/>
              <a:buNone/>
            </a:pPr>
            <a:r>
              <a:rPr b="1" lang="en" sz="2500">
                <a:solidFill>
                  <a:schemeClr val="dk1"/>
                </a:solidFill>
              </a:rPr>
              <a:t>PCB Design</a:t>
            </a:r>
            <a:endParaRPr b="1" sz="2500">
              <a:solidFill>
                <a:schemeClr val="dk1"/>
              </a:solidFill>
            </a:endParaRPr>
          </a:p>
        </p:txBody>
      </p:sp>
      <p:sp>
        <p:nvSpPr>
          <p:cNvPr id="389" name="Google Shape;389;p18"/>
          <p:cNvSpPr txBox="1"/>
          <p:nvPr>
            <p:ph idx="1" type="subTitle"/>
          </p:nvPr>
        </p:nvSpPr>
        <p:spPr>
          <a:xfrm>
            <a:off x="317600" y="3540125"/>
            <a:ext cx="4201500" cy="1439400"/>
          </a:xfrm>
          <a:prstGeom prst="rect">
            <a:avLst/>
          </a:prstGeom>
          <a:noFill/>
          <a:ln>
            <a:noFill/>
          </a:ln>
        </p:spPr>
        <p:txBody>
          <a:bodyPr anchorCtr="0" anchor="t" bIns="91425" lIns="91425" spcFirstLastPara="1" rIns="91425" wrap="square" tIns="91425">
            <a:normAutofit/>
          </a:bodyPr>
          <a:lstStyle/>
          <a:p>
            <a:pPr indent="-304800" lvl="0" marL="457200" rtl="0" algn="l">
              <a:spcBef>
                <a:spcPts val="0"/>
              </a:spcBef>
              <a:spcAft>
                <a:spcPts val="0"/>
              </a:spcAft>
              <a:buClr>
                <a:schemeClr val="dk1"/>
              </a:buClr>
              <a:buSzPts val="1200"/>
              <a:buChar char="●"/>
            </a:pPr>
            <a:r>
              <a:rPr lang="en" sz="1200">
                <a:solidFill>
                  <a:schemeClr val="dk1"/>
                </a:solidFill>
              </a:rPr>
              <a:t>Trace routing featured above</a:t>
            </a:r>
            <a:endParaRPr sz="1200">
              <a:solidFill>
                <a:schemeClr val="dk1"/>
              </a:solidFill>
            </a:endParaRPr>
          </a:p>
          <a:p>
            <a:pPr indent="0" lvl="0" marL="457200" rtl="0" algn="l">
              <a:spcBef>
                <a:spcPts val="0"/>
              </a:spcBef>
              <a:spcAft>
                <a:spcPts val="0"/>
              </a:spcAft>
              <a:buSzPts val="960"/>
              <a:buNone/>
            </a:pPr>
            <a:r>
              <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Integration of MSP430FR2476 chip</a:t>
            </a:r>
            <a:endParaRPr sz="1200">
              <a:solidFill>
                <a:schemeClr val="dk1"/>
              </a:solidFill>
            </a:endParaRPr>
          </a:p>
          <a:p>
            <a:pPr indent="0" lvl="0" marL="457200" rtl="0" algn="l">
              <a:spcBef>
                <a:spcPts val="0"/>
              </a:spcBef>
              <a:spcAft>
                <a:spcPts val="0"/>
              </a:spcAft>
              <a:buSzPts val="960"/>
              <a:buNone/>
            </a:pPr>
            <a:r>
              <a:t/>
            </a:r>
            <a:endParaRPr sz="1200">
              <a:solidFill>
                <a:schemeClr val="dk1"/>
              </a:solidFill>
            </a:endParaRPr>
          </a:p>
          <a:p>
            <a:pPr indent="-304800" lvl="0" marL="457200" rtl="0" algn="l">
              <a:spcBef>
                <a:spcPts val="0"/>
              </a:spcBef>
              <a:spcAft>
                <a:spcPts val="0"/>
              </a:spcAft>
              <a:buClr>
                <a:schemeClr val="dk2"/>
              </a:buClr>
              <a:buSzPts val="1200"/>
              <a:buChar char="●"/>
            </a:pPr>
            <a:r>
              <a:rPr lang="en" sz="1200">
                <a:solidFill>
                  <a:schemeClr val="dk1"/>
                </a:solidFill>
              </a:rPr>
              <a:t>3.3V and 5V Regulators integrated into the board (possible breakout boards for regulators not shown)</a:t>
            </a:r>
            <a:r>
              <a:rPr lang="en" sz="1200">
                <a:solidFill>
                  <a:schemeClr val="dk2"/>
                </a:solidFill>
              </a:rPr>
              <a:t> </a:t>
            </a:r>
            <a:endParaRPr sz="1200">
              <a:solidFill>
                <a:schemeClr val="dk2"/>
              </a:solidFill>
            </a:endParaRPr>
          </a:p>
        </p:txBody>
      </p:sp>
      <p:sp>
        <p:nvSpPr>
          <p:cNvPr id="390" name="Google Shape;390;p18"/>
          <p:cNvSpPr txBox="1"/>
          <p:nvPr>
            <p:ph idx="4294967295" type="subTitle"/>
          </p:nvPr>
        </p:nvSpPr>
        <p:spPr>
          <a:xfrm>
            <a:off x="4715188" y="3486713"/>
            <a:ext cx="4202100" cy="1546200"/>
          </a:xfrm>
          <a:prstGeom prst="rect">
            <a:avLst/>
          </a:prstGeom>
          <a:noFill/>
          <a:ln>
            <a:noFill/>
          </a:ln>
        </p:spPr>
        <p:txBody>
          <a:bodyPr anchorCtr="0" anchor="t" bIns="91425" lIns="91425" spcFirstLastPara="1" rIns="91425" wrap="square" tIns="91425">
            <a:normAutofit/>
          </a:bodyPr>
          <a:lstStyle/>
          <a:p>
            <a:pPr indent="-304800" lvl="0" marL="457200" marR="0" rtl="0" algn="l">
              <a:spcBef>
                <a:spcPts val="0"/>
              </a:spcBef>
              <a:spcAft>
                <a:spcPts val="0"/>
              </a:spcAft>
              <a:buClr>
                <a:schemeClr val="dk1"/>
              </a:buClr>
              <a:buSzPts val="1200"/>
              <a:buFont typeface="Noto Sans Symbols"/>
              <a:buChar char="●"/>
            </a:pPr>
            <a:r>
              <a:rPr b="0" i="0" lang="en" sz="1200" u="none" cap="none" strike="noStrike">
                <a:solidFill>
                  <a:schemeClr val="dk1"/>
                </a:solidFill>
                <a:latin typeface="Trebuchet MS"/>
                <a:ea typeface="Trebuchet MS"/>
                <a:cs typeface="Trebuchet MS"/>
                <a:sym typeface="Trebuchet MS"/>
              </a:rPr>
              <a:t>2-Layer PCB with bottom layer Ground Pour</a:t>
            </a:r>
            <a:endParaRPr b="0" i="0" sz="1200" u="none" cap="none" strike="noStrike">
              <a:solidFill>
                <a:schemeClr val="dk1"/>
              </a:solidFill>
              <a:latin typeface="Trebuchet MS"/>
              <a:ea typeface="Trebuchet MS"/>
              <a:cs typeface="Trebuchet MS"/>
              <a:sym typeface="Trebuchet MS"/>
            </a:endParaRPr>
          </a:p>
          <a:p>
            <a:pPr indent="0" lvl="0" marL="457200" marR="0" rtl="0" algn="l">
              <a:spcBef>
                <a:spcPts val="0"/>
              </a:spcBef>
              <a:spcAft>
                <a:spcPts val="0"/>
              </a:spcAft>
              <a:buClr>
                <a:schemeClr val="accent1"/>
              </a:buClr>
              <a:buSzPts val="960"/>
              <a:buFont typeface="Noto Sans Symbols"/>
              <a:buNone/>
            </a:pPr>
            <a:r>
              <a:t/>
            </a:r>
            <a:endParaRPr b="0" i="0" sz="1200" u="none" cap="none" strike="noStrike">
              <a:solidFill>
                <a:schemeClr val="dk1"/>
              </a:solidFill>
              <a:latin typeface="Trebuchet MS"/>
              <a:ea typeface="Trebuchet MS"/>
              <a:cs typeface="Trebuchet MS"/>
              <a:sym typeface="Trebuchet MS"/>
            </a:endParaRPr>
          </a:p>
          <a:p>
            <a:pPr indent="-304800" lvl="0" marL="457200" marR="0" rtl="0" algn="l">
              <a:spcBef>
                <a:spcPts val="0"/>
              </a:spcBef>
              <a:spcAft>
                <a:spcPts val="0"/>
              </a:spcAft>
              <a:buClr>
                <a:schemeClr val="dk1"/>
              </a:buClr>
              <a:buSzPts val="1200"/>
              <a:buFont typeface="Noto Sans Symbols"/>
              <a:buChar char="●"/>
            </a:pPr>
            <a:r>
              <a:rPr b="0" i="0" lang="en" sz="1200" u="none" cap="none" strike="noStrike">
                <a:solidFill>
                  <a:schemeClr val="dk1"/>
                </a:solidFill>
                <a:latin typeface="Trebuchet MS"/>
                <a:ea typeface="Trebuchet MS"/>
                <a:cs typeface="Trebuchet MS"/>
                <a:sym typeface="Trebuchet MS"/>
              </a:rPr>
              <a:t>Power supply connected through barrel connector</a:t>
            </a:r>
            <a:endParaRPr b="0" i="0" sz="1200" u="none" cap="none" strike="noStrike">
              <a:solidFill>
                <a:schemeClr val="dk1"/>
              </a:solidFill>
              <a:latin typeface="Trebuchet MS"/>
              <a:ea typeface="Trebuchet MS"/>
              <a:cs typeface="Trebuchet MS"/>
              <a:sym typeface="Trebuchet MS"/>
            </a:endParaRPr>
          </a:p>
          <a:p>
            <a:pPr indent="0" lvl="0" marL="457200" marR="0" rtl="0" algn="l">
              <a:spcBef>
                <a:spcPts val="0"/>
              </a:spcBef>
              <a:spcAft>
                <a:spcPts val="0"/>
              </a:spcAft>
              <a:buClr>
                <a:schemeClr val="accent1"/>
              </a:buClr>
              <a:buSzPts val="960"/>
              <a:buFont typeface="Noto Sans Symbols"/>
              <a:buNone/>
            </a:pPr>
            <a:r>
              <a:t/>
            </a:r>
            <a:endParaRPr b="0" i="0" sz="1200" u="none" cap="none" strike="noStrike">
              <a:solidFill>
                <a:schemeClr val="dk1"/>
              </a:solidFill>
              <a:latin typeface="Trebuchet MS"/>
              <a:ea typeface="Trebuchet MS"/>
              <a:cs typeface="Trebuchet MS"/>
              <a:sym typeface="Trebuchet MS"/>
            </a:endParaRPr>
          </a:p>
          <a:p>
            <a:pPr indent="-304800" lvl="0" marL="457200" marR="0" rtl="0" algn="l">
              <a:spcBef>
                <a:spcPts val="0"/>
              </a:spcBef>
              <a:spcAft>
                <a:spcPts val="0"/>
              </a:spcAft>
              <a:buClr>
                <a:schemeClr val="dk1"/>
              </a:buClr>
              <a:buSzPts val="1200"/>
              <a:buFont typeface="Noto Sans Symbols"/>
              <a:buChar char="●"/>
            </a:pPr>
            <a:r>
              <a:rPr b="0" i="0" lang="en" sz="1200" u="none" cap="none" strike="noStrike">
                <a:solidFill>
                  <a:schemeClr val="dk1"/>
                </a:solidFill>
                <a:latin typeface="Trebuchet MS"/>
                <a:ea typeface="Trebuchet MS"/>
                <a:cs typeface="Trebuchet MS"/>
                <a:sym typeface="Trebuchet MS"/>
              </a:rPr>
              <a:t>All pin headers for external connections mounted around edge of the board.</a:t>
            </a:r>
            <a:endParaRPr b="0" i="0" sz="1200" u="none" cap="none" strike="noStrike">
              <a:solidFill>
                <a:schemeClr val="dk1"/>
              </a:solidFill>
              <a:latin typeface="Trebuchet MS"/>
              <a:ea typeface="Trebuchet MS"/>
              <a:cs typeface="Trebuchet MS"/>
              <a:sym typeface="Trebuchet MS"/>
            </a:endParaRPr>
          </a:p>
        </p:txBody>
      </p:sp>
      <p:pic>
        <p:nvPicPr>
          <p:cNvPr id="391" name="Google Shape;391;p18"/>
          <p:cNvPicPr preferRelativeResize="0"/>
          <p:nvPr/>
        </p:nvPicPr>
        <p:blipFill rotWithShape="1">
          <a:blip r:embed="rId3">
            <a:alphaModFix/>
          </a:blip>
          <a:srcRect b="0" l="0" r="0" t="0"/>
          <a:stretch/>
        </p:blipFill>
        <p:spPr>
          <a:xfrm rot="5400000">
            <a:off x="1269137" y="9313"/>
            <a:ext cx="2298425" cy="4348950"/>
          </a:xfrm>
          <a:prstGeom prst="rect">
            <a:avLst/>
          </a:prstGeom>
          <a:noFill/>
          <a:ln>
            <a:noFill/>
          </a:ln>
        </p:spPr>
      </p:pic>
      <p:pic>
        <p:nvPicPr>
          <p:cNvPr id="392" name="Google Shape;392;p18"/>
          <p:cNvPicPr preferRelativeResize="0"/>
          <p:nvPr/>
        </p:nvPicPr>
        <p:blipFill rotWithShape="1">
          <a:blip r:embed="rId4">
            <a:alphaModFix/>
          </a:blip>
          <a:srcRect b="0" l="0" r="0" t="0"/>
          <a:stretch/>
        </p:blipFill>
        <p:spPr>
          <a:xfrm rot="5400000">
            <a:off x="5704837" y="58612"/>
            <a:ext cx="2271074" cy="4250351"/>
          </a:xfrm>
          <a:prstGeom prst="rect">
            <a:avLst/>
          </a:prstGeom>
          <a:noFill/>
          <a:ln>
            <a:noFill/>
          </a:ln>
        </p:spPr>
      </p:pic>
      <p:pic>
        <p:nvPicPr>
          <p:cNvPr id="393" name="Google Shape;393;p18"/>
          <p:cNvPicPr preferRelativeResize="0"/>
          <p:nvPr/>
        </p:nvPicPr>
        <p:blipFill rotWithShape="1">
          <a:blip r:embed="rId5">
            <a:alphaModFix/>
          </a:blip>
          <a:srcRect b="0" l="0" r="0" t="0"/>
          <a:stretch/>
        </p:blipFill>
        <p:spPr>
          <a:xfrm>
            <a:off x="8567100" y="0"/>
            <a:ext cx="576900" cy="577500"/>
          </a:xfrm>
          <a:prstGeom prst="ellipse">
            <a:avLst/>
          </a:prstGeom>
          <a:noFill/>
          <a:ln>
            <a:noFill/>
          </a:ln>
        </p:spPr>
      </p:pic>
      <p:cxnSp>
        <p:nvCxnSpPr>
          <p:cNvPr id="394" name="Google Shape;394;p18"/>
          <p:cNvCxnSpPr/>
          <p:nvPr/>
        </p:nvCxnSpPr>
        <p:spPr>
          <a:xfrm rot="10800000">
            <a:off x="8709325" y="2571850"/>
            <a:ext cx="600" cy="1272900"/>
          </a:xfrm>
          <a:prstGeom prst="straightConnector1">
            <a:avLst/>
          </a:prstGeom>
          <a:noFill/>
          <a:ln cap="flat" cmpd="sng" w="28575">
            <a:solidFill>
              <a:srgbClr val="FFE599"/>
            </a:solidFill>
            <a:prstDash val="solid"/>
            <a:round/>
            <a:headEnd len="sm" w="sm" type="none"/>
            <a:tailEnd len="med" w="med" type="triangle"/>
          </a:ln>
        </p:spPr>
      </p:cxnSp>
      <p:cxnSp>
        <p:nvCxnSpPr>
          <p:cNvPr id="395" name="Google Shape;395;p18"/>
          <p:cNvCxnSpPr/>
          <p:nvPr/>
        </p:nvCxnSpPr>
        <p:spPr>
          <a:xfrm rot="10800000">
            <a:off x="2226775" y="2374625"/>
            <a:ext cx="6300" cy="1117200"/>
          </a:xfrm>
          <a:prstGeom prst="straightConnector1">
            <a:avLst/>
          </a:prstGeom>
          <a:noFill/>
          <a:ln cap="flat" cmpd="sng" w="28575">
            <a:solidFill>
              <a:srgbClr val="FFE599"/>
            </a:solidFill>
            <a:prstDash val="solid"/>
            <a:round/>
            <a:headEnd len="sm" w="sm" type="none"/>
            <a:tailEnd len="med" w="med" type="triangle"/>
          </a:ln>
        </p:spPr>
      </p:cxnSp>
      <p:cxnSp>
        <p:nvCxnSpPr>
          <p:cNvPr id="396" name="Google Shape;396;p18"/>
          <p:cNvCxnSpPr/>
          <p:nvPr/>
        </p:nvCxnSpPr>
        <p:spPr>
          <a:xfrm flipH="1">
            <a:off x="2226925" y="3492500"/>
            <a:ext cx="863400" cy="3600"/>
          </a:xfrm>
          <a:prstGeom prst="straightConnector1">
            <a:avLst/>
          </a:prstGeom>
          <a:noFill/>
          <a:ln cap="flat" cmpd="sng" w="28575">
            <a:solidFill>
              <a:srgbClr val="FFE599"/>
            </a:solidFill>
            <a:prstDash val="solid"/>
            <a:round/>
            <a:headEnd len="sm" w="sm" type="none"/>
            <a:tailEnd len="sm" w="sm" type="none"/>
          </a:ln>
        </p:spPr>
      </p:cxnSp>
      <p:cxnSp>
        <p:nvCxnSpPr>
          <p:cNvPr id="397" name="Google Shape;397;p18"/>
          <p:cNvCxnSpPr/>
          <p:nvPr/>
        </p:nvCxnSpPr>
        <p:spPr>
          <a:xfrm rot="10800000">
            <a:off x="3079750" y="3503325"/>
            <a:ext cx="0" cy="486600"/>
          </a:xfrm>
          <a:prstGeom prst="straightConnector1">
            <a:avLst/>
          </a:prstGeom>
          <a:noFill/>
          <a:ln cap="flat" cmpd="sng" w="28575">
            <a:solidFill>
              <a:srgbClr val="FFE599"/>
            </a:solidFill>
            <a:prstDash val="solid"/>
            <a:round/>
            <a:headEnd len="sm" w="sm" type="none"/>
            <a:tailEnd len="sm" w="sm" type="none"/>
          </a:ln>
        </p:spPr>
      </p:cxnSp>
      <p:cxnSp>
        <p:nvCxnSpPr>
          <p:cNvPr id="398" name="Google Shape;398;p18"/>
          <p:cNvCxnSpPr/>
          <p:nvPr/>
        </p:nvCxnSpPr>
        <p:spPr>
          <a:xfrm rot="10800000">
            <a:off x="3513575" y="3005675"/>
            <a:ext cx="444600" cy="497400"/>
          </a:xfrm>
          <a:prstGeom prst="straightConnector1">
            <a:avLst/>
          </a:prstGeom>
          <a:noFill/>
          <a:ln cap="flat" cmpd="sng" w="28575">
            <a:solidFill>
              <a:srgbClr val="FFE599"/>
            </a:solidFill>
            <a:prstDash val="solid"/>
            <a:round/>
            <a:headEnd len="sm" w="sm" type="none"/>
            <a:tailEnd len="med" w="med" type="triangle"/>
          </a:ln>
        </p:spPr>
      </p:cxnSp>
      <p:cxnSp>
        <p:nvCxnSpPr>
          <p:cNvPr id="399" name="Google Shape;399;p18"/>
          <p:cNvCxnSpPr/>
          <p:nvPr/>
        </p:nvCxnSpPr>
        <p:spPr>
          <a:xfrm rot="10800000">
            <a:off x="3947600" y="3503075"/>
            <a:ext cx="4200" cy="848700"/>
          </a:xfrm>
          <a:prstGeom prst="straightConnector1">
            <a:avLst/>
          </a:prstGeom>
          <a:noFill/>
          <a:ln cap="flat" cmpd="sng" w="28575">
            <a:solidFill>
              <a:srgbClr val="FFE599"/>
            </a:solidFill>
            <a:prstDash val="solid"/>
            <a:round/>
            <a:headEnd len="sm" w="sm" type="none"/>
            <a:tailEnd len="sm" w="sm" type="none"/>
          </a:ln>
        </p:spPr>
      </p:cxnSp>
      <p:cxnSp>
        <p:nvCxnSpPr>
          <p:cNvPr id="400" name="Google Shape;400;p18"/>
          <p:cNvCxnSpPr/>
          <p:nvPr/>
        </p:nvCxnSpPr>
        <p:spPr>
          <a:xfrm rot="10800000">
            <a:off x="3799400" y="2243825"/>
            <a:ext cx="154200" cy="1296300"/>
          </a:xfrm>
          <a:prstGeom prst="straightConnector1">
            <a:avLst/>
          </a:prstGeom>
          <a:noFill/>
          <a:ln cap="flat" cmpd="sng" w="28575">
            <a:solidFill>
              <a:srgbClr val="FFE599"/>
            </a:solidFill>
            <a:prstDash val="solid"/>
            <a:round/>
            <a:headEnd len="sm" w="sm" type="none"/>
            <a:tailEnd len="med" w="med" type="triangle"/>
          </a:ln>
        </p:spPr>
      </p:cxnSp>
      <p:cxnSp>
        <p:nvCxnSpPr>
          <p:cNvPr id="401" name="Google Shape;401;p18"/>
          <p:cNvCxnSpPr/>
          <p:nvPr/>
        </p:nvCxnSpPr>
        <p:spPr>
          <a:xfrm flipH="1" rot="10800000">
            <a:off x="3618975" y="621050"/>
            <a:ext cx="1911000" cy="84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9"/>
          <p:cNvSpPr txBox="1"/>
          <p:nvPr>
            <p:ph type="ctrTitle"/>
          </p:nvPr>
        </p:nvSpPr>
        <p:spPr>
          <a:xfrm>
            <a:off x="2676000" y="69375"/>
            <a:ext cx="3792000" cy="6465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Clr>
                <a:schemeClr val="accent1"/>
              </a:buClr>
              <a:buSzPts val="3000"/>
              <a:buFont typeface="Trebuchet MS"/>
              <a:buNone/>
            </a:pPr>
            <a:r>
              <a:rPr b="1" lang="en" sz="3000">
                <a:solidFill>
                  <a:schemeClr val="dk1"/>
                </a:solidFill>
              </a:rPr>
              <a:t>Design of the Desk</a:t>
            </a:r>
            <a:endParaRPr b="1" sz="3000">
              <a:solidFill>
                <a:schemeClr val="dk1"/>
              </a:solidFill>
            </a:endParaRPr>
          </a:p>
        </p:txBody>
      </p:sp>
      <p:sp>
        <p:nvSpPr>
          <p:cNvPr id="407" name="Google Shape;407;p19"/>
          <p:cNvSpPr txBox="1"/>
          <p:nvPr>
            <p:ph idx="1" type="subTitle"/>
          </p:nvPr>
        </p:nvSpPr>
        <p:spPr>
          <a:xfrm>
            <a:off x="219150" y="1308100"/>
            <a:ext cx="2771100" cy="4641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1440"/>
              <a:buNone/>
            </a:pPr>
            <a:r>
              <a:rPr lang="en" sz="1800">
                <a:solidFill>
                  <a:schemeClr val="dk1"/>
                </a:solidFill>
              </a:rPr>
              <a:t>Initial Design Prototype:</a:t>
            </a:r>
            <a:endParaRPr sz="1800">
              <a:solidFill>
                <a:schemeClr val="dk1"/>
              </a:solidFill>
            </a:endParaRPr>
          </a:p>
        </p:txBody>
      </p:sp>
      <p:sp>
        <p:nvSpPr>
          <p:cNvPr id="408" name="Google Shape;408;p19"/>
          <p:cNvSpPr txBox="1"/>
          <p:nvPr>
            <p:ph idx="4294967295" type="subTitle"/>
          </p:nvPr>
        </p:nvSpPr>
        <p:spPr>
          <a:xfrm>
            <a:off x="4657725" y="1308100"/>
            <a:ext cx="2771775" cy="463550"/>
          </a:xfrm>
          <a:prstGeom prst="rect">
            <a:avLst/>
          </a:prstGeom>
          <a:noFill/>
          <a:ln>
            <a:noFill/>
          </a:ln>
        </p:spPr>
        <p:txBody>
          <a:bodyPr anchorCtr="0" anchor="t" bIns="91425" lIns="91425" spcFirstLastPara="1" rIns="91425" wrap="square" tIns="91425">
            <a:normAutofit/>
          </a:bodyPr>
          <a:lstStyle/>
          <a:p>
            <a:pPr indent="0" lvl="0" marL="0" marR="0" rtl="0" algn="l">
              <a:spcBef>
                <a:spcPts val="0"/>
              </a:spcBef>
              <a:spcAft>
                <a:spcPts val="0"/>
              </a:spcAft>
              <a:buClr>
                <a:schemeClr val="accent1"/>
              </a:buClr>
              <a:buSzPts val="1440"/>
              <a:buFont typeface="Noto Sans Symbols"/>
              <a:buNone/>
            </a:pPr>
            <a:r>
              <a:rPr b="0" i="0" lang="en" sz="1800" u="none" cap="none" strike="noStrike">
                <a:solidFill>
                  <a:schemeClr val="dk1"/>
                </a:solidFill>
                <a:latin typeface="Trebuchet MS"/>
                <a:ea typeface="Trebuchet MS"/>
                <a:cs typeface="Trebuchet MS"/>
                <a:sym typeface="Trebuchet MS"/>
              </a:rPr>
              <a:t>Current Design:</a:t>
            </a:r>
            <a:endParaRPr b="0" i="0" sz="1800" u="none" cap="none" strike="noStrike">
              <a:solidFill>
                <a:schemeClr val="dk1"/>
              </a:solidFill>
              <a:latin typeface="Trebuchet MS"/>
              <a:ea typeface="Trebuchet MS"/>
              <a:cs typeface="Trebuchet MS"/>
              <a:sym typeface="Trebuchet MS"/>
            </a:endParaRPr>
          </a:p>
        </p:txBody>
      </p:sp>
      <p:pic>
        <p:nvPicPr>
          <p:cNvPr id="409" name="Google Shape;409;p19"/>
          <p:cNvPicPr preferRelativeResize="0"/>
          <p:nvPr/>
        </p:nvPicPr>
        <p:blipFill rotWithShape="1">
          <a:blip r:embed="rId3">
            <a:alphaModFix/>
          </a:blip>
          <a:srcRect b="0" l="0" r="0" t="0"/>
          <a:stretch/>
        </p:blipFill>
        <p:spPr>
          <a:xfrm>
            <a:off x="304275" y="2275696"/>
            <a:ext cx="1286375" cy="2048925"/>
          </a:xfrm>
          <a:prstGeom prst="rect">
            <a:avLst/>
          </a:prstGeom>
          <a:noFill/>
          <a:ln>
            <a:noFill/>
          </a:ln>
        </p:spPr>
      </p:pic>
      <p:pic>
        <p:nvPicPr>
          <p:cNvPr id="410" name="Google Shape;410;p19"/>
          <p:cNvPicPr preferRelativeResize="0"/>
          <p:nvPr/>
        </p:nvPicPr>
        <p:blipFill rotWithShape="1">
          <a:blip r:embed="rId4">
            <a:alphaModFix/>
          </a:blip>
          <a:srcRect b="0" l="0" r="0" t="0"/>
          <a:stretch/>
        </p:blipFill>
        <p:spPr>
          <a:xfrm>
            <a:off x="1628074" y="2571738"/>
            <a:ext cx="2943925" cy="1752876"/>
          </a:xfrm>
          <a:prstGeom prst="rect">
            <a:avLst/>
          </a:prstGeom>
          <a:noFill/>
          <a:ln>
            <a:noFill/>
          </a:ln>
        </p:spPr>
      </p:pic>
      <p:pic>
        <p:nvPicPr>
          <p:cNvPr id="411" name="Google Shape;411;p19"/>
          <p:cNvPicPr preferRelativeResize="0"/>
          <p:nvPr/>
        </p:nvPicPr>
        <p:blipFill rotWithShape="1">
          <a:blip r:embed="rId5">
            <a:alphaModFix/>
          </a:blip>
          <a:srcRect b="0" l="0" r="0" t="0"/>
          <a:stretch/>
        </p:blipFill>
        <p:spPr>
          <a:xfrm>
            <a:off x="8567100" y="0"/>
            <a:ext cx="576900" cy="577500"/>
          </a:xfrm>
          <a:prstGeom prst="ellipse">
            <a:avLst/>
          </a:prstGeom>
          <a:noFill/>
          <a:ln>
            <a:noFill/>
          </a:ln>
        </p:spPr>
      </p:pic>
      <p:pic>
        <p:nvPicPr>
          <p:cNvPr id="412" name="Google Shape;412;p19"/>
          <p:cNvPicPr preferRelativeResize="0"/>
          <p:nvPr/>
        </p:nvPicPr>
        <p:blipFill rotWithShape="1">
          <a:blip r:embed="rId6">
            <a:alphaModFix/>
          </a:blip>
          <a:srcRect b="0" l="0" r="0" t="0"/>
          <a:stretch/>
        </p:blipFill>
        <p:spPr>
          <a:xfrm>
            <a:off x="4724400" y="1924600"/>
            <a:ext cx="2019451" cy="1133975"/>
          </a:xfrm>
          <a:prstGeom prst="rect">
            <a:avLst/>
          </a:prstGeom>
          <a:noFill/>
          <a:ln>
            <a:noFill/>
          </a:ln>
        </p:spPr>
      </p:pic>
      <p:pic>
        <p:nvPicPr>
          <p:cNvPr id="413" name="Google Shape;413;p19"/>
          <p:cNvPicPr preferRelativeResize="0"/>
          <p:nvPr/>
        </p:nvPicPr>
        <p:blipFill rotWithShape="1">
          <a:blip r:embed="rId7">
            <a:alphaModFix/>
          </a:blip>
          <a:srcRect b="0" l="0" r="0" t="0"/>
          <a:stretch/>
        </p:blipFill>
        <p:spPr>
          <a:xfrm>
            <a:off x="4937963" y="3210975"/>
            <a:ext cx="1592327" cy="1620823"/>
          </a:xfrm>
          <a:prstGeom prst="rect">
            <a:avLst/>
          </a:prstGeom>
          <a:noFill/>
          <a:ln>
            <a:noFill/>
          </a:ln>
        </p:spPr>
      </p:pic>
      <p:pic>
        <p:nvPicPr>
          <p:cNvPr id="414" name="Google Shape;414;p19"/>
          <p:cNvPicPr preferRelativeResize="0"/>
          <p:nvPr/>
        </p:nvPicPr>
        <p:blipFill rotWithShape="1">
          <a:blip r:embed="rId8">
            <a:alphaModFix/>
          </a:blip>
          <a:srcRect b="0" l="0" r="0" t="0"/>
          <a:stretch/>
        </p:blipFill>
        <p:spPr>
          <a:xfrm>
            <a:off x="7020000" y="1924600"/>
            <a:ext cx="1933575" cy="2438400"/>
          </a:xfrm>
          <a:prstGeom prst="rect">
            <a:avLst/>
          </a:prstGeom>
          <a:noFill/>
          <a:ln>
            <a:noFill/>
          </a:ln>
        </p:spPr>
      </p:pic>
      <p:cxnSp>
        <p:nvCxnSpPr>
          <p:cNvPr id="415" name="Google Shape;415;p19"/>
          <p:cNvCxnSpPr/>
          <p:nvPr/>
        </p:nvCxnSpPr>
        <p:spPr>
          <a:xfrm>
            <a:off x="2833500" y="661450"/>
            <a:ext cx="3602700" cy="21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
          <p:cNvSpPr txBox="1"/>
          <p:nvPr/>
        </p:nvSpPr>
        <p:spPr>
          <a:xfrm>
            <a:off x="5011125" y="-30800"/>
            <a:ext cx="3782100" cy="51744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p:txBody>
      </p:sp>
      <p:sp>
        <p:nvSpPr>
          <p:cNvPr id="205" name="Google Shape;205;p2"/>
          <p:cNvSpPr txBox="1"/>
          <p:nvPr>
            <p:ph type="ctrTitle"/>
          </p:nvPr>
        </p:nvSpPr>
        <p:spPr>
          <a:xfrm>
            <a:off x="338450" y="2684200"/>
            <a:ext cx="2233200" cy="516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990"/>
              <a:buFont typeface="Trebuchet MS"/>
              <a:buNone/>
            </a:pPr>
            <a:r>
              <a:rPr b="1" lang="en" sz="2080">
                <a:solidFill>
                  <a:schemeClr val="dk1"/>
                </a:solidFill>
              </a:rPr>
              <a:t>Our Team</a:t>
            </a:r>
            <a:endParaRPr b="1" sz="2080">
              <a:solidFill>
                <a:schemeClr val="dk1"/>
              </a:solidFill>
            </a:endParaRPr>
          </a:p>
        </p:txBody>
      </p:sp>
      <p:sp>
        <p:nvSpPr>
          <p:cNvPr id="206" name="Google Shape;206;p2"/>
          <p:cNvSpPr txBox="1"/>
          <p:nvPr>
            <p:ph idx="1" type="subTitle"/>
          </p:nvPr>
        </p:nvSpPr>
        <p:spPr>
          <a:xfrm>
            <a:off x="250600" y="759450"/>
            <a:ext cx="35181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SzPts val="1200"/>
              <a:buNone/>
            </a:pPr>
            <a:r>
              <a:rPr lang="en" sz="1500">
                <a:solidFill>
                  <a:schemeClr val="dk1"/>
                </a:solidFill>
              </a:rPr>
              <a:t>Our project aims to develop a fully automated standing desk that seamlessly and dynamically adjusts its height based on individual user needs, enhancing comfort and productivity by promoting better posture.</a:t>
            </a:r>
            <a:endParaRPr sz="1200">
              <a:solidFill>
                <a:schemeClr val="dk1"/>
              </a:solidFill>
            </a:endParaRPr>
          </a:p>
        </p:txBody>
      </p:sp>
      <p:sp>
        <p:nvSpPr>
          <p:cNvPr id="207" name="Google Shape;207;p2"/>
          <p:cNvSpPr txBox="1"/>
          <p:nvPr>
            <p:ph idx="4294967295" type="ctrTitle"/>
          </p:nvPr>
        </p:nvSpPr>
        <p:spPr>
          <a:xfrm>
            <a:off x="338438" y="4412613"/>
            <a:ext cx="1654200" cy="612900"/>
          </a:xfrm>
          <a:prstGeom prst="rect">
            <a:avLst/>
          </a:prstGeom>
          <a:noFill/>
          <a:ln>
            <a:noFill/>
          </a:ln>
        </p:spPr>
        <p:txBody>
          <a:bodyPr anchorCtr="0" anchor="b" bIns="91425" lIns="91425" spcFirstLastPara="1" rIns="91425" wrap="square" tIns="91425">
            <a:normAutofit/>
          </a:bodyPr>
          <a:lstStyle/>
          <a:p>
            <a:pPr indent="0" lvl="0" marL="0" marR="0" rtl="0" algn="ctr">
              <a:spcBef>
                <a:spcPts val="0"/>
              </a:spcBef>
              <a:spcAft>
                <a:spcPts val="0"/>
              </a:spcAft>
              <a:buClr>
                <a:schemeClr val="accent1"/>
              </a:buClr>
              <a:buSzPts val="1200"/>
              <a:buFont typeface="Trebuchet MS"/>
              <a:buNone/>
            </a:pPr>
            <a:r>
              <a:rPr b="0" i="0" lang="en" sz="1200" u="none" cap="none" strike="noStrike">
                <a:solidFill>
                  <a:schemeClr val="dk2"/>
                </a:solidFill>
                <a:latin typeface="Trebuchet MS"/>
                <a:ea typeface="Trebuchet MS"/>
                <a:cs typeface="Trebuchet MS"/>
                <a:sym typeface="Trebuchet MS"/>
              </a:rPr>
              <a:t>Lazaro Sosa</a:t>
            </a:r>
            <a:endParaRPr b="0" i="0" sz="1200" u="none" cap="none" strike="noStrike">
              <a:solidFill>
                <a:schemeClr val="dk2"/>
              </a:solidFill>
              <a:latin typeface="Trebuchet MS"/>
              <a:ea typeface="Trebuchet MS"/>
              <a:cs typeface="Trebuchet MS"/>
              <a:sym typeface="Trebuchet MS"/>
            </a:endParaRPr>
          </a:p>
          <a:p>
            <a:pPr indent="0" lvl="0" marL="0" marR="0" rtl="0" algn="ctr">
              <a:spcBef>
                <a:spcPts val="0"/>
              </a:spcBef>
              <a:spcAft>
                <a:spcPts val="0"/>
              </a:spcAft>
              <a:buClr>
                <a:schemeClr val="accent1"/>
              </a:buClr>
              <a:buSzPts val="1200"/>
              <a:buFont typeface="Trebuchet MS"/>
              <a:buNone/>
            </a:pPr>
            <a:r>
              <a:rPr b="0" i="0" lang="en" sz="1200" u="none" cap="none" strike="noStrike">
                <a:solidFill>
                  <a:schemeClr val="dk2"/>
                </a:solidFill>
                <a:latin typeface="Trebuchet MS"/>
                <a:ea typeface="Trebuchet MS"/>
                <a:cs typeface="Trebuchet MS"/>
                <a:sym typeface="Trebuchet MS"/>
              </a:rPr>
              <a:t>Electrical Engineer</a:t>
            </a:r>
            <a:endParaRPr b="0" i="0" sz="1200" u="none" cap="none" strike="noStrike">
              <a:solidFill>
                <a:schemeClr val="dk2"/>
              </a:solidFill>
              <a:latin typeface="Trebuchet MS"/>
              <a:ea typeface="Trebuchet MS"/>
              <a:cs typeface="Trebuchet MS"/>
              <a:sym typeface="Trebuchet MS"/>
            </a:endParaRPr>
          </a:p>
        </p:txBody>
      </p:sp>
      <p:sp>
        <p:nvSpPr>
          <p:cNvPr id="208" name="Google Shape;208;p2"/>
          <p:cNvSpPr txBox="1"/>
          <p:nvPr>
            <p:ph idx="4294967295" type="ctrTitle"/>
          </p:nvPr>
        </p:nvSpPr>
        <p:spPr>
          <a:xfrm>
            <a:off x="2575497" y="4412673"/>
            <a:ext cx="1654175" cy="612775"/>
          </a:xfrm>
          <a:prstGeom prst="rect">
            <a:avLst/>
          </a:prstGeom>
          <a:noFill/>
          <a:ln>
            <a:noFill/>
          </a:ln>
        </p:spPr>
        <p:txBody>
          <a:bodyPr anchorCtr="0" anchor="b" bIns="91425" lIns="91425" spcFirstLastPara="1" rIns="91425" wrap="square" tIns="91425">
            <a:normAutofit/>
          </a:bodyPr>
          <a:lstStyle/>
          <a:p>
            <a:pPr indent="0" lvl="0" marL="0" marR="0" rtl="0" algn="ctr">
              <a:spcBef>
                <a:spcPts val="0"/>
              </a:spcBef>
              <a:spcAft>
                <a:spcPts val="0"/>
              </a:spcAft>
              <a:buClr>
                <a:schemeClr val="accent1"/>
              </a:buClr>
              <a:buSzPts val="1200"/>
              <a:buFont typeface="Trebuchet MS"/>
              <a:buNone/>
            </a:pPr>
            <a:r>
              <a:rPr b="0" i="0" lang="en" sz="1200" u="none" cap="none" strike="noStrike">
                <a:solidFill>
                  <a:schemeClr val="dk2"/>
                </a:solidFill>
                <a:latin typeface="Trebuchet MS"/>
                <a:ea typeface="Trebuchet MS"/>
                <a:cs typeface="Trebuchet MS"/>
                <a:sym typeface="Trebuchet MS"/>
              </a:rPr>
              <a:t>Michael Dumas</a:t>
            </a:r>
            <a:endParaRPr b="0" i="0" sz="1200" u="none" cap="none" strike="noStrike">
              <a:solidFill>
                <a:schemeClr val="dk2"/>
              </a:solidFill>
              <a:latin typeface="Trebuchet MS"/>
              <a:ea typeface="Trebuchet MS"/>
              <a:cs typeface="Trebuchet MS"/>
              <a:sym typeface="Trebuchet MS"/>
            </a:endParaRPr>
          </a:p>
          <a:p>
            <a:pPr indent="0" lvl="0" marL="0" marR="0" rtl="0" algn="ctr">
              <a:spcBef>
                <a:spcPts val="0"/>
              </a:spcBef>
              <a:spcAft>
                <a:spcPts val="0"/>
              </a:spcAft>
              <a:buClr>
                <a:schemeClr val="accent1"/>
              </a:buClr>
              <a:buSzPts val="1200"/>
              <a:buFont typeface="Trebuchet MS"/>
              <a:buNone/>
            </a:pPr>
            <a:r>
              <a:rPr b="0" i="0" lang="en" sz="1200" u="none" cap="none" strike="noStrike">
                <a:solidFill>
                  <a:schemeClr val="dk2"/>
                </a:solidFill>
                <a:latin typeface="Trebuchet MS"/>
                <a:ea typeface="Trebuchet MS"/>
                <a:cs typeface="Trebuchet MS"/>
                <a:sym typeface="Trebuchet MS"/>
              </a:rPr>
              <a:t>Electrical Engineer</a:t>
            </a:r>
            <a:endParaRPr b="0" i="0" sz="1200" u="none" cap="none" strike="noStrike">
              <a:solidFill>
                <a:schemeClr val="dk2"/>
              </a:solidFill>
              <a:latin typeface="Trebuchet MS"/>
              <a:ea typeface="Trebuchet MS"/>
              <a:cs typeface="Trebuchet MS"/>
              <a:sym typeface="Trebuchet MS"/>
            </a:endParaRPr>
          </a:p>
        </p:txBody>
      </p:sp>
      <p:sp>
        <p:nvSpPr>
          <p:cNvPr id="209" name="Google Shape;209;p2"/>
          <p:cNvSpPr txBox="1"/>
          <p:nvPr>
            <p:ph idx="4294967295" type="ctrTitle"/>
          </p:nvPr>
        </p:nvSpPr>
        <p:spPr>
          <a:xfrm>
            <a:off x="4881420" y="4412672"/>
            <a:ext cx="1655762" cy="612775"/>
          </a:xfrm>
          <a:prstGeom prst="rect">
            <a:avLst/>
          </a:prstGeom>
          <a:noFill/>
          <a:ln>
            <a:noFill/>
          </a:ln>
        </p:spPr>
        <p:txBody>
          <a:bodyPr anchorCtr="0" anchor="b" bIns="91425" lIns="91425" spcFirstLastPara="1" rIns="91425" wrap="square" tIns="91425">
            <a:normAutofit/>
          </a:bodyPr>
          <a:lstStyle/>
          <a:p>
            <a:pPr indent="0" lvl="0" marL="0" marR="0" rtl="0" algn="ctr">
              <a:spcBef>
                <a:spcPts val="0"/>
              </a:spcBef>
              <a:spcAft>
                <a:spcPts val="0"/>
              </a:spcAft>
              <a:buClr>
                <a:schemeClr val="accent1"/>
              </a:buClr>
              <a:buSzPts val="1200"/>
              <a:buFont typeface="Trebuchet MS"/>
              <a:buNone/>
            </a:pPr>
            <a:r>
              <a:rPr b="0" i="0" lang="en" sz="1200" u="none" cap="none" strike="noStrike">
                <a:solidFill>
                  <a:schemeClr val="dk2"/>
                </a:solidFill>
                <a:latin typeface="Trebuchet MS"/>
                <a:ea typeface="Trebuchet MS"/>
                <a:cs typeface="Trebuchet MS"/>
                <a:sym typeface="Trebuchet MS"/>
              </a:rPr>
              <a:t>Ryan Pettit</a:t>
            </a:r>
            <a:endParaRPr b="0" i="0" sz="1200" u="none" cap="none" strike="noStrike">
              <a:solidFill>
                <a:schemeClr val="dk2"/>
              </a:solidFill>
              <a:latin typeface="Trebuchet MS"/>
              <a:ea typeface="Trebuchet MS"/>
              <a:cs typeface="Trebuchet MS"/>
              <a:sym typeface="Trebuchet MS"/>
            </a:endParaRPr>
          </a:p>
          <a:p>
            <a:pPr indent="0" lvl="0" marL="0" marR="0" rtl="0" algn="ctr">
              <a:spcBef>
                <a:spcPts val="0"/>
              </a:spcBef>
              <a:spcAft>
                <a:spcPts val="0"/>
              </a:spcAft>
              <a:buClr>
                <a:schemeClr val="accent1"/>
              </a:buClr>
              <a:buSzPts val="1200"/>
              <a:buFont typeface="Trebuchet MS"/>
              <a:buNone/>
            </a:pPr>
            <a:r>
              <a:rPr b="0" i="0" lang="en" sz="1200" u="none" cap="none" strike="noStrike">
                <a:solidFill>
                  <a:schemeClr val="dk2"/>
                </a:solidFill>
                <a:latin typeface="Trebuchet MS"/>
                <a:ea typeface="Trebuchet MS"/>
                <a:cs typeface="Trebuchet MS"/>
                <a:sym typeface="Trebuchet MS"/>
              </a:rPr>
              <a:t>Computer Engineer</a:t>
            </a:r>
            <a:endParaRPr b="0" i="0" sz="1200" u="none" cap="none" strike="noStrike">
              <a:solidFill>
                <a:schemeClr val="dk2"/>
              </a:solidFill>
              <a:latin typeface="Trebuchet MS"/>
              <a:ea typeface="Trebuchet MS"/>
              <a:cs typeface="Trebuchet MS"/>
              <a:sym typeface="Trebuchet MS"/>
            </a:endParaRPr>
          </a:p>
        </p:txBody>
      </p:sp>
      <p:sp>
        <p:nvSpPr>
          <p:cNvPr id="210" name="Google Shape;210;p2"/>
          <p:cNvSpPr txBox="1"/>
          <p:nvPr>
            <p:ph idx="4294967295" type="ctrTitle"/>
          </p:nvPr>
        </p:nvSpPr>
        <p:spPr>
          <a:xfrm>
            <a:off x="6965300" y="4412600"/>
            <a:ext cx="1993500" cy="612900"/>
          </a:xfrm>
          <a:prstGeom prst="rect">
            <a:avLst/>
          </a:prstGeom>
          <a:noFill/>
          <a:ln>
            <a:noFill/>
          </a:ln>
        </p:spPr>
        <p:txBody>
          <a:bodyPr anchorCtr="0" anchor="b" bIns="91425" lIns="91425" spcFirstLastPara="1" rIns="91425" wrap="square" tIns="91425">
            <a:normAutofit/>
          </a:bodyPr>
          <a:lstStyle/>
          <a:p>
            <a:pPr indent="0" lvl="0" marL="0" marR="0" rtl="0" algn="ctr">
              <a:spcBef>
                <a:spcPts val="0"/>
              </a:spcBef>
              <a:spcAft>
                <a:spcPts val="0"/>
              </a:spcAft>
              <a:buClr>
                <a:schemeClr val="accent1"/>
              </a:buClr>
              <a:buSzPts val="1200"/>
              <a:buFont typeface="Trebuchet MS"/>
              <a:buNone/>
            </a:pPr>
            <a:r>
              <a:rPr b="0" i="0" lang="en" sz="1200" u="none" cap="none" strike="noStrike">
                <a:solidFill>
                  <a:schemeClr val="dk2"/>
                </a:solidFill>
                <a:latin typeface="Trebuchet MS"/>
                <a:ea typeface="Trebuchet MS"/>
                <a:cs typeface="Trebuchet MS"/>
                <a:sym typeface="Trebuchet MS"/>
              </a:rPr>
              <a:t>Ashley Yang</a:t>
            </a:r>
            <a:endParaRPr b="0" i="0" sz="1200" u="none" cap="none" strike="noStrike">
              <a:solidFill>
                <a:schemeClr val="dk2"/>
              </a:solidFill>
              <a:latin typeface="Trebuchet MS"/>
              <a:ea typeface="Trebuchet MS"/>
              <a:cs typeface="Trebuchet MS"/>
              <a:sym typeface="Trebuchet MS"/>
            </a:endParaRPr>
          </a:p>
          <a:p>
            <a:pPr indent="0" lvl="0" marL="0" marR="0" rtl="0" algn="ctr">
              <a:spcBef>
                <a:spcPts val="0"/>
              </a:spcBef>
              <a:spcAft>
                <a:spcPts val="0"/>
              </a:spcAft>
              <a:buClr>
                <a:schemeClr val="accent1"/>
              </a:buClr>
              <a:buSzPts val="1200"/>
              <a:buFont typeface="Trebuchet MS"/>
              <a:buNone/>
            </a:pPr>
            <a:r>
              <a:rPr b="0" i="0" lang="en" sz="1200" u="none" cap="none" strike="noStrike">
                <a:solidFill>
                  <a:schemeClr val="dk2"/>
                </a:solidFill>
                <a:latin typeface="Trebuchet MS"/>
                <a:ea typeface="Trebuchet MS"/>
                <a:cs typeface="Trebuchet MS"/>
                <a:sym typeface="Trebuchet MS"/>
              </a:rPr>
              <a:t>Computer Engineer</a:t>
            </a:r>
            <a:endParaRPr b="0" i="0" sz="1200" u="none" cap="none" strike="noStrike">
              <a:solidFill>
                <a:schemeClr val="dk2"/>
              </a:solidFill>
              <a:latin typeface="Trebuchet MS"/>
              <a:ea typeface="Trebuchet MS"/>
              <a:cs typeface="Trebuchet MS"/>
              <a:sym typeface="Trebuchet MS"/>
            </a:endParaRPr>
          </a:p>
        </p:txBody>
      </p:sp>
      <p:sp>
        <p:nvSpPr>
          <p:cNvPr id="211" name="Google Shape;211;p2"/>
          <p:cNvSpPr txBox="1"/>
          <p:nvPr>
            <p:ph idx="4294967295" type="ctrTitle"/>
          </p:nvPr>
        </p:nvSpPr>
        <p:spPr>
          <a:xfrm>
            <a:off x="250600" y="73588"/>
            <a:ext cx="3678300" cy="569400"/>
          </a:xfrm>
          <a:prstGeom prst="rect">
            <a:avLst/>
          </a:prstGeom>
          <a:noFill/>
          <a:ln>
            <a:noFill/>
          </a:ln>
        </p:spPr>
        <p:txBody>
          <a:bodyPr anchorCtr="0" anchor="b" bIns="91425" lIns="91425" spcFirstLastPara="1" rIns="91425" wrap="square" tIns="91425">
            <a:spAutoFit/>
          </a:bodyPr>
          <a:lstStyle/>
          <a:p>
            <a:pPr indent="0" lvl="0" marL="0" marR="0" rtl="0" algn="l">
              <a:spcBef>
                <a:spcPts val="0"/>
              </a:spcBef>
              <a:spcAft>
                <a:spcPts val="0"/>
              </a:spcAft>
              <a:buClr>
                <a:schemeClr val="accent1"/>
              </a:buClr>
              <a:buSzPts val="990"/>
              <a:buFont typeface="Trebuchet MS"/>
              <a:buNone/>
            </a:pPr>
            <a:r>
              <a:rPr b="1" i="0" lang="en" sz="2500" u="none" cap="none" strike="noStrike">
                <a:solidFill>
                  <a:schemeClr val="dk1"/>
                </a:solidFill>
                <a:latin typeface="Trebuchet MS"/>
                <a:ea typeface="Trebuchet MS"/>
                <a:cs typeface="Trebuchet MS"/>
                <a:sym typeface="Trebuchet MS"/>
              </a:rPr>
              <a:t>Design Goal</a:t>
            </a:r>
            <a:endParaRPr b="1" i="0" sz="2500" u="none" cap="none" strike="noStrike">
              <a:solidFill>
                <a:schemeClr val="dk1"/>
              </a:solidFill>
              <a:latin typeface="Trebuchet MS"/>
              <a:ea typeface="Trebuchet MS"/>
              <a:cs typeface="Trebuchet MS"/>
              <a:sym typeface="Trebuchet MS"/>
            </a:endParaRPr>
          </a:p>
        </p:txBody>
      </p:sp>
      <p:pic>
        <p:nvPicPr>
          <p:cNvPr id="212" name="Google Shape;212;p2"/>
          <p:cNvPicPr preferRelativeResize="0"/>
          <p:nvPr/>
        </p:nvPicPr>
        <p:blipFill rotWithShape="1">
          <a:blip r:embed="rId3">
            <a:alphaModFix/>
          </a:blip>
          <a:srcRect b="0" l="0" r="0" t="0"/>
          <a:stretch/>
        </p:blipFill>
        <p:spPr>
          <a:xfrm>
            <a:off x="537050" y="3245334"/>
            <a:ext cx="1257000" cy="1247400"/>
          </a:xfrm>
          <a:prstGeom prst="ellipse">
            <a:avLst/>
          </a:prstGeom>
          <a:noFill/>
          <a:ln>
            <a:noFill/>
          </a:ln>
        </p:spPr>
      </p:pic>
      <p:pic>
        <p:nvPicPr>
          <p:cNvPr id="213" name="Google Shape;213;p2"/>
          <p:cNvPicPr preferRelativeResize="0"/>
          <p:nvPr/>
        </p:nvPicPr>
        <p:blipFill rotWithShape="1">
          <a:blip r:embed="rId4">
            <a:alphaModFix/>
          </a:blip>
          <a:srcRect b="0" l="0" r="0" t="0"/>
          <a:stretch/>
        </p:blipFill>
        <p:spPr>
          <a:xfrm>
            <a:off x="2828050" y="3239936"/>
            <a:ext cx="1257000" cy="1258200"/>
          </a:xfrm>
          <a:prstGeom prst="ellipse">
            <a:avLst/>
          </a:prstGeom>
          <a:noFill/>
          <a:ln>
            <a:noFill/>
          </a:ln>
        </p:spPr>
      </p:pic>
      <p:pic>
        <p:nvPicPr>
          <p:cNvPr id="214" name="Google Shape;214;p2"/>
          <p:cNvPicPr preferRelativeResize="0"/>
          <p:nvPr/>
        </p:nvPicPr>
        <p:blipFill rotWithShape="1">
          <a:blip r:embed="rId5">
            <a:alphaModFix/>
          </a:blip>
          <a:srcRect b="0" l="0" r="0" t="0"/>
          <a:stretch/>
        </p:blipFill>
        <p:spPr>
          <a:xfrm>
            <a:off x="5080801" y="3240524"/>
            <a:ext cx="1257000" cy="1257000"/>
          </a:xfrm>
          <a:prstGeom prst="ellipse">
            <a:avLst/>
          </a:prstGeom>
          <a:noFill/>
          <a:ln>
            <a:noFill/>
          </a:ln>
        </p:spPr>
      </p:pic>
      <p:pic>
        <p:nvPicPr>
          <p:cNvPr id="215" name="Google Shape;215;p2"/>
          <p:cNvPicPr preferRelativeResize="0"/>
          <p:nvPr/>
        </p:nvPicPr>
        <p:blipFill rotWithShape="1">
          <a:blip r:embed="rId6">
            <a:alphaModFix/>
          </a:blip>
          <a:srcRect b="0" l="0" r="0" t="0"/>
          <a:stretch/>
        </p:blipFill>
        <p:spPr>
          <a:xfrm>
            <a:off x="7333551" y="3240525"/>
            <a:ext cx="1257000" cy="1257000"/>
          </a:xfrm>
          <a:prstGeom prst="ellipse">
            <a:avLst/>
          </a:prstGeom>
          <a:noFill/>
          <a:ln>
            <a:noFill/>
          </a:ln>
        </p:spPr>
      </p:pic>
      <p:cxnSp>
        <p:nvCxnSpPr>
          <p:cNvPr id="216" name="Google Shape;216;p2"/>
          <p:cNvCxnSpPr/>
          <p:nvPr/>
        </p:nvCxnSpPr>
        <p:spPr>
          <a:xfrm flipH="1" rot="10800000">
            <a:off x="212500" y="587996"/>
            <a:ext cx="1993500" cy="3600"/>
          </a:xfrm>
          <a:prstGeom prst="straightConnector1">
            <a:avLst/>
          </a:prstGeom>
          <a:noFill/>
          <a:ln cap="flat" cmpd="sng" w="28575">
            <a:solidFill>
              <a:schemeClr val="accent2"/>
            </a:solidFill>
            <a:prstDash val="solid"/>
            <a:round/>
            <a:headEnd len="sm" w="sm" type="none"/>
            <a:tailEnd len="sm" w="sm" type="none"/>
          </a:ln>
        </p:spPr>
      </p:cxnSp>
      <p:pic>
        <p:nvPicPr>
          <p:cNvPr id="217" name="Google Shape;217;p2"/>
          <p:cNvPicPr preferRelativeResize="0"/>
          <p:nvPr/>
        </p:nvPicPr>
        <p:blipFill rotWithShape="1">
          <a:blip r:embed="rId7">
            <a:alphaModFix/>
          </a:blip>
          <a:srcRect b="0" l="0" r="0" t="0"/>
          <a:stretch/>
        </p:blipFill>
        <p:spPr>
          <a:xfrm>
            <a:off x="4572000" y="587999"/>
            <a:ext cx="3518100" cy="197549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0"/>
          <p:cNvSpPr txBox="1"/>
          <p:nvPr>
            <p:ph type="ctrTitle"/>
          </p:nvPr>
        </p:nvSpPr>
        <p:spPr>
          <a:xfrm>
            <a:off x="-879770" y="3"/>
            <a:ext cx="6243000" cy="569400"/>
          </a:xfrm>
          <a:prstGeom prst="rect">
            <a:avLst/>
          </a:prstGeom>
          <a:noFill/>
          <a:ln>
            <a:noFill/>
          </a:ln>
        </p:spPr>
        <p:txBody>
          <a:bodyPr anchorCtr="0" anchor="b" bIns="91425" lIns="91425" spcFirstLastPara="1" rIns="91425" wrap="square" tIns="91425">
            <a:spAutoFit/>
          </a:bodyPr>
          <a:lstStyle/>
          <a:p>
            <a:pPr indent="0" lvl="0" marL="0" rtl="0" algn="ctr">
              <a:spcBef>
                <a:spcPts val="0"/>
              </a:spcBef>
              <a:spcAft>
                <a:spcPts val="0"/>
              </a:spcAft>
              <a:buClr>
                <a:schemeClr val="accent1"/>
              </a:buClr>
              <a:buSzPts val="2500"/>
              <a:buFont typeface="Trebuchet MS"/>
              <a:buNone/>
            </a:pPr>
            <a:r>
              <a:rPr b="1" lang="en" sz="2500">
                <a:solidFill>
                  <a:schemeClr val="dk1"/>
                </a:solidFill>
              </a:rPr>
              <a:t>Software Block Diagram</a:t>
            </a:r>
            <a:endParaRPr b="1" sz="2500">
              <a:solidFill>
                <a:schemeClr val="dk1"/>
              </a:solidFill>
            </a:endParaRPr>
          </a:p>
        </p:txBody>
      </p:sp>
      <p:pic>
        <p:nvPicPr>
          <p:cNvPr id="421" name="Google Shape;421;p20"/>
          <p:cNvPicPr preferRelativeResize="0"/>
          <p:nvPr/>
        </p:nvPicPr>
        <p:blipFill rotWithShape="1">
          <a:blip r:embed="rId3">
            <a:alphaModFix/>
          </a:blip>
          <a:srcRect b="0" l="0" r="0" t="0"/>
          <a:stretch/>
        </p:blipFill>
        <p:spPr>
          <a:xfrm>
            <a:off x="711675" y="707275"/>
            <a:ext cx="5439375" cy="4188425"/>
          </a:xfrm>
          <a:prstGeom prst="rect">
            <a:avLst/>
          </a:prstGeom>
          <a:noFill/>
          <a:ln>
            <a:noFill/>
          </a:ln>
        </p:spPr>
      </p:pic>
      <p:cxnSp>
        <p:nvCxnSpPr>
          <p:cNvPr id="422" name="Google Shape;422;p20"/>
          <p:cNvCxnSpPr/>
          <p:nvPr/>
        </p:nvCxnSpPr>
        <p:spPr>
          <a:xfrm flipH="1" rot="10800000">
            <a:off x="428218" y="544024"/>
            <a:ext cx="3822300" cy="3600"/>
          </a:xfrm>
          <a:prstGeom prst="straightConnector1">
            <a:avLst/>
          </a:prstGeom>
          <a:noFill/>
          <a:ln cap="flat" cmpd="sng" w="28575">
            <a:solidFill>
              <a:schemeClr val="accent2"/>
            </a:solidFill>
            <a:prstDash val="solid"/>
            <a:round/>
            <a:headEnd len="sm" w="sm" type="none"/>
            <a:tailEnd len="sm" w="sm" type="none"/>
          </a:ln>
        </p:spPr>
      </p:cxnSp>
      <p:pic>
        <p:nvPicPr>
          <p:cNvPr id="423" name="Google Shape;423;p20"/>
          <p:cNvPicPr preferRelativeResize="0"/>
          <p:nvPr/>
        </p:nvPicPr>
        <p:blipFill rotWithShape="1">
          <a:blip r:embed="rId4">
            <a:alphaModFix/>
          </a:blip>
          <a:srcRect b="0" l="0" r="0" t="0"/>
          <a:stretch/>
        </p:blipFill>
        <p:spPr>
          <a:xfrm>
            <a:off x="8419451" y="131274"/>
            <a:ext cx="576000" cy="576000"/>
          </a:xfrm>
          <a:prstGeom prst="ellipse">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1"/>
          <p:cNvSpPr txBox="1"/>
          <p:nvPr/>
        </p:nvSpPr>
        <p:spPr>
          <a:xfrm>
            <a:off x="4442825" y="-46200"/>
            <a:ext cx="4279500" cy="5189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50">
              <a:solidFill>
                <a:srgbClr val="3F3F3F"/>
              </a:solidFill>
              <a:latin typeface="Trebuchet MS"/>
              <a:ea typeface="Trebuchet MS"/>
              <a:cs typeface="Trebuchet MS"/>
              <a:sym typeface="Trebuchet MS"/>
            </a:endParaRPr>
          </a:p>
        </p:txBody>
      </p:sp>
      <p:sp>
        <p:nvSpPr>
          <p:cNvPr id="429" name="Google Shape;429;p21"/>
          <p:cNvSpPr txBox="1"/>
          <p:nvPr>
            <p:ph type="title"/>
          </p:nvPr>
        </p:nvSpPr>
        <p:spPr>
          <a:xfrm>
            <a:off x="355250" y="3135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accent1"/>
              </a:buClr>
              <a:buSzPts val="2800"/>
              <a:buFont typeface="Trebuchet MS"/>
              <a:buNone/>
            </a:pPr>
            <a:r>
              <a:rPr b="1" lang="en" sz="2500">
                <a:solidFill>
                  <a:schemeClr val="dk1"/>
                </a:solidFill>
              </a:rPr>
              <a:t>MSP430FR2476 Software</a:t>
            </a:r>
            <a:endParaRPr b="1" sz="2500">
              <a:solidFill>
                <a:schemeClr val="dk1"/>
              </a:solidFill>
            </a:endParaRPr>
          </a:p>
        </p:txBody>
      </p:sp>
      <p:sp>
        <p:nvSpPr>
          <p:cNvPr id="430" name="Google Shape;430;p21"/>
          <p:cNvSpPr txBox="1"/>
          <p:nvPr/>
        </p:nvSpPr>
        <p:spPr>
          <a:xfrm>
            <a:off x="4319750" y="2571750"/>
            <a:ext cx="4279500" cy="2571900"/>
          </a:xfrm>
          <a:prstGeom prst="rect">
            <a:avLst/>
          </a:prstGeom>
          <a:solidFill>
            <a:schemeClr val="lt1"/>
          </a:solidFill>
          <a:ln>
            <a:noFill/>
          </a:ln>
        </p:spPr>
        <p:txBody>
          <a:bodyPr anchorCtr="0" anchor="t" bIns="91425" lIns="91425" spcFirstLastPara="1" rIns="91425" wrap="square" tIns="91425">
            <a:noAutofit/>
          </a:bodyPr>
          <a:lstStyle/>
          <a:p>
            <a:pPr indent="-304800" lvl="0" marL="457200" marR="0" rtl="0" algn="l">
              <a:spcBef>
                <a:spcPts val="0"/>
              </a:spcBef>
              <a:spcAft>
                <a:spcPts val="0"/>
              </a:spcAft>
              <a:buClr>
                <a:schemeClr val="dk2"/>
              </a:buClr>
              <a:buSzPts val="1200"/>
              <a:buFont typeface="Trebuchet MS"/>
              <a:buChar char="●"/>
            </a:pPr>
            <a:r>
              <a:rPr b="1" i="0" lang="en" sz="1200" u="none" cap="none" strike="noStrike">
                <a:solidFill>
                  <a:schemeClr val="dk2"/>
                </a:solidFill>
                <a:latin typeface="Trebuchet MS"/>
                <a:ea typeface="Trebuchet MS"/>
                <a:cs typeface="Trebuchet MS"/>
                <a:sym typeface="Trebuchet MS"/>
              </a:rPr>
              <a:t>HX711</a:t>
            </a:r>
            <a:endParaRPr b="1" i="0" sz="1200" u="none" cap="none" strike="noStrike">
              <a:solidFill>
                <a:schemeClr val="dk2"/>
              </a:solidFill>
              <a:latin typeface="Trebuchet MS"/>
              <a:ea typeface="Trebuchet MS"/>
              <a:cs typeface="Trebuchet MS"/>
              <a:sym typeface="Trebuchet MS"/>
            </a:endParaRPr>
          </a:p>
          <a:p>
            <a:pPr indent="-304800" lvl="1" marL="9144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Data Retrieval</a:t>
            </a:r>
            <a:endParaRPr b="0" i="0" sz="1200" u="none" cap="none" strike="noStrike">
              <a:solidFill>
                <a:schemeClr val="dk2"/>
              </a:solidFill>
              <a:latin typeface="Trebuchet MS"/>
              <a:ea typeface="Trebuchet MS"/>
              <a:cs typeface="Trebuchet MS"/>
              <a:sym typeface="Trebuchet MS"/>
            </a:endParaRPr>
          </a:p>
          <a:p>
            <a:pPr indent="-304800" lvl="2" marL="13716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Two connections: DOUT, SCK</a:t>
            </a:r>
            <a:endParaRPr b="0" i="0" sz="1200" u="none" cap="none" strike="noStrike">
              <a:solidFill>
                <a:schemeClr val="dk2"/>
              </a:solidFill>
              <a:latin typeface="Trebuchet MS"/>
              <a:ea typeface="Trebuchet MS"/>
              <a:cs typeface="Trebuchet MS"/>
              <a:sym typeface="Trebuchet MS"/>
            </a:endParaRPr>
          </a:p>
          <a:p>
            <a:pPr indent="-304800" lvl="2" marL="13716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Once DOUT pin goes low, data is ready for retrieval</a:t>
            </a:r>
            <a:endParaRPr b="0" i="0" sz="1200" u="none" cap="none" strike="noStrike">
              <a:solidFill>
                <a:schemeClr val="dk2"/>
              </a:solidFill>
              <a:latin typeface="Trebuchet MS"/>
              <a:ea typeface="Trebuchet MS"/>
              <a:cs typeface="Trebuchet MS"/>
              <a:sym typeface="Trebuchet MS"/>
            </a:endParaRPr>
          </a:p>
          <a:p>
            <a:pPr indent="-304800" lvl="2" marL="13716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Use “bit banging” technique to shift each of the 24 bits out of the DOUT pin</a:t>
            </a:r>
            <a:endParaRPr b="0" i="0" sz="1200" u="none" cap="none" strike="noStrike">
              <a:solidFill>
                <a:schemeClr val="dk2"/>
              </a:solidFill>
              <a:latin typeface="Trebuchet MS"/>
              <a:ea typeface="Trebuchet MS"/>
              <a:cs typeface="Trebuchet MS"/>
              <a:sym typeface="Trebuchet MS"/>
            </a:endParaRPr>
          </a:p>
          <a:p>
            <a:pPr indent="-304800" lvl="2" marL="13716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The 25th pulse selects the gain (125) and pulls DOUT back to high</a:t>
            </a:r>
            <a:endParaRPr b="0" i="0" sz="1200" u="none" cap="none" strike="noStrike">
              <a:solidFill>
                <a:schemeClr val="dk2"/>
              </a:solidFill>
              <a:latin typeface="Trebuchet MS"/>
              <a:ea typeface="Trebuchet MS"/>
              <a:cs typeface="Trebuchet MS"/>
              <a:sym typeface="Trebuchet MS"/>
            </a:endParaRPr>
          </a:p>
          <a:p>
            <a:pPr indent="-304800" lvl="1" marL="9144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Convert Raw Data to pounds</a:t>
            </a:r>
            <a:endParaRPr b="0" i="0" sz="1200" u="none" cap="none" strike="noStrike">
              <a:solidFill>
                <a:schemeClr val="dk2"/>
              </a:solidFill>
              <a:latin typeface="Trebuchet MS"/>
              <a:ea typeface="Trebuchet MS"/>
              <a:cs typeface="Trebuchet MS"/>
              <a:sym typeface="Trebuchet MS"/>
            </a:endParaRPr>
          </a:p>
          <a:p>
            <a:pPr indent="-304800" lvl="2" marL="13716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Subtract tare offset and divide by calibration factor</a:t>
            </a:r>
            <a:endParaRPr b="0" i="0" sz="1200" u="none" cap="none" strike="noStrike">
              <a:solidFill>
                <a:schemeClr val="dk2"/>
              </a:solidFill>
              <a:latin typeface="Trebuchet MS"/>
              <a:ea typeface="Trebuchet MS"/>
              <a:cs typeface="Trebuchet MS"/>
              <a:sym typeface="Trebuchet MS"/>
            </a:endParaRPr>
          </a:p>
        </p:txBody>
      </p:sp>
      <p:sp>
        <p:nvSpPr>
          <p:cNvPr id="431" name="Google Shape;431;p21"/>
          <p:cNvSpPr txBox="1"/>
          <p:nvPr/>
        </p:nvSpPr>
        <p:spPr>
          <a:xfrm>
            <a:off x="237650" y="604050"/>
            <a:ext cx="3782700" cy="1108200"/>
          </a:xfrm>
          <a:prstGeom prst="rect">
            <a:avLst/>
          </a:prstGeom>
          <a:noFill/>
          <a:ln>
            <a:noFill/>
          </a:ln>
        </p:spPr>
        <p:txBody>
          <a:bodyPr anchorCtr="0" anchor="t" bIns="91425" lIns="91425" spcFirstLastPara="1" rIns="91425" wrap="square" tIns="91425">
            <a:spAutoFit/>
          </a:bodyPr>
          <a:lstStyle/>
          <a:p>
            <a:pPr indent="-304800" lvl="0" marL="457200" marR="0" rtl="0" algn="l">
              <a:spcBef>
                <a:spcPts val="0"/>
              </a:spcBef>
              <a:spcAft>
                <a:spcPts val="0"/>
              </a:spcAft>
              <a:buClr>
                <a:schemeClr val="dk2"/>
              </a:buClr>
              <a:buSzPts val="1200"/>
              <a:buFont typeface="Trebuchet MS"/>
              <a:buChar char="●"/>
            </a:pPr>
            <a:r>
              <a:rPr b="1" i="0" lang="en" sz="1200" u="none" cap="none" strike="noStrike">
                <a:solidFill>
                  <a:schemeClr val="dk2"/>
                </a:solidFill>
                <a:latin typeface="Trebuchet MS"/>
                <a:ea typeface="Trebuchet MS"/>
                <a:cs typeface="Trebuchet MS"/>
                <a:sym typeface="Trebuchet MS"/>
              </a:rPr>
              <a:t>TFT LCD</a:t>
            </a:r>
            <a:endParaRPr b="1" i="0" sz="1200" u="none" cap="none" strike="noStrike">
              <a:solidFill>
                <a:schemeClr val="dk2"/>
              </a:solidFill>
              <a:latin typeface="Trebuchet MS"/>
              <a:ea typeface="Trebuchet MS"/>
              <a:cs typeface="Trebuchet MS"/>
              <a:sym typeface="Trebuchet MS"/>
            </a:endParaRPr>
          </a:p>
          <a:p>
            <a:pPr indent="-304800" lvl="1" marL="9144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Connect via SPI</a:t>
            </a:r>
            <a:endParaRPr b="0" i="0" sz="1200" u="none" cap="none" strike="noStrike">
              <a:solidFill>
                <a:schemeClr val="dk2"/>
              </a:solidFill>
              <a:latin typeface="Trebuchet MS"/>
              <a:ea typeface="Trebuchet MS"/>
              <a:cs typeface="Trebuchet MS"/>
              <a:sym typeface="Trebuchet MS"/>
            </a:endParaRPr>
          </a:p>
          <a:p>
            <a:pPr indent="-304800" lvl="1" marL="9144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Utilize TI’s Graphics Library alongside a customized driver for the LCD’s built in controller</a:t>
            </a:r>
            <a:endParaRPr b="0" i="0" sz="1200" u="none" cap="none" strike="noStrike">
              <a:solidFill>
                <a:schemeClr val="dk2"/>
              </a:solidFill>
              <a:latin typeface="Trebuchet MS"/>
              <a:ea typeface="Trebuchet MS"/>
              <a:cs typeface="Trebuchet MS"/>
              <a:sym typeface="Trebuchet MS"/>
            </a:endParaRPr>
          </a:p>
        </p:txBody>
      </p:sp>
      <p:sp>
        <p:nvSpPr>
          <p:cNvPr id="432" name="Google Shape;432;p21"/>
          <p:cNvSpPr txBox="1"/>
          <p:nvPr/>
        </p:nvSpPr>
        <p:spPr>
          <a:xfrm>
            <a:off x="237650" y="1712250"/>
            <a:ext cx="4082100" cy="923400"/>
          </a:xfrm>
          <a:prstGeom prst="rect">
            <a:avLst/>
          </a:prstGeom>
          <a:noFill/>
          <a:ln>
            <a:noFill/>
          </a:ln>
        </p:spPr>
        <p:txBody>
          <a:bodyPr anchorCtr="0" anchor="t" bIns="91425" lIns="91425" spcFirstLastPara="1" rIns="91425" wrap="square" tIns="91425">
            <a:spAutoFit/>
          </a:bodyPr>
          <a:lstStyle/>
          <a:p>
            <a:pPr indent="-304800" lvl="0" marL="457200" marR="0" rtl="0" algn="l">
              <a:spcBef>
                <a:spcPts val="0"/>
              </a:spcBef>
              <a:spcAft>
                <a:spcPts val="0"/>
              </a:spcAft>
              <a:buClr>
                <a:schemeClr val="dk2"/>
              </a:buClr>
              <a:buSzPts val="1200"/>
              <a:buFont typeface="Trebuchet MS"/>
              <a:buChar char="●"/>
            </a:pPr>
            <a:r>
              <a:rPr b="1" i="0" lang="en" sz="1200" u="none" cap="none" strike="noStrike">
                <a:solidFill>
                  <a:schemeClr val="dk2"/>
                </a:solidFill>
                <a:latin typeface="Trebuchet MS"/>
                <a:ea typeface="Trebuchet MS"/>
                <a:cs typeface="Trebuchet MS"/>
                <a:sym typeface="Trebuchet MS"/>
              </a:rPr>
              <a:t>Motor Controller</a:t>
            </a:r>
            <a:endParaRPr b="1" i="0" sz="1200" u="none" cap="none" strike="noStrike">
              <a:solidFill>
                <a:schemeClr val="dk2"/>
              </a:solidFill>
              <a:latin typeface="Trebuchet MS"/>
              <a:ea typeface="Trebuchet MS"/>
              <a:cs typeface="Trebuchet MS"/>
              <a:sym typeface="Trebuchet MS"/>
            </a:endParaRPr>
          </a:p>
          <a:p>
            <a:pPr indent="-304800" lvl="1" marL="9144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Output PWM signal to each actuator for precise speed control</a:t>
            </a:r>
            <a:endParaRPr b="0" i="0" sz="1200" u="none" cap="none" strike="noStrike">
              <a:solidFill>
                <a:schemeClr val="dk2"/>
              </a:solidFill>
              <a:latin typeface="Trebuchet MS"/>
              <a:ea typeface="Trebuchet MS"/>
              <a:cs typeface="Trebuchet MS"/>
              <a:sym typeface="Trebuchet MS"/>
            </a:endParaRPr>
          </a:p>
          <a:p>
            <a:pPr indent="-304800" lvl="1" marL="9144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Set DIR by writing high or low to each pin </a:t>
            </a:r>
            <a:endParaRPr b="0" i="0" sz="1200" u="none" cap="none" strike="noStrike">
              <a:solidFill>
                <a:schemeClr val="dk2"/>
              </a:solidFill>
              <a:latin typeface="Trebuchet MS"/>
              <a:ea typeface="Trebuchet MS"/>
              <a:cs typeface="Trebuchet MS"/>
              <a:sym typeface="Trebuchet MS"/>
            </a:endParaRPr>
          </a:p>
        </p:txBody>
      </p:sp>
      <p:sp>
        <p:nvSpPr>
          <p:cNvPr id="433" name="Google Shape;433;p21"/>
          <p:cNvSpPr txBox="1"/>
          <p:nvPr/>
        </p:nvSpPr>
        <p:spPr>
          <a:xfrm>
            <a:off x="355250" y="2635650"/>
            <a:ext cx="3782700" cy="923400"/>
          </a:xfrm>
          <a:prstGeom prst="rect">
            <a:avLst/>
          </a:prstGeom>
          <a:noFill/>
          <a:ln>
            <a:noFill/>
          </a:ln>
        </p:spPr>
        <p:txBody>
          <a:bodyPr anchorCtr="0" anchor="t" bIns="91425" lIns="91425" spcFirstLastPara="1" rIns="91425" wrap="square" tIns="91425">
            <a:spAutoFit/>
          </a:bodyPr>
          <a:lstStyle/>
          <a:p>
            <a:pPr indent="-304800" lvl="0" marL="457200" marR="0" rtl="0" algn="l">
              <a:spcBef>
                <a:spcPts val="0"/>
              </a:spcBef>
              <a:spcAft>
                <a:spcPts val="0"/>
              </a:spcAft>
              <a:buClr>
                <a:schemeClr val="dk2"/>
              </a:buClr>
              <a:buSzPts val="1200"/>
              <a:buFont typeface="Trebuchet MS"/>
              <a:buChar char="●"/>
            </a:pPr>
            <a:r>
              <a:rPr b="1" i="0" lang="en" sz="1200" u="none" cap="none" strike="noStrike">
                <a:solidFill>
                  <a:schemeClr val="dk2"/>
                </a:solidFill>
                <a:latin typeface="Trebuchet MS"/>
                <a:ea typeface="Trebuchet MS"/>
                <a:cs typeface="Trebuchet MS"/>
                <a:sym typeface="Trebuchet MS"/>
              </a:rPr>
              <a:t>Potentiometers</a:t>
            </a:r>
            <a:endParaRPr b="1" i="0" sz="1200" u="none" cap="none" strike="noStrike">
              <a:solidFill>
                <a:schemeClr val="dk2"/>
              </a:solidFill>
              <a:latin typeface="Trebuchet MS"/>
              <a:ea typeface="Trebuchet MS"/>
              <a:cs typeface="Trebuchet MS"/>
              <a:sym typeface="Trebuchet MS"/>
            </a:endParaRPr>
          </a:p>
          <a:p>
            <a:pPr indent="-304800" lvl="1" marL="9144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Read each analog input via ADC configured in 12-bit sequence of channels mode</a:t>
            </a:r>
            <a:endParaRPr b="0" i="0" sz="1200" u="none" cap="none" strike="noStrike">
              <a:solidFill>
                <a:schemeClr val="dk2"/>
              </a:solidFill>
              <a:latin typeface="Trebuchet MS"/>
              <a:ea typeface="Trebuchet MS"/>
              <a:cs typeface="Trebuchet MS"/>
              <a:sym typeface="Trebuchet MS"/>
            </a:endParaRPr>
          </a:p>
        </p:txBody>
      </p:sp>
      <p:sp>
        <p:nvSpPr>
          <p:cNvPr id="434" name="Google Shape;434;p21"/>
          <p:cNvSpPr txBox="1"/>
          <p:nvPr/>
        </p:nvSpPr>
        <p:spPr>
          <a:xfrm>
            <a:off x="355250" y="3400375"/>
            <a:ext cx="3782700" cy="554100"/>
          </a:xfrm>
          <a:prstGeom prst="rect">
            <a:avLst/>
          </a:prstGeom>
          <a:noFill/>
          <a:ln>
            <a:noFill/>
          </a:ln>
        </p:spPr>
        <p:txBody>
          <a:bodyPr anchorCtr="0" anchor="t" bIns="91425" lIns="91425" spcFirstLastPara="1" rIns="91425" wrap="square" tIns="91425">
            <a:spAutoFit/>
          </a:bodyPr>
          <a:lstStyle/>
          <a:p>
            <a:pPr indent="-304800" lvl="0" marL="457200" marR="0" rtl="0" algn="l">
              <a:spcBef>
                <a:spcPts val="0"/>
              </a:spcBef>
              <a:spcAft>
                <a:spcPts val="0"/>
              </a:spcAft>
              <a:buClr>
                <a:schemeClr val="dk2"/>
              </a:buClr>
              <a:buSzPts val="1200"/>
              <a:buFont typeface="Trebuchet MS"/>
              <a:buChar char="●"/>
            </a:pPr>
            <a:r>
              <a:rPr b="1" i="0" lang="en" sz="1200" u="none" cap="none" strike="noStrike">
                <a:solidFill>
                  <a:schemeClr val="dk2"/>
                </a:solidFill>
                <a:latin typeface="Trebuchet MS"/>
                <a:ea typeface="Trebuchet MS"/>
                <a:cs typeface="Trebuchet MS"/>
                <a:sym typeface="Trebuchet MS"/>
              </a:rPr>
              <a:t>Raspberry Pi  Communication</a:t>
            </a:r>
            <a:endParaRPr b="1" i="0" sz="1200" u="none" cap="none" strike="noStrike">
              <a:solidFill>
                <a:schemeClr val="dk2"/>
              </a:solidFill>
              <a:latin typeface="Trebuchet MS"/>
              <a:ea typeface="Trebuchet MS"/>
              <a:cs typeface="Trebuchet MS"/>
              <a:sym typeface="Trebuchet MS"/>
            </a:endParaRPr>
          </a:p>
          <a:p>
            <a:pPr indent="-304800" lvl="1" marL="9144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Send and receive data via UART</a:t>
            </a:r>
            <a:endParaRPr b="0" i="0" sz="1200" u="none" cap="none" strike="noStrike">
              <a:solidFill>
                <a:schemeClr val="dk2"/>
              </a:solidFill>
              <a:latin typeface="Trebuchet MS"/>
              <a:ea typeface="Trebuchet MS"/>
              <a:cs typeface="Trebuchet MS"/>
              <a:sym typeface="Trebuchet MS"/>
            </a:endParaRPr>
          </a:p>
        </p:txBody>
      </p:sp>
      <p:sp>
        <p:nvSpPr>
          <p:cNvPr id="435" name="Google Shape;435;p21"/>
          <p:cNvSpPr txBox="1"/>
          <p:nvPr/>
        </p:nvSpPr>
        <p:spPr>
          <a:xfrm>
            <a:off x="355250" y="3954475"/>
            <a:ext cx="3782700" cy="781500"/>
          </a:xfrm>
          <a:prstGeom prst="rect">
            <a:avLst/>
          </a:prstGeom>
          <a:noFill/>
          <a:ln>
            <a:noFill/>
          </a:ln>
        </p:spPr>
        <p:txBody>
          <a:bodyPr anchorCtr="0" anchor="t" bIns="91425" lIns="91425" spcFirstLastPara="1" rIns="91425" wrap="square" tIns="91425">
            <a:noAutofit/>
          </a:bodyPr>
          <a:lstStyle/>
          <a:p>
            <a:pPr indent="-304800" lvl="0" marL="457200" marR="0" rtl="0" algn="l">
              <a:spcBef>
                <a:spcPts val="0"/>
              </a:spcBef>
              <a:spcAft>
                <a:spcPts val="0"/>
              </a:spcAft>
              <a:buClr>
                <a:schemeClr val="dk2"/>
              </a:buClr>
              <a:buSzPts val="1200"/>
              <a:buFont typeface="Trebuchet MS"/>
              <a:buChar char="●"/>
            </a:pPr>
            <a:r>
              <a:rPr b="1" i="0" lang="en" sz="1200" u="none" cap="none" strike="noStrike">
                <a:solidFill>
                  <a:schemeClr val="dk2"/>
                </a:solidFill>
                <a:latin typeface="Trebuchet MS"/>
                <a:ea typeface="Trebuchet MS"/>
                <a:cs typeface="Trebuchet MS"/>
                <a:sym typeface="Trebuchet MS"/>
              </a:rPr>
              <a:t>Uploading Software</a:t>
            </a:r>
            <a:endParaRPr b="1" i="0" sz="1200" u="none" cap="none" strike="noStrike">
              <a:solidFill>
                <a:schemeClr val="dk2"/>
              </a:solidFill>
              <a:latin typeface="Trebuchet MS"/>
              <a:ea typeface="Trebuchet MS"/>
              <a:cs typeface="Trebuchet MS"/>
              <a:sym typeface="Trebuchet MS"/>
            </a:endParaRPr>
          </a:p>
          <a:p>
            <a:pPr indent="-304800" lvl="1" marL="9144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Using our development board’s eZ-FET Spy-Bi Wire connection</a:t>
            </a:r>
            <a:endParaRPr b="0" i="0" sz="1200" u="none" cap="none" strike="noStrike">
              <a:solidFill>
                <a:schemeClr val="dk2"/>
              </a:solidFill>
              <a:latin typeface="Trebuchet MS"/>
              <a:ea typeface="Trebuchet MS"/>
              <a:cs typeface="Trebuchet MS"/>
              <a:sym typeface="Trebuchet MS"/>
            </a:endParaRPr>
          </a:p>
        </p:txBody>
      </p:sp>
      <p:pic>
        <p:nvPicPr>
          <p:cNvPr id="436" name="Google Shape;436;p21"/>
          <p:cNvPicPr preferRelativeResize="0"/>
          <p:nvPr/>
        </p:nvPicPr>
        <p:blipFill rotWithShape="1">
          <a:blip r:embed="rId3">
            <a:alphaModFix/>
          </a:blip>
          <a:srcRect b="0" l="0" r="0" t="0"/>
          <a:stretch/>
        </p:blipFill>
        <p:spPr>
          <a:xfrm rot="-5400000">
            <a:off x="5610750" y="-231951"/>
            <a:ext cx="2363601" cy="3151401"/>
          </a:xfrm>
          <a:prstGeom prst="rect">
            <a:avLst/>
          </a:prstGeom>
          <a:noFill/>
          <a:ln>
            <a:noFill/>
          </a:ln>
        </p:spPr>
      </p:pic>
      <p:cxnSp>
        <p:nvCxnSpPr>
          <p:cNvPr id="437" name="Google Shape;437;p21"/>
          <p:cNvCxnSpPr/>
          <p:nvPr/>
        </p:nvCxnSpPr>
        <p:spPr>
          <a:xfrm flipH="1" rot="10800000">
            <a:off x="319725" y="560521"/>
            <a:ext cx="4005000" cy="3600"/>
          </a:xfrm>
          <a:prstGeom prst="straightConnector1">
            <a:avLst/>
          </a:prstGeom>
          <a:noFill/>
          <a:ln cap="flat" cmpd="sng" w="28575">
            <a:solidFill>
              <a:schemeClr val="accent2"/>
            </a:solidFill>
            <a:prstDash val="solid"/>
            <a:round/>
            <a:headEnd len="sm" w="sm" type="none"/>
            <a:tailEnd len="sm" w="sm" type="none"/>
          </a:ln>
        </p:spPr>
      </p:cxnSp>
      <p:pic>
        <p:nvPicPr>
          <p:cNvPr id="438" name="Google Shape;438;p21"/>
          <p:cNvPicPr preferRelativeResize="0"/>
          <p:nvPr/>
        </p:nvPicPr>
        <p:blipFill rotWithShape="1">
          <a:blip r:embed="rId4">
            <a:alphaModFix/>
          </a:blip>
          <a:srcRect b="0" l="0" r="0" t="0"/>
          <a:stretch/>
        </p:blipFill>
        <p:spPr>
          <a:xfrm>
            <a:off x="8417701" y="103024"/>
            <a:ext cx="576000" cy="576000"/>
          </a:xfrm>
          <a:prstGeom prst="ellipse">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2"/>
          <p:cNvSpPr txBox="1"/>
          <p:nvPr>
            <p:ph type="ctrTitle"/>
          </p:nvPr>
        </p:nvSpPr>
        <p:spPr>
          <a:xfrm>
            <a:off x="457850" y="220175"/>
            <a:ext cx="6243000" cy="478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990"/>
              <a:buFont typeface="Trebuchet MS"/>
              <a:buNone/>
            </a:pPr>
            <a:r>
              <a:rPr b="1" lang="en" sz="2550">
                <a:solidFill>
                  <a:schemeClr val="dk1"/>
                </a:solidFill>
              </a:rPr>
              <a:t>Data Communication Flowchart</a:t>
            </a:r>
            <a:endParaRPr b="1" sz="2550">
              <a:solidFill>
                <a:schemeClr val="dk1"/>
              </a:solidFill>
            </a:endParaRPr>
          </a:p>
        </p:txBody>
      </p:sp>
      <p:pic>
        <p:nvPicPr>
          <p:cNvPr id="444" name="Google Shape;444;p22"/>
          <p:cNvPicPr preferRelativeResize="0"/>
          <p:nvPr/>
        </p:nvPicPr>
        <p:blipFill rotWithShape="1">
          <a:blip r:embed="rId3">
            <a:alphaModFix/>
          </a:blip>
          <a:srcRect b="3279" l="0" r="0" t="21304"/>
          <a:stretch/>
        </p:blipFill>
        <p:spPr>
          <a:xfrm>
            <a:off x="588700" y="1298500"/>
            <a:ext cx="8042399" cy="1484950"/>
          </a:xfrm>
          <a:prstGeom prst="rect">
            <a:avLst/>
          </a:prstGeom>
          <a:noFill/>
          <a:ln cap="flat" cmpd="sng" w="9525">
            <a:solidFill>
              <a:schemeClr val="dk1"/>
            </a:solidFill>
            <a:prstDash val="solid"/>
            <a:round/>
            <a:headEnd len="sm" w="sm" type="none"/>
            <a:tailEnd len="sm" w="sm" type="none"/>
          </a:ln>
        </p:spPr>
      </p:pic>
      <p:sp>
        <p:nvSpPr>
          <p:cNvPr id="445" name="Google Shape;445;p22"/>
          <p:cNvSpPr txBox="1"/>
          <p:nvPr/>
        </p:nvSpPr>
        <p:spPr>
          <a:xfrm>
            <a:off x="729400" y="3144925"/>
            <a:ext cx="4354500" cy="8967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200"/>
              <a:buFont typeface="Trebuchet MS"/>
              <a:buNone/>
            </a:pPr>
            <a:r>
              <a:rPr b="0" i="0" lang="en" sz="1200" u="none" cap="none" strike="noStrike">
                <a:solidFill>
                  <a:schemeClr val="dk2"/>
                </a:solidFill>
                <a:latin typeface="Trebuchet MS"/>
                <a:ea typeface="Trebuchet MS"/>
                <a:cs typeface="Trebuchet MS"/>
                <a:sym typeface="Trebuchet MS"/>
              </a:rPr>
              <a:t>Three main communication methods in design:</a:t>
            </a:r>
            <a:endParaRPr b="0" i="0" sz="1200" u="none" cap="none" strike="noStrike">
              <a:solidFill>
                <a:schemeClr val="dk2"/>
              </a:solidFill>
              <a:latin typeface="Trebuchet MS"/>
              <a:ea typeface="Trebuchet MS"/>
              <a:cs typeface="Trebuchet MS"/>
              <a:sym typeface="Trebuchet MS"/>
            </a:endParaRPr>
          </a:p>
          <a:p>
            <a:pPr indent="-298450" lvl="0" marL="457200" marR="0" rtl="0" algn="l">
              <a:spcBef>
                <a:spcPts val="1000"/>
              </a:spcBef>
              <a:spcAft>
                <a:spcPts val="0"/>
              </a:spcAft>
              <a:buClr>
                <a:schemeClr val="dk2"/>
              </a:buClr>
              <a:buSzPts val="1100"/>
              <a:buFont typeface="Trebuchet MS"/>
              <a:buChar char="●"/>
            </a:pPr>
            <a:r>
              <a:rPr b="0" i="0" lang="en" sz="1100" u="none" cap="none" strike="noStrike">
                <a:solidFill>
                  <a:schemeClr val="dk2"/>
                </a:solidFill>
                <a:latin typeface="Trebuchet MS"/>
                <a:ea typeface="Trebuchet MS"/>
                <a:cs typeface="Trebuchet MS"/>
                <a:sym typeface="Trebuchet MS"/>
              </a:rPr>
              <a:t>UART : MCU  ⟷ Raspberry Pi 4</a:t>
            </a:r>
            <a:endParaRPr b="0" i="0" sz="1100" u="none" cap="none" strike="noStrike">
              <a:solidFill>
                <a:schemeClr val="dk2"/>
              </a:solidFill>
              <a:latin typeface="Trebuchet MS"/>
              <a:ea typeface="Trebuchet MS"/>
              <a:cs typeface="Trebuchet MS"/>
              <a:sym typeface="Trebuchet MS"/>
            </a:endParaRPr>
          </a:p>
          <a:p>
            <a:pPr indent="-298450" lvl="0" marL="457200" marR="0" rtl="0" algn="l">
              <a:spcBef>
                <a:spcPts val="1000"/>
              </a:spcBef>
              <a:spcAft>
                <a:spcPts val="0"/>
              </a:spcAft>
              <a:buClr>
                <a:schemeClr val="dk2"/>
              </a:buClr>
              <a:buSzPts val="1100"/>
              <a:buFont typeface="Trebuchet MS"/>
              <a:buChar char="●"/>
            </a:pPr>
            <a:r>
              <a:rPr b="0" i="0" lang="en" sz="1100" u="none" cap="none" strike="noStrike">
                <a:solidFill>
                  <a:schemeClr val="dk2"/>
                </a:solidFill>
                <a:latin typeface="Trebuchet MS"/>
                <a:ea typeface="Trebuchet MS"/>
                <a:cs typeface="Trebuchet MS"/>
                <a:sym typeface="Trebuchet MS"/>
              </a:rPr>
              <a:t>Bluetooth : Raspberry Pi 4 ⟷ Application</a:t>
            </a:r>
            <a:endParaRPr b="0" i="0" sz="1100" u="none" cap="none" strike="noStrike">
              <a:solidFill>
                <a:schemeClr val="dk2"/>
              </a:solidFill>
              <a:latin typeface="Trebuchet MS"/>
              <a:ea typeface="Trebuchet MS"/>
              <a:cs typeface="Trebuchet MS"/>
              <a:sym typeface="Trebuchet MS"/>
            </a:endParaRPr>
          </a:p>
          <a:p>
            <a:pPr indent="-298450" lvl="0" marL="457200" marR="0" rtl="0" algn="l">
              <a:spcBef>
                <a:spcPts val="1000"/>
              </a:spcBef>
              <a:spcAft>
                <a:spcPts val="1000"/>
              </a:spcAft>
              <a:buClr>
                <a:schemeClr val="dk2"/>
              </a:buClr>
              <a:buSzPts val="1100"/>
              <a:buFont typeface="Times New Roman"/>
              <a:buChar char="●"/>
            </a:pPr>
            <a:r>
              <a:rPr b="0" i="0" lang="en" sz="1100" u="none" cap="none" strike="noStrike">
                <a:solidFill>
                  <a:schemeClr val="dk2"/>
                </a:solidFill>
                <a:latin typeface="Trebuchet MS"/>
                <a:ea typeface="Trebuchet MS"/>
                <a:cs typeface="Trebuchet MS"/>
                <a:sym typeface="Trebuchet MS"/>
              </a:rPr>
              <a:t>REST API</a:t>
            </a:r>
            <a:r>
              <a:rPr b="1" i="0" lang="en" sz="1100" u="none" cap="none" strike="noStrike">
                <a:solidFill>
                  <a:schemeClr val="dk2"/>
                </a:solidFill>
                <a:latin typeface="Trebuchet MS"/>
                <a:ea typeface="Trebuchet MS"/>
                <a:cs typeface="Trebuchet MS"/>
                <a:sym typeface="Trebuchet MS"/>
              </a:rPr>
              <a:t> </a:t>
            </a:r>
            <a:r>
              <a:rPr b="0" i="0" lang="en" sz="1100" u="none" cap="none" strike="noStrike">
                <a:solidFill>
                  <a:schemeClr val="dk2"/>
                </a:solidFill>
                <a:latin typeface="Trebuchet MS"/>
                <a:ea typeface="Trebuchet MS"/>
                <a:cs typeface="Trebuchet MS"/>
                <a:sym typeface="Trebuchet MS"/>
              </a:rPr>
              <a:t>: Application ⟷ Database</a:t>
            </a:r>
            <a:endParaRPr b="0" i="0" sz="1100" u="none" cap="none" strike="noStrike">
              <a:solidFill>
                <a:schemeClr val="dk2"/>
              </a:solidFill>
              <a:latin typeface="Trebuchet MS"/>
              <a:ea typeface="Trebuchet MS"/>
              <a:cs typeface="Trebuchet MS"/>
              <a:sym typeface="Trebuchet MS"/>
            </a:endParaRPr>
          </a:p>
        </p:txBody>
      </p:sp>
      <p:pic>
        <p:nvPicPr>
          <p:cNvPr id="446" name="Google Shape;446;p22"/>
          <p:cNvPicPr preferRelativeResize="0"/>
          <p:nvPr/>
        </p:nvPicPr>
        <p:blipFill rotWithShape="1">
          <a:blip r:embed="rId4">
            <a:alphaModFix/>
          </a:blip>
          <a:srcRect b="0" l="0" r="0" t="0"/>
          <a:stretch/>
        </p:blipFill>
        <p:spPr>
          <a:xfrm>
            <a:off x="8568000" y="-12"/>
            <a:ext cx="576000" cy="576000"/>
          </a:xfrm>
          <a:prstGeom prst="ellipse">
            <a:avLst/>
          </a:prstGeom>
          <a:noFill/>
          <a:ln>
            <a:noFill/>
          </a:ln>
          <a:effectLst>
            <a:outerShdw blurRad="57150" rotWithShape="0" algn="bl" dir="5400000" dist="19050">
              <a:srgbClr val="000000">
                <a:alpha val="49803"/>
              </a:srgbClr>
            </a:outerShdw>
          </a:effectLst>
        </p:spPr>
      </p:pic>
      <p:cxnSp>
        <p:nvCxnSpPr>
          <p:cNvPr id="447" name="Google Shape;447;p22"/>
          <p:cNvCxnSpPr/>
          <p:nvPr/>
        </p:nvCxnSpPr>
        <p:spPr>
          <a:xfrm flipH="1" rot="10800000">
            <a:off x="457850" y="698971"/>
            <a:ext cx="5010900" cy="3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23"/>
          <p:cNvSpPr txBox="1"/>
          <p:nvPr>
            <p:ph type="ctrTitle"/>
          </p:nvPr>
        </p:nvSpPr>
        <p:spPr>
          <a:xfrm>
            <a:off x="245550" y="152575"/>
            <a:ext cx="8084400" cy="595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990"/>
              <a:buFont typeface="Trebuchet MS"/>
              <a:buNone/>
            </a:pPr>
            <a:r>
              <a:rPr b="1" lang="en" sz="2500">
                <a:solidFill>
                  <a:schemeClr val="dk1"/>
                </a:solidFill>
              </a:rPr>
              <a:t>Software Comparison for Facial Tracking</a:t>
            </a:r>
            <a:endParaRPr b="1" sz="2500">
              <a:solidFill>
                <a:schemeClr val="dk1"/>
              </a:solidFill>
            </a:endParaRPr>
          </a:p>
        </p:txBody>
      </p:sp>
      <p:graphicFrame>
        <p:nvGraphicFramePr>
          <p:cNvPr id="453" name="Google Shape;453;p23"/>
          <p:cNvGraphicFramePr/>
          <p:nvPr/>
        </p:nvGraphicFramePr>
        <p:xfrm>
          <a:off x="449663" y="2652175"/>
          <a:ext cx="3000000" cy="3000000"/>
        </p:xfrm>
        <a:graphic>
          <a:graphicData uri="http://schemas.openxmlformats.org/drawingml/2006/table">
            <a:tbl>
              <a:tblPr>
                <a:noFill/>
                <a:tableStyleId>{6FE1D6C4-7721-420F-967F-212F483EE16C}</a:tableStyleId>
              </a:tblPr>
              <a:tblGrid>
                <a:gridCol w="1930300"/>
                <a:gridCol w="1261950"/>
                <a:gridCol w="2317375"/>
                <a:gridCol w="2506000"/>
              </a:tblGrid>
              <a:tr h="334125">
                <a:tc>
                  <a:txBody>
                    <a:bodyPr/>
                    <a:lstStyle/>
                    <a:p>
                      <a:pPr indent="0" lvl="0" marL="63500" marR="63500" rtl="0" algn="l">
                        <a:lnSpc>
                          <a:spcPct val="115000"/>
                        </a:lnSpc>
                        <a:spcBef>
                          <a:spcPts val="0"/>
                        </a:spcBef>
                        <a:spcAft>
                          <a:spcPts val="0"/>
                        </a:spcAft>
                        <a:buClr>
                          <a:schemeClr val="dk1"/>
                        </a:buClr>
                        <a:buSzPts val="1000"/>
                        <a:buFont typeface="Trebuchet MS"/>
                        <a:buNone/>
                      </a:pPr>
                      <a:r>
                        <a:rPr b="1" lang="en" sz="1000" u="none" cap="none" strike="noStrike"/>
                        <a:t>Software </a:t>
                      </a:r>
                      <a:endParaRPr b="1"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CCCCC"/>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b="1" lang="en" sz="1000" u="none" cap="none" strike="noStrike"/>
                        <a:t>Interfaces </a:t>
                      </a:r>
                      <a:endParaRPr b="1"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CCCCC"/>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b="1" lang="en" sz="1000" u="none" cap="none" strike="noStrike"/>
                        <a:t>Accuracy </a:t>
                      </a:r>
                      <a:endParaRPr b="1"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CCCCC"/>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b="1" lang="en" sz="1000" u="none" cap="none" strike="noStrike"/>
                        <a:t>Use case </a:t>
                      </a:r>
                      <a:endParaRPr b="1"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CCCCCC"/>
                    </a:solidFill>
                  </a:tcPr>
                </a:tc>
              </a:tr>
              <a:tr h="495825">
                <a:tc>
                  <a:txBody>
                    <a:bodyPr/>
                    <a:lstStyle/>
                    <a:p>
                      <a:pPr indent="0" lvl="0" marL="63500" marR="63500" rtl="0" algn="l">
                        <a:lnSpc>
                          <a:spcPct val="115000"/>
                        </a:lnSpc>
                        <a:spcBef>
                          <a:spcPts val="0"/>
                        </a:spcBef>
                        <a:spcAft>
                          <a:spcPts val="0"/>
                        </a:spcAft>
                        <a:buClr>
                          <a:schemeClr val="dk1"/>
                        </a:buClr>
                        <a:buSzPts val="1000"/>
                        <a:buFont typeface="Trebuchet MS"/>
                        <a:buNone/>
                      </a:pPr>
                      <a:r>
                        <a:rPr b="1" lang="en" sz="1000" u="none" cap="none" strike="noStrike"/>
                        <a:t>OpenCV </a:t>
                      </a:r>
                      <a:endParaRPr b="1"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Python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Depends on the data on which the model was trained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Camera, video manipulation, object tracking, computer vision libraries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F2F2F2"/>
                    </a:solidFill>
                  </a:tcPr>
                </a:tc>
              </a:tr>
              <a:tr h="495825">
                <a:tc>
                  <a:txBody>
                    <a:bodyPr/>
                    <a:lstStyle/>
                    <a:p>
                      <a:pPr indent="0" lvl="0" marL="63500" marR="63500" rtl="0" algn="l">
                        <a:lnSpc>
                          <a:spcPct val="115000"/>
                        </a:lnSpc>
                        <a:spcBef>
                          <a:spcPts val="0"/>
                        </a:spcBef>
                        <a:spcAft>
                          <a:spcPts val="0"/>
                        </a:spcAft>
                        <a:buClr>
                          <a:schemeClr val="dk1"/>
                        </a:buClr>
                        <a:buSzPts val="1000"/>
                        <a:buFont typeface="Trebuchet MS"/>
                        <a:buNone/>
                      </a:pPr>
                      <a:r>
                        <a:rPr b="1" lang="en" sz="1000" u="none" cap="none" strike="noStrike"/>
                        <a:t>Dlib </a:t>
                      </a:r>
                      <a:endParaRPr b="1"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C++, Python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Accuracy of 99.38%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Camera, video manipulation, object tracking, computer vision libraries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r h="334125">
                <a:tc>
                  <a:txBody>
                    <a:bodyPr/>
                    <a:lstStyle/>
                    <a:p>
                      <a:pPr indent="0" lvl="0" marL="63500" marR="63500" rtl="0" algn="l">
                        <a:lnSpc>
                          <a:spcPct val="115000"/>
                        </a:lnSpc>
                        <a:spcBef>
                          <a:spcPts val="0"/>
                        </a:spcBef>
                        <a:spcAft>
                          <a:spcPts val="0"/>
                        </a:spcAft>
                        <a:buClr>
                          <a:schemeClr val="dk1"/>
                        </a:buClr>
                        <a:buSzPts val="1000"/>
                        <a:buFont typeface="Trebuchet MS"/>
                        <a:buNone/>
                      </a:pPr>
                      <a:r>
                        <a:rPr b="1" lang="en" sz="1000" u="none" cap="none" strike="noStrike"/>
                        <a:t>Face_recognition </a:t>
                      </a:r>
                      <a:endParaRPr b="1"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6D7A8"/>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Python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6D7A8"/>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Accuracy of 99.38%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6D7A8"/>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Facial tracking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rgbClr val="B6D7A8"/>
                    </a:solidFill>
                  </a:tcPr>
                </a:tc>
              </a:tr>
              <a:tr h="348725">
                <a:tc>
                  <a:txBody>
                    <a:bodyPr/>
                    <a:lstStyle/>
                    <a:p>
                      <a:pPr indent="0" lvl="0" marL="63500" marR="63500" rtl="0" algn="l">
                        <a:lnSpc>
                          <a:spcPct val="115000"/>
                        </a:lnSpc>
                        <a:spcBef>
                          <a:spcPts val="0"/>
                        </a:spcBef>
                        <a:spcAft>
                          <a:spcPts val="0"/>
                        </a:spcAft>
                        <a:buClr>
                          <a:schemeClr val="dk1"/>
                        </a:buClr>
                        <a:buSzPts val="1000"/>
                        <a:buFont typeface="Trebuchet MS"/>
                        <a:buNone/>
                      </a:pPr>
                      <a:r>
                        <a:rPr b="1" lang="en" sz="1000" u="none" cap="none" strike="noStrike"/>
                        <a:t>OpenFace </a:t>
                      </a:r>
                      <a:endParaRPr b="1"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Python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Accuracy of 97.38%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c>
                  <a:txBody>
                    <a:bodyPr/>
                    <a:lstStyle/>
                    <a:p>
                      <a:pPr indent="0" lvl="0" marL="63500" marR="63500" rtl="0" algn="l">
                        <a:lnSpc>
                          <a:spcPct val="115000"/>
                        </a:lnSpc>
                        <a:spcBef>
                          <a:spcPts val="0"/>
                        </a:spcBef>
                        <a:spcAft>
                          <a:spcPts val="0"/>
                        </a:spcAft>
                        <a:buClr>
                          <a:schemeClr val="dk1"/>
                        </a:buClr>
                        <a:buSzPts val="1000"/>
                        <a:buFont typeface="Trebuchet MS"/>
                        <a:buNone/>
                      </a:pPr>
                      <a:r>
                        <a:rPr lang="en" sz="1000" u="none" cap="none" strike="noStrike"/>
                        <a:t>Facial tracking and Pose tracking </a:t>
                      </a:r>
                      <a:endParaRPr sz="1000" u="none" cap="none" strike="noStrike"/>
                    </a:p>
                  </a:txBody>
                  <a:tcPr marT="91425" marB="91425" marR="91425" marL="91425">
                    <a:lnL cap="flat" cmpd="sng" w="9525">
                      <a:solidFill>
                        <a:srgbClr val="BFBFBF"/>
                      </a:solidFill>
                      <a:prstDash val="solid"/>
                      <a:round/>
                      <a:headEnd len="sm" w="sm" type="none"/>
                      <a:tailEnd len="sm" w="sm" type="none"/>
                    </a:lnL>
                    <a:lnR cap="flat" cmpd="sng" w="9525">
                      <a:solidFill>
                        <a:srgbClr val="BFBFBF"/>
                      </a:solidFill>
                      <a:prstDash val="solid"/>
                      <a:round/>
                      <a:headEnd len="sm" w="sm" type="none"/>
                      <a:tailEnd len="sm" w="sm" type="none"/>
                    </a:lnR>
                    <a:lnT cap="flat" cmpd="sng" w="9525">
                      <a:solidFill>
                        <a:srgbClr val="BFBFBF"/>
                      </a:solidFill>
                      <a:prstDash val="solid"/>
                      <a:round/>
                      <a:headEnd len="sm" w="sm" type="none"/>
                      <a:tailEnd len="sm" w="sm" type="none"/>
                    </a:lnT>
                    <a:lnB cap="flat" cmpd="sng" w="9525">
                      <a:solidFill>
                        <a:srgbClr val="BFBFBF"/>
                      </a:solidFill>
                      <a:prstDash val="solid"/>
                      <a:round/>
                      <a:headEnd len="sm" w="sm" type="none"/>
                      <a:tailEnd len="sm" w="sm" type="none"/>
                    </a:lnB>
                    <a:solidFill>
                      <a:schemeClr val="lt1"/>
                    </a:solidFill>
                  </a:tcPr>
                </a:tc>
              </a:tr>
            </a:tbl>
          </a:graphicData>
        </a:graphic>
      </p:graphicFrame>
      <p:sp>
        <p:nvSpPr>
          <p:cNvPr id="454" name="Google Shape;454;p23"/>
          <p:cNvSpPr txBox="1"/>
          <p:nvPr/>
        </p:nvSpPr>
        <p:spPr>
          <a:xfrm>
            <a:off x="245550" y="861750"/>
            <a:ext cx="6733500" cy="660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800"/>
              <a:buFont typeface="Trebuchet MS"/>
              <a:buNone/>
            </a:pPr>
            <a:r>
              <a:rPr b="0" i="0" lang="en" sz="1800" u="none" cap="none" strike="noStrike">
                <a:solidFill>
                  <a:schemeClr val="dk2"/>
                </a:solidFill>
                <a:latin typeface="Trebuchet MS"/>
                <a:ea typeface="Trebuchet MS"/>
                <a:cs typeface="Trebuchet MS"/>
                <a:sym typeface="Trebuchet MS"/>
              </a:rPr>
              <a:t>Computer vision project requirements:</a:t>
            </a:r>
            <a:endParaRPr b="0" i="0" sz="18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User presence detected through facial tracking</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High accuracy tracking (At least 80% accuracy)</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No need for other major computer vision capabilities</a:t>
            </a:r>
            <a:endParaRPr b="0" i="0" sz="1200" u="none" cap="none" strike="noStrike">
              <a:solidFill>
                <a:schemeClr val="dk2"/>
              </a:solidFill>
              <a:latin typeface="Trebuchet MS"/>
              <a:ea typeface="Trebuchet MS"/>
              <a:cs typeface="Trebuchet MS"/>
              <a:sym typeface="Trebuchet MS"/>
            </a:endParaRPr>
          </a:p>
          <a:p>
            <a:pPr indent="0" lvl="0" marL="457200" marR="0" rtl="0" algn="l">
              <a:spcBef>
                <a:spcPts val="1000"/>
              </a:spcBef>
              <a:spcAft>
                <a:spcPts val="0"/>
              </a:spcAft>
              <a:buClr>
                <a:schemeClr val="dk1"/>
              </a:buClr>
              <a:buSzPts val="1000"/>
              <a:buFont typeface="Trebuchet MS"/>
              <a:buNone/>
            </a:pPr>
            <a:r>
              <a:t/>
            </a:r>
            <a:endParaRPr b="0" i="0" sz="1000" u="none" cap="none" strike="noStrike">
              <a:solidFill>
                <a:schemeClr val="dk2"/>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200"/>
              <a:buFont typeface="Trebuchet MS"/>
              <a:buNone/>
            </a:pPr>
            <a:r>
              <a:t/>
            </a:r>
            <a:endParaRPr b="0" i="0" sz="1200" u="none" cap="none" strike="noStrike">
              <a:solidFill>
                <a:schemeClr val="dk2"/>
              </a:solidFill>
              <a:latin typeface="Times New Roman"/>
              <a:ea typeface="Times New Roman"/>
              <a:cs typeface="Times New Roman"/>
              <a:sym typeface="Times New Roman"/>
            </a:endParaRPr>
          </a:p>
        </p:txBody>
      </p:sp>
      <p:pic>
        <p:nvPicPr>
          <p:cNvPr id="455" name="Google Shape;455;p23"/>
          <p:cNvPicPr preferRelativeResize="0"/>
          <p:nvPr/>
        </p:nvPicPr>
        <p:blipFill rotWithShape="1">
          <a:blip r:embed="rId3">
            <a:alphaModFix/>
          </a:blip>
          <a:srcRect b="0" l="0" r="0" t="0"/>
          <a:stretch/>
        </p:blipFill>
        <p:spPr>
          <a:xfrm>
            <a:off x="5564572" y="1191750"/>
            <a:ext cx="1317725" cy="1320999"/>
          </a:xfrm>
          <a:prstGeom prst="rect">
            <a:avLst/>
          </a:prstGeom>
          <a:noFill/>
          <a:ln>
            <a:noFill/>
          </a:ln>
        </p:spPr>
      </p:pic>
      <p:sp>
        <p:nvSpPr>
          <p:cNvPr id="456" name="Google Shape;456;p23"/>
          <p:cNvSpPr txBox="1"/>
          <p:nvPr/>
        </p:nvSpPr>
        <p:spPr>
          <a:xfrm>
            <a:off x="6569038" y="2074538"/>
            <a:ext cx="2252100" cy="204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500"/>
              <a:buFont typeface="Trebuchet MS"/>
              <a:buNone/>
            </a:pPr>
            <a:r>
              <a:t/>
            </a:r>
            <a:endParaRPr b="0" i="0" sz="500" u="none" cap="none" strike="noStrike">
              <a:solidFill>
                <a:srgbClr val="999999"/>
              </a:solidFill>
              <a:latin typeface="Trebuchet MS"/>
              <a:ea typeface="Trebuchet MS"/>
              <a:cs typeface="Trebuchet MS"/>
              <a:sym typeface="Trebuchet MS"/>
            </a:endParaRPr>
          </a:p>
        </p:txBody>
      </p:sp>
      <p:sp>
        <p:nvSpPr>
          <p:cNvPr id="457" name="Google Shape;457;p23"/>
          <p:cNvSpPr txBox="1"/>
          <p:nvPr/>
        </p:nvSpPr>
        <p:spPr>
          <a:xfrm>
            <a:off x="5302272" y="900869"/>
            <a:ext cx="1606800" cy="247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800"/>
              <a:buFont typeface="Trebuchet MS"/>
              <a:buNone/>
            </a:pPr>
            <a:r>
              <a:rPr b="1" i="0" lang="en" sz="800" u="none" cap="none" strike="noStrike">
                <a:solidFill>
                  <a:schemeClr val="dk2"/>
                </a:solidFill>
                <a:latin typeface="Trebuchet MS"/>
                <a:ea typeface="Trebuchet MS"/>
                <a:cs typeface="Trebuchet MS"/>
                <a:sym typeface="Trebuchet MS"/>
              </a:rPr>
              <a:t>Microsoft lifecam hd-3000</a:t>
            </a:r>
            <a:endParaRPr b="1" i="0" sz="800" u="none" cap="none" strike="noStrike">
              <a:solidFill>
                <a:schemeClr val="dk2"/>
              </a:solidFill>
              <a:latin typeface="Trebuchet MS"/>
              <a:ea typeface="Trebuchet MS"/>
              <a:cs typeface="Trebuchet MS"/>
              <a:sym typeface="Trebuchet MS"/>
            </a:endParaRPr>
          </a:p>
        </p:txBody>
      </p:sp>
      <p:pic>
        <p:nvPicPr>
          <p:cNvPr id="458" name="Google Shape;458;p23"/>
          <p:cNvPicPr preferRelativeResize="0"/>
          <p:nvPr/>
        </p:nvPicPr>
        <p:blipFill rotWithShape="1">
          <a:blip r:embed="rId4">
            <a:alphaModFix/>
          </a:blip>
          <a:srcRect b="0" l="0" r="0" t="0"/>
          <a:stretch/>
        </p:blipFill>
        <p:spPr>
          <a:xfrm>
            <a:off x="8568000" y="-12"/>
            <a:ext cx="576000" cy="576000"/>
          </a:xfrm>
          <a:prstGeom prst="ellipse">
            <a:avLst/>
          </a:prstGeom>
          <a:noFill/>
          <a:ln>
            <a:noFill/>
          </a:ln>
          <a:effectLst>
            <a:outerShdw blurRad="57150" rotWithShape="0" algn="bl" dir="5400000" dist="19050">
              <a:srgbClr val="000000">
                <a:alpha val="49803"/>
              </a:srgbClr>
            </a:outerShdw>
          </a:effectLst>
        </p:spPr>
      </p:pic>
      <p:cxnSp>
        <p:nvCxnSpPr>
          <p:cNvPr id="459" name="Google Shape;459;p23"/>
          <p:cNvCxnSpPr/>
          <p:nvPr/>
        </p:nvCxnSpPr>
        <p:spPr>
          <a:xfrm flipH="1" rot="10800000">
            <a:off x="287800" y="682871"/>
            <a:ext cx="6199500" cy="3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4"/>
          <p:cNvSpPr txBox="1"/>
          <p:nvPr>
            <p:ph type="ctrTitle"/>
          </p:nvPr>
        </p:nvSpPr>
        <p:spPr>
          <a:xfrm>
            <a:off x="671900" y="202225"/>
            <a:ext cx="7370700" cy="63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990"/>
              <a:buFont typeface="Trebuchet MS"/>
              <a:buNone/>
            </a:pPr>
            <a:r>
              <a:rPr b="1" lang="en" sz="2400">
                <a:solidFill>
                  <a:schemeClr val="dk1"/>
                </a:solidFill>
              </a:rPr>
              <a:t>Full Stack Development Technologies</a:t>
            </a:r>
            <a:endParaRPr b="1" sz="3380">
              <a:solidFill>
                <a:schemeClr val="dk1"/>
              </a:solidFill>
            </a:endParaRPr>
          </a:p>
        </p:txBody>
      </p:sp>
      <p:sp>
        <p:nvSpPr>
          <p:cNvPr id="465" name="Google Shape;465;p24"/>
          <p:cNvSpPr txBox="1"/>
          <p:nvPr>
            <p:ph idx="1" type="subTitle"/>
          </p:nvPr>
        </p:nvSpPr>
        <p:spPr>
          <a:xfrm>
            <a:off x="239425" y="1328354"/>
            <a:ext cx="2716200" cy="3060600"/>
          </a:xfrm>
          <a:prstGeom prst="rect">
            <a:avLst/>
          </a:prstGeom>
          <a:solidFill>
            <a:schemeClr val="lt1"/>
          </a:solidFill>
          <a:ln cap="flat" cmpd="sng" w="28575">
            <a:solidFill>
              <a:srgbClr val="6AA84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SzPts val="960"/>
              <a:buNone/>
            </a:pPr>
            <a:r>
              <a:rPr b="1" lang="en" sz="1200">
                <a:solidFill>
                  <a:srgbClr val="000000"/>
                </a:solidFill>
              </a:rPr>
              <a:t>Flutter</a:t>
            </a:r>
            <a:endParaRPr b="1" sz="1200">
              <a:solidFill>
                <a:srgbClr val="000000"/>
              </a:solidFill>
            </a:endParaRPr>
          </a:p>
          <a:p>
            <a:pPr indent="0" lvl="0" marL="0" rtl="0" algn="l">
              <a:spcBef>
                <a:spcPts val="0"/>
              </a:spcBef>
              <a:spcAft>
                <a:spcPts val="0"/>
              </a:spcAft>
              <a:buSzPts val="800"/>
              <a:buNone/>
            </a:pPr>
            <a:r>
              <a:rPr i="1" lang="en" sz="1000">
                <a:solidFill>
                  <a:srgbClr val="000000"/>
                </a:solidFill>
              </a:rPr>
              <a:t>Software development kit created and maintained by Google.</a:t>
            </a:r>
            <a:endParaRPr sz="1200">
              <a:solidFill>
                <a:srgbClr val="000000"/>
              </a:solidFill>
            </a:endParaRPr>
          </a:p>
          <a:p>
            <a:pPr indent="0" lvl="0" marL="0" rtl="0" algn="l">
              <a:spcBef>
                <a:spcPts val="0"/>
              </a:spcBef>
              <a:spcAft>
                <a:spcPts val="0"/>
              </a:spcAft>
              <a:buSzPts val="960"/>
              <a:buNone/>
            </a:pPr>
            <a:r>
              <a:t/>
            </a:r>
            <a:endParaRPr sz="1200"/>
          </a:p>
          <a:p>
            <a:pPr indent="-304800" lvl="0" marL="457200" rtl="0" algn="l">
              <a:lnSpc>
                <a:spcPct val="200000"/>
              </a:lnSpc>
              <a:spcBef>
                <a:spcPts val="0"/>
              </a:spcBef>
              <a:spcAft>
                <a:spcPts val="0"/>
              </a:spcAft>
              <a:buClr>
                <a:srgbClr val="6AA84F"/>
              </a:buClr>
              <a:buSzPts val="1200"/>
              <a:buChar char="●"/>
            </a:pPr>
            <a:r>
              <a:rPr lang="en" sz="1200">
                <a:solidFill>
                  <a:srgbClr val="6AA84F"/>
                </a:solidFill>
              </a:rPr>
              <a:t>Cross platform development</a:t>
            </a:r>
            <a:endParaRPr sz="1200">
              <a:solidFill>
                <a:srgbClr val="6AA84F"/>
              </a:solidFill>
            </a:endParaRPr>
          </a:p>
          <a:p>
            <a:pPr indent="-304800" lvl="0" marL="457200" rtl="0" algn="l">
              <a:lnSpc>
                <a:spcPct val="200000"/>
              </a:lnSpc>
              <a:spcBef>
                <a:spcPts val="0"/>
              </a:spcBef>
              <a:spcAft>
                <a:spcPts val="0"/>
              </a:spcAft>
              <a:buClr>
                <a:srgbClr val="000000"/>
              </a:buClr>
              <a:buSzPts val="1200"/>
              <a:buChar char="●"/>
            </a:pPr>
            <a:r>
              <a:rPr lang="en" sz="1200">
                <a:solidFill>
                  <a:srgbClr val="000000"/>
                </a:solidFill>
              </a:rPr>
              <a:t>Dart programming language</a:t>
            </a:r>
            <a:endParaRPr sz="1200">
              <a:solidFill>
                <a:srgbClr val="000000"/>
              </a:solidFill>
            </a:endParaRPr>
          </a:p>
          <a:p>
            <a:pPr indent="-304800" lvl="0" marL="457200" rtl="0" algn="l">
              <a:lnSpc>
                <a:spcPct val="200000"/>
              </a:lnSpc>
              <a:spcBef>
                <a:spcPts val="0"/>
              </a:spcBef>
              <a:spcAft>
                <a:spcPts val="0"/>
              </a:spcAft>
              <a:buClr>
                <a:srgbClr val="000000"/>
              </a:buClr>
              <a:buSzPts val="1200"/>
              <a:buChar char="●"/>
            </a:pPr>
            <a:r>
              <a:rPr lang="en" sz="1200">
                <a:solidFill>
                  <a:srgbClr val="000000"/>
                </a:solidFill>
              </a:rPr>
              <a:t>Widget based</a:t>
            </a:r>
            <a:endParaRPr sz="1200">
              <a:solidFill>
                <a:srgbClr val="000000"/>
              </a:solidFill>
            </a:endParaRPr>
          </a:p>
        </p:txBody>
      </p:sp>
      <p:sp>
        <p:nvSpPr>
          <p:cNvPr id="466" name="Google Shape;466;p24"/>
          <p:cNvSpPr txBox="1"/>
          <p:nvPr>
            <p:ph idx="4294967295" type="subTitle"/>
          </p:nvPr>
        </p:nvSpPr>
        <p:spPr>
          <a:xfrm>
            <a:off x="3118450" y="1328204"/>
            <a:ext cx="2773500" cy="3060600"/>
          </a:xfrm>
          <a:prstGeom prst="rect">
            <a:avLst/>
          </a:prstGeom>
          <a:solidFill>
            <a:schemeClr val="lt1"/>
          </a:solidFill>
          <a:ln cap="flat" cmpd="sng" w="28575">
            <a:solidFill>
              <a:srgbClr val="FCE5CD"/>
            </a:solidFill>
            <a:prstDash val="solid"/>
            <a:round/>
            <a:headEnd len="sm" w="sm" type="none"/>
            <a:tailEnd len="sm" w="sm" type="none"/>
          </a:ln>
        </p:spPr>
        <p:txBody>
          <a:bodyPr anchorCtr="0" anchor="t" bIns="91425" lIns="91425" spcFirstLastPara="1" rIns="91425" wrap="square" tIns="91425">
            <a:normAutofit/>
          </a:bodyPr>
          <a:lstStyle/>
          <a:p>
            <a:pPr indent="0" lvl="0" marL="0" marR="0" rtl="0" algn="l">
              <a:spcBef>
                <a:spcPts val="0"/>
              </a:spcBef>
              <a:spcAft>
                <a:spcPts val="0"/>
              </a:spcAft>
              <a:buClr>
                <a:schemeClr val="accent1"/>
              </a:buClr>
              <a:buSzPts val="960"/>
              <a:buFont typeface="Noto Sans Symbols"/>
              <a:buNone/>
            </a:pPr>
            <a:r>
              <a:rPr b="1" i="0" lang="en" sz="1200" u="none" cap="none" strike="noStrike">
                <a:solidFill>
                  <a:srgbClr val="3F3F3F"/>
                </a:solidFill>
                <a:latin typeface="Trebuchet MS"/>
                <a:ea typeface="Trebuchet MS"/>
                <a:cs typeface="Trebuchet MS"/>
                <a:sym typeface="Trebuchet MS"/>
              </a:rPr>
              <a:t>React</a:t>
            </a:r>
            <a:endParaRPr b="1" i="0" sz="1200" u="none" cap="none" strike="noStrike">
              <a:solidFill>
                <a:srgbClr val="3F3F3F"/>
              </a:solidFill>
              <a:latin typeface="Trebuchet MS"/>
              <a:ea typeface="Trebuchet MS"/>
              <a:cs typeface="Trebuchet MS"/>
              <a:sym typeface="Trebuchet MS"/>
            </a:endParaRPr>
          </a:p>
          <a:p>
            <a:pPr indent="0" lvl="0" marL="0" marR="0" rtl="0" algn="l">
              <a:spcBef>
                <a:spcPts val="0"/>
              </a:spcBef>
              <a:spcAft>
                <a:spcPts val="0"/>
              </a:spcAft>
              <a:buClr>
                <a:schemeClr val="accent1"/>
              </a:buClr>
              <a:buSzPts val="800"/>
              <a:buFont typeface="Noto Sans Symbols"/>
              <a:buNone/>
            </a:pPr>
            <a:r>
              <a:rPr b="0" i="1" lang="en" sz="1000" u="none" cap="none" strike="noStrike">
                <a:solidFill>
                  <a:srgbClr val="3F3F3F"/>
                </a:solidFill>
                <a:latin typeface="Trebuchet MS"/>
                <a:ea typeface="Trebuchet MS"/>
                <a:cs typeface="Trebuchet MS"/>
                <a:sym typeface="Trebuchet MS"/>
              </a:rPr>
              <a:t>JavaScript library developed and maintained by Facebook.</a:t>
            </a:r>
            <a:endParaRPr b="0" i="0" sz="1200" u="none" cap="none" strike="noStrike">
              <a:solidFill>
                <a:srgbClr val="3F3F3F"/>
              </a:solidFill>
              <a:latin typeface="Trebuchet MS"/>
              <a:ea typeface="Trebuchet MS"/>
              <a:cs typeface="Trebuchet MS"/>
              <a:sym typeface="Trebuchet MS"/>
            </a:endParaRPr>
          </a:p>
          <a:p>
            <a:pPr indent="0" lvl="0" marL="0" marR="0" rtl="0" algn="l">
              <a:spcBef>
                <a:spcPts val="0"/>
              </a:spcBef>
              <a:spcAft>
                <a:spcPts val="0"/>
              </a:spcAft>
              <a:buClr>
                <a:schemeClr val="accent1"/>
              </a:buClr>
              <a:buSzPts val="960"/>
              <a:buFont typeface="Noto Sans Symbols"/>
              <a:buNone/>
            </a:pPr>
            <a:r>
              <a:t/>
            </a:r>
            <a:endParaRPr b="0" i="0" sz="1200" u="none" cap="none" strike="noStrike">
              <a:solidFill>
                <a:srgbClr val="3F3F3F"/>
              </a:solidFill>
              <a:latin typeface="Trebuchet MS"/>
              <a:ea typeface="Trebuchet MS"/>
              <a:cs typeface="Trebuchet MS"/>
              <a:sym typeface="Trebuchet MS"/>
            </a:endParaRPr>
          </a:p>
          <a:p>
            <a:pPr indent="-304800" lvl="0" marL="457200" marR="0" rtl="0" algn="l">
              <a:lnSpc>
                <a:spcPct val="200000"/>
              </a:lnSpc>
              <a:spcBef>
                <a:spcPts val="0"/>
              </a:spcBef>
              <a:spcAft>
                <a:spcPts val="0"/>
              </a:spcAft>
              <a:buClr>
                <a:srgbClr val="000000"/>
              </a:buClr>
              <a:buSzPts val="1200"/>
              <a:buFont typeface="Noto Sans Symbols"/>
              <a:buChar char="●"/>
            </a:pPr>
            <a:r>
              <a:rPr b="0" i="0" lang="en" sz="1200" u="none" cap="none" strike="noStrike">
                <a:solidFill>
                  <a:srgbClr val="3F3F3F"/>
                </a:solidFill>
                <a:latin typeface="Trebuchet MS"/>
                <a:ea typeface="Trebuchet MS"/>
                <a:cs typeface="Trebuchet MS"/>
                <a:sym typeface="Trebuchet MS"/>
              </a:rPr>
              <a:t>Web application development</a:t>
            </a:r>
            <a:endParaRPr b="0" i="0" sz="1200" u="none" cap="none" strike="noStrike">
              <a:solidFill>
                <a:srgbClr val="3F3F3F"/>
              </a:solidFill>
              <a:latin typeface="Trebuchet MS"/>
              <a:ea typeface="Trebuchet MS"/>
              <a:cs typeface="Trebuchet MS"/>
              <a:sym typeface="Trebuchet MS"/>
            </a:endParaRPr>
          </a:p>
          <a:p>
            <a:pPr indent="-304800" lvl="0" marL="457200" marR="0" rtl="0" algn="l">
              <a:lnSpc>
                <a:spcPct val="200000"/>
              </a:lnSpc>
              <a:spcBef>
                <a:spcPts val="0"/>
              </a:spcBef>
              <a:spcAft>
                <a:spcPts val="0"/>
              </a:spcAft>
              <a:buClr>
                <a:srgbClr val="000000"/>
              </a:buClr>
              <a:buSzPts val="1200"/>
              <a:buFont typeface="Noto Sans Symbols"/>
              <a:buChar char="●"/>
            </a:pPr>
            <a:r>
              <a:rPr b="0" i="0" lang="en" sz="1200" u="none" cap="none" strike="noStrike">
                <a:solidFill>
                  <a:srgbClr val="3F3F3F"/>
                </a:solidFill>
                <a:latin typeface="Trebuchet MS"/>
                <a:ea typeface="Trebuchet MS"/>
                <a:cs typeface="Trebuchet MS"/>
                <a:sym typeface="Trebuchet MS"/>
              </a:rPr>
              <a:t>Javascript </a:t>
            </a:r>
            <a:endParaRPr b="0" i="0" sz="1200" u="none" cap="none" strike="noStrike">
              <a:solidFill>
                <a:srgbClr val="3F3F3F"/>
              </a:solidFill>
              <a:latin typeface="Trebuchet MS"/>
              <a:ea typeface="Trebuchet MS"/>
              <a:cs typeface="Trebuchet MS"/>
              <a:sym typeface="Trebuchet MS"/>
            </a:endParaRPr>
          </a:p>
          <a:p>
            <a:pPr indent="-304800" lvl="0" marL="457200" marR="0" rtl="0" algn="l">
              <a:lnSpc>
                <a:spcPct val="200000"/>
              </a:lnSpc>
              <a:spcBef>
                <a:spcPts val="0"/>
              </a:spcBef>
              <a:spcAft>
                <a:spcPts val="0"/>
              </a:spcAft>
              <a:buClr>
                <a:srgbClr val="000000"/>
              </a:buClr>
              <a:buSzPts val="1200"/>
              <a:buFont typeface="Noto Sans Symbols"/>
              <a:buChar char="●"/>
            </a:pPr>
            <a:r>
              <a:rPr b="0" i="0" lang="en" sz="1200" u="none" cap="none" strike="noStrike">
                <a:solidFill>
                  <a:srgbClr val="3F3F3F"/>
                </a:solidFill>
                <a:latin typeface="Trebuchet MS"/>
                <a:ea typeface="Trebuchet MS"/>
                <a:cs typeface="Trebuchet MS"/>
                <a:sym typeface="Trebuchet MS"/>
              </a:rPr>
              <a:t>Component based</a:t>
            </a:r>
            <a:endParaRPr b="0" i="0" sz="1200" u="none" cap="none" strike="noStrike">
              <a:solidFill>
                <a:srgbClr val="3F3F3F"/>
              </a:solidFill>
              <a:latin typeface="Trebuchet MS"/>
              <a:ea typeface="Trebuchet MS"/>
              <a:cs typeface="Trebuchet MS"/>
              <a:sym typeface="Trebuchet MS"/>
            </a:endParaRPr>
          </a:p>
        </p:txBody>
      </p:sp>
      <p:sp>
        <p:nvSpPr>
          <p:cNvPr id="467" name="Google Shape;467;p24"/>
          <p:cNvSpPr txBox="1"/>
          <p:nvPr>
            <p:ph idx="4294967295" type="subTitle"/>
          </p:nvPr>
        </p:nvSpPr>
        <p:spPr>
          <a:xfrm>
            <a:off x="6089325" y="1328204"/>
            <a:ext cx="2863800" cy="3060600"/>
          </a:xfrm>
          <a:prstGeom prst="rect">
            <a:avLst/>
          </a:prstGeom>
          <a:solidFill>
            <a:schemeClr val="lt1"/>
          </a:solidFill>
          <a:ln cap="flat" cmpd="sng" w="28575">
            <a:solidFill>
              <a:srgbClr val="FCE5CD"/>
            </a:solidFill>
            <a:prstDash val="solid"/>
            <a:round/>
            <a:headEnd len="sm" w="sm" type="none"/>
            <a:tailEnd len="sm" w="sm" type="none"/>
          </a:ln>
        </p:spPr>
        <p:txBody>
          <a:bodyPr anchorCtr="0" anchor="t" bIns="91425" lIns="91425" spcFirstLastPara="1" rIns="91425" wrap="square" tIns="91425">
            <a:normAutofit/>
          </a:bodyPr>
          <a:lstStyle/>
          <a:p>
            <a:pPr indent="0" lvl="0" marL="0" marR="0" rtl="0" algn="l">
              <a:spcBef>
                <a:spcPts val="0"/>
              </a:spcBef>
              <a:spcAft>
                <a:spcPts val="0"/>
              </a:spcAft>
              <a:buClr>
                <a:schemeClr val="accent1"/>
              </a:buClr>
              <a:buSzPts val="960"/>
              <a:buFont typeface="Noto Sans Symbols"/>
              <a:buNone/>
            </a:pPr>
            <a:r>
              <a:rPr b="1" i="0" lang="en" sz="1200" u="none" cap="none" strike="noStrike">
                <a:solidFill>
                  <a:srgbClr val="3F3F3F"/>
                </a:solidFill>
                <a:latin typeface="Trebuchet MS"/>
                <a:ea typeface="Trebuchet MS"/>
                <a:cs typeface="Trebuchet MS"/>
                <a:sym typeface="Trebuchet MS"/>
              </a:rPr>
              <a:t>React Native</a:t>
            </a:r>
            <a:endParaRPr b="1" i="0" sz="1200" u="none" cap="none" strike="noStrike">
              <a:solidFill>
                <a:srgbClr val="3F3F3F"/>
              </a:solidFill>
              <a:latin typeface="Trebuchet MS"/>
              <a:ea typeface="Trebuchet MS"/>
              <a:cs typeface="Trebuchet MS"/>
              <a:sym typeface="Trebuchet MS"/>
            </a:endParaRPr>
          </a:p>
          <a:p>
            <a:pPr indent="0" lvl="0" marL="0" marR="0" rtl="0" algn="l">
              <a:spcBef>
                <a:spcPts val="0"/>
              </a:spcBef>
              <a:spcAft>
                <a:spcPts val="0"/>
              </a:spcAft>
              <a:buClr>
                <a:schemeClr val="accent1"/>
              </a:buClr>
              <a:buSzPts val="800"/>
              <a:buFont typeface="Noto Sans Symbols"/>
              <a:buNone/>
            </a:pPr>
            <a:r>
              <a:rPr b="0" i="1" lang="en" sz="1000" u="none" cap="none" strike="noStrike">
                <a:solidFill>
                  <a:srgbClr val="3F3F3F"/>
                </a:solidFill>
                <a:latin typeface="Trebuchet MS"/>
                <a:ea typeface="Trebuchet MS"/>
                <a:cs typeface="Trebuchet MS"/>
                <a:sym typeface="Trebuchet MS"/>
              </a:rPr>
              <a:t>A framework created for mobile application development.</a:t>
            </a:r>
            <a:endParaRPr b="0" i="0" sz="1200" u="none" cap="none" strike="noStrike">
              <a:solidFill>
                <a:srgbClr val="3F3F3F"/>
              </a:solidFill>
              <a:latin typeface="Trebuchet MS"/>
              <a:ea typeface="Trebuchet MS"/>
              <a:cs typeface="Trebuchet MS"/>
              <a:sym typeface="Trebuchet MS"/>
            </a:endParaRPr>
          </a:p>
          <a:p>
            <a:pPr indent="0" lvl="0" marL="0" marR="0" rtl="0" algn="l">
              <a:spcBef>
                <a:spcPts val="0"/>
              </a:spcBef>
              <a:spcAft>
                <a:spcPts val="0"/>
              </a:spcAft>
              <a:buClr>
                <a:schemeClr val="accent1"/>
              </a:buClr>
              <a:buSzPts val="960"/>
              <a:buFont typeface="Noto Sans Symbols"/>
              <a:buNone/>
            </a:pPr>
            <a:r>
              <a:t/>
            </a:r>
            <a:endParaRPr b="0" i="0" sz="1200" u="none" cap="none" strike="noStrike">
              <a:solidFill>
                <a:srgbClr val="3F3F3F"/>
              </a:solidFill>
              <a:latin typeface="Trebuchet MS"/>
              <a:ea typeface="Trebuchet MS"/>
              <a:cs typeface="Trebuchet MS"/>
              <a:sym typeface="Trebuchet MS"/>
            </a:endParaRPr>
          </a:p>
          <a:p>
            <a:pPr indent="-304800" lvl="0" marL="457200" marR="0" rtl="0" algn="l">
              <a:lnSpc>
                <a:spcPct val="200000"/>
              </a:lnSpc>
              <a:spcBef>
                <a:spcPts val="0"/>
              </a:spcBef>
              <a:spcAft>
                <a:spcPts val="0"/>
              </a:spcAft>
              <a:buClr>
                <a:schemeClr val="dk1"/>
              </a:buClr>
              <a:buSzPts val="1200"/>
              <a:buFont typeface="Noto Sans Symbols"/>
              <a:buChar char="●"/>
            </a:pPr>
            <a:r>
              <a:rPr b="0" i="0" lang="en" sz="1200" u="none" cap="none" strike="noStrike">
                <a:solidFill>
                  <a:srgbClr val="3F3F3F"/>
                </a:solidFill>
                <a:latin typeface="Trebuchet MS"/>
                <a:ea typeface="Trebuchet MS"/>
                <a:cs typeface="Trebuchet MS"/>
                <a:sym typeface="Trebuchet MS"/>
              </a:rPr>
              <a:t>Mobile application development</a:t>
            </a:r>
            <a:endParaRPr b="0" i="0" sz="1200" u="none" cap="none" strike="noStrike">
              <a:solidFill>
                <a:srgbClr val="3F3F3F"/>
              </a:solidFill>
              <a:latin typeface="Trebuchet MS"/>
              <a:ea typeface="Trebuchet MS"/>
              <a:cs typeface="Trebuchet MS"/>
              <a:sym typeface="Trebuchet MS"/>
            </a:endParaRPr>
          </a:p>
          <a:p>
            <a:pPr indent="-304800" lvl="0" marL="457200" marR="0" rtl="0" algn="l">
              <a:lnSpc>
                <a:spcPct val="200000"/>
              </a:lnSpc>
              <a:spcBef>
                <a:spcPts val="0"/>
              </a:spcBef>
              <a:spcAft>
                <a:spcPts val="0"/>
              </a:spcAft>
              <a:buClr>
                <a:schemeClr val="dk1"/>
              </a:buClr>
              <a:buSzPts val="1200"/>
              <a:buFont typeface="Noto Sans Symbols"/>
              <a:buChar char="●"/>
            </a:pPr>
            <a:r>
              <a:rPr b="0" i="0" lang="en" sz="1200" u="none" cap="none" strike="noStrike">
                <a:solidFill>
                  <a:srgbClr val="3F3F3F"/>
                </a:solidFill>
                <a:latin typeface="Trebuchet MS"/>
                <a:ea typeface="Trebuchet MS"/>
                <a:cs typeface="Trebuchet MS"/>
                <a:sym typeface="Trebuchet MS"/>
              </a:rPr>
              <a:t>Javascript</a:t>
            </a:r>
            <a:endParaRPr b="0" i="0" sz="1200" u="none" cap="none" strike="noStrike">
              <a:solidFill>
                <a:srgbClr val="3F3F3F"/>
              </a:solidFill>
              <a:latin typeface="Trebuchet MS"/>
              <a:ea typeface="Trebuchet MS"/>
              <a:cs typeface="Trebuchet MS"/>
              <a:sym typeface="Trebuchet MS"/>
            </a:endParaRPr>
          </a:p>
          <a:p>
            <a:pPr indent="-304800" lvl="0" marL="457200" marR="0" rtl="0" algn="l">
              <a:lnSpc>
                <a:spcPct val="200000"/>
              </a:lnSpc>
              <a:spcBef>
                <a:spcPts val="0"/>
              </a:spcBef>
              <a:spcAft>
                <a:spcPts val="0"/>
              </a:spcAft>
              <a:buClr>
                <a:schemeClr val="dk1"/>
              </a:buClr>
              <a:buSzPts val="1200"/>
              <a:buFont typeface="Noto Sans Symbols"/>
              <a:buChar char="●"/>
            </a:pPr>
            <a:r>
              <a:rPr b="0" i="0" lang="en" sz="1200" u="none" cap="none" strike="noStrike">
                <a:solidFill>
                  <a:srgbClr val="3F3F3F"/>
                </a:solidFill>
                <a:latin typeface="Trebuchet MS"/>
                <a:ea typeface="Trebuchet MS"/>
                <a:cs typeface="Trebuchet MS"/>
                <a:sym typeface="Trebuchet MS"/>
              </a:rPr>
              <a:t>Component based</a:t>
            </a:r>
            <a:endParaRPr b="0" i="0" sz="1200" u="none" cap="none" strike="noStrike">
              <a:solidFill>
                <a:srgbClr val="3F3F3F"/>
              </a:solidFill>
              <a:latin typeface="Trebuchet MS"/>
              <a:ea typeface="Trebuchet MS"/>
              <a:cs typeface="Trebuchet MS"/>
              <a:sym typeface="Trebuchet MS"/>
            </a:endParaRPr>
          </a:p>
        </p:txBody>
      </p:sp>
      <p:pic>
        <p:nvPicPr>
          <p:cNvPr id="468" name="Google Shape;468;p24"/>
          <p:cNvPicPr preferRelativeResize="0"/>
          <p:nvPr/>
        </p:nvPicPr>
        <p:blipFill rotWithShape="1">
          <a:blip r:embed="rId3">
            <a:alphaModFix/>
          </a:blip>
          <a:srcRect b="0" l="0" r="0" t="0"/>
          <a:stretch/>
        </p:blipFill>
        <p:spPr>
          <a:xfrm>
            <a:off x="344400" y="3412850"/>
            <a:ext cx="2506274" cy="911800"/>
          </a:xfrm>
          <a:prstGeom prst="rect">
            <a:avLst/>
          </a:prstGeom>
          <a:noFill/>
          <a:ln>
            <a:noFill/>
          </a:ln>
        </p:spPr>
      </p:pic>
      <p:pic>
        <p:nvPicPr>
          <p:cNvPr id="469" name="Google Shape;469;p24"/>
          <p:cNvPicPr preferRelativeResize="0"/>
          <p:nvPr/>
        </p:nvPicPr>
        <p:blipFill rotWithShape="1">
          <a:blip r:embed="rId4">
            <a:alphaModFix/>
          </a:blip>
          <a:srcRect b="0" l="0" r="0" t="0"/>
          <a:stretch/>
        </p:blipFill>
        <p:spPr>
          <a:xfrm>
            <a:off x="3557189" y="3328162"/>
            <a:ext cx="1748372" cy="911776"/>
          </a:xfrm>
          <a:prstGeom prst="rect">
            <a:avLst/>
          </a:prstGeom>
          <a:noFill/>
          <a:ln>
            <a:noFill/>
          </a:ln>
        </p:spPr>
      </p:pic>
      <p:pic>
        <p:nvPicPr>
          <p:cNvPr id="470" name="Google Shape;470;p24"/>
          <p:cNvPicPr preferRelativeResize="0"/>
          <p:nvPr/>
        </p:nvPicPr>
        <p:blipFill rotWithShape="1">
          <a:blip r:embed="rId5">
            <a:alphaModFix/>
          </a:blip>
          <a:srcRect b="0" l="0" r="0" t="0"/>
          <a:stretch/>
        </p:blipFill>
        <p:spPr>
          <a:xfrm>
            <a:off x="6206039" y="3412850"/>
            <a:ext cx="2630383" cy="637200"/>
          </a:xfrm>
          <a:prstGeom prst="rect">
            <a:avLst/>
          </a:prstGeom>
          <a:noFill/>
          <a:ln>
            <a:noFill/>
          </a:ln>
        </p:spPr>
      </p:pic>
      <p:pic>
        <p:nvPicPr>
          <p:cNvPr id="471" name="Google Shape;471;p24"/>
          <p:cNvPicPr preferRelativeResize="0"/>
          <p:nvPr/>
        </p:nvPicPr>
        <p:blipFill rotWithShape="1">
          <a:blip r:embed="rId6">
            <a:alphaModFix/>
          </a:blip>
          <a:srcRect b="0" l="0" r="0" t="0"/>
          <a:stretch/>
        </p:blipFill>
        <p:spPr>
          <a:xfrm>
            <a:off x="8568000" y="-12"/>
            <a:ext cx="576000" cy="576000"/>
          </a:xfrm>
          <a:prstGeom prst="ellipse">
            <a:avLst/>
          </a:prstGeom>
          <a:noFill/>
          <a:ln>
            <a:noFill/>
          </a:ln>
          <a:effectLst>
            <a:outerShdw blurRad="57150" rotWithShape="0" algn="bl" dir="5400000" dist="19050">
              <a:srgbClr val="000000">
                <a:alpha val="49803"/>
              </a:srgbClr>
            </a:outerShdw>
          </a:effectLst>
        </p:spPr>
      </p:pic>
      <p:cxnSp>
        <p:nvCxnSpPr>
          <p:cNvPr id="472" name="Google Shape;472;p24"/>
          <p:cNvCxnSpPr/>
          <p:nvPr/>
        </p:nvCxnSpPr>
        <p:spPr>
          <a:xfrm flipH="1" rot="10800000">
            <a:off x="1606850" y="803971"/>
            <a:ext cx="5468100" cy="3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25"/>
          <p:cNvSpPr txBox="1"/>
          <p:nvPr>
            <p:ph type="ctrTitle"/>
          </p:nvPr>
        </p:nvSpPr>
        <p:spPr>
          <a:xfrm>
            <a:off x="798200" y="154050"/>
            <a:ext cx="7370700" cy="637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990"/>
              <a:buFont typeface="Trebuchet MS"/>
              <a:buNone/>
            </a:pPr>
            <a:r>
              <a:rPr b="1" lang="en" sz="2500">
                <a:solidFill>
                  <a:schemeClr val="dk1"/>
                </a:solidFill>
              </a:rPr>
              <a:t>Full Stack Development Technologies</a:t>
            </a:r>
            <a:endParaRPr b="1" sz="2500">
              <a:solidFill>
                <a:schemeClr val="dk1"/>
              </a:solidFill>
            </a:endParaRPr>
          </a:p>
        </p:txBody>
      </p:sp>
      <p:grpSp>
        <p:nvGrpSpPr>
          <p:cNvPr id="478" name="Google Shape;478;p25"/>
          <p:cNvGrpSpPr/>
          <p:nvPr/>
        </p:nvGrpSpPr>
        <p:grpSpPr>
          <a:xfrm>
            <a:off x="633825" y="1215838"/>
            <a:ext cx="3014400" cy="1772863"/>
            <a:chOff x="768925" y="1413075"/>
            <a:chExt cx="3014400" cy="1772863"/>
          </a:xfrm>
        </p:grpSpPr>
        <p:sp>
          <p:nvSpPr>
            <p:cNvPr id="479" name="Google Shape;479;p25"/>
            <p:cNvSpPr txBox="1"/>
            <p:nvPr/>
          </p:nvSpPr>
          <p:spPr>
            <a:xfrm>
              <a:off x="768925" y="1837738"/>
              <a:ext cx="3014400" cy="13482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200"/>
                <a:buFont typeface="Trebuchet MS"/>
                <a:buNone/>
              </a:pPr>
              <a:r>
                <a:rPr b="0" i="0" lang="en" sz="1200" u="none" cap="none" strike="noStrike">
                  <a:solidFill>
                    <a:schemeClr val="dk2"/>
                  </a:solidFill>
                  <a:latin typeface="Trebuchet MS"/>
                  <a:ea typeface="Trebuchet MS"/>
                  <a:cs typeface="Trebuchet MS"/>
                  <a:sym typeface="Trebuchet MS"/>
                </a:rPr>
                <a:t>Used for cloud application hosting for developers:</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Free TLS certificates</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Global CDN</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100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Auto deploys from Git</a:t>
              </a:r>
              <a:endParaRPr b="0" i="0" sz="1200" u="none" cap="none" strike="noStrike">
                <a:solidFill>
                  <a:schemeClr val="dk2"/>
                </a:solidFill>
                <a:latin typeface="Trebuchet MS"/>
                <a:ea typeface="Trebuchet MS"/>
                <a:cs typeface="Trebuchet MS"/>
                <a:sym typeface="Trebuchet MS"/>
              </a:endParaRPr>
            </a:p>
          </p:txBody>
        </p:sp>
        <p:pic>
          <p:nvPicPr>
            <p:cNvPr id="480" name="Google Shape;480;p25"/>
            <p:cNvPicPr preferRelativeResize="0"/>
            <p:nvPr/>
          </p:nvPicPr>
          <p:blipFill rotWithShape="1">
            <a:blip r:embed="rId3">
              <a:alphaModFix/>
            </a:blip>
            <a:srcRect b="0" l="0" r="0" t="0"/>
            <a:stretch/>
          </p:blipFill>
          <p:spPr>
            <a:xfrm>
              <a:off x="884324" y="1413075"/>
              <a:ext cx="1193775" cy="424675"/>
            </a:xfrm>
            <a:prstGeom prst="rect">
              <a:avLst/>
            </a:prstGeom>
            <a:noFill/>
            <a:ln>
              <a:noFill/>
            </a:ln>
          </p:spPr>
        </p:pic>
      </p:grpSp>
      <p:grpSp>
        <p:nvGrpSpPr>
          <p:cNvPr id="481" name="Google Shape;481;p25"/>
          <p:cNvGrpSpPr/>
          <p:nvPr/>
        </p:nvGrpSpPr>
        <p:grpSpPr>
          <a:xfrm>
            <a:off x="4126700" y="1215850"/>
            <a:ext cx="3596400" cy="1841687"/>
            <a:chOff x="4860000" y="1113813"/>
            <a:chExt cx="3596400" cy="1841687"/>
          </a:xfrm>
        </p:grpSpPr>
        <p:sp>
          <p:nvSpPr>
            <p:cNvPr id="482" name="Google Shape;482;p25"/>
            <p:cNvSpPr txBox="1"/>
            <p:nvPr/>
          </p:nvSpPr>
          <p:spPr>
            <a:xfrm>
              <a:off x="4860000" y="1636100"/>
              <a:ext cx="3596400" cy="1319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200"/>
                <a:buFont typeface="Trebuchet MS"/>
                <a:buNone/>
              </a:pPr>
              <a:r>
                <a:rPr b="0" i="0" lang="en" sz="1200" u="none" cap="none" strike="noStrike">
                  <a:solidFill>
                    <a:schemeClr val="dk2"/>
                  </a:solidFill>
                  <a:latin typeface="Trebuchet MS"/>
                  <a:ea typeface="Trebuchet MS"/>
                  <a:cs typeface="Trebuchet MS"/>
                  <a:sym typeface="Trebuchet MS"/>
                </a:rPr>
                <a:t>A scalable and flexible document database:</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noSQL database</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Can store structured or unstructured data</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100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JSON-like format</a:t>
              </a:r>
              <a:endParaRPr b="0" i="0" sz="1200" u="none" cap="none" strike="noStrike">
                <a:solidFill>
                  <a:schemeClr val="dk2"/>
                </a:solidFill>
                <a:latin typeface="Trebuchet MS"/>
                <a:ea typeface="Trebuchet MS"/>
                <a:cs typeface="Trebuchet MS"/>
                <a:sym typeface="Trebuchet MS"/>
              </a:endParaRPr>
            </a:p>
          </p:txBody>
        </p:sp>
        <p:pic>
          <p:nvPicPr>
            <p:cNvPr id="483" name="Google Shape;483;p25"/>
            <p:cNvPicPr preferRelativeResize="0"/>
            <p:nvPr/>
          </p:nvPicPr>
          <p:blipFill rotWithShape="1">
            <a:blip r:embed="rId4">
              <a:alphaModFix/>
            </a:blip>
            <a:srcRect b="17690" l="0" r="0" t="-17690"/>
            <a:stretch/>
          </p:blipFill>
          <p:spPr>
            <a:xfrm>
              <a:off x="4860000" y="1113813"/>
              <a:ext cx="1380339" cy="522300"/>
            </a:xfrm>
            <a:prstGeom prst="rect">
              <a:avLst/>
            </a:prstGeom>
            <a:noFill/>
            <a:ln>
              <a:noFill/>
            </a:ln>
          </p:spPr>
        </p:pic>
      </p:grpSp>
      <p:sp>
        <p:nvSpPr>
          <p:cNvPr id="484" name="Google Shape;484;p25"/>
          <p:cNvSpPr txBox="1"/>
          <p:nvPr/>
        </p:nvSpPr>
        <p:spPr>
          <a:xfrm>
            <a:off x="4156650" y="3611150"/>
            <a:ext cx="3343200" cy="1201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200"/>
              <a:buFont typeface="Trebuchet MS"/>
              <a:buNone/>
            </a:pPr>
            <a:r>
              <a:rPr b="0" i="0" lang="en" sz="1200" u="none" cap="none" strike="noStrike">
                <a:solidFill>
                  <a:schemeClr val="dk2"/>
                </a:solidFill>
                <a:latin typeface="Trebuchet MS"/>
                <a:ea typeface="Trebuchet MS"/>
                <a:cs typeface="Trebuchet MS"/>
                <a:sym typeface="Trebuchet MS"/>
              </a:rPr>
              <a:t>A lightweight routing framework: </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Node web application framework</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Handles forming the response</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100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Free and open-source</a:t>
            </a:r>
            <a:endParaRPr b="0" i="0" sz="1200" u="none" cap="none" strike="noStrike">
              <a:solidFill>
                <a:schemeClr val="dk2"/>
              </a:solidFill>
              <a:latin typeface="Trebuchet MS"/>
              <a:ea typeface="Trebuchet MS"/>
              <a:cs typeface="Trebuchet MS"/>
              <a:sym typeface="Trebuchet MS"/>
            </a:endParaRPr>
          </a:p>
        </p:txBody>
      </p:sp>
      <p:pic>
        <p:nvPicPr>
          <p:cNvPr id="485" name="Google Shape;485;p25"/>
          <p:cNvPicPr preferRelativeResize="0"/>
          <p:nvPr/>
        </p:nvPicPr>
        <p:blipFill rotWithShape="1">
          <a:blip r:embed="rId5">
            <a:alphaModFix/>
          </a:blip>
          <a:srcRect b="0" l="0" r="0" t="0"/>
          <a:stretch/>
        </p:blipFill>
        <p:spPr>
          <a:xfrm>
            <a:off x="4156650" y="3143850"/>
            <a:ext cx="1544676" cy="589725"/>
          </a:xfrm>
          <a:prstGeom prst="rect">
            <a:avLst/>
          </a:prstGeom>
          <a:noFill/>
          <a:ln>
            <a:noFill/>
          </a:ln>
        </p:spPr>
      </p:pic>
      <p:pic>
        <p:nvPicPr>
          <p:cNvPr id="486" name="Google Shape;486;p25"/>
          <p:cNvPicPr preferRelativeResize="0"/>
          <p:nvPr/>
        </p:nvPicPr>
        <p:blipFill rotWithShape="1">
          <a:blip r:embed="rId6">
            <a:alphaModFix/>
          </a:blip>
          <a:srcRect b="0" l="0" r="0" t="0"/>
          <a:stretch/>
        </p:blipFill>
        <p:spPr>
          <a:xfrm>
            <a:off x="897200" y="3232475"/>
            <a:ext cx="1198734" cy="589725"/>
          </a:xfrm>
          <a:prstGeom prst="rect">
            <a:avLst/>
          </a:prstGeom>
          <a:noFill/>
          <a:ln>
            <a:noFill/>
          </a:ln>
        </p:spPr>
      </p:pic>
      <p:sp>
        <p:nvSpPr>
          <p:cNvPr id="487" name="Google Shape;487;p25"/>
          <p:cNvSpPr txBox="1"/>
          <p:nvPr/>
        </p:nvSpPr>
        <p:spPr>
          <a:xfrm>
            <a:off x="633825" y="3457500"/>
            <a:ext cx="3343200" cy="9024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Trebuchet MS"/>
              <a:buNone/>
            </a:pPr>
            <a:r>
              <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Cross-platform JavaScript runtime environment</a:t>
            </a:r>
            <a:endParaRPr b="0" i="0" sz="1200" u="none" cap="none" strike="noStrike">
              <a:solidFill>
                <a:schemeClr val="dk2"/>
              </a:solidFill>
              <a:latin typeface="Trebuchet MS"/>
              <a:ea typeface="Trebuchet MS"/>
              <a:cs typeface="Trebuchet MS"/>
              <a:sym typeface="Trebuchet MS"/>
            </a:endParaRPr>
          </a:p>
          <a:p>
            <a:pPr indent="0" lvl="0" marL="0" marR="0" rtl="0" algn="l">
              <a:spcBef>
                <a:spcPts val="0"/>
              </a:spcBef>
              <a:spcAft>
                <a:spcPts val="0"/>
              </a:spcAft>
              <a:buClr>
                <a:schemeClr val="dk1"/>
              </a:buClr>
              <a:buSzPts val="1200"/>
              <a:buFont typeface="Trebuchet MS"/>
              <a:buNone/>
            </a:pPr>
            <a:r>
              <a:t/>
            </a:r>
            <a:endParaRPr b="0" i="0" sz="1200" u="none" cap="none" strike="noStrike">
              <a:solidFill>
                <a:schemeClr val="dk2"/>
              </a:solidFill>
              <a:latin typeface="Trebuchet MS"/>
              <a:ea typeface="Trebuchet MS"/>
              <a:cs typeface="Trebuchet MS"/>
              <a:sym typeface="Trebuchet MS"/>
            </a:endParaRPr>
          </a:p>
          <a:p>
            <a:pPr indent="0" lvl="0" marL="457200" marR="0" rtl="0" algn="l">
              <a:spcBef>
                <a:spcPts val="0"/>
              </a:spcBef>
              <a:spcAft>
                <a:spcPts val="0"/>
              </a:spcAft>
              <a:buClr>
                <a:schemeClr val="dk1"/>
              </a:buClr>
              <a:buSzPts val="1200"/>
              <a:buFont typeface="Trebuchet MS"/>
              <a:buNone/>
            </a:pPr>
            <a:r>
              <a:t/>
            </a:r>
            <a:endParaRPr b="0" i="0" sz="1200" u="none" cap="none" strike="noStrike">
              <a:solidFill>
                <a:schemeClr val="dk2"/>
              </a:solidFill>
              <a:latin typeface="Trebuchet MS"/>
              <a:ea typeface="Trebuchet MS"/>
              <a:cs typeface="Trebuchet MS"/>
              <a:sym typeface="Trebuchet MS"/>
            </a:endParaRPr>
          </a:p>
        </p:txBody>
      </p:sp>
      <p:sp>
        <p:nvSpPr>
          <p:cNvPr id="488" name="Google Shape;488;p25"/>
          <p:cNvSpPr txBox="1"/>
          <p:nvPr/>
        </p:nvSpPr>
        <p:spPr>
          <a:xfrm>
            <a:off x="839250" y="791250"/>
            <a:ext cx="7201500" cy="522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100"/>
              <a:buFont typeface="Trebuchet MS"/>
              <a:buNone/>
            </a:pPr>
            <a:r>
              <a:rPr b="0" i="0" lang="en" sz="1100" u="none" cap="none" strike="noStrike">
                <a:solidFill>
                  <a:schemeClr val="dk1"/>
                </a:solidFill>
                <a:latin typeface="Trebuchet MS"/>
                <a:ea typeface="Trebuchet MS"/>
                <a:cs typeface="Trebuchet MS"/>
                <a:sym typeface="Trebuchet MS"/>
              </a:rPr>
              <a:t>Other full stack tools used for creation of application. Selected due to familiarity with tools and low cost.</a:t>
            </a:r>
            <a:endParaRPr b="0" i="0" sz="1100" u="none" cap="none" strike="noStrike">
              <a:solidFill>
                <a:schemeClr val="dk1"/>
              </a:solidFill>
              <a:latin typeface="Trebuchet MS"/>
              <a:ea typeface="Trebuchet MS"/>
              <a:cs typeface="Trebuchet MS"/>
              <a:sym typeface="Trebuchet MS"/>
            </a:endParaRPr>
          </a:p>
        </p:txBody>
      </p:sp>
      <p:cxnSp>
        <p:nvCxnSpPr>
          <p:cNvPr id="489" name="Google Shape;489;p25"/>
          <p:cNvCxnSpPr/>
          <p:nvPr/>
        </p:nvCxnSpPr>
        <p:spPr>
          <a:xfrm flipH="1" rot="10800000">
            <a:off x="1610625" y="743446"/>
            <a:ext cx="5742300" cy="3600"/>
          </a:xfrm>
          <a:prstGeom prst="straightConnector1">
            <a:avLst/>
          </a:prstGeom>
          <a:noFill/>
          <a:ln cap="flat" cmpd="sng" w="28575">
            <a:solidFill>
              <a:schemeClr val="accent2"/>
            </a:solidFill>
            <a:prstDash val="solid"/>
            <a:round/>
            <a:headEnd len="sm" w="sm" type="none"/>
            <a:tailEnd len="sm" w="sm" type="none"/>
          </a:ln>
        </p:spPr>
      </p:cxnSp>
      <p:pic>
        <p:nvPicPr>
          <p:cNvPr id="490" name="Google Shape;490;p25"/>
          <p:cNvPicPr preferRelativeResize="0"/>
          <p:nvPr/>
        </p:nvPicPr>
        <p:blipFill rotWithShape="1">
          <a:blip r:embed="rId7">
            <a:alphaModFix/>
          </a:blip>
          <a:srcRect b="0" l="0" r="0" t="0"/>
          <a:stretch/>
        </p:blipFill>
        <p:spPr>
          <a:xfrm>
            <a:off x="8568000" y="-12"/>
            <a:ext cx="576000" cy="576000"/>
          </a:xfrm>
          <a:prstGeom prst="ellipse">
            <a:avLst/>
          </a:prstGeom>
          <a:noFill/>
          <a:ln>
            <a:noFill/>
          </a:ln>
          <a:effectLst>
            <a:outerShdw blurRad="57150" rotWithShape="0" algn="bl" dir="5400000" dist="19050">
              <a:srgbClr val="000000">
                <a:alpha val="49803"/>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6"/>
          <p:cNvSpPr txBox="1"/>
          <p:nvPr>
            <p:ph type="ctrTitle"/>
          </p:nvPr>
        </p:nvSpPr>
        <p:spPr>
          <a:xfrm>
            <a:off x="428250" y="119450"/>
            <a:ext cx="7370700" cy="5694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Clr>
                <a:schemeClr val="accent1"/>
              </a:buClr>
              <a:buSzPts val="2500"/>
              <a:buFont typeface="Trebuchet MS"/>
              <a:buNone/>
            </a:pPr>
            <a:r>
              <a:rPr b="1" lang="en" sz="2500">
                <a:solidFill>
                  <a:srgbClr val="000000"/>
                </a:solidFill>
              </a:rPr>
              <a:t>Mobile Application Structure</a:t>
            </a:r>
            <a:endParaRPr b="1" sz="2500">
              <a:solidFill>
                <a:srgbClr val="000000"/>
              </a:solidFill>
            </a:endParaRPr>
          </a:p>
        </p:txBody>
      </p:sp>
      <p:pic>
        <p:nvPicPr>
          <p:cNvPr id="496" name="Google Shape;496;p26"/>
          <p:cNvPicPr preferRelativeResize="0"/>
          <p:nvPr/>
        </p:nvPicPr>
        <p:blipFill rotWithShape="1">
          <a:blip r:embed="rId3">
            <a:alphaModFix/>
          </a:blip>
          <a:srcRect b="0" l="0" r="0" t="0"/>
          <a:stretch/>
        </p:blipFill>
        <p:spPr>
          <a:xfrm>
            <a:off x="2778225" y="862600"/>
            <a:ext cx="1116475" cy="2271075"/>
          </a:xfrm>
          <a:prstGeom prst="rect">
            <a:avLst/>
          </a:prstGeom>
          <a:noFill/>
          <a:ln cap="flat" cmpd="sng" w="9525">
            <a:solidFill>
              <a:schemeClr val="dk1"/>
            </a:solidFill>
            <a:prstDash val="solid"/>
            <a:round/>
            <a:headEnd len="sm" w="sm" type="none"/>
            <a:tailEnd len="sm" w="sm" type="none"/>
          </a:ln>
        </p:spPr>
      </p:pic>
      <p:pic>
        <p:nvPicPr>
          <p:cNvPr id="497" name="Google Shape;497;p26"/>
          <p:cNvPicPr preferRelativeResize="0"/>
          <p:nvPr/>
        </p:nvPicPr>
        <p:blipFill rotWithShape="1">
          <a:blip r:embed="rId4">
            <a:alphaModFix/>
          </a:blip>
          <a:srcRect b="0" l="0" r="0" t="0"/>
          <a:stretch/>
        </p:blipFill>
        <p:spPr>
          <a:xfrm>
            <a:off x="3971388" y="863689"/>
            <a:ext cx="1116466" cy="2268899"/>
          </a:xfrm>
          <a:prstGeom prst="rect">
            <a:avLst/>
          </a:prstGeom>
          <a:noFill/>
          <a:ln cap="flat" cmpd="sng" w="9525">
            <a:solidFill>
              <a:schemeClr val="dk1"/>
            </a:solidFill>
            <a:prstDash val="solid"/>
            <a:round/>
            <a:headEnd len="sm" w="sm" type="none"/>
            <a:tailEnd len="sm" w="sm" type="none"/>
          </a:ln>
        </p:spPr>
      </p:pic>
      <p:pic>
        <p:nvPicPr>
          <p:cNvPr id="498" name="Google Shape;498;p26"/>
          <p:cNvPicPr preferRelativeResize="0"/>
          <p:nvPr/>
        </p:nvPicPr>
        <p:blipFill rotWithShape="1">
          <a:blip r:embed="rId5">
            <a:alphaModFix/>
          </a:blip>
          <a:srcRect b="0" l="0" r="0" t="0"/>
          <a:stretch/>
        </p:blipFill>
        <p:spPr>
          <a:xfrm>
            <a:off x="7571150" y="834801"/>
            <a:ext cx="1206287" cy="2362850"/>
          </a:xfrm>
          <a:prstGeom prst="rect">
            <a:avLst/>
          </a:prstGeom>
          <a:noFill/>
          <a:ln cap="flat" cmpd="sng" w="9525">
            <a:solidFill>
              <a:schemeClr val="dk1"/>
            </a:solidFill>
            <a:prstDash val="solid"/>
            <a:round/>
            <a:headEnd len="sm" w="sm" type="none"/>
            <a:tailEnd len="sm" w="sm" type="none"/>
          </a:ln>
        </p:spPr>
      </p:pic>
      <p:sp>
        <p:nvSpPr>
          <p:cNvPr id="499" name="Google Shape;499;p26"/>
          <p:cNvSpPr txBox="1"/>
          <p:nvPr/>
        </p:nvSpPr>
        <p:spPr>
          <a:xfrm>
            <a:off x="275563" y="946813"/>
            <a:ext cx="2618700" cy="2268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700"/>
              <a:buFont typeface="Trebuchet MS"/>
              <a:buNone/>
            </a:pPr>
            <a:r>
              <a:rPr b="0" i="0" lang="en" sz="1700" u="none" cap="none" strike="noStrike">
                <a:solidFill>
                  <a:schemeClr val="dk1"/>
                </a:solidFill>
                <a:latin typeface="Trebuchet MS"/>
                <a:ea typeface="Trebuchet MS"/>
                <a:cs typeface="Trebuchet MS"/>
                <a:sym typeface="Trebuchet MS"/>
              </a:rPr>
              <a:t>Login </a:t>
            </a:r>
            <a:r>
              <a:rPr lang="en" sz="1700">
                <a:solidFill>
                  <a:schemeClr val="dk1"/>
                </a:solidFill>
                <a:latin typeface="Trebuchet MS"/>
                <a:ea typeface="Trebuchet MS"/>
                <a:cs typeface="Trebuchet MS"/>
                <a:sym typeface="Trebuchet MS"/>
              </a:rPr>
              <a:t>and</a:t>
            </a:r>
            <a:r>
              <a:rPr b="0" i="0" lang="en" sz="1700" u="none" cap="none" strike="noStrike">
                <a:solidFill>
                  <a:schemeClr val="dk1"/>
                </a:solidFill>
                <a:latin typeface="Trebuchet MS"/>
                <a:ea typeface="Trebuchet MS"/>
                <a:cs typeface="Trebuchet MS"/>
                <a:sym typeface="Trebuchet MS"/>
              </a:rPr>
              <a:t> Signup</a:t>
            </a:r>
            <a:endParaRPr b="0" i="0" sz="17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Create and load user profiles</a:t>
            </a:r>
            <a:endParaRPr b="0" i="0" sz="13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A way to save information for multiple users</a:t>
            </a:r>
            <a:endParaRPr b="0" i="0" sz="13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100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Stored Online</a:t>
            </a:r>
            <a:endParaRPr b="0" i="0" sz="1300" u="none" cap="none" strike="noStrike">
              <a:solidFill>
                <a:schemeClr val="dk1"/>
              </a:solidFill>
              <a:latin typeface="Trebuchet MS"/>
              <a:ea typeface="Trebuchet MS"/>
              <a:cs typeface="Trebuchet MS"/>
              <a:sym typeface="Trebuchet MS"/>
            </a:endParaRPr>
          </a:p>
        </p:txBody>
      </p:sp>
      <p:sp>
        <p:nvSpPr>
          <p:cNvPr id="500" name="Google Shape;500;p26"/>
          <p:cNvSpPr txBox="1"/>
          <p:nvPr/>
        </p:nvSpPr>
        <p:spPr>
          <a:xfrm>
            <a:off x="5164538" y="816725"/>
            <a:ext cx="2406600" cy="2362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700"/>
              <a:buFont typeface="Trebuchet MS"/>
              <a:buNone/>
            </a:pPr>
            <a:r>
              <a:rPr b="0" i="0" lang="en" sz="1700" u="none" cap="none" strike="noStrike">
                <a:solidFill>
                  <a:schemeClr val="dk1"/>
                </a:solidFill>
                <a:latin typeface="Trebuchet MS"/>
                <a:ea typeface="Trebuchet MS"/>
                <a:cs typeface="Trebuchet MS"/>
                <a:sym typeface="Trebuchet MS"/>
              </a:rPr>
              <a:t>Metrics</a:t>
            </a:r>
            <a:endParaRPr b="0" i="0" sz="17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Initial landing page </a:t>
            </a:r>
            <a:endParaRPr b="0" i="0" sz="13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Desk height over period of time</a:t>
            </a:r>
            <a:endParaRPr b="0" i="0" sz="13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100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Standing to sitting visual representation</a:t>
            </a:r>
            <a:endParaRPr b="0" i="0" sz="1300" u="none" cap="none" strike="noStrike">
              <a:solidFill>
                <a:schemeClr val="dk1"/>
              </a:solidFill>
              <a:latin typeface="Trebuchet MS"/>
              <a:ea typeface="Trebuchet MS"/>
              <a:cs typeface="Trebuchet MS"/>
              <a:sym typeface="Trebuchet MS"/>
            </a:endParaRPr>
          </a:p>
        </p:txBody>
      </p:sp>
      <p:sp>
        <p:nvSpPr>
          <p:cNvPr id="501" name="Google Shape;501;p26"/>
          <p:cNvSpPr txBox="1"/>
          <p:nvPr/>
        </p:nvSpPr>
        <p:spPr>
          <a:xfrm>
            <a:off x="1144675" y="3469175"/>
            <a:ext cx="7451100" cy="7560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700"/>
              <a:buFont typeface="Trebuchet MS"/>
              <a:buNone/>
            </a:pPr>
            <a:r>
              <a:rPr b="0" i="0" lang="en" sz="1700" u="none" cap="none" strike="noStrike">
                <a:solidFill>
                  <a:schemeClr val="dk1"/>
                </a:solidFill>
                <a:latin typeface="Trebuchet MS"/>
                <a:ea typeface="Trebuchet MS"/>
                <a:cs typeface="Trebuchet MS"/>
                <a:sym typeface="Trebuchet MS"/>
              </a:rPr>
              <a:t>Application Goals:</a:t>
            </a:r>
            <a:endParaRPr b="0" i="0" sz="17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Reliable storage of user information.</a:t>
            </a:r>
            <a:endParaRPr b="0" i="0" sz="13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Visual representation of the data for the user. This will allow for users to see the time spent in each position. Based on the data collected the user can then adjust time spent in each area the next time they use the desk.</a:t>
            </a:r>
            <a:endParaRPr b="0" i="0" sz="1300" u="none" cap="none" strike="noStrike">
              <a:solidFill>
                <a:schemeClr val="dk1"/>
              </a:solidFill>
              <a:latin typeface="Trebuchet MS"/>
              <a:ea typeface="Trebuchet MS"/>
              <a:cs typeface="Trebuchet MS"/>
              <a:sym typeface="Trebuchet MS"/>
            </a:endParaRPr>
          </a:p>
          <a:p>
            <a:pPr indent="0" lvl="0" marL="457200" marR="0" rtl="0" algn="l">
              <a:spcBef>
                <a:spcPts val="1000"/>
              </a:spcBef>
              <a:spcAft>
                <a:spcPts val="0"/>
              </a:spcAft>
              <a:buClr>
                <a:schemeClr val="dk1"/>
              </a:buClr>
              <a:buSzPts val="1100"/>
              <a:buFont typeface="Trebuchet MS"/>
              <a:buNone/>
            </a:pPr>
            <a:r>
              <a:t/>
            </a:r>
            <a:endParaRPr b="0" i="0" sz="1100" u="none" cap="none" strike="noStrike">
              <a:solidFill>
                <a:schemeClr val="dk1"/>
              </a:solidFill>
              <a:latin typeface="Trebuchet MS"/>
              <a:ea typeface="Trebuchet MS"/>
              <a:cs typeface="Trebuchet MS"/>
              <a:sym typeface="Trebuchet MS"/>
            </a:endParaRPr>
          </a:p>
        </p:txBody>
      </p:sp>
      <p:pic>
        <p:nvPicPr>
          <p:cNvPr id="502" name="Google Shape;502;p26"/>
          <p:cNvPicPr preferRelativeResize="0"/>
          <p:nvPr/>
        </p:nvPicPr>
        <p:blipFill rotWithShape="1">
          <a:blip r:embed="rId6">
            <a:alphaModFix/>
          </a:blip>
          <a:srcRect b="0" l="0" r="0" t="0"/>
          <a:stretch/>
        </p:blipFill>
        <p:spPr>
          <a:xfrm>
            <a:off x="8568000" y="-12737"/>
            <a:ext cx="576000" cy="576000"/>
          </a:xfrm>
          <a:prstGeom prst="ellipse">
            <a:avLst/>
          </a:prstGeom>
          <a:noFill/>
          <a:ln>
            <a:noFill/>
          </a:ln>
          <a:effectLst>
            <a:outerShdw blurRad="57150" rotWithShape="0" algn="bl" dir="5400000" dist="19050">
              <a:srgbClr val="000000">
                <a:alpha val="49803"/>
              </a:srgbClr>
            </a:outerShdw>
          </a:effectLst>
        </p:spPr>
      </p:pic>
      <p:cxnSp>
        <p:nvCxnSpPr>
          <p:cNvPr id="503" name="Google Shape;503;p26"/>
          <p:cNvCxnSpPr/>
          <p:nvPr/>
        </p:nvCxnSpPr>
        <p:spPr>
          <a:xfrm flipH="1" rot="10800000">
            <a:off x="428250" y="610821"/>
            <a:ext cx="4462200" cy="3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27"/>
          <p:cNvSpPr txBox="1"/>
          <p:nvPr>
            <p:ph type="ctrTitle"/>
          </p:nvPr>
        </p:nvSpPr>
        <p:spPr>
          <a:xfrm>
            <a:off x="410225" y="148825"/>
            <a:ext cx="7370700" cy="5694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Clr>
                <a:schemeClr val="accent1"/>
              </a:buClr>
              <a:buSzPts val="2500"/>
              <a:buFont typeface="Trebuchet MS"/>
              <a:buNone/>
            </a:pPr>
            <a:r>
              <a:rPr b="1" lang="en" sz="2500">
                <a:solidFill>
                  <a:schemeClr val="dk1"/>
                </a:solidFill>
              </a:rPr>
              <a:t>Mobile Application Structure</a:t>
            </a:r>
            <a:endParaRPr b="1" sz="2500">
              <a:solidFill>
                <a:schemeClr val="dk1"/>
              </a:solidFill>
            </a:endParaRPr>
          </a:p>
        </p:txBody>
      </p:sp>
      <p:sp>
        <p:nvSpPr>
          <p:cNvPr id="509" name="Google Shape;509;p27"/>
          <p:cNvSpPr txBox="1"/>
          <p:nvPr/>
        </p:nvSpPr>
        <p:spPr>
          <a:xfrm>
            <a:off x="410225" y="3547975"/>
            <a:ext cx="5459700" cy="5223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700"/>
              <a:buFont typeface="Trebuchet MS"/>
              <a:buNone/>
            </a:pPr>
            <a:r>
              <a:rPr b="0" i="0" lang="en" sz="1700" u="none" cap="none" strike="noStrike">
                <a:solidFill>
                  <a:schemeClr val="dk1"/>
                </a:solidFill>
                <a:latin typeface="Trebuchet MS"/>
                <a:ea typeface="Trebuchet MS"/>
                <a:cs typeface="Trebuchet MS"/>
                <a:sym typeface="Trebuchet MS"/>
              </a:rPr>
              <a:t>Main application goals</a:t>
            </a:r>
            <a:endParaRPr b="0" i="0" sz="17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User interface to communication with the main systems. </a:t>
            </a:r>
            <a:endParaRPr b="0" i="0" sz="13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100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Flexibility in switching between different desks through bluetooth setup</a:t>
            </a:r>
            <a:endParaRPr b="0" i="0" sz="1300" u="none" cap="none" strike="noStrike">
              <a:solidFill>
                <a:schemeClr val="dk1"/>
              </a:solidFill>
              <a:latin typeface="Trebuchet MS"/>
              <a:ea typeface="Trebuchet MS"/>
              <a:cs typeface="Trebuchet MS"/>
              <a:sym typeface="Trebuchet MS"/>
            </a:endParaRPr>
          </a:p>
        </p:txBody>
      </p:sp>
      <p:grpSp>
        <p:nvGrpSpPr>
          <p:cNvPr id="510" name="Google Shape;510;p27"/>
          <p:cNvGrpSpPr/>
          <p:nvPr/>
        </p:nvGrpSpPr>
        <p:grpSpPr>
          <a:xfrm>
            <a:off x="369377" y="986275"/>
            <a:ext cx="8202098" cy="2281263"/>
            <a:chOff x="465140" y="594163"/>
            <a:chExt cx="8202098" cy="2281263"/>
          </a:xfrm>
        </p:grpSpPr>
        <p:pic>
          <p:nvPicPr>
            <p:cNvPr id="511" name="Google Shape;511;p27"/>
            <p:cNvPicPr preferRelativeResize="0"/>
            <p:nvPr/>
          </p:nvPicPr>
          <p:blipFill rotWithShape="1">
            <a:blip r:embed="rId3">
              <a:alphaModFix/>
            </a:blip>
            <a:srcRect b="0" l="0" r="0" t="0"/>
            <a:stretch/>
          </p:blipFill>
          <p:spPr>
            <a:xfrm>
              <a:off x="2695038" y="594171"/>
              <a:ext cx="1081600" cy="2213040"/>
            </a:xfrm>
            <a:prstGeom prst="rect">
              <a:avLst/>
            </a:prstGeom>
            <a:noFill/>
            <a:ln>
              <a:noFill/>
            </a:ln>
          </p:spPr>
        </p:pic>
        <p:pic>
          <p:nvPicPr>
            <p:cNvPr id="512" name="Google Shape;512;p27"/>
            <p:cNvPicPr preferRelativeResize="0"/>
            <p:nvPr/>
          </p:nvPicPr>
          <p:blipFill rotWithShape="1">
            <a:blip r:embed="rId4">
              <a:alphaModFix/>
            </a:blip>
            <a:srcRect b="0" l="0" r="0" t="0"/>
            <a:stretch/>
          </p:blipFill>
          <p:spPr>
            <a:xfrm>
              <a:off x="7536738" y="594163"/>
              <a:ext cx="1130500" cy="2213050"/>
            </a:xfrm>
            <a:prstGeom prst="rect">
              <a:avLst/>
            </a:prstGeom>
            <a:noFill/>
            <a:ln>
              <a:noFill/>
            </a:ln>
          </p:spPr>
        </p:pic>
        <p:pic>
          <p:nvPicPr>
            <p:cNvPr id="513" name="Google Shape;513;p27"/>
            <p:cNvPicPr preferRelativeResize="0"/>
            <p:nvPr/>
          </p:nvPicPr>
          <p:blipFill rotWithShape="1">
            <a:blip r:embed="rId5">
              <a:alphaModFix/>
            </a:blip>
            <a:srcRect b="0" l="0" r="0" t="0"/>
            <a:stretch/>
          </p:blipFill>
          <p:spPr>
            <a:xfrm>
              <a:off x="6379700" y="594163"/>
              <a:ext cx="1021155" cy="2213048"/>
            </a:xfrm>
            <a:prstGeom prst="rect">
              <a:avLst/>
            </a:prstGeom>
            <a:noFill/>
            <a:ln cap="flat" cmpd="sng" w="9525">
              <a:solidFill>
                <a:schemeClr val="dk1"/>
              </a:solidFill>
              <a:prstDash val="solid"/>
              <a:round/>
              <a:headEnd len="sm" w="sm" type="none"/>
              <a:tailEnd len="sm" w="sm" type="none"/>
            </a:ln>
          </p:spPr>
        </p:pic>
        <p:sp>
          <p:nvSpPr>
            <p:cNvPr id="514" name="Google Shape;514;p27"/>
            <p:cNvSpPr txBox="1"/>
            <p:nvPr/>
          </p:nvSpPr>
          <p:spPr>
            <a:xfrm>
              <a:off x="465140" y="606525"/>
              <a:ext cx="2093400" cy="2268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700"/>
                <a:buFont typeface="Trebuchet MS"/>
                <a:buNone/>
              </a:pPr>
              <a:r>
                <a:rPr b="0" i="0" lang="en" sz="1700" u="none" cap="none" strike="noStrike">
                  <a:solidFill>
                    <a:schemeClr val="dk1"/>
                  </a:solidFill>
                  <a:latin typeface="Trebuchet MS"/>
                  <a:ea typeface="Trebuchet MS"/>
                  <a:cs typeface="Trebuchet MS"/>
                  <a:sym typeface="Trebuchet MS"/>
                </a:rPr>
                <a:t>Desk Height Page</a:t>
              </a:r>
              <a:endParaRPr b="0" i="0" sz="17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See current height preferences</a:t>
              </a:r>
              <a:endParaRPr b="0" i="0" sz="13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Sets new height preferences</a:t>
              </a:r>
              <a:endParaRPr b="0" i="0" sz="13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100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Stores in database</a:t>
              </a:r>
              <a:endParaRPr b="0" i="0" sz="1300" u="none" cap="none" strike="noStrike">
                <a:solidFill>
                  <a:schemeClr val="dk1"/>
                </a:solidFill>
                <a:latin typeface="Trebuchet MS"/>
                <a:ea typeface="Trebuchet MS"/>
                <a:cs typeface="Trebuchet MS"/>
                <a:sym typeface="Trebuchet MS"/>
              </a:endParaRPr>
            </a:p>
          </p:txBody>
        </p:sp>
        <p:sp>
          <p:nvSpPr>
            <p:cNvPr id="515" name="Google Shape;515;p27"/>
            <p:cNvSpPr txBox="1"/>
            <p:nvPr/>
          </p:nvSpPr>
          <p:spPr>
            <a:xfrm>
              <a:off x="4014812" y="606525"/>
              <a:ext cx="2229000" cy="22689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700"/>
                <a:buFont typeface="Trebuchet MS"/>
                <a:buNone/>
              </a:pPr>
              <a:r>
                <a:rPr b="0" i="0" lang="en" sz="1700" u="none" cap="none" strike="noStrike">
                  <a:solidFill>
                    <a:schemeClr val="dk1"/>
                  </a:solidFill>
                  <a:latin typeface="Trebuchet MS"/>
                  <a:ea typeface="Trebuchet MS"/>
                  <a:cs typeface="Trebuchet MS"/>
                  <a:sym typeface="Trebuchet MS"/>
                </a:rPr>
                <a:t>User Settings Page</a:t>
              </a:r>
              <a:endParaRPr b="0" i="0" sz="17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Update user information</a:t>
              </a:r>
              <a:endParaRPr b="0" i="0" sz="1300" u="none" cap="none" strike="noStrike">
                <a:solidFill>
                  <a:schemeClr val="dk1"/>
                </a:solidFill>
                <a:latin typeface="Trebuchet MS"/>
                <a:ea typeface="Trebuchet MS"/>
                <a:cs typeface="Trebuchet MS"/>
                <a:sym typeface="Trebuchet MS"/>
              </a:endParaRPr>
            </a:p>
            <a:p>
              <a:pPr indent="-311150" lvl="0" marL="457200" marR="0" rtl="0" algn="l">
                <a:spcBef>
                  <a:spcPts val="1000"/>
                </a:spcBef>
                <a:spcAft>
                  <a:spcPts val="0"/>
                </a:spcAft>
                <a:buClr>
                  <a:schemeClr val="dk1"/>
                </a:buClr>
                <a:buSzPts val="1300"/>
                <a:buFont typeface="Trebuchet MS"/>
                <a:buChar char="●"/>
              </a:pPr>
              <a:r>
                <a:rPr b="0" i="0" lang="en" sz="1300" u="none" cap="none" strike="noStrike">
                  <a:solidFill>
                    <a:schemeClr val="dk1"/>
                  </a:solidFill>
                  <a:latin typeface="Trebuchet MS"/>
                  <a:ea typeface="Trebuchet MS"/>
                  <a:cs typeface="Trebuchet MS"/>
                  <a:sym typeface="Trebuchet MS"/>
                </a:rPr>
                <a:t>Allows connection to a new desk</a:t>
              </a:r>
              <a:endParaRPr b="0" i="0" sz="1300" u="none" cap="none" strike="noStrike">
                <a:solidFill>
                  <a:schemeClr val="dk1"/>
                </a:solidFill>
                <a:latin typeface="Trebuchet MS"/>
                <a:ea typeface="Trebuchet MS"/>
                <a:cs typeface="Trebuchet MS"/>
                <a:sym typeface="Trebuchet MS"/>
              </a:endParaRPr>
            </a:p>
            <a:p>
              <a:pPr indent="0" lvl="0" marL="457200" marR="0" rtl="0" algn="l">
                <a:spcBef>
                  <a:spcPts val="1000"/>
                </a:spcBef>
                <a:spcAft>
                  <a:spcPts val="0"/>
                </a:spcAft>
                <a:buClr>
                  <a:schemeClr val="dk1"/>
                </a:buClr>
                <a:buSzPts val="800"/>
                <a:buFont typeface="Trebuchet MS"/>
                <a:buNone/>
              </a:pPr>
              <a:r>
                <a:t/>
              </a:r>
              <a:endParaRPr b="0" i="0" sz="800" u="none" cap="none" strike="noStrike">
                <a:solidFill>
                  <a:schemeClr val="dk2"/>
                </a:solidFill>
                <a:latin typeface="Trebuchet MS"/>
                <a:ea typeface="Trebuchet MS"/>
                <a:cs typeface="Trebuchet MS"/>
                <a:sym typeface="Trebuchet MS"/>
              </a:endParaRPr>
            </a:p>
          </p:txBody>
        </p:sp>
      </p:grpSp>
      <p:pic>
        <p:nvPicPr>
          <p:cNvPr id="516" name="Google Shape;516;p27"/>
          <p:cNvPicPr preferRelativeResize="0"/>
          <p:nvPr/>
        </p:nvPicPr>
        <p:blipFill rotWithShape="1">
          <a:blip r:embed="rId6">
            <a:alphaModFix/>
          </a:blip>
          <a:srcRect b="0" l="0" r="0" t="0"/>
          <a:stretch/>
        </p:blipFill>
        <p:spPr>
          <a:xfrm>
            <a:off x="8568000" y="-12"/>
            <a:ext cx="576000" cy="576000"/>
          </a:xfrm>
          <a:prstGeom prst="ellipse">
            <a:avLst/>
          </a:prstGeom>
          <a:noFill/>
          <a:ln>
            <a:noFill/>
          </a:ln>
          <a:effectLst>
            <a:outerShdw blurRad="57150" rotWithShape="0" algn="bl" dir="5400000" dist="19050">
              <a:srgbClr val="000000">
                <a:alpha val="49803"/>
              </a:srgbClr>
            </a:outerShdw>
          </a:effectLst>
        </p:spPr>
      </p:pic>
      <p:cxnSp>
        <p:nvCxnSpPr>
          <p:cNvPr id="517" name="Google Shape;517;p27"/>
          <p:cNvCxnSpPr/>
          <p:nvPr/>
        </p:nvCxnSpPr>
        <p:spPr>
          <a:xfrm flipH="1" rot="10800000">
            <a:off x="410225" y="665146"/>
            <a:ext cx="4462200" cy="3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28"/>
          <p:cNvSpPr txBox="1"/>
          <p:nvPr>
            <p:ph type="title"/>
          </p:nvPr>
        </p:nvSpPr>
        <p:spPr>
          <a:xfrm>
            <a:off x="311700" y="2476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spcBef>
                <a:spcPts val="0"/>
              </a:spcBef>
              <a:spcAft>
                <a:spcPts val="0"/>
              </a:spcAft>
              <a:buClr>
                <a:schemeClr val="accent1"/>
              </a:buClr>
              <a:buSzPct val="115226"/>
              <a:buFont typeface="Trebuchet MS"/>
              <a:buNone/>
            </a:pPr>
            <a:r>
              <a:rPr b="1" lang="en">
                <a:solidFill>
                  <a:schemeClr val="dk1"/>
                </a:solidFill>
              </a:rPr>
              <a:t>Budget and Bill of Materials</a:t>
            </a:r>
            <a:endParaRPr b="1">
              <a:solidFill>
                <a:schemeClr val="dk1"/>
              </a:solidFill>
            </a:endParaRPr>
          </a:p>
        </p:txBody>
      </p:sp>
      <p:graphicFrame>
        <p:nvGraphicFramePr>
          <p:cNvPr id="523" name="Google Shape;523;p28"/>
          <p:cNvGraphicFramePr/>
          <p:nvPr/>
        </p:nvGraphicFramePr>
        <p:xfrm>
          <a:off x="952500" y="1020400"/>
          <a:ext cx="3000000" cy="3000000"/>
        </p:xfrm>
        <a:graphic>
          <a:graphicData uri="http://schemas.openxmlformats.org/drawingml/2006/table">
            <a:tbl>
              <a:tblPr>
                <a:noFill/>
                <a:tableStyleId>{DF1B5C0F-08DA-45F8-95B9-79A3A3C643A0}</a:tableStyleId>
              </a:tblPr>
              <a:tblGrid>
                <a:gridCol w="1206500"/>
                <a:gridCol w="1206500"/>
                <a:gridCol w="1206500"/>
              </a:tblGrid>
              <a:tr h="379600">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Item</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Estimated Cost</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Actual Cost</a:t>
                      </a:r>
                      <a:endParaRPr b="1" sz="1200" u="none" cap="none" strike="noStrike"/>
                    </a:p>
                  </a:txBody>
                  <a:tcPr marT="91425" marB="91425" marR="91425" marL="91425">
                    <a:solidFill>
                      <a:srgbClr val="CCCCCC"/>
                    </a:solidFill>
                  </a:tcPr>
                </a:tc>
              </a:tr>
              <a:tr h="379600">
                <a:tc>
                  <a:txBody>
                    <a:bodyPr/>
                    <a:lstStyle/>
                    <a:p>
                      <a:pPr indent="0" lvl="0" marL="0" marR="0" rtl="0" algn="l">
                        <a:spcBef>
                          <a:spcPts val="0"/>
                        </a:spcBef>
                        <a:spcAft>
                          <a:spcPts val="0"/>
                        </a:spcAft>
                        <a:buClr>
                          <a:schemeClr val="dk1"/>
                        </a:buClr>
                        <a:buSzPts val="1200"/>
                        <a:buFont typeface="Trebuchet MS"/>
                        <a:buNone/>
                      </a:pPr>
                      <a:r>
                        <a:rPr lang="en" sz="1200" u="none" cap="none" strike="noStrike"/>
                        <a:t>Desk</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$200</a:t>
                      </a:r>
                      <a:endParaRPr sz="135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$238.62</a:t>
                      </a:r>
                      <a:endParaRPr sz="1200" u="none" cap="none" strike="noStrike"/>
                    </a:p>
                  </a:txBody>
                  <a:tcPr marT="91425" marB="91425" marR="91425" marL="91425">
                    <a:solidFill>
                      <a:srgbClr val="F3F3F3"/>
                    </a:solidFill>
                  </a:tcPr>
                </a:tc>
              </a:tr>
              <a:tr h="379600">
                <a:tc>
                  <a:txBody>
                    <a:bodyPr/>
                    <a:lstStyle/>
                    <a:p>
                      <a:pPr indent="0" lvl="0" marL="0" marR="0" rtl="0" algn="l">
                        <a:spcBef>
                          <a:spcPts val="0"/>
                        </a:spcBef>
                        <a:spcAft>
                          <a:spcPts val="0"/>
                        </a:spcAft>
                        <a:buClr>
                          <a:schemeClr val="dk1"/>
                        </a:buClr>
                        <a:buSzPts val="1200"/>
                        <a:buFont typeface="Trebuchet MS"/>
                        <a:buNone/>
                      </a:pPr>
                      <a:r>
                        <a:rPr lang="en" sz="1200" u="none" cap="none" strike="noStrike"/>
                        <a:t>Mat</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$50</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TBD</a:t>
                      </a:r>
                      <a:endParaRPr sz="1200" u="none" cap="none" strike="noStrike"/>
                    </a:p>
                  </a:txBody>
                  <a:tcPr marT="91425" marB="91425" marR="91425" marL="91425">
                    <a:solidFill>
                      <a:srgbClr val="F3F3F3"/>
                    </a:solidFill>
                  </a:tcPr>
                </a:tc>
              </a:tr>
              <a:tr h="379600">
                <a:tc>
                  <a:txBody>
                    <a:bodyPr/>
                    <a:lstStyle/>
                    <a:p>
                      <a:pPr indent="0" lvl="0" marL="0" marR="0" rtl="0" algn="l">
                        <a:spcBef>
                          <a:spcPts val="0"/>
                        </a:spcBef>
                        <a:spcAft>
                          <a:spcPts val="0"/>
                        </a:spcAft>
                        <a:buClr>
                          <a:schemeClr val="dk1"/>
                        </a:buClr>
                        <a:buSzPts val="1200"/>
                        <a:buFont typeface="Trebuchet MS"/>
                        <a:buNone/>
                      </a:pPr>
                      <a:r>
                        <a:rPr lang="en" sz="1200" u="none" cap="none" strike="noStrike"/>
                        <a:t>Load Cells</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$20</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$4.50 Per Unit (4 Total)</a:t>
                      </a:r>
                      <a:endParaRPr sz="1200" u="none" cap="none" strike="noStrike"/>
                    </a:p>
                  </a:txBody>
                  <a:tcPr marT="91425" marB="91425" marR="91425" marL="91425">
                    <a:solidFill>
                      <a:srgbClr val="F3F3F3"/>
                    </a:solidFill>
                  </a:tcPr>
                </a:tc>
              </a:tr>
              <a:tr h="379600">
                <a:tc>
                  <a:txBody>
                    <a:bodyPr/>
                    <a:lstStyle/>
                    <a:p>
                      <a:pPr indent="0" lvl="0" marL="0" marR="0" rtl="0" algn="l">
                        <a:spcBef>
                          <a:spcPts val="0"/>
                        </a:spcBef>
                        <a:spcAft>
                          <a:spcPts val="0"/>
                        </a:spcAft>
                        <a:buClr>
                          <a:schemeClr val="dk1"/>
                        </a:buClr>
                        <a:buSzPts val="1200"/>
                        <a:buFont typeface="Trebuchet MS"/>
                        <a:buNone/>
                      </a:pPr>
                      <a:r>
                        <a:rPr lang="en" sz="1200" u="none" cap="none" strike="noStrike"/>
                        <a:t>Power Supply</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$20</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$40.00</a:t>
                      </a:r>
                      <a:endParaRPr sz="1200" u="none" cap="none" strike="noStrike"/>
                    </a:p>
                  </a:txBody>
                  <a:tcPr marT="91425" marB="91425" marR="91425" marL="91425">
                    <a:solidFill>
                      <a:srgbClr val="F3F3F3"/>
                    </a:solidFill>
                  </a:tcPr>
                </a:tc>
              </a:tr>
              <a:tr h="379600">
                <a:tc>
                  <a:txBody>
                    <a:bodyPr/>
                    <a:lstStyle/>
                    <a:p>
                      <a:pPr indent="0" lvl="0" marL="0" marR="0" rtl="0" algn="l">
                        <a:spcBef>
                          <a:spcPts val="0"/>
                        </a:spcBef>
                        <a:spcAft>
                          <a:spcPts val="0"/>
                        </a:spcAft>
                        <a:buClr>
                          <a:schemeClr val="dk1"/>
                        </a:buClr>
                        <a:buSzPts val="1200"/>
                        <a:buFont typeface="Trebuchet MS"/>
                        <a:buNone/>
                      </a:pPr>
                      <a:r>
                        <a:rPr lang="en" sz="1200" u="none" cap="none" strike="noStrike"/>
                        <a:t>PCB</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$50 Per PCB (5 total)</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$59.56 Per PCB (5 total)</a:t>
                      </a:r>
                      <a:endParaRPr sz="1200" u="none" cap="none" strike="noStrike"/>
                    </a:p>
                  </a:txBody>
                  <a:tcPr marT="91425" marB="91425" marR="91425" marL="91425">
                    <a:solidFill>
                      <a:srgbClr val="F3F3F3"/>
                    </a:solidFill>
                  </a:tcPr>
                </a:tc>
              </a:tr>
              <a:tr h="379600">
                <a:tc>
                  <a:txBody>
                    <a:bodyPr/>
                    <a:lstStyle/>
                    <a:p>
                      <a:pPr indent="0" lvl="0" marL="0" marR="0" rtl="0" algn="l">
                        <a:spcBef>
                          <a:spcPts val="0"/>
                        </a:spcBef>
                        <a:spcAft>
                          <a:spcPts val="0"/>
                        </a:spcAft>
                        <a:buClr>
                          <a:schemeClr val="dk1"/>
                        </a:buClr>
                        <a:buSzPts val="1200"/>
                        <a:buFont typeface="Trebuchet MS"/>
                        <a:buNone/>
                      </a:pPr>
                      <a:r>
                        <a:rPr lang="en" sz="1200" u="none" cap="none" strike="noStrike"/>
                        <a:t>Raspberry Pi</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$70</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$70</a:t>
                      </a:r>
                      <a:endParaRPr sz="1200" u="none" cap="none" strike="noStrike"/>
                    </a:p>
                  </a:txBody>
                  <a:tcPr marT="91425" marB="91425" marR="91425" marL="91425">
                    <a:solidFill>
                      <a:srgbClr val="F3F3F3"/>
                    </a:solidFill>
                  </a:tcPr>
                </a:tc>
              </a:tr>
              <a:tr h="379600">
                <a:tc>
                  <a:txBody>
                    <a:bodyPr/>
                    <a:lstStyle/>
                    <a:p>
                      <a:pPr indent="0" lvl="0" marL="0" marR="0" rtl="0" algn="l">
                        <a:spcBef>
                          <a:spcPts val="0"/>
                        </a:spcBef>
                        <a:spcAft>
                          <a:spcPts val="0"/>
                        </a:spcAft>
                        <a:buClr>
                          <a:schemeClr val="dk1"/>
                        </a:buClr>
                        <a:buSzPts val="1200"/>
                        <a:buFont typeface="Trebuchet MS"/>
                        <a:buNone/>
                      </a:pPr>
                      <a:r>
                        <a:rPr lang="en" sz="1200" u="none" cap="none" strike="noStrike"/>
                        <a:t>Motor Control</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$20</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$23.50</a:t>
                      </a:r>
                      <a:endParaRPr sz="1200" u="none" cap="none" strike="noStrike"/>
                    </a:p>
                  </a:txBody>
                  <a:tcPr marT="91425" marB="91425" marR="91425" marL="91425">
                    <a:solidFill>
                      <a:srgbClr val="F3F3F3"/>
                    </a:solidFill>
                  </a:tcPr>
                </a:tc>
              </a:tr>
              <a:tr h="379600">
                <a:tc>
                  <a:txBody>
                    <a:bodyPr/>
                    <a:lstStyle/>
                    <a:p>
                      <a:pPr indent="0" lvl="0" marL="0" marR="0" rtl="0" algn="l">
                        <a:spcBef>
                          <a:spcPts val="0"/>
                        </a:spcBef>
                        <a:spcAft>
                          <a:spcPts val="0"/>
                        </a:spcAft>
                        <a:buClr>
                          <a:schemeClr val="dk1"/>
                        </a:buClr>
                        <a:buSzPts val="1200"/>
                        <a:buFont typeface="Trebuchet MS"/>
                        <a:buNone/>
                      </a:pPr>
                      <a:r>
                        <a:rPr lang="en" sz="1200" u="none" cap="none" strike="noStrike"/>
                        <a:t>Actuators</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$300</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$296.00</a:t>
                      </a:r>
                      <a:endParaRPr sz="1200" u="none" cap="none" strike="noStrike"/>
                    </a:p>
                  </a:txBody>
                  <a:tcPr marT="91425" marB="91425" marR="91425" marL="91425">
                    <a:solidFill>
                      <a:srgbClr val="F3F3F3"/>
                    </a:solidFill>
                  </a:tcPr>
                </a:tc>
              </a:tr>
            </a:tbl>
          </a:graphicData>
        </a:graphic>
      </p:graphicFrame>
      <p:graphicFrame>
        <p:nvGraphicFramePr>
          <p:cNvPr id="524" name="Google Shape;524;p28"/>
          <p:cNvGraphicFramePr/>
          <p:nvPr/>
        </p:nvGraphicFramePr>
        <p:xfrm>
          <a:off x="4854575" y="1020400"/>
          <a:ext cx="3000000" cy="3000000"/>
        </p:xfrm>
        <a:graphic>
          <a:graphicData uri="http://schemas.openxmlformats.org/drawingml/2006/table">
            <a:tbl>
              <a:tblPr>
                <a:noFill/>
                <a:tableStyleId>{DF1B5C0F-08DA-45F8-95B9-79A3A3C643A0}</a:tableStyleId>
              </a:tblPr>
              <a:tblGrid>
                <a:gridCol w="1104800"/>
                <a:gridCol w="1104800"/>
                <a:gridCol w="1104800"/>
              </a:tblGrid>
              <a:tr h="427050">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Item</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Estimated Cost</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Actual Cost</a:t>
                      </a:r>
                      <a:endParaRPr b="1" sz="1200" u="none" cap="none" strike="noStrike"/>
                    </a:p>
                  </a:txBody>
                  <a:tcPr marT="91425" marB="91425" marR="91425" marL="91425">
                    <a:solidFill>
                      <a:srgbClr val="CCCCCC"/>
                    </a:solidFill>
                  </a:tcPr>
                </a:tc>
              </a:tr>
              <a:tr h="427050">
                <a:tc>
                  <a:txBody>
                    <a:bodyPr/>
                    <a:lstStyle/>
                    <a:p>
                      <a:pPr indent="0" lvl="0" marL="0" marR="0" rtl="0" algn="l">
                        <a:spcBef>
                          <a:spcPts val="0"/>
                        </a:spcBef>
                        <a:spcAft>
                          <a:spcPts val="0"/>
                        </a:spcAft>
                        <a:buClr>
                          <a:schemeClr val="dk1"/>
                        </a:buClr>
                        <a:buSzPts val="1200"/>
                        <a:buFont typeface="Trebuchet MS"/>
                        <a:buNone/>
                      </a:pPr>
                      <a:r>
                        <a:rPr lang="en" sz="1200" u="none" cap="none" strike="noStrike"/>
                        <a:t>LCD Display</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$30</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$31.79</a:t>
                      </a:r>
                      <a:endParaRPr sz="1200" u="none" cap="none" strike="noStrike"/>
                    </a:p>
                  </a:txBody>
                  <a:tcPr marT="91425" marB="91425" marR="91425" marL="91425">
                    <a:solidFill>
                      <a:srgbClr val="F3F3F3"/>
                    </a:solidFill>
                  </a:tcPr>
                </a:tc>
              </a:tr>
              <a:tr h="427050">
                <a:tc>
                  <a:txBody>
                    <a:bodyPr/>
                    <a:lstStyle/>
                    <a:p>
                      <a:pPr indent="0" lvl="0" marL="0" marR="0" rtl="0" algn="l">
                        <a:spcBef>
                          <a:spcPts val="0"/>
                        </a:spcBef>
                        <a:spcAft>
                          <a:spcPts val="0"/>
                        </a:spcAft>
                        <a:buClr>
                          <a:schemeClr val="dk1"/>
                        </a:buClr>
                        <a:buSzPts val="1200"/>
                        <a:buFont typeface="Trebuchet MS"/>
                        <a:buNone/>
                      </a:pPr>
                      <a:r>
                        <a:rPr lang="en" sz="1200" u="none" cap="none" strike="noStrike"/>
                        <a:t>External Push Buttons</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$15</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TBD</a:t>
                      </a:r>
                      <a:endParaRPr sz="1200" u="none" cap="none" strike="noStrike"/>
                    </a:p>
                  </a:txBody>
                  <a:tcPr marT="91425" marB="91425" marR="91425" marL="91425">
                    <a:solidFill>
                      <a:srgbClr val="F3F3F3"/>
                    </a:solidFill>
                  </a:tcPr>
                </a:tc>
              </a:tr>
              <a:tr h="427050">
                <a:tc>
                  <a:txBody>
                    <a:bodyPr/>
                    <a:lstStyle/>
                    <a:p>
                      <a:pPr indent="0" lvl="0" marL="0" marR="0" rtl="0" algn="l">
                        <a:spcBef>
                          <a:spcPts val="0"/>
                        </a:spcBef>
                        <a:spcAft>
                          <a:spcPts val="0"/>
                        </a:spcAft>
                        <a:buClr>
                          <a:schemeClr val="dk1"/>
                        </a:buClr>
                        <a:buSzPts val="1200"/>
                        <a:buFont typeface="Trebuchet MS"/>
                        <a:buNone/>
                      </a:pPr>
                      <a:r>
                        <a:rPr lang="en" sz="1200" u="none" cap="none" strike="noStrike"/>
                        <a:t>Housing Design</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$25</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TBD</a:t>
                      </a:r>
                      <a:endParaRPr sz="1200" u="none" cap="none" strike="noStrike"/>
                    </a:p>
                  </a:txBody>
                  <a:tcPr marT="91425" marB="91425" marR="91425" marL="91425">
                    <a:solidFill>
                      <a:srgbClr val="F3F3F3"/>
                    </a:solidFill>
                  </a:tcPr>
                </a:tc>
              </a:tr>
              <a:tr h="427050">
                <a:tc>
                  <a:txBody>
                    <a:bodyPr/>
                    <a:lstStyle/>
                    <a:p>
                      <a:pPr indent="0" lvl="0" marL="0" marR="0" rtl="0" algn="l">
                        <a:spcBef>
                          <a:spcPts val="0"/>
                        </a:spcBef>
                        <a:spcAft>
                          <a:spcPts val="0"/>
                        </a:spcAft>
                        <a:buClr>
                          <a:schemeClr val="dk1"/>
                        </a:buClr>
                        <a:buSzPts val="1200"/>
                        <a:buFont typeface="Trebuchet MS"/>
                        <a:buNone/>
                      </a:pPr>
                      <a:r>
                        <a:rPr lang="en" sz="1200" u="none" cap="none" strike="noStrike"/>
                        <a:t>Web Camera</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$25</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Already Owned ($0)</a:t>
                      </a:r>
                      <a:endParaRPr sz="1350" u="none" cap="none" strike="noStrike"/>
                    </a:p>
                  </a:txBody>
                  <a:tcPr marT="91425" marB="91425" marR="91425" marL="91425">
                    <a:solidFill>
                      <a:srgbClr val="F3F3F3"/>
                    </a:solidFill>
                  </a:tcPr>
                </a:tc>
              </a:tr>
              <a:tr h="427050">
                <a:tc>
                  <a:txBody>
                    <a:bodyPr/>
                    <a:lstStyle/>
                    <a:p>
                      <a:pPr indent="0" lvl="0" marL="0" marR="0" rtl="0" algn="l">
                        <a:spcBef>
                          <a:spcPts val="0"/>
                        </a:spcBef>
                        <a:spcAft>
                          <a:spcPts val="0"/>
                        </a:spcAft>
                        <a:buClr>
                          <a:schemeClr val="dk1"/>
                        </a:buClr>
                        <a:buSzPts val="1200"/>
                        <a:buFont typeface="Trebuchet MS"/>
                        <a:buNone/>
                      </a:pPr>
                      <a:r>
                        <a:rPr lang="en" sz="1200" u="none" cap="none" strike="noStrike"/>
                        <a:t>Dev. Board</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$25</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$34.17</a:t>
                      </a:r>
                      <a:endParaRPr sz="1200" u="none" cap="none" strike="noStrike"/>
                    </a:p>
                  </a:txBody>
                  <a:tcPr marT="91425" marB="91425" marR="91425" marL="91425">
                    <a:solidFill>
                      <a:srgbClr val="F3F3F3"/>
                    </a:solidFill>
                  </a:tcPr>
                </a:tc>
              </a:tr>
              <a:tr h="427050">
                <a:tc>
                  <a:txBody>
                    <a:bodyPr/>
                    <a:lstStyle/>
                    <a:p>
                      <a:pPr indent="0" lvl="0" marL="0" marR="0" rtl="0" algn="l">
                        <a:spcBef>
                          <a:spcPts val="0"/>
                        </a:spcBef>
                        <a:spcAft>
                          <a:spcPts val="0"/>
                        </a:spcAft>
                        <a:buClr>
                          <a:schemeClr val="dk1"/>
                        </a:buClr>
                        <a:buSzPts val="1200"/>
                        <a:buFont typeface="Trebuchet MS"/>
                        <a:buNone/>
                      </a:pPr>
                      <a:r>
                        <a:rPr lang="en" sz="1200" u="none" cap="none" strike="noStrike"/>
                        <a:t>Misc</a:t>
                      </a:r>
                      <a:endParaRPr sz="135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$50</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$15</a:t>
                      </a:r>
                      <a:endParaRPr sz="1200" u="none" cap="none" strike="noStrike"/>
                    </a:p>
                  </a:txBody>
                  <a:tcPr marT="91425" marB="91425" marR="91425" marL="91425">
                    <a:solidFill>
                      <a:srgbClr val="F3F3F3"/>
                    </a:solidFill>
                  </a:tcPr>
                </a:tc>
              </a:tr>
              <a:tr h="427050">
                <a:tc>
                  <a:txBody>
                    <a:bodyPr/>
                    <a:lstStyle/>
                    <a:p>
                      <a:pPr indent="0" lvl="0" marL="0" marR="0" rtl="0" algn="l">
                        <a:spcBef>
                          <a:spcPts val="0"/>
                        </a:spcBef>
                        <a:spcAft>
                          <a:spcPts val="0"/>
                        </a:spcAft>
                        <a:buClr>
                          <a:schemeClr val="dk1"/>
                        </a:buClr>
                        <a:buSzPts val="1200"/>
                        <a:buFont typeface="Trebuchet MS"/>
                        <a:buNone/>
                      </a:pPr>
                      <a:r>
                        <a:rPr lang="en" sz="1200" u="none" cap="none" strike="noStrike"/>
                        <a:t>Total:</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$1,100</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$1,064.88</a:t>
                      </a:r>
                      <a:endParaRPr sz="1200" u="none" cap="none" strike="noStrike"/>
                    </a:p>
                  </a:txBody>
                  <a:tcPr marT="91425" marB="91425" marR="91425" marL="91425">
                    <a:solidFill>
                      <a:srgbClr val="F3F3F3"/>
                    </a:solidFill>
                  </a:tcPr>
                </a:tc>
              </a:tr>
            </a:tbl>
          </a:graphicData>
        </a:graphic>
      </p:graphicFrame>
      <p:cxnSp>
        <p:nvCxnSpPr>
          <p:cNvPr id="525" name="Google Shape;525;p28"/>
          <p:cNvCxnSpPr/>
          <p:nvPr/>
        </p:nvCxnSpPr>
        <p:spPr>
          <a:xfrm flipH="1" rot="10800000">
            <a:off x="2486650" y="762021"/>
            <a:ext cx="4188000" cy="3600"/>
          </a:xfrm>
          <a:prstGeom prst="straightConnector1">
            <a:avLst/>
          </a:prstGeom>
          <a:noFill/>
          <a:ln cap="flat" cmpd="sng" w="28575">
            <a:solidFill>
              <a:schemeClr val="accent2"/>
            </a:solidFill>
            <a:prstDash val="solid"/>
            <a:round/>
            <a:headEnd len="sm" w="sm" type="none"/>
            <a:tailEnd len="sm" w="sm" type="none"/>
          </a:ln>
        </p:spPr>
      </p:cxnSp>
      <p:pic>
        <p:nvPicPr>
          <p:cNvPr id="526" name="Google Shape;526;p28"/>
          <p:cNvPicPr preferRelativeResize="0"/>
          <p:nvPr/>
        </p:nvPicPr>
        <p:blipFill rotWithShape="1">
          <a:blip r:embed="rId3">
            <a:alphaModFix/>
          </a:blip>
          <a:srcRect b="0" l="0" r="0" t="0"/>
          <a:stretch/>
        </p:blipFill>
        <p:spPr>
          <a:xfrm>
            <a:off x="8399826" y="88449"/>
            <a:ext cx="576000" cy="576000"/>
          </a:xfrm>
          <a:prstGeom prst="ellipse">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9"/>
          <p:cNvSpPr txBox="1"/>
          <p:nvPr>
            <p:ph type="ctrTitle"/>
          </p:nvPr>
        </p:nvSpPr>
        <p:spPr>
          <a:xfrm>
            <a:off x="237950" y="167275"/>
            <a:ext cx="6243000" cy="5694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Clr>
                <a:schemeClr val="accent1"/>
              </a:buClr>
              <a:buSzPts val="2500"/>
              <a:buFont typeface="Trebuchet MS"/>
              <a:buNone/>
            </a:pPr>
            <a:r>
              <a:rPr b="1" lang="en" sz="2500">
                <a:solidFill>
                  <a:schemeClr val="dk1"/>
                </a:solidFill>
              </a:rPr>
              <a:t>Progress and Plan for Completion</a:t>
            </a:r>
            <a:endParaRPr b="1" sz="2500">
              <a:solidFill>
                <a:schemeClr val="dk1"/>
              </a:solidFill>
            </a:endParaRPr>
          </a:p>
        </p:txBody>
      </p:sp>
      <p:sp>
        <p:nvSpPr>
          <p:cNvPr id="532" name="Google Shape;532;p29"/>
          <p:cNvSpPr txBox="1"/>
          <p:nvPr>
            <p:ph idx="1" type="subTitle"/>
          </p:nvPr>
        </p:nvSpPr>
        <p:spPr>
          <a:xfrm>
            <a:off x="237950" y="878800"/>
            <a:ext cx="8576700" cy="1416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2"/>
              </a:buClr>
              <a:buSzPts val="1600"/>
              <a:buChar char="●"/>
            </a:pPr>
            <a:r>
              <a:rPr lang="en" sz="1600">
                <a:solidFill>
                  <a:schemeClr val="dk2"/>
                </a:solidFill>
              </a:rPr>
              <a:t>Complete</a:t>
            </a:r>
            <a:endParaRPr sz="1600">
              <a:solidFill>
                <a:schemeClr val="dk2"/>
              </a:solidFill>
            </a:endParaRPr>
          </a:p>
          <a:p>
            <a:pPr indent="-330200" lvl="1" marL="914400" rtl="0" algn="l">
              <a:spcBef>
                <a:spcPts val="0"/>
              </a:spcBef>
              <a:spcAft>
                <a:spcPts val="0"/>
              </a:spcAft>
              <a:buClr>
                <a:schemeClr val="dk2"/>
              </a:buClr>
              <a:buSzPts val="1600"/>
              <a:buChar char="○"/>
            </a:pPr>
            <a:r>
              <a:rPr lang="en" sz="1600">
                <a:solidFill>
                  <a:schemeClr val="dk2"/>
                </a:solidFill>
              </a:rPr>
              <a:t>Software for all subsystems</a:t>
            </a:r>
            <a:endParaRPr sz="1600">
              <a:solidFill>
                <a:schemeClr val="dk2"/>
              </a:solidFill>
            </a:endParaRPr>
          </a:p>
          <a:p>
            <a:pPr indent="-330200" lvl="1" marL="914400" rtl="0" algn="l">
              <a:spcBef>
                <a:spcPts val="0"/>
              </a:spcBef>
              <a:spcAft>
                <a:spcPts val="0"/>
              </a:spcAft>
              <a:buClr>
                <a:schemeClr val="dk2"/>
              </a:buClr>
              <a:buSzPts val="1600"/>
              <a:buChar char="○"/>
            </a:pPr>
            <a:r>
              <a:rPr lang="en" sz="1600">
                <a:solidFill>
                  <a:schemeClr val="dk2"/>
                </a:solidFill>
              </a:rPr>
              <a:t>Prototyped/tested hardware </a:t>
            </a:r>
            <a:endParaRPr sz="1600">
              <a:solidFill>
                <a:schemeClr val="dk2"/>
              </a:solidFill>
            </a:endParaRPr>
          </a:p>
          <a:p>
            <a:pPr indent="0" lvl="0" marL="914400" rtl="0" algn="l">
              <a:spcBef>
                <a:spcPts val="0"/>
              </a:spcBef>
              <a:spcAft>
                <a:spcPts val="0"/>
              </a:spcAft>
              <a:buSzPts val="1280"/>
              <a:buNone/>
            </a:pPr>
            <a:r>
              <a:rPr lang="en" sz="1600">
                <a:solidFill>
                  <a:schemeClr val="dk2"/>
                </a:solidFill>
              </a:rPr>
              <a:t>subsystems</a:t>
            </a:r>
            <a:endParaRPr sz="1600">
              <a:solidFill>
                <a:schemeClr val="dk2"/>
              </a:solidFill>
            </a:endParaRPr>
          </a:p>
          <a:p>
            <a:pPr indent="-330200" lvl="1" marL="914400" rtl="0" algn="l">
              <a:spcBef>
                <a:spcPts val="0"/>
              </a:spcBef>
              <a:spcAft>
                <a:spcPts val="0"/>
              </a:spcAft>
              <a:buClr>
                <a:schemeClr val="dk2"/>
              </a:buClr>
              <a:buSzPts val="1600"/>
              <a:buChar char="○"/>
            </a:pPr>
            <a:r>
              <a:rPr lang="en" sz="1600">
                <a:solidFill>
                  <a:schemeClr val="dk2"/>
                </a:solidFill>
              </a:rPr>
              <a:t>PCB design and ordering</a:t>
            </a:r>
            <a:endParaRPr sz="2600">
              <a:solidFill>
                <a:schemeClr val="dk2"/>
              </a:solidFill>
            </a:endParaRPr>
          </a:p>
        </p:txBody>
      </p:sp>
      <p:sp>
        <p:nvSpPr>
          <p:cNvPr id="533" name="Google Shape;533;p29"/>
          <p:cNvSpPr txBox="1"/>
          <p:nvPr/>
        </p:nvSpPr>
        <p:spPr>
          <a:xfrm>
            <a:off x="237950" y="2672200"/>
            <a:ext cx="4827600" cy="2142600"/>
          </a:xfrm>
          <a:prstGeom prst="rect">
            <a:avLst/>
          </a:prstGeom>
          <a:noFill/>
          <a:ln>
            <a:noFill/>
          </a:ln>
        </p:spPr>
        <p:txBody>
          <a:bodyPr anchorCtr="0" anchor="t" bIns="91425" lIns="91425" spcFirstLastPara="1" rIns="91425" wrap="square" tIns="91425">
            <a:noAutofit/>
          </a:bodyPr>
          <a:lstStyle/>
          <a:p>
            <a:pPr indent="-330200" lvl="0" marL="457200" marR="0" rtl="0" algn="l">
              <a:spcBef>
                <a:spcPts val="0"/>
              </a:spcBef>
              <a:spcAft>
                <a:spcPts val="0"/>
              </a:spcAft>
              <a:buClr>
                <a:schemeClr val="dk2"/>
              </a:buClr>
              <a:buSzPts val="1600"/>
              <a:buFont typeface="Trebuchet MS"/>
              <a:buChar char="●"/>
            </a:pPr>
            <a:r>
              <a:rPr b="0" i="0" lang="en" sz="1600" u="none" cap="none" strike="noStrike">
                <a:solidFill>
                  <a:schemeClr val="dk2"/>
                </a:solidFill>
                <a:latin typeface="Trebuchet MS"/>
                <a:ea typeface="Trebuchet MS"/>
                <a:cs typeface="Trebuchet MS"/>
                <a:sym typeface="Trebuchet MS"/>
              </a:rPr>
              <a:t>In progress</a:t>
            </a:r>
            <a:endParaRPr b="0" i="0" sz="1600" u="none" cap="none" strike="noStrike">
              <a:solidFill>
                <a:schemeClr val="dk2"/>
              </a:solidFill>
              <a:latin typeface="Trebuchet MS"/>
              <a:ea typeface="Trebuchet MS"/>
              <a:cs typeface="Trebuchet MS"/>
              <a:sym typeface="Trebuchet MS"/>
            </a:endParaRPr>
          </a:p>
          <a:p>
            <a:pPr indent="-330200" lvl="1" marL="914400" marR="0" rtl="0" algn="l">
              <a:spcBef>
                <a:spcPts val="0"/>
              </a:spcBef>
              <a:spcAft>
                <a:spcPts val="0"/>
              </a:spcAft>
              <a:buClr>
                <a:schemeClr val="dk2"/>
              </a:buClr>
              <a:buSzPts val="1600"/>
              <a:buFont typeface="Trebuchet MS"/>
              <a:buChar char="○"/>
            </a:pPr>
            <a:r>
              <a:rPr b="0" i="0" lang="en" sz="1600" u="none" cap="none" strike="noStrike">
                <a:solidFill>
                  <a:schemeClr val="dk2"/>
                </a:solidFill>
                <a:latin typeface="Trebuchet MS"/>
                <a:ea typeface="Trebuchet MS"/>
                <a:cs typeface="Trebuchet MS"/>
                <a:sym typeface="Trebuchet MS"/>
              </a:rPr>
              <a:t>Integration of subsystems</a:t>
            </a:r>
            <a:endParaRPr b="0" i="0" sz="1600" u="none" cap="none" strike="noStrike">
              <a:solidFill>
                <a:schemeClr val="dk2"/>
              </a:solidFill>
              <a:latin typeface="Trebuchet MS"/>
              <a:ea typeface="Trebuchet MS"/>
              <a:cs typeface="Trebuchet MS"/>
              <a:sym typeface="Trebuchet MS"/>
            </a:endParaRPr>
          </a:p>
          <a:p>
            <a:pPr indent="-330200" lvl="1" marL="914400" marR="0" rtl="0" algn="l">
              <a:spcBef>
                <a:spcPts val="0"/>
              </a:spcBef>
              <a:spcAft>
                <a:spcPts val="0"/>
              </a:spcAft>
              <a:buClr>
                <a:schemeClr val="dk2"/>
              </a:buClr>
              <a:buSzPts val="1600"/>
              <a:buFont typeface="Trebuchet MS"/>
              <a:buChar char="○"/>
            </a:pPr>
            <a:r>
              <a:rPr b="0" i="0" lang="en" sz="1600" u="none" cap="none" strike="noStrike">
                <a:solidFill>
                  <a:schemeClr val="dk2"/>
                </a:solidFill>
                <a:latin typeface="Trebuchet MS"/>
                <a:ea typeface="Trebuchet MS"/>
                <a:cs typeface="Trebuchet MS"/>
                <a:sym typeface="Trebuchet MS"/>
              </a:rPr>
              <a:t>Final assembly of desk</a:t>
            </a:r>
            <a:endParaRPr b="0" i="0" sz="1600" u="none" cap="none" strike="noStrike">
              <a:solidFill>
                <a:schemeClr val="dk2"/>
              </a:solidFill>
              <a:latin typeface="Trebuchet MS"/>
              <a:ea typeface="Trebuchet MS"/>
              <a:cs typeface="Trebuchet MS"/>
              <a:sym typeface="Trebuchet MS"/>
            </a:endParaRPr>
          </a:p>
          <a:p>
            <a:pPr indent="-330200" lvl="1" marL="914400" marR="0" rtl="0" algn="l">
              <a:spcBef>
                <a:spcPts val="0"/>
              </a:spcBef>
              <a:spcAft>
                <a:spcPts val="0"/>
              </a:spcAft>
              <a:buClr>
                <a:schemeClr val="dk2"/>
              </a:buClr>
              <a:buSzPts val="1600"/>
              <a:buFont typeface="Trebuchet MS"/>
              <a:buChar char="○"/>
            </a:pPr>
            <a:r>
              <a:rPr b="0" i="0" lang="en" sz="1600" u="none" cap="none" strike="noStrike">
                <a:solidFill>
                  <a:schemeClr val="dk2"/>
                </a:solidFill>
                <a:latin typeface="Trebuchet MS"/>
                <a:ea typeface="Trebuchet MS"/>
                <a:cs typeface="Trebuchet MS"/>
                <a:sym typeface="Trebuchet MS"/>
              </a:rPr>
              <a:t>3D print mount for PCB and LCD/button housing</a:t>
            </a:r>
            <a:endParaRPr b="0" i="0" sz="1600" u="none" cap="none" strike="noStrike">
              <a:solidFill>
                <a:schemeClr val="dk2"/>
              </a:solidFill>
              <a:latin typeface="Trebuchet MS"/>
              <a:ea typeface="Trebuchet MS"/>
              <a:cs typeface="Trebuchet MS"/>
              <a:sym typeface="Trebuchet MS"/>
            </a:endParaRPr>
          </a:p>
          <a:p>
            <a:pPr indent="-330200" lvl="1" marL="914400" marR="0" rtl="0" algn="l">
              <a:spcBef>
                <a:spcPts val="0"/>
              </a:spcBef>
              <a:spcAft>
                <a:spcPts val="0"/>
              </a:spcAft>
              <a:buClr>
                <a:schemeClr val="dk2"/>
              </a:buClr>
              <a:buSzPts val="1600"/>
              <a:buFont typeface="Trebuchet MS"/>
              <a:buChar char="○"/>
            </a:pPr>
            <a:r>
              <a:rPr b="0" i="0" lang="en" sz="1600" u="none" cap="none" strike="noStrike">
                <a:solidFill>
                  <a:schemeClr val="dk2"/>
                </a:solidFill>
                <a:latin typeface="Trebuchet MS"/>
                <a:ea typeface="Trebuchet MS"/>
                <a:cs typeface="Trebuchet MS"/>
                <a:sym typeface="Trebuchet MS"/>
              </a:rPr>
              <a:t>Final mat construction</a:t>
            </a:r>
            <a:endParaRPr b="0" i="0" sz="1600" u="none" cap="none" strike="noStrike">
              <a:solidFill>
                <a:schemeClr val="dk2"/>
              </a:solidFill>
              <a:latin typeface="Trebuchet MS"/>
              <a:ea typeface="Trebuchet MS"/>
              <a:cs typeface="Trebuchet MS"/>
              <a:sym typeface="Trebuchet MS"/>
            </a:endParaRPr>
          </a:p>
        </p:txBody>
      </p:sp>
      <p:pic>
        <p:nvPicPr>
          <p:cNvPr id="534" name="Google Shape;534;p29"/>
          <p:cNvPicPr preferRelativeResize="0"/>
          <p:nvPr/>
        </p:nvPicPr>
        <p:blipFill rotWithShape="1">
          <a:blip r:embed="rId3">
            <a:alphaModFix/>
          </a:blip>
          <a:srcRect b="0" l="0" r="0" t="0"/>
          <a:stretch/>
        </p:blipFill>
        <p:spPr>
          <a:xfrm>
            <a:off x="5480800" y="1471962"/>
            <a:ext cx="3333851" cy="2199576"/>
          </a:xfrm>
          <a:prstGeom prst="rect">
            <a:avLst/>
          </a:prstGeom>
          <a:noFill/>
          <a:ln>
            <a:noFill/>
          </a:ln>
        </p:spPr>
      </p:pic>
      <p:cxnSp>
        <p:nvCxnSpPr>
          <p:cNvPr id="535" name="Google Shape;535;p29"/>
          <p:cNvCxnSpPr/>
          <p:nvPr/>
        </p:nvCxnSpPr>
        <p:spPr>
          <a:xfrm flipH="1" rot="10800000">
            <a:off x="237950" y="736684"/>
            <a:ext cx="5193900" cy="3600"/>
          </a:xfrm>
          <a:prstGeom prst="straightConnector1">
            <a:avLst/>
          </a:prstGeom>
          <a:noFill/>
          <a:ln cap="flat" cmpd="sng" w="28575">
            <a:solidFill>
              <a:schemeClr val="accent2"/>
            </a:solidFill>
            <a:prstDash val="solid"/>
            <a:round/>
            <a:headEnd len="sm" w="sm" type="none"/>
            <a:tailEnd len="sm" w="sm" type="none"/>
          </a:ln>
        </p:spPr>
      </p:cxnSp>
      <p:pic>
        <p:nvPicPr>
          <p:cNvPr id="536" name="Google Shape;536;p29"/>
          <p:cNvPicPr preferRelativeResize="0"/>
          <p:nvPr/>
        </p:nvPicPr>
        <p:blipFill rotWithShape="1">
          <a:blip r:embed="rId4">
            <a:alphaModFix/>
          </a:blip>
          <a:srcRect b="0" l="0" r="0" t="0"/>
          <a:stretch/>
        </p:blipFill>
        <p:spPr>
          <a:xfrm>
            <a:off x="8439101" y="78624"/>
            <a:ext cx="576000" cy="5760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
          <p:cNvSpPr txBox="1"/>
          <p:nvPr>
            <p:ph type="ctrTitle"/>
          </p:nvPr>
        </p:nvSpPr>
        <p:spPr>
          <a:xfrm>
            <a:off x="328325" y="166600"/>
            <a:ext cx="4517100" cy="5694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Clr>
                <a:schemeClr val="accent1"/>
              </a:buClr>
              <a:buSzPts val="2500"/>
              <a:buFont typeface="Trebuchet MS"/>
              <a:buNone/>
            </a:pPr>
            <a:r>
              <a:rPr b="1" lang="en" sz="2500">
                <a:solidFill>
                  <a:schemeClr val="dk1"/>
                </a:solidFill>
              </a:rPr>
              <a:t>Key Features</a:t>
            </a:r>
            <a:endParaRPr b="1" sz="2500">
              <a:solidFill>
                <a:schemeClr val="dk1"/>
              </a:solidFill>
            </a:endParaRPr>
          </a:p>
        </p:txBody>
      </p:sp>
      <p:sp>
        <p:nvSpPr>
          <p:cNvPr id="223" name="Google Shape;223;p3"/>
          <p:cNvSpPr txBox="1"/>
          <p:nvPr>
            <p:ph idx="1" type="subTitle"/>
          </p:nvPr>
        </p:nvSpPr>
        <p:spPr>
          <a:xfrm>
            <a:off x="4076175" y="1054350"/>
            <a:ext cx="3260700" cy="14832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2"/>
              </a:buClr>
              <a:buSzPts val="1300"/>
              <a:buChar char="●"/>
            </a:pPr>
            <a:r>
              <a:rPr lang="en" sz="1300">
                <a:solidFill>
                  <a:schemeClr val="dk2"/>
                </a:solidFill>
              </a:rPr>
              <a:t>User Friendly Features</a:t>
            </a:r>
            <a:endParaRPr sz="1300">
              <a:solidFill>
                <a:schemeClr val="dk2"/>
              </a:solidFill>
            </a:endParaRPr>
          </a:p>
          <a:p>
            <a:pPr indent="-311150" lvl="1" marL="914400" rtl="0" algn="l">
              <a:spcBef>
                <a:spcPts val="1000"/>
              </a:spcBef>
              <a:spcAft>
                <a:spcPts val="0"/>
              </a:spcAft>
              <a:buClr>
                <a:schemeClr val="dk2"/>
              </a:buClr>
              <a:buSzPts val="1300"/>
              <a:buChar char="○"/>
            </a:pPr>
            <a:r>
              <a:rPr lang="en" sz="1300">
                <a:solidFill>
                  <a:schemeClr val="dk2"/>
                </a:solidFill>
              </a:rPr>
              <a:t>Digital display for desk height, user profile, and Bluetooth status</a:t>
            </a:r>
            <a:endParaRPr sz="1300">
              <a:solidFill>
                <a:schemeClr val="dk2"/>
              </a:solidFill>
            </a:endParaRPr>
          </a:p>
          <a:p>
            <a:pPr indent="-311150" lvl="1" marL="914400" rtl="0" algn="just">
              <a:spcBef>
                <a:spcPts val="1000"/>
              </a:spcBef>
              <a:spcAft>
                <a:spcPts val="1000"/>
              </a:spcAft>
              <a:buClr>
                <a:schemeClr val="dk2"/>
              </a:buClr>
              <a:buSzPts val="1300"/>
              <a:buChar char="○"/>
            </a:pPr>
            <a:r>
              <a:rPr lang="en" sz="1300">
                <a:solidFill>
                  <a:schemeClr val="dk2"/>
                </a:solidFill>
              </a:rPr>
              <a:t>Offer manual desk controls</a:t>
            </a:r>
            <a:endParaRPr sz="1300">
              <a:solidFill>
                <a:schemeClr val="dk2"/>
              </a:solidFill>
            </a:endParaRPr>
          </a:p>
        </p:txBody>
      </p:sp>
      <p:sp>
        <p:nvSpPr>
          <p:cNvPr id="224" name="Google Shape;224;p3"/>
          <p:cNvSpPr txBox="1"/>
          <p:nvPr/>
        </p:nvSpPr>
        <p:spPr>
          <a:xfrm>
            <a:off x="121275" y="1054350"/>
            <a:ext cx="4049400" cy="1877700"/>
          </a:xfrm>
          <a:prstGeom prst="rect">
            <a:avLst/>
          </a:prstGeom>
          <a:noFill/>
          <a:ln>
            <a:noFill/>
          </a:ln>
        </p:spPr>
        <p:txBody>
          <a:bodyPr anchorCtr="0" anchor="t" bIns="91425" lIns="91425" spcFirstLastPara="1" rIns="91425" wrap="square" tIns="91425">
            <a:noAutofit/>
          </a:bodyPr>
          <a:lstStyle/>
          <a:p>
            <a:pPr indent="-311150" lvl="0" marL="457200" marR="0" rtl="0" algn="l">
              <a:spcBef>
                <a:spcPts val="0"/>
              </a:spcBef>
              <a:spcAft>
                <a:spcPts val="0"/>
              </a:spcAft>
              <a:buClr>
                <a:schemeClr val="dk2"/>
              </a:buClr>
              <a:buSzPts val="1300"/>
              <a:buFont typeface="Trebuchet MS"/>
              <a:buChar char="●"/>
            </a:pPr>
            <a:r>
              <a:rPr b="0" i="0" lang="en" sz="1300" u="none" cap="none" strike="noStrike">
                <a:solidFill>
                  <a:schemeClr val="dk2"/>
                </a:solidFill>
                <a:latin typeface="Trebuchet MS"/>
                <a:ea typeface="Trebuchet MS"/>
                <a:cs typeface="Trebuchet MS"/>
                <a:sym typeface="Trebuchet MS"/>
              </a:rPr>
              <a:t>Automated Height Adjustment</a:t>
            </a:r>
            <a:endParaRPr b="0" i="0" sz="1300" u="none" cap="none" strike="noStrike">
              <a:solidFill>
                <a:schemeClr val="dk2"/>
              </a:solidFill>
              <a:latin typeface="Trebuchet MS"/>
              <a:ea typeface="Trebuchet MS"/>
              <a:cs typeface="Trebuchet MS"/>
              <a:sym typeface="Trebuchet MS"/>
            </a:endParaRPr>
          </a:p>
          <a:p>
            <a:pPr indent="-311150" lvl="1" marL="914400" marR="0" rtl="0" algn="l">
              <a:spcBef>
                <a:spcPts val="1000"/>
              </a:spcBef>
              <a:spcAft>
                <a:spcPts val="1000"/>
              </a:spcAft>
              <a:buClr>
                <a:schemeClr val="dk2"/>
              </a:buClr>
              <a:buSzPts val="1300"/>
              <a:buFont typeface="Trebuchet MS"/>
              <a:buChar char="○"/>
            </a:pPr>
            <a:r>
              <a:rPr b="0" i="0" lang="en" sz="1300" u="none" cap="none" strike="noStrike">
                <a:solidFill>
                  <a:schemeClr val="dk2"/>
                </a:solidFill>
                <a:latin typeface="Trebuchet MS"/>
                <a:ea typeface="Trebuchet MS"/>
                <a:cs typeface="Trebuchet MS"/>
                <a:sym typeface="Trebuchet MS"/>
              </a:rPr>
              <a:t>Webcam and weight-sensitive mat detect user presence and position</a:t>
            </a:r>
            <a:endParaRPr b="0" i="0" u="none" cap="none" strike="noStrike">
              <a:solidFill>
                <a:schemeClr val="dk2"/>
              </a:solidFill>
              <a:latin typeface="Trebuchet MS"/>
              <a:ea typeface="Trebuchet MS"/>
              <a:cs typeface="Trebuchet MS"/>
              <a:sym typeface="Trebuchet MS"/>
            </a:endParaRPr>
          </a:p>
        </p:txBody>
      </p:sp>
      <p:sp>
        <p:nvSpPr>
          <p:cNvPr id="225" name="Google Shape;225;p3"/>
          <p:cNvSpPr txBox="1"/>
          <p:nvPr/>
        </p:nvSpPr>
        <p:spPr>
          <a:xfrm>
            <a:off x="121275" y="2138375"/>
            <a:ext cx="5211000" cy="2064600"/>
          </a:xfrm>
          <a:prstGeom prst="rect">
            <a:avLst/>
          </a:prstGeom>
          <a:noFill/>
          <a:ln>
            <a:noFill/>
          </a:ln>
        </p:spPr>
        <p:txBody>
          <a:bodyPr anchorCtr="0" anchor="t" bIns="91425" lIns="91425" spcFirstLastPara="1" rIns="91425" wrap="square" tIns="91425">
            <a:noAutofit/>
          </a:bodyPr>
          <a:lstStyle/>
          <a:p>
            <a:pPr indent="-311150" lvl="0" marL="457200" marR="0" rtl="0" algn="just">
              <a:spcBef>
                <a:spcPts val="0"/>
              </a:spcBef>
              <a:spcAft>
                <a:spcPts val="0"/>
              </a:spcAft>
              <a:buClr>
                <a:schemeClr val="dk2"/>
              </a:buClr>
              <a:buSzPts val="1300"/>
              <a:buFont typeface="Trebuchet MS"/>
              <a:buChar char="●"/>
            </a:pPr>
            <a:r>
              <a:rPr b="0" i="0" lang="en" sz="1300" u="none" cap="none" strike="noStrike">
                <a:solidFill>
                  <a:schemeClr val="dk2"/>
                </a:solidFill>
                <a:latin typeface="Trebuchet MS"/>
                <a:ea typeface="Trebuchet MS"/>
                <a:cs typeface="Trebuchet MS"/>
                <a:sym typeface="Trebuchet MS"/>
              </a:rPr>
              <a:t>Personalized User Profiles</a:t>
            </a:r>
            <a:endParaRPr b="0" i="0" sz="1300" u="none" cap="none" strike="noStrike">
              <a:solidFill>
                <a:schemeClr val="dk2"/>
              </a:solidFill>
              <a:latin typeface="Trebuchet MS"/>
              <a:ea typeface="Trebuchet MS"/>
              <a:cs typeface="Trebuchet MS"/>
              <a:sym typeface="Trebuchet MS"/>
            </a:endParaRPr>
          </a:p>
          <a:p>
            <a:pPr indent="-311150" lvl="1" marL="914400" marR="0" rtl="0" algn="just">
              <a:spcBef>
                <a:spcPts val="1000"/>
              </a:spcBef>
              <a:spcAft>
                <a:spcPts val="0"/>
              </a:spcAft>
              <a:buClr>
                <a:schemeClr val="dk2"/>
              </a:buClr>
              <a:buSzPts val="1300"/>
              <a:buFont typeface="Trebuchet MS"/>
              <a:buChar char="○"/>
            </a:pPr>
            <a:r>
              <a:rPr b="0" i="0" lang="en" sz="1300" u="none" cap="none" strike="noStrike">
                <a:solidFill>
                  <a:schemeClr val="dk2"/>
                </a:solidFill>
                <a:latin typeface="Trebuchet MS"/>
                <a:ea typeface="Trebuchet MS"/>
                <a:cs typeface="Trebuchet MS"/>
                <a:sym typeface="Trebuchet MS"/>
              </a:rPr>
              <a:t>Mobile app for user calibration and </a:t>
            </a:r>
            <a:endParaRPr b="0" i="0" sz="1300" u="none" cap="none" strike="noStrike">
              <a:solidFill>
                <a:schemeClr val="dk2"/>
              </a:solidFill>
              <a:latin typeface="Trebuchet MS"/>
              <a:ea typeface="Trebuchet MS"/>
              <a:cs typeface="Trebuchet MS"/>
              <a:sym typeface="Trebuchet MS"/>
            </a:endParaRPr>
          </a:p>
          <a:p>
            <a:pPr indent="0" lvl="0" marL="914400" marR="0" rtl="0" algn="just">
              <a:spcBef>
                <a:spcPts val="1000"/>
              </a:spcBef>
              <a:spcAft>
                <a:spcPts val="0"/>
              </a:spcAft>
              <a:buClr>
                <a:schemeClr val="dk2"/>
              </a:buClr>
              <a:buSzPts val="1700"/>
              <a:buFont typeface="Trebuchet MS"/>
              <a:buNone/>
            </a:pPr>
            <a:r>
              <a:rPr b="0" i="0" lang="en" sz="1300" u="none" cap="none" strike="noStrike">
                <a:solidFill>
                  <a:schemeClr val="dk2"/>
                </a:solidFill>
                <a:latin typeface="Trebuchet MS"/>
                <a:ea typeface="Trebuchet MS"/>
                <a:cs typeface="Trebuchet MS"/>
                <a:sym typeface="Trebuchet MS"/>
              </a:rPr>
              <a:t>saving preferences</a:t>
            </a:r>
            <a:endParaRPr b="0" i="0" sz="1300" u="none" cap="none" strike="noStrike">
              <a:solidFill>
                <a:schemeClr val="dk2"/>
              </a:solidFill>
              <a:latin typeface="Trebuchet MS"/>
              <a:ea typeface="Trebuchet MS"/>
              <a:cs typeface="Trebuchet MS"/>
              <a:sym typeface="Trebuchet MS"/>
            </a:endParaRPr>
          </a:p>
          <a:p>
            <a:pPr indent="-311150" lvl="1" marL="914400" marR="0" rtl="0" algn="just">
              <a:spcBef>
                <a:spcPts val="1000"/>
              </a:spcBef>
              <a:spcAft>
                <a:spcPts val="0"/>
              </a:spcAft>
              <a:buClr>
                <a:schemeClr val="dk2"/>
              </a:buClr>
              <a:buSzPts val="1300"/>
              <a:buFont typeface="Trebuchet MS"/>
              <a:buChar char="○"/>
            </a:pPr>
            <a:r>
              <a:rPr b="0" i="0" lang="en" sz="1300" u="none" cap="none" strike="noStrike">
                <a:solidFill>
                  <a:schemeClr val="dk2"/>
                </a:solidFill>
                <a:latin typeface="Trebuchet MS"/>
                <a:ea typeface="Trebuchet MS"/>
                <a:cs typeface="Trebuchet MS"/>
                <a:sym typeface="Trebuchet MS"/>
              </a:rPr>
              <a:t>Bluetooth connectivity</a:t>
            </a:r>
            <a:endParaRPr b="0" i="0" sz="1300" u="none" cap="none" strike="noStrike">
              <a:solidFill>
                <a:schemeClr val="dk2"/>
              </a:solidFill>
              <a:latin typeface="Trebuchet MS"/>
              <a:ea typeface="Trebuchet MS"/>
              <a:cs typeface="Trebuchet MS"/>
              <a:sym typeface="Trebuchet MS"/>
            </a:endParaRPr>
          </a:p>
          <a:p>
            <a:pPr indent="-311150" lvl="1" marL="914400" marR="0" rtl="0" algn="just">
              <a:spcBef>
                <a:spcPts val="1000"/>
              </a:spcBef>
              <a:spcAft>
                <a:spcPts val="0"/>
              </a:spcAft>
              <a:buClr>
                <a:schemeClr val="dk2"/>
              </a:buClr>
              <a:buSzPts val="1300"/>
              <a:buFont typeface="Trebuchet MS"/>
              <a:buChar char="○"/>
            </a:pPr>
            <a:r>
              <a:rPr b="0" i="0" lang="en" sz="1300" u="none" cap="none" strike="noStrike">
                <a:solidFill>
                  <a:schemeClr val="dk2"/>
                </a:solidFill>
                <a:latin typeface="Trebuchet MS"/>
                <a:ea typeface="Trebuchet MS"/>
                <a:cs typeface="Trebuchet MS"/>
                <a:sym typeface="Trebuchet MS"/>
              </a:rPr>
              <a:t>Custom sit-stand reminders</a:t>
            </a:r>
            <a:endParaRPr b="0" i="0" sz="1300" u="none" cap="none" strike="noStrike">
              <a:solidFill>
                <a:schemeClr val="dk2"/>
              </a:solidFill>
              <a:latin typeface="Trebuchet MS"/>
              <a:ea typeface="Trebuchet MS"/>
              <a:cs typeface="Trebuchet MS"/>
              <a:sym typeface="Trebuchet MS"/>
            </a:endParaRPr>
          </a:p>
          <a:p>
            <a:pPr indent="-311150" lvl="1" marL="914400" marR="0" rtl="0" algn="just">
              <a:spcBef>
                <a:spcPts val="1000"/>
              </a:spcBef>
              <a:spcAft>
                <a:spcPts val="1000"/>
              </a:spcAft>
              <a:buClr>
                <a:schemeClr val="dk2"/>
              </a:buClr>
              <a:buSzPts val="1300"/>
              <a:buFont typeface="Trebuchet MS"/>
              <a:buChar char="○"/>
            </a:pPr>
            <a:r>
              <a:rPr b="0" i="0" lang="en" sz="1300" u="none" cap="none" strike="noStrike">
                <a:solidFill>
                  <a:schemeClr val="dk2"/>
                </a:solidFill>
                <a:latin typeface="Trebuchet MS"/>
                <a:ea typeface="Trebuchet MS"/>
                <a:cs typeface="Trebuchet MS"/>
                <a:sym typeface="Trebuchet MS"/>
              </a:rPr>
              <a:t>Tracks and logs sitting/standing durations</a:t>
            </a:r>
            <a:endParaRPr b="0" i="0" u="none" cap="none" strike="noStrike">
              <a:solidFill>
                <a:schemeClr val="dk2"/>
              </a:solidFill>
              <a:latin typeface="Trebuchet MS"/>
              <a:ea typeface="Trebuchet MS"/>
              <a:cs typeface="Trebuchet MS"/>
              <a:sym typeface="Trebuchet MS"/>
            </a:endParaRPr>
          </a:p>
        </p:txBody>
      </p:sp>
      <p:pic>
        <p:nvPicPr>
          <p:cNvPr id="226" name="Google Shape;226;p3"/>
          <p:cNvPicPr preferRelativeResize="0"/>
          <p:nvPr/>
        </p:nvPicPr>
        <p:blipFill rotWithShape="1">
          <a:blip r:embed="rId3">
            <a:alphaModFix/>
          </a:blip>
          <a:srcRect b="0" l="0" r="0" t="0"/>
          <a:stretch/>
        </p:blipFill>
        <p:spPr>
          <a:xfrm>
            <a:off x="4742000" y="2670098"/>
            <a:ext cx="2106800" cy="1532875"/>
          </a:xfrm>
          <a:prstGeom prst="rect">
            <a:avLst/>
          </a:prstGeom>
          <a:noFill/>
          <a:ln>
            <a:noFill/>
          </a:ln>
        </p:spPr>
      </p:pic>
      <p:cxnSp>
        <p:nvCxnSpPr>
          <p:cNvPr id="227" name="Google Shape;227;p3"/>
          <p:cNvCxnSpPr/>
          <p:nvPr/>
        </p:nvCxnSpPr>
        <p:spPr>
          <a:xfrm flipH="1" rot="10800000">
            <a:off x="328325" y="703346"/>
            <a:ext cx="2176200" cy="3600"/>
          </a:xfrm>
          <a:prstGeom prst="straightConnector1">
            <a:avLst/>
          </a:prstGeom>
          <a:noFill/>
          <a:ln cap="flat" cmpd="sng" w="28575">
            <a:solidFill>
              <a:srgbClr val="A5644E"/>
            </a:solidFill>
            <a:prstDash val="solid"/>
            <a:round/>
            <a:headEnd len="sm" w="sm" type="none"/>
            <a:tailEnd len="sm" w="sm" type="none"/>
          </a:ln>
        </p:spPr>
      </p:cxnSp>
      <p:pic>
        <p:nvPicPr>
          <p:cNvPr id="228" name="Google Shape;228;p3"/>
          <p:cNvPicPr preferRelativeResize="0"/>
          <p:nvPr/>
        </p:nvPicPr>
        <p:blipFill rotWithShape="1">
          <a:blip r:embed="rId4">
            <a:alphaModFix/>
          </a:blip>
          <a:srcRect b="0" l="0" r="0" t="0"/>
          <a:stretch/>
        </p:blipFill>
        <p:spPr>
          <a:xfrm>
            <a:off x="8439101" y="78624"/>
            <a:ext cx="576000" cy="576000"/>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30"/>
          <p:cNvSpPr txBox="1"/>
          <p:nvPr/>
        </p:nvSpPr>
        <p:spPr>
          <a:xfrm>
            <a:off x="2058150" y="1532850"/>
            <a:ext cx="4845000" cy="21087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2"/>
              </a:buClr>
              <a:buSzPts val="3100"/>
              <a:buFont typeface="Trebuchet MS"/>
              <a:buNone/>
            </a:pPr>
            <a:r>
              <a:rPr b="1" i="0" lang="en" sz="3300" u="none" cap="none" strike="noStrike">
                <a:solidFill>
                  <a:schemeClr val="dk2"/>
                </a:solidFill>
                <a:latin typeface="Trebuchet MS"/>
                <a:ea typeface="Trebuchet MS"/>
                <a:cs typeface="Trebuchet MS"/>
                <a:sym typeface="Trebuchet MS"/>
              </a:rPr>
              <a:t>Thank you!</a:t>
            </a:r>
            <a:endParaRPr b="1" i="0" sz="3300" u="none" cap="none" strike="noStrike">
              <a:solidFill>
                <a:schemeClr val="dk2"/>
              </a:solidFill>
              <a:latin typeface="Trebuchet MS"/>
              <a:ea typeface="Trebuchet MS"/>
              <a:cs typeface="Trebuchet MS"/>
              <a:sym typeface="Trebuchet MS"/>
            </a:endParaRPr>
          </a:p>
          <a:p>
            <a:pPr indent="0" lvl="0" marL="0" marR="0" rtl="0" algn="ctr">
              <a:spcBef>
                <a:spcPts val="0"/>
              </a:spcBef>
              <a:spcAft>
                <a:spcPts val="0"/>
              </a:spcAft>
              <a:buClr>
                <a:schemeClr val="dk1"/>
              </a:buClr>
              <a:buSzPts val="2300"/>
              <a:buFont typeface="Trebuchet MS"/>
              <a:buNone/>
            </a:pPr>
            <a:r>
              <a:t/>
            </a:r>
            <a:endParaRPr b="0" i="0" sz="2300" u="none" cap="none" strike="noStrike">
              <a:solidFill>
                <a:schemeClr val="dk2"/>
              </a:solidFill>
              <a:latin typeface="Trebuchet MS"/>
              <a:ea typeface="Trebuchet MS"/>
              <a:cs typeface="Trebuchet MS"/>
              <a:sym typeface="Trebuchet MS"/>
            </a:endParaRPr>
          </a:p>
          <a:p>
            <a:pPr indent="0" lvl="0" marL="0" marR="0" rtl="0" algn="ctr">
              <a:spcBef>
                <a:spcPts val="0"/>
              </a:spcBef>
              <a:spcAft>
                <a:spcPts val="0"/>
              </a:spcAft>
              <a:buClr>
                <a:schemeClr val="dk1"/>
              </a:buClr>
              <a:buSzPts val="2300"/>
              <a:buFont typeface="Trebuchet MS"/>
              <a:buNone/>
            </a:pPr>
            <a:r>
              <a:t/>
            </a:r>
            <a:endParaRPr b="0" i="0" sz="2300" u="none" cap="none" strike="noStrike">
              <a:solidFill>
                <a:schemeClr val="dk2"/>
              </a:solidFill>
              <a:latin typeface="Trebuchet MS"/>
              <a:ea typeface="Trebuchet MS"/>
              <a:cs typeface="Trebuchet MS"/>
              <a:sym typeface="Trebuchet MS"/>
            </a:endParaRPr>
          </a:p>
          <a:p>
            <a:pPr indent="0" lvl="0" marL="0" marR="0" rtl="0" algn="ctr">
              <a:spcBef>
                <a:spcPts val="0"/>
              </a:spcBef>
              <a:spcAft>
                <a:spcPts val="0"/>
              </a:spcAft>
              <a:buClr>
                <a:schemeClr val="dk1"/>
              </a:buClr>
              <a:buSzPts val="2300"/>
              <a:buFont typeface="Trebuchet MS"/>
              <a:buNone/>
            </a:pPr>
            <a:r>
              <a:t/>
            </a:r>
            <a:endParaRPr b="0" i="0" sz="2300" u="none" cap="none" strike="noStrike">
              <a:solidFill>
                <a:schemeClr val="dk2"/>
              </a:solidFill>
              <a:latin typeface="Trebuchet MS"/>
              <a:ea typeface="Trebuchet MS"/>
              <a:cs typeface="Trebuchet MS"/>
              <a:sym typeface="Trebuchet MS"/>
            </a:endParaRPr>
          </a:p>
          <a:p>
            <a:pPr indent="0" lvl="0" marL="0" marR="0" rtl="0" algn="ctr">
              <a:spcBef>
                <a:spcPts val="0"/>
              </a:spcBef>
              <a:spcAft>
                <a:spcPts val="0"/>
              </a:spcAft>
              <a:buClr>
                <a:schemeClr val="dk2"/>
              </a:buClr>
              <a:buSzPts val="2300"/>
              <a:buFont typeface="Trebuchet MS"/>
              <a:buNone/>
            </a:pPr>
            <a:r>
              <a:rPr b="0" i="0" lang="en" sz="2300" u="none" cap="none" strike="noStrike">
                <a:solidFill>
                  <a:schemeClr val="dk2"/>
                </a:solidFill>
                <a:latin typeface="Trebuchet MS"/>
                <a:ea typeface="Trebuchet MS"/>
                <a:cs typeface="Trebuchet MS"/>
                <a:sym typeface="Trebuchet MS"/>
              </a:rPr>
              <a:t>Are there any questions?</a:t>
            </a:r>
            <a:endParaRPr b="0" i="0" sz="2300" u="none" cap="none" strike="noStrike">
              <a:solidFill>
                <a:schemeClr val="dk2"/>
              </a:solidFill>
              <a:latin typeface="Trebuchet MS"/>
              <a:ea typeface="Trebuchet MS"/>
              <a:cs typeface="Trebuchet MS"/>
              <a:sym typeface="Trebuchet MS"/>
            </a:endParaRPr>
          </a:p>
        </p:txBody>
      </p:sp>
      <p:cxnSp>
        <p:nvCxnSpPr>
          <p:cNvPr id="542" name="Google Shape;542;p30"/>
          <p:cNvCxnSpPr/>
          <p:nvPr/>
        </p:nvCxnSpPr>
        <p:spPr>
          <a:xfrm flipH="1" rot="10800000">
            <a:off x="3301050" y="2133621"/>
            <a:ext cx="2359200" cy="3600"/>
          </a:xfrm>
          <a:prstGeom prst="straightConnector1">
            <a:avLst/>
          </a:prstGeom>
          <a:noFill/>
          <a:ln cap="flat" cmpd="sng" w="28575">
            <a:solidFill>
              <a:schemeClr val="accent2"/>
            </a:solidFill>
            <a:prstDash val="solid"/>
            <a:round/>
            <a:headEnd len="sm" w="sm" type="none"/>
            <a:tailEnd len="sm" w="sm" type="none"/>
          </a:ln>
        </p:spPr>
      </p:cxnSp>
      <p:pic>
        <p:nvPicPr>
          <p:cNvPr id="543" name="Google Shape;543;p30"/>
          <p:cNvPicPr preferRelativeResize="0"/>
          <p:nvPr/>
        </p:nvPicPr>
        <p:blipFill rotWithShape="1">
          <a:blip r:embed="rId3">
            <a:alphaModFix/>
          </a:blip>
          <a:srcRect b="0" l="0" r="0" t="0"/>
          <a:stretch/>
        </p:blipFill>
        <p:spPr>
          <a:xfrm>
            <a:off x="8419476" y="117899"/>
            <a:ext cx="576000" cy="5760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
          <p:cNvSpPr txBox="1"/>
          <p:nvPr>
            <p:ph type="ctrTitle"/>
          </p:nvPr>
        </p:nvSpPr>
        <p:spPr>
          <a:xfrm>
            <a:off x="338450" y="124175"/>
            <a:ext cx="6243000" cy="597900"/>
          </a:xfrm>
          <a:prstGeom prst="rect">
            <a:avLst/>
          </a:prstGeom>
          <a:noFill/>
          <a:ln>
            <a:noFill/>
          </a:ln>
        </p:spPr>
        <p:txBody>
          <a:bodyPr anchorCtr="0" anchor="b" bIns="91425" lIns="91425" spcFirstLastPara="1" rIns="91425" wrap="square" tIns="91425">
            <a:normAutofit/>
          </a:bodyPr>
          <a:lstStyle/>
          <a:p>
            <a:pPr indent="0" lvl="0" marL="0" rtl="0" algn="l">
              <a:spcBef>
                <a:spcPts val="0"/>
              </a:spcBef>
              <a:spcAft>
                <a:spcPts val="0"/>
              </a:spcAft>
              <a:buClr>
                <a:schemeClr val="accent1"/>
              </a:buClr>
              <a:buSzPts val="990"/>
              <a:buFont typeface="Trebuchet MS"/>
              <a:buNone/>
            </a:pPr>
            <a:r>
              <a:rPr b="1" lang="en" sz="2500">
                <a:solidFill>
                  <a:schemeClr val="dk1"/>
                </a:solidFill>
              </a:rPr>
              <a:t>Background and Motivation</a:t>
            </a:r>
            <a:endParaRPr b="1" sz="2500">
              <a:solidFill>
                <a:schemeClr val="dk1"/>
              </a:solidFill>
            </a:endParaRPr>
          </a:p>
        </p:txBody>
      </p:sp>
      <p:sp>
        <p:nvSpPr>
          <p:cNvPr id="234" name="Google Shape;234;p4"/>
          <p:cNvSpPr txBox="1"/>
          <p:nvPr/>
        </p:nvSpPr>
        <p:spPr>
          <a:xfrm>
            <a:off x="337975" y="933900"/>
            <a:ext cx="7256700" cy="2500200"/>
          </a:xfrm>
          <a:prstGeom prst="rect">
            <a:avLst/>
          </a:prstGeom>
          <a:noFill/>
          <a:ln>
            <a:noFill/>
          </a:ln>
        </p:spPr>
        <p:txBody>
          <a:bodyPr anchorCtr="0" anchor="t" bIns="91425" lIns="91425" spcFirstLastPara="1" rIns="91425" wrap="square" tIns="91425">
            <a:noAutofit/>
          </a:bodyPr>
          <a:lstStyle/>
          <a:p>
            <a:pPr indent="-336550" lvl="0" marL="457200" marR="0" rtl="0" algn="l">
              <a:spcBef>
                <a:spcPts val="0"/>
              </a:spcBef>
              <a:spcAft>
                <a:spcPts val="0"/>
              </a:spcAft>
              <a:buClr>
                <a:schemeClr val="dk2"/>
              </a:buClr>
              <a:buSzPts val="1700"/>
              <a:buFont typeface="Trebuchet MS"/>
              <a:buChar char="●"/>
            </a:pPr>
            <a:r>
              <a:rPr b="0" i="0" lang="en" sz="1700" u="none" cap="none" strike="noStrike">
                <a:solidFill>
                  <a:schemeClr val="dk2"/>
                </a:solidFill>
                <a:latin typeface="Trebuchet MS"/>
                <a:ea typeface="Trebuchet MS"/>
                <a:cs typeface="Trebuchet MS"/>
                <a:sym typeface="Trebuchet MS"/>
              </a:rPr>
              <a:t>Lower back pain for desk workers</a:t>
            </a:r>
            <a:endParaRPr b="0" i="0" sz="1700" u="none" cap="none" strike="noStrike">
              <a:solidFill>
                <a:schemeClr val="dk2"/>
              </a:solidFill>
              <a:latin typeface="Trebuchet MS"/>
              <a:ea typeface="Trebuchet MS"/>
              <a:cs typeface="Trebuchet MS"/>
              <a:sym typeface="Trebuchet MS"/>
            </a:endParaRPr>
          </a:p>
          <a:p>
            <a:pPr indent="-336550" lvl="1" marL="914400" marR="0" rtl="0" algn="l">
              <a:spcBef>
                <a:spcPts val="1000"/>
              </a:spcBef>
              <a:spcAft>
                <a:spcPts val="0"/>
              </a:spcAft>
              <a:buClr>
                <a:schemeClr val="dk2"/>
              </a:buClr>
              <a:buSzPts val="1700"/>
              <a:buFont typeface="Trebuchet MS"/>
              <a:buChar char="○"/>
            </a:pPr>
            <a:r>
              <a:rPr b="0" i="0" lang="en" sz="1700" u="none" cap="none" strike="noStrike">
                <a:solidFill>
                  <a:schemeClr val="dk2"/>
                </a:solidFill>
                <a:latin typeface="Trebuchet MS"/>
                <a:ea typeface="Trebuchet MS"/>
                <a:cs typeface="Trebuchet MS"/>
                <a:sym typeface="Trebuchet MS"/>
              </a:rPr>
              <a:t>Caused by too much sitting</a:t>
            </a:r>
            <a:endParaRPr b="0" i="0" sz="1700" u="none" cap="none" strike="noStrike">
              <a:solidFill>
                <a:schemeClr val="dk2"/>
              </a:solidFill>
              <a:latin typeface="Trebuchet MS"/>
              <a:ea typeface="Trebuchet MS"/>
              <a:cs typeface="Trebuchet MS"/>
              <a:sym typeface="Trebuchet MS"/>
            </a:endParaRPr>
          </a:p>
          <a:p>
            <a:pPr indent="-336550" lvl="1" marL="914400" marR="0" rtl="0" algn="l">
              <a:spcBef>
                <a:spcPts val="1000"/>
              </a:spcBef>
              <a:spcAft>
                <a:spcPts val="0"/>
              </a:spcAft>
              <a:buClr>
                <a:schemeClr val="dk2"/>
              </a:buClr>
              <a:buSzPts val="1700"/>
              <a:buFont typeface="Trebuchet MS"/>
              <a:buChar char="○"/>
            </a:pPr>
            <a:r>
              <a:rPr b="0" i="0" lang="en" sz="1700" u="none" cap="none" strike="noStrike">
                <a:solidFill>
                  <a:schemeClr val="dk2"/>
                </a:solidFill>
                <a:latin typeface="Trebuchet MS"/>
                <a:ea typeface="Trebuchet MS"/>
                <a:cs typeface="Trebuchet MS"/>
                <a:sym typeface="Trebuchet MS"/>
              </a:rPr>
              <a:t>Sudden long periods of standing can have adverse effects as well</a:t>
            </a:r>
            <a:endParaRPr b="0" i="0" sz="1700" u="none" cap="none" strike="noStrike">
              <a:solidFill>
                <a:schemeClr val="dk2"/>
              </a:solidFill>
              <a:latin typeface="Trebuchet MS"/>
              <a:ea typeface="Trebuchet MS"/>
              <a:cs typeface="Trebuchet MS"/>
              <a:sym typeface="Trebuchet MS"/>
            </a:endParaRPr>
          </a:p>
          <a:p>
            <a:pPr indent="-336550" lvl="0" marL="457200" marR="0" rtl="0" algn="l">
              <a:spcBef>
                <a:spcPts val="1000"/>
              </a:spcBef>
              <a:spcAft>
                <a:spcPts val="0"/>
              </a:spcAft>
              <a:buClr>
                <a:schemeClr val="dk2"/>
              </a:buClr>
              <a:buSzPts val="1700"/>
              <a:buFont typeface="Trebuchet MS"/>
              <a:buChar char="●"/>
            </a:pPr>
            <a:r>
              <a:rPr b="0" i="0" lang="en" sz="1700" u="none" cap="none" strike="noStrike">
                <a:solidFill>
                  <a:schemeClr val="dk2"/>
                </a:solidFill>
                <a:latin typeface="Trebuchet MS"/>
                <a:ea typeface="Trebuchet MS"/>
                <a:cs typeface="Trebuchet MS"/>
                <a:sym typeface="Trebuchet MS"/>
              </a:rPr>
              <a:t>Current market</a:t>
            </a:r>
            <a:endParaRPr b="0" i="0" sz="1700" u="none" cap="none" strike="noStrike">
              <a:solidFill>
                <a:schemeClr val="dk2"/>
              </a:solidFill>
              <a:latin typeface="Trebuchet MS"/>
              <a:ea typeface="Trebuchet MS"/>
              <a:cs typeface="Trebuchet MS"/>
              <a:sym typeface="Trebuchet MS"/>
            </a:endParaRPr>
          </a:p>
          <a:p>
            <a:pPr indent="-336550" lvl="1" marL="914400" marR="0" rtl="0" algn="l">
              <a:spcBef>
                <a:spcPts val="1000"/>
              </a:spcBef>
              <a:spcAft>
                <a:spcPts val="0"/>
              </a:spcAft>
              <a:buClr>
                <a:schemeClr val="dk2"/>
              </a:buClr>
              <a:buSzPts val="1700"/>
              <a:buFont typeface="Trebuchet MS"/>
              <a:buChar char="○"/>
            </a:pPr>
            <a:r>
              <a:rPr b="0" i="0" lang="en" sz="1700" u="none" cap="none" strike="noStrike">
                <a:solidFill>
                  <a:schemeClr val="dk2"/>
                </a:solidFill>
                <a:latin typeface="Trebuchet MS"/>
                <a:ea typeface="Trebuchet MS"/>
                <a:cs typeface="Trebuchet MS"/>
                <a:sym typeface="Trebuchet MS"/>
              </a:rPr>
              <a:t>No built in desk solution to track sitting and standing time</a:t>
            </a:r>
            <a:endParaRPr b="0" i="0" sz="1700" u="none" cap="none" strike="noStrike">
              <a:solidFill>
                <a:schemeClr val="dk2"/>
              </a:solidFill>
              <a:latin typeface="Trebuchet MS"/>
              <a:ea typeface="Trebuchet MS"/>
              <a:cs typeface="Trebuchet MS"/>
              <a:sym typeface="Trebuchet MS"/>
            </a:endParaRPr>
          </a:p>
          <a:p>
            <a:pPr indent="-336550" lvl="1" marL="914400" marR="0" rtl="0" algn="l">
              <a:spcBef>
                <a:spcPts val="1000"/>
              </a:spcBef>
              <a:spcAft>
                <a:spcPts val="1000"/>
              </a:spcAft>
              <a:buClr>
                <a:schemeClr val="dk2"/>
              </a:buClr>
              <a:buSzPts val="1700"/>
              <a:buFont typeface="Trebuchet MS"/>
              <a:buChar char="○"/>
            </a:pPr>
            <a:r>
              <a:rPr b="0" i="0" lang="en" sz="1700" u="none" cap="none" strike="noStrike">
                <a:solidFill>
                  <a:schemeClr val="dk2"/>
                </a:solidFill>
                <a:latin typeface="Trebuchet MS"/>
                <a:ea typeface="Trebuchet MS"/>
                <a:cs typeface="Trebuchet MS"/>
                <a:sym typeface="Trebuchet MS"/>
              </a:rPr>
              <a:t>No automatic transitions to promote slow increase in standing over time</a:t>
            </a:r>
            <a:endParaRPr b="0" i="0" sz="1700" u="none" cap="none" strike="noStrike">
              <a:solidFill>
                <a:schemeClr val="dk2"/>
              </a:solidFill>
              <a:latin typeface="Trebuchet MS"/>
              <a:ea typeface="Trebuchet MS"/>
              <a:cs typeface="Trebuchet MS"/>
              <a:sym typeface="Trebuchet MS"/>
            </a:endParaRPr>
          </a:p>
        </p:txBody>
      </p:sp>
      <p:pic>
        <p:nvPicPr>
          <p:cNvPr id="235" name="Google Shape;235;p4"/>
          <p:cNvPicPr preferRelativeResize="0"/>
          <p:nvPr/>
        </p:nvPicPr>
        <p:blipFill rotWithShape="1">
          <a:blip r:embed="rId3">
            <a:alphaModFix/>
          </a:blip>
          <a:srcRect b="0" l="0" r="0" t="0"/>
          <a:stretch/>
        </p:blipFill>
        <p:spPr>
          <a:xfrm>
            <a:off x="8515600" y="38563"/>
            <a:ext cx="576000" cy="576000"/>
          </a:xfrm>
          <a:prstGeom prst="ellipse">
            <a:avLst/>
          </a:prstGeom>
          <a:noFill/>
          <a:ln>
            <a:noFill/>
          </a:ln>
          <a:effectLst>
            <a:outerShdw blurRad="57150" rotWithShape="0" algn="bl" dir="5400000" dist="19050">
              <a:srgbClr val="000000">
                <a:alpha val="49803"/>
              </a:srgbClr>
            </a:outerShdw>
          </a:effectLst>
        </p:spPr>
      </p:pic>
      <p:cxnSp>
        <p:nvCxnSpPr>
          <p:cNvPr id="236" name="Google Shape;236;p4"/>
          <p:cNvCxnSpPr/>
          <p:nvPr/>
        </p:nvCxnSpPr>
        <p:spPr>
          <a:xfrm flipH="1" rot="10800000">
            <a:off x="338450" y="718471"/>
            <a:ext cx="4370700" cy="36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5"/>
          <p:cNvSpPr txBox="1"/>
          <p:nvPr>
            <p:ph type="ctrTitle"/>
          </p:nvPr>
        </p:nvSpPr>
        <p:spPr>
          <a:xfrm>
            <a:off x="233975" y="62825"/>
            <a:ext cx="8666400" cy="622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chemeClr val="accent1"/>
              </a:buClr>
              <a:buSzPts val="2500"/>
              <a:buFont typeface="Trebuchet MS"/>
              <a:buNone/>
            </a:pPr>
            <a:r>
              <a:rPr b="1" lang="en" sz="2500">
                <a:solidFill>
                  <a:schemeClr val="dk1"/>
                </a:solidFill>
              </a:rPr>
              <a:t>Engineering Requirements</a:t>
            </a:r>
            <a:endParaRPr b="1" sz="2500">
              <a:solidFill>
                <a:schemeClr val="dk1"/>
              </a:solidFill>
            </a:endParaRPr>
          </a:p>
        </p:txBody>
      </p:sp>
      <p:graphicFrame>
        <p:nvGraphicFramePr>
          <p:cNvPr id="242" name="Google Shape;242;p5"/>
          <p:cNvGraphicFramePr/>
          <p:nvPr/>
        </p:nvGraphicFramePr>
        <p:xfrm>
          <a:off x="370100" y="1051750"/>
          <a:ext cx="3000000" cy="3000000"/>
        </p:xfrm>
        <a:graphic>
          <a:graphicData uri="http://schemas.openxmlformats.org/drawingml/2006/table">
            <a:tbl>
              <a:tblPr>
                <a:noFill/>
                <a:tableStyleId>{DF1B5C0F-08DA-45F8-95B9-79A3A3C643A0}</a:tableStyleId>
              </a:tblPr>
              <a:tblGrid>
                <a:gridCol w="2798050"/>
                <a:gridCol w="2798050"/>
                <a:gridCol w="2798050"/>
              </a:tblGrid>
              <a:tr h="457175">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System(s)</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Parameter</a:t>
                      </a:r>
                      <a:endParaRPr b="1" sz="1200" u="none" cap="none" strike="noStrike"/>
                    </a:p>
                  </a:txBody>
                  <a:tcPr marT="91425" marB="91425" marR="91425" marL="91425">
                    <a:solidFill>
                      <a:srgbClr val="CCCCCC"/>
                    </a:solidFill>
                  </a:tcPr>
                </a:tc>
                <a:tc>
                  <a:txBody>
                    <a:bodyPr/>
                    <a:lstStyle/>
                    <a:p>
                      <a:pPr indent="0" lvl="0" marL="0" marR="0" rtl="0" algn="l">
                        <a:spcBef>
                          <a:spcPts val="0"/>
                        </a:spcBef>
                        <a:spcAft>
                          <a:spcPts val="0"/>
                        </a:spcAft>
                        <a:buClr>
                          <a:schemeClr val="dk1"/>
                        </a:buClr>
                        <a:buSzPts val="1200"/>
                        <a:buFont typeface="Trebuchet MS"/>
                        <a:buNone/>
                      </a:pPr>
                      <a:r>
                        <a:rPr b="1" lang="en" sz="1200" u="none" cap="none" strike="noStrike"/>
                        <a:t>Specification</a:t>
                      </a:r>
                      <a:endParaRPr b="1" sz="1200" u="none" cap="none" strike="noStrike"/>
                    </a:p>
                  </a:txBody>
                  <a:tcPr marT="91425" marB="91425" marR="91425" marL="91425">
                    <a:solidFill>
                      <a:srgbClr val="CCCCCC"/>
                    </a:solidFill>
                  </a:tcPr>
                </a:tc>
              </a:tr>
              <a:tr h="543000">
                <a:tc>
                  <a:txBody>
                    <a:bodyPr/>
                    <a:lstStyle/>
                    <a:p>
                      <a:pPr indent="0" lvl="0" marL="0" marR="0" rtl="0" algn="l">
                        <a:spcBef>
                          <a:spcPts val="0"/>
                        </a:spcBef>
                        <a:spcAft>
                          <a:spcPts val="0"/>
                        </a:spcAft>
                        <a:buClr>
                          <a:schemeClr val="dk1"/>
                        </a:buClr>
                        <a:buSzPts val="1200"/>
                        <a:buFont typeface="Trebuchet MS"/>
                        <a:buNone/>
                      </a:pPr>
                      <a:r>
                        <a:rPr lang="en" sz="1200" u="none" cap="none" strike="noStrike"/>
                        <a:t>Vertical Adjustability System</a:t>
                      </a:r>
                      <a:endParaRPr sz="1200" u="none" cap="none" strike="noStrike"/>
                    </a:p>
                  </a:txBody>
                  <a:tcPr marT="91425" marB="91425" marR="91425" marL="91425">
                    <a:solidFill>
                      <a:srgbClr val="B6D7A8"/>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Controllable Up/Down Action for Legs on the Desk</a:t>
                      </a:r>
                      <a:endParaRPr sz="1200" u="none" cap="none" strike="noStrike"/>
                    </a:p>
                  </a:txBody>
                  <a:tcPr marT="91425" marB="91425" marR="91425" marL="91425">
                    <a:solidFill>
                      <a:srgbClr val="B6D7A8"/>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Travel speed of 25 mm/sec</a:t>
                      </a:r>
                      <a:endParaRPr sz="1200" u="none" cap="none" strike="noStrike"/>
                    </a:p>
                  </a:txBody>
                  <a:tcPr marT="91425" marB="91425" marR="91425" marL="91425">
                    <a:solidFill>
                      <a:srgbClr val="B6D7A8"/>
                    </a:solidFill>
                  </a:tcPr>
                </a:tc>
              </a:tr>
              <a:tr h="534900">
                <a:tc>
                  <a:txBody>
                    <a:bodyPr/>
                    <a:lstStyle/>
                    <a:p>
                      <a:pPr indent="0" lvl="0" marL="0" marR="0" rtl="0" algn="l">
                        <a:spcBef>
                          <a:spcPts val="0"/>
                        </a:spcBef>
                        <a:spcAft>
                          <a:spcPts val="0"/>
                        </a:spcAft>
                        <a:buClr>
                          <a:schemeClr val="dk1"/>
                        </a:buClr>
                        <a:buSzPts val="1200"/>
                        <a:buFont typeface="Trebuchet MS"/>
                        <a:buNone/>
                      </a:pPr>
                      <a:r>
                        <a:rPr lang="en" sz="1200" u="none" cap="none" strike="noStrike"/>
                        <a:t>Weight Sensing Functionality</a:t>
                      </a:r>
                      <a:endParaRPr sz="1200" u="none" cap="none" strike="noStrike"/>
                    </a:p>
                  </a:txBody>
                  <a:tcPr marT="91425" marB="91425" marR="91425" marL="91425">
                    <a:solidFill>
                      <a:srgbClr val="B6D7A8"/>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Used to Detect Whether User is Standing Up or Sitting Down</a:t>
                      </a:r>
                      <a:endParaRPr sz="1200" u="none" cap="none" strike="noStrike"/>
                    </a:p>
                  </a:txBody>
                  <a:tcPr marT="91425" marB="91425" marR="91425" marL="91425">
                    <a:solidFill>
                      <a:srgbClr val="B6D7A8"/>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Able to Detect Weight Within 10% Accuracy</a:t>
                      </a:r>
                      <a:endParaRPr sz="1200" u="none" cap="none" strike="noStrike"/>
                    </a:p>
                  </a:txBody>
                  <a:tcPr marT="91425" marB="91425" marR="91425" marL="91425">
                    <a:solidFill>
                      <a:srgbClr val="B6D7A8"/>
                    </a:solidFill>
                  </a:tcPr>
                </a:tc>
              </a:tr>
              <a:tr h="708950">
                <a:tc>
                  <a:txBody>
                    <a:bodyPr/>
                    <a:lstStyle/>
                    <a:p>
                      <a:pPr indent="0" lvl="0" marL="0" marR="0" rtl="0" algn="l">
                        <a:spcBef>
                          <a:spcPts val="0"/>
                        </a:spcBef>
                        <a:spcAft>
                          <a:spcPts val="0"/>
                        </a:spcAft>
                        <a:buClr>
                          <a:schemeClr val="dk1"/>
                        </a:buClr>
                        <a:buSzPts val="1200"/>
                        <a:buFont typeface="Trebuchet MS"/>
                        <a:buNone/>
                      </a:pPr>
                      <a:r>
                        <a:rPr lang="en" sz="1200" u="none" cap="none" strike="noStrike"/>
                        <a:t>Face Tracking</a:t>
                      </a:r>
                      <a:endParaRPr sz="1200" u="none" cap="none" strike="noStrike"/>
                    </a:p>
                  </a:txBody>
                  <a:tcPr marT="91425" marB="91425" marR="91425" marL="91425">
                    <a:solidFill>
                      <a:srgbClr val="B6D7A8"/>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Used for Tracking of the User’s Face to Determine if the User is Sitting or Standing</a:t>
                      </a:r>
                      <a:endParaRPr sz="1200" u="none" cap="none" strike="noStrike"/>
                    </a:p>
                  </a:txBody>
                  <a:tcPr marT="91425" marB="91425" marR="91425" marL="91425">
                    <a:solidFill>
                      <a:srgbClr val="B6D7A8"/>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Accuracy of Tracking Between 80 - 90%</a:t>
                      </a:r>
                      <a:endParaRPr sz="1200" u="none" cap="none" strike="noStrike"/>
                    </a:p>
                  </a:txBody>
                  <a:tcPr marT="91425" marB="91425" marR="91425" marL="91425">
                    <a:solidFill>
                      <a:srgbClr val="B6D7A8"/>
                    </a:solidFill>
                  </a:tcPr>
                </a:tc>
              </a:tr>
              <a:tr h="537475">
                <a:tc>
                  <a:txBody>
                    <a:bodyPr/>
                    <a:lstStyle/>
                    <a:p>
                      <a:pPr indent="0" lvl="0" marL="0" marR="0" rtl="0" algn="l">
                        <a:spcBef>
                          <a:spcPts val="0"/>
                        </a:spcBef>
                        <a:spcAft>
                          <a:spcPts val="0"/>
                        </a:spcAft>
                        <a:buClr>
                          <a:schemeClr val="dk1"/>
                        </a:buClr>
                        <a:buSzPts val="1200"/>
                        <a:buFont typeface="Trebuchet MS"/>
                        <a:buNone/>
                      </a:pPr>
                      <a:r>
                        <a:rPr lang="en" sz="1200" u="none" cap="none" strike="noStrike"/>
                        <a:t>Motor Speed Variation</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Allows to Adjust the Speed of Up/Down Action of Legs of the Desk</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Adjust Speed from 22.5 mm/sec to 27.5 mm/sec</a:t>
                      </a:r>
                      <a:endParaRPr sz="1200" u="none" cap="none" strike="noStrike"/>
                    </a:p>
                  </a:txBody>
                  <a:tcPr marT="91425" marB="91425" marR="91425" marL="91425">
                    <a:solidFill>
                      <a:srgbClr val="F3F3F3"/>
                    </a:solidFill>
                  </a:tcPr>
                </a:tc>
              </a:tr>
              <a:tr h="877650">
                <a:tc>
                  <a:txBody>
                    <a:bodyPr/>
                    <a:lstStyle/>
                    <a:p>
                      <a:pPr indent="0" lvl="0" marL="0" marR="0" rtl="0" algn="l">
                        <a:spcBef>
                          <a:spcPts val="0"/>
                        </a:spcBef>
                        <a:spcAft>
                          <a:spcPts val="0"/>
                        </a:spcAft>
                        <a:buClr>
                          <a:schemeClr val="dk1"/>
                        </a:buClr>
                        <a:buSzPts val="1200"/>
                        <a:buFont typeface="Trebuchet MS"/>
                        <a:buNone/>
                      </a:pPr>
                      <a:r>
                        <a:rPr lang="en" sz="1200" u="none" cap="none" strike="noStrike"/>
                        <a:t>System Controller</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Will Control the Different Points of Operation Excluding the Camera</a:t>
                      </a:r>
                      <a:endParaRPr sz="1200" u="none" cap="none" strike="noStrike"/>
                    </a:p>
                  </a:txBody>
                  <a:tcPr marT="91425" marB="91425" marR="91425" marL="91425">
                    <a:solidFill>
                      <a:srgbClr val="F3F3F3"/>
                    </a:solidFill>
                  </a:tcPr>
                </a:tc>
                <a:tc>
                  <a:txBody>
                    <a:bodyPr/>
                    <a:lstStyle/>
                    <a:p>
                      <a:pPr indent="0" lvl="0" marL="0" marR="0" rtl="0" algn="l">
                        <a:spcBef>
                          <a:spcPts val="0"/>
                        </a:spcBef>
                        <a:spcAft>
                          <a:spcPts val="0"/>
                        </a:spcAft>
                        <a:buClr>
                          <a:schemeClr val="dk1"/>
                        </a:buClr>
                        <a:buSzPts val="1200"/>
                        <a:buFont typeface="Trebuchet MS"/>
                        <a:buNone/>
                      </a:pPr>
                      <a:r>
                        <a:rPr lang="en" sz="1200" u="none" cap="none" strike="noStrike"/>
                        <a:t>32 KB Flash Memory</a:t>
                      </a:r>
                      <a:endParaRPr sz="1200" u="none" cap="none" strike="noStrike"/>
                    </a:p>
                    <a:p>
                      <a:pPr indent="0" lvl="0" marL="0" marR="0" rtl="0" algn="l">
                        <a:spcBef>
                          <a:spcPts val="0"/>
                        </a:spcBef>
                        <a:spcAft>
                          <a:spcPts val="0"/>
                        </a:spcAft>
                        <a:buClr>
                          <a:schemeClr val="dk1"/>
                        </a:buClr>
                        <a:buSzPts val="1200"/>
                        <a:buFont typeface="Trebuchet MS"/>
                        <a:buNone/>
                      </a:pPr>
                      <a:r>
                        <a:rPr lang="en" sz="1200" u="none" cap="none" strike="noStrike"/>
                        <a:t>4x Analog/GPIO Pins</a:t>
                      </a:r>
                      <a:endParaRPr sz="1200" u="none" cap="none" strike="noStrike"/>
                    </a:p>
                    <a:p>
                      <a:pPr indent="0" lvl="0" marL="0" marR="0" rtl="0" algn="l">
                        <a:spcBef>
                          <a:spcPts val="0"/>
                        </a:spcBef>
                        <a:spcAft>
                          <a:spcPts val="0"/>
                        </a:spcAft>
                        <a:buClr>
                          <a:schemeClr val="dk1"/>
                        </a:buClr>
                        <a:buSzPts val="1200"/>
                        <a:buFont typeface="Trebuchet MS"/>
                        <a:buNone/>
                      </a:pPr>
                      <a:r>
                        <a:rPr lang="en" sz="1200" u="none" cap="none" strike="noStrike"/>
                        <a:t>10x Digital/GPIO Pins</a:t>
                      </a:r>
                      <a:endParaRPr sz="1200" u="none" cap="none" strike="noStrike"/>
                    </a:p>
                    <a:p>
                      <a:pPr indent="0" lvl="0" marL="0" marR="0" rtl="0" algn="l">
                        <a:spcBef>
                          <a:spcPts val="0"/>
                        </a:spcBef>
                        <a:spcAft>
                          <a:spcPts val="0"/>
                        </a:spcAft>
                        <a:buClr>
                          <a:schemeClr val="dk1"/>
                        </a:buClr>
                        <a:buSzPts val="1200"/>
                        <a:buFont typeface="Trebuchet MS"/>
                        <a:buNone/>
                      </a:pPr>
                      <a:r>
                        <a:rPr lang="en" sz="1200" u="none" cap="none" strike="noStrike"/>
                        <a:t>6 PWM Pins</a:t>
                      </a:r>
                      <a:endParaRPr sz="1200" u="none" cap="none" strike="noStrike"/>
                    </a:p>
                  </a:txBody>
                  <a:tcPr marT="91425" marB="91425" marR="91425" marL="91425">
                    <a:solidFill>
                      <a:srgbClr val="F3F3F3"/>
                    </a:solidFill>
                  </a:tcPr>
                </a:tc>
              </a:tr>
            </a:tbl>
          </a:graphicData>
        </a:graphic>
      </p:graphicFrame>
      <p:pic>
        <p:nvPicPr>
          <p:cNvPr id="243" name="Google Shape;243;p5"/>
          <p:cNvPicPr preferRelativeResize="0"/>
          <p:nvPr/>
        </p:nvPicPr>
        <p:blipFill rotWithShape="1">
          <a:blip r:embed="rId3">
            <a:alphaModFix/>
          </a:blip>
          <a:srcRect b="0" l="0" r="0" t="0"/>
          <a:stretch/>
        </p:blipFill>
        <p:spPr>
          <a:xfrm>
            <a:off x="8567932" y="-12"/>
            <a:ext cx="576072" cy="576072"/>
          </a:xfrm>
          <a:prstGeom prst="rect">
            <a:avLst/>
          </a:prstGeom>
          <a:noFill/>
          <a:ln>
            <a:noFill/>
          </a:ln>
        </p:spPr>
      </p:pic>
      <p:cxnSp>
        <p:nvCxnSpPr>
          <p:cNvPr id="244" name="Google Shape;244;p5"/>
          <p:cNvCxnSpPr/>
          <p:nvPr/>
        </p:nvCxnSpPr>
        <p:spPr>
          <a:xfrm flipH="1" rot="10800000">
            <a:off x="2462825" y="645150"/>
            <a:ext cx="4142100" cy="48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6"/>
          <p:cNvSpPr txBox="1"/>
          <p:nvPr>
            <p:ph type="ctrTitle"/>
          </p:nvPr>
        </p:nvSpPr>
        <p:spPr>
          <a:xfrm>
            <a:off x="2596800" y="31800"/>
            <a:ext cx="3950400" cy="545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990"/>
              <a:buFont typeface="Trebuchet MS"/>
              <a:buNone/>
            </a:pPr>
            <a:r>
              <a:rPr b="1" lang="en" sz="2500">
                <a:solidFill>
                  <a:schemeClr val="dk1"/>
                </a:solidFill>
              </a:rPr>
              <a:t>Hardware Block Diagram</a:t>
            </a:r>
            <a:endParaRPr b="1" sz="2500">
              <a:solidFill>
                <a:schemeClr val="dk1"/>
              </a:solidFill>
            </a:endParaRPr>
          </a:p>
        </p:txBody>
      </p:sp>
      <p:pic>
        <p:nvPicPr>
          <p:cNvPr id="250" name="Google Shape;250;p6"/>
          <p:cNvPicPr preferRelativeResize="0"/>
          <p:nvPr/>
        </p:nvPicPr>
        <p:blipFill rotWithShape="1">
          <a:blip r:embed="rId3">
            <a:alphaModFix/>
          </a:blip>
          <a:srcRect b="0" l="0" r="0" t="0"/>
          <a:stretch/>
        </p:blipFill>
        <p:spPr>
          <a:xfrm>
            <a:off x="2397188" y="779751"/>
            <a:ext cx="4349624" cy="3983251"/>
          </a:xfrm>
          <a:prstGeom prst="rect">
            <a:avLst/>
          </a:prstGeom>
          <a:noFill/>
          <a:ln>
            <a:noFill/>
          </a:ln>
        </p:spPr>
      </p:pic>
      <p:pic>
        <p:nvPicPr>
          <p:cNvPr id="251" name="Google Shape;251;p6"/>
          <p:cNvPicPr preferRelativeResize="0"/>
          <p:nvPr/>
        </p:nvPicPr>
        <p:blipFill rotWithShape="1">
          <a:blip r:embed="rId4">
            <a:alphaModFix/>
          </a:blip>
          <a:srcRect b="0" l="0" r="0" t="0"/>
          <a:stretch/>
        </p:blipFill>
        <p:spPr>
          <a:xfrm>
            <a:off x="8567100" y="0"/>
            <a:ext cx="576900" cy="577500"/>
          </a:xfrm>
          <a:prstGeom prst="ellipse">
            <a:avLst/>
          </a:prstGeom>
          <a:noFill/>
          <a:ln>
            <a:noFill/>
          </a:ln>
        </p:spPr>
      </p:pic>
      <p:cxnSp>
        <p:nvCxnSpPr>
          <p:cNvPr id="252" name="Google Shape;252;p6"/>
          <p:cNvCxnSpPr/>
          <p:nvPr/>
        </p:nvCxnSpPr>
        <p:spPr>
          <a:xfrm flipH="1" rot="10800000">
            <a:off x="2506075" y="556496"/>
            <a:ext cx="3956700" cy="261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7"/>
          <p:cNvSpPr txBox="1"/>
          <p:nvPr>
            <p:ph type="ctrTitle"/>
          </p:nvPr>
        </p:nvSpPr>
        <p:spPr>
          <a:xfrm>
            <a:off x="270700" y="73975"/>
            <a:ext cx="5637000" cy="525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990"/>
              <a:buFont typeface="Trebuchet MS"/>
              <a:buNone/>
            </a:pPr>
            <a:r>
              <a:rPr b="1" lang="en" sz="2500">
                <a:solidFill>
                  <a:schemeClr val="dk1"/>
                </a:solidFill>
              </a:rPr>
              <a:t>Linear Actuator Selection</a:t>
            </a:r>
            <a:endParaRPr b="1" sz="2500">
              <a:solidFill>
                <a:schemeClr val="dk1"/>
              </a:solidFill>
            </a:endParaRPr>
          </a:p>
        </p:txBody>
      </p:sp>
      <p:sp>
        <p:nvSpPr>
          <p:cNvPr id="258" name="Google Shape;258;p7"/>
          <p:cNvSpPr txBox="1"/>
          <p:nvPr>
            <p:ph idx="1" type="subTitle"/>
          </p:nvPr>
        </p:nvSpPr>
        <p:spPr>
          <a:xfrm>
            <a:off x="178175" y="681825"/>
            <a:ext cx="3366600" cy="22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960"/>
              <a:buNone/>
            </a:pPr>
            <a:r>
              <a:rPr lang="en" sz="1200">
                <a:solidFill>
                  <a:schemeClr val="dk1"/>
                </a:solidFill>
              </a:rPr>
              <a:t>Our Criteria:</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Withstand the typical load of a desk and an additional load of at least 50 lbs.</a:t>
            </a:r>
            <a:endParaRPr sz="1200">
              <a:solidFill>
                <a:schemeClr val="dk1"/>
              </a:solidFill>
            </a:endParaRPr>
          </a:p>
          <a:p>
            <a:pPr indent="-304800" lvl="0" marL="457200" rtl="0" algn="l">
              <a:spcBef>
                <a:spcPts val="1000"/>
              </a:spcBef>
              <a:spcAft>
                <a:spcPts val="0"/>
              </a:spcAft>
              <a:buClr>
                <a:schemeClr val="dk1"/>
              </a:buClr>
              <a:buSzPts val="1200"/>
              <a:buChar char="●"/>
            </a:pPr>
            <a:r>
              <a:rPr lang="en" sz="1200">
                <a:solidFill>
                  <a:schemeClr val="dk1"/>
                </a:solidFill>
              </a:rPr>
              <a:t>Need to continuously maintain at least a 25mm/s speed under full load.</a:t>
            </a:r>
            <a:endParaRPr sz="1200">
              <a:solidFill>
                <a:schemeClr val="dk1"/>
              </a:solidFill>
            </a:endParaRPr>
          </a:p>
          <a:p>
            <a:pPr indent="-304800" lvl="0" marL="457200" rtl="0" algn="l">
              <a:spcBef>
                <a:spcPts val="1000"/>
              </a:spcBef>
              <a:spcAft>
                <a:spcPts val="0"/>
              </a:spcAft>
              <a:buClr>
                <a:schemeClr val="dk1"/>
              </a:buClr>
              <a:buSzPts val="1200"/>
              <a:buChar char="●"/>
            </a:pPr>
            <a:r>
              <a:rPr lang="en" sz="1200">
                <a:solidFill>
                  <a:schemeClr val="dk1"/>
                </a:solidFill>
              </a:rPr>
              <a:t>Feedback system crucial in order to accurately track position.</a:t>
            </a:r>
            <a:endParaRPr sz="1200">
              <a:solidFill>
                <a:schemeClr val="dk1"/>
              </a:solidFill>
            </a:endParaRPr>
          </a:p>
          <a:p>
            <a:pPr indent="-304800" lvl="0" marL="457200" rtl="0" algn="l">
              <a:spcBef>
                <a:spcPts val="1000"/>
              </a:spcBef>
              <a:spcAft>
                <a:spcPts val="1000"/>
              </a:spcAft>
              <a:buClr>
                <a:schemeClr val="dk1"/>
              </a:buClr>
              <a:buSzPts val="1200"/>
              <a:buChar char="●"/>
            </a:pPr>
            <a:r>
              <a:rPr lang="en" sz="1200">
                <a:solidFill>
                  <a:schemeClr val="dk1"/>
                </a:solidFill>
              </a:rPr>
              <a:t>The overall price and availability were the last main considerations</a:t>
            </a:r>
            <a:endParaRPr sz="1200">
              <a:solidFill>
                <a:schemeClr val="dk1"/>
              </a:solidFill>
            </a:endParaRPr>
          </a:p>
        </p:txBody>
      </p:sp>
      <p:graphicFrame>
        <p:nvGraphicFramePr>
          <p:cNvPr id="259" name="Google Shape;259;p7"/>
          <p:cNvGraphicFramePr/>
          <p:nvPr/>
        </p:nvGraphicFramePr>
        <p:xfrm>
          <a:off x="4008125" y="915025"/>
          <a:ext cx="3000000" cy="3000000"/>
        </p:xfrm>
        <a:graphic>
          <a:graphicData uri="http://schemas.openxmlformats.org/drawingml/2006/table">
            <a:tbl>
              <a:tblPr>
                <a:noFill/>
                <a:tableStyleId>{DF1B5C0F-08DA-45F8-95B9-79A3A3C643A0}</a:tableStyleId>
              </a:tblPr>
              <a:tblGrid>
                <a:gridCol w="961475"/>
                <a:gridCol w="1631750"/>
                <a:gridCol w="1262250"/>
                <a:gridCol w="1280400"/>
              </a:tblGrid>
              <a:tr h="598800">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Linear Actuator</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Progressive Automations</a:t>
                      </a:r>
                      <a:endParaRPr b="1" sz="1000" u="none" cap="none" strike="noStrike"/>
                    </a:p>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Model: PA-14P-18-xx</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Firgelli Automations</a:t>
                      </a:r>
                      <a:endParaRPr b="1" sz="1000" u="none" cap="none" strike="noStrike"/>
                    </a:p>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Model: FA-OS-xx-12-18</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Electric Linear Actuators</a:t>
                      </a:r>
                      <a:endParaRPr b="1" sz="1000" u="none" cap="none" strike="noStrike"/>
                    </a:p>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Model: 0041670</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r>
              <a:tr h="195850">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Voltage Rating</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12V DC</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12V DC</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12V DC or 24V DC</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315825">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Max Current/</a:t>
                      </a:r>
                      <a:endParaRPr b="1" sz="1000" u="none" cap="none" strike="noStrike"/>
                    </a:p>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Continuous Current</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Max Current: 5A</a:t>
                      </a:r>
                      <a:endParaRPr sz="1000" u="none" cap="none" strike="noStrike"/>
                    </a:p>
                    <a:p>
                      <a:pPr indent="0" lvl="0" marL="0" marR="0" rtl="0" algn="l">
                        <a:lnSpc>
                          <a:spcPct val="100000"/>
                        </a:lnSpc>
                        <a:spcBef>
                          <a:spcPts val="0"/>
                        </a:spcBef>
                        <a:spcAft>
                          <a:spcPts val="0"/>
                        </a:spcAft>
                        <a:buClr>
                          <a:schemeClr val="dk1"/>
                        </a:buClr>
                        <a:buSzPts val="1000"/>
                        <a:buFont typeface="Trebuchet MS"/>
                        <a:buNone/>
                      </a:pPr>
                      <a:r>
                        <a:rPr lang="en" sz="1000" u="none" cap="none" strike="noStrike"/>
                        <a:t>No load current: 1A</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Max current: 5A</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Max load current: 3-6A </a:t>
                      </a:r>
                      <a:endParaRPr sz="1000" u="none" cap="none" strike="noStrike"/>
                    </a:p>
                    <a:p>
                      <a:pPr indent="0" lvl="0" marL="0" marR="0" rtl="0" algn="l">
                        <a:lnSpc>
                          <a:spcPct val="100000"/>
                        </a:lnSpc>
                        <a:spcBef>
                          <a:spcPts val="0"/>
                        </a:spcBef>
                        <a:spcAft>
                          <a:spcPts val="0"/>
                        </a:spcAft>
                        <a:buClr>
                          <a:schemeClr val="dk1"/>
                        </a:buClr>
                        <a:buSzPts val="1000"/>
                        <a:buFont typeface="Trebuchet MS"/>
                        <a:buNone/>
                      </a:pPr>
                      <a:r>
                        <a:rPr lang="en" sz="1000" u="none" cap="none" strike="noStrike"/>
                        <a:t>No load current: 1.5-3A</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540700">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Load Capacity</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Dynamic load is equal to static load. Load options (lbs): 35/50/75/110/150 </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Load capacity options: (lbs); 200/500/800</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Dynamic Load capacity options: (lbs) 60/110/160</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434100">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Pushing Force</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Pushing force:: (lbs)</a:t>
                      </a:r>
                      <a:endParaRPr sz="1000" u="none" cap="none" strike="noStrike"/>
                    </a:p>
                    <a:p>
                      <a:pPr indent="0" lvl="0" marL="0" marR="0" rtl="0" algn="l">
                        <a:lnSpc>
                          <a:spcPct val="100000"/>
                        </a:lnSpc>
                        <a:spcBef>
                          <a:spcPts val="0"/>
                        </a:spcBef>
                        <a:spcAft>
                          <a:spcPts val="0"/>
                        </a:spcAft>
                        <a:buClr>
                          <a:schemeClr val="dk1"/>
                        </a:buClr>
                        <a:buSzPts val="1000"/>
                        <a:buFont typeface="Trebuchet MS"/>
                        <a:buNone/>
                      </a:pPr>
                      <a:r>
                        <a:rPr lang="en" sz="1000" u="none" cap="none" strike="noStrike"/>
                        <a:t>35/50/75/110/150</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Pushing force: (lbs)</a:t>
                      </a:r>
                      <a:endParaRPr sz="1000" u="none" cap="none" strike="noStrike"/>
                    </a:p>
                    <a:p>
                      <a:pPr indent="0" lvl="0" marL="0" marR="0" rtl="0" algn="l">
                        <a:lnSpc>
                          <a:spcPct val="100000"/>
                        </a:lnSpc>
                        <a:spcBef>
                          <a:spcPts val="0"/>
                        </a:spcBef>
                        <a:spcAft>
                          <a:spcPts val="0"/>
                        </a:spcAft>
                        <a:buClr>
                          <a:schemeClr val="dk1"/>
                        </a:buClr>
                        <a:buSzPts val="1000"/>
                        <a:buFont typeface="Trebuchet MS"/>
                        <a:buNone/>
                      </a:pPr>
                      <a:r>
                        <a:rPr lang="en" sz="1000" u="none" cap="none" strike="noStrike"/>
                        <a:t>35/200/400</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Pushing force: (lbs)</a:t>
                      </a:r>
                      <a:endParaRPr sz="1000" u="none" cap="none" strike="noStrike"/>
                    </a:p>
                    <a:p>
                      <a:pPr indent="0" lvl="0" marL="0" marR="0" rtl="0" algn="l">
                        <a:lnSpc>
                          <a:spcPct val="100000"/>
                        </a:lnSpc>
                        <a:spcBef>
                          <a:spcPts val="0"/>
                        </a:spcBef>
                        <a:spcAft>
                          <a:spcPts val="0"/>
                        </a:spcAft>
                        <a:buClr>
                          <a:schemeClr val="dk1"/>
                        </a:buClr>
                        <a:buSzPts val="1000"/>
                        <a:buFont typeface="Trebuchet MS"/>
                        <a:buNone/>
                      </a:pPr>
                      <a:r>
                        <a:rPr lang="en" sz="1000" u="none" cap="none" strike="noStrike"/>
                        <a:t>60/110/160</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202850">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Price</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$150.00</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$159.99</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$145.00</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397275">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Speed</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Non-Load speeds (in/sec):2.0/1.14/0.95/0.79/0.37</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Non-load speeds: (in/sec) 2.0/0.3/0.3</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Non-load speeds: (mm/sec) 50/30/20</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522275">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Feedback System</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Yes, Potentiometer system</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Yes, Optical sensor system</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Yes, Potentiometer system.</a:t>
                      </a:r>
                      <a:endParaRPr sz="1000" u="none" cap="none" strike="noStrike"/>
                    </a:p>
                    <a:p>
                      <a:pPr indent="0" lvl="0" marL="0" marR="0" rtl="0" algn="l">
                        <a:lnSpc>
                          <a:spcPct val="100000"/>
                        </a:lnSpc>
                        <a:spcBef>
                          <a:spcPts val="0"/>
                        </a:spcBef>
                        <a:spcAft>
                          <a:spcPts val="0"/>
                        </a:spcAft>
                        <a:buClr>
                          <a:schemeClr val="dk1"/>
                        </a:buClr>
                        <a:buSzPts val="1000"/>
                        <a:buFont typeface="Trebuchet MS"/>
                        <a:buNone/>
                      </a:pPr>
                      <a:r>
                        <a:rPr lang="en" sz="1000" u="none" cap="none" strike="noStrike"/>
                        <a:t>Also include internal limit switches</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bl>
          </a:graphicData>
        </a:graphic>
      </p:graphicFrame>
      <p:pic>
        <p:nvPicPr>
          <p:cNvPr id="260" name="Google Shape;260;p7"/>
          <p:cNvPicPr preferRelativeResize="0"/>
          <p:nvPr/>
        </p:nvPicPr>
        <p:blipFill rotWithShape="1">
          <a:blip r:embed="rId3">
            <a:alphaModFix/>
          </a:blip>
          <a:srcRect b="0" l="0" r="0" t="0"/>
          <a:stretch/>
        </p:blipFill>
        <p:spPr>
          <a:xfrm>
            <a:off x="178162" y="3450738"/>
            <a:ext cx="1408075" cy="1408075"/>
          </a:xfrm>
          <a:prstGeom prst="rect">
            <a:avLst/>
          </a:prstGeom>
          <a:noFill/>
          <a:ln>
            <a:noFill/>
          </a:ln>
        </p:spPr>
      </p:pic>
      <p:sp>
        <p:nvSpPr>
          <p:cNvPr id="261" name="Google Shape;261;p7"/>
          <p:cNvSpPr txBox="1"/>
          <p:nvPr/>
        </p:nvSpPr>
        <p:spPr>
          <a:xfrm>
            <a:off x="1470625" y="3302925"/>
            <a:ext cx="2501400" cy="1939200"/>
          </a:xfrm>
          <a:prstGeom prst="rect">
            <a:avLst/>
          </a:prstGeom>
          <a:noFill/>
          <a:ln>
            <a:noFill/>
          </a:ln>
        </p:spPr>
        <p:txBody>
          <a:bodyPr anchorCtr="0" anchor="t" bIns="91425" lIns="91425" spcFirstLastPara="1" rIns="91425" wrap="square" tIns="91425">
            <a:noAutofit/>
          </a:bodyPr>
          <a:lstStyle/>
          <a:p>
            <a:pPr indent="-304800" lvl="0" marL="457200" marR="0" rtl="0" algn="l">
              <a:spcBef>
                <a:spcPts val="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This model has the best trade off efficiency between load capacity and speed.</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It was also the most cost effective.</a:t>
            </a:r>
            <a:endParaRPr b="0" i="0" sz="1200" u="none" cap="none" strike="noStrike">
              <a:solidFill>
                <a:schemeClr val="dk2"/>
              </a:solidFill>
              <a:latin typeface="Trebuchet MS"/>
              <a:ea typeface="Trebuchet MS"/>
              <a:cs typeface="Trebuchet MS"/>
              <a:sym typeface="Trebuchet MS"/>
            </a:endParaRPr>
          </a:p>
          <a:p>
            <a:pPr indent="-304800" lvl="0" marL="457200" marR="0" rtl="0" algn="l">
              <a:spcBef>
                <a:spcPts val="1000"/>
              </a:spcBef>
              <a:spcAft>
                <a:spcPts val="0"/>
              </a:spcAft>
              <a:buClr>
                <a:schemeClr val="dk2"/>
              </a:buClr>
              <a:buSzPts val="1200"/>
              <a:buFont typeface="Trebuchet MS"/>
              <a:buChar char="●"/>
            </a:pPr>
            <a:r>
              <a:rPr b="0" i="0" lang="en" sz="1200" u="none" cap="none" strike="noStrike">
                <a:solidFill>
                  <a:schemeClr val="dk2"/>
                </a:solidFill>
                <a:latin typeface="Trebuchet MS"/>
                <a:ea typeface="Trebuchet MS"/>
                <a:cs typeface="Trebuchet MS"/>
                <a:sym typeface="Trebuchet MS"/>
              </a:rPr>
              <a:t>Feedback system was included</a:t>
            </a:r>
            <a:endParaRPr b="0" i="0" sz="1200" u="none" cap="none" strike="noStrike">
              <a:solidFill>
                <a:schemeClr val="dk2"/>
              </a:solidFill>
              <a:latin typeface="Trebuchet MS"/>
              <a:ea typeface="Trebuchet MS"/>
              <a:cs typeface="Trebuchet MS"/>
              <a:sym typeface="Trebuchet MS"/>
            </a:endParaRPr>
          </a:p>
        </p:txBody>
      </p:sp>
      <p:sp>
        <p:nvSpPr>
          <p:cNvPr id="262" name="Google Shape;262;p7"/>
          <p:cNvSpPr txBox="1"/>
          <p:nvPr/>
        </p:nvSpPr>
        <p:spPr>
          <a:xfrm>
            <a:off x="0" y="3100075"/>
            <a:ext cx="2116800" cy="247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800"/>
              <a:buFont typeface="Trebuchet MS"/>
              <a:buNone/>
            </a:pPr>
            <a:r>
              <a:rPr b="1" i="0" lang="en" sz="800" u="none" cap="none" strike="noStrike">
                <a:solidFill>
                  <a:schemeClr val="dk2"/>
                </a:solidFill>
                <a:latin typeface="Trebuchet MS"/>
                <a:ea typeface="Trebuchet MS"/>
                <a:cs typeface="Trebuchet MS"/>
                <a:sym typeface="Trebuchet MS"/>
              </a:rPr>
              <a:t>Electric Linear Actuator Model 0041670</a:t>
            </a:r>
            <a:endParaRPr b="1" i="0" sz="800" u="none" cap="none" strike="noStrike">
              <a:solidFill>
                <a:schemeClr val="dk2"/>
              </a:solidFill>
              <a:latin typeface="Trebuchet MS"/>
              <a:ea typeface="Trebuchet MS"/>
              <a:cs typeface="Trebuchet MS"/>
              <a:sym typeface="Trebuchet MS"/>
            </a:endParaRPr>
          </a:p>
        </p:txBody>
      </p:sp>
      <p:pic>
        <p:nvPicPr>
          <p:cNvPr id="263" name="Google Shape;263;p7"/>
          <p:cNvPicPr preferRelativeResize="0"/>
          <p:nvPr/>
        </p:nvPicPr>
        <p:blipFill rotWithShape="1">
          <a:blip r:embed="rId4">
            <a:alphaModFix/>
          </a:blip>
          <a:srcRect b="0" l="0" r="0" t="0"/>
          <a:stretch/>
        </p:blipFill>
        <p:spPr>
          <a:xfrm>
            <a:off x="8567100" y="0"/>
            <a:ext cx="576900" cy="577500"/>
          </a:xfrm>
          <a:prstGeom prst="ellipse">
            <a:avLst/>
          </a:prstGeom>
          <a:noFill/>
          <a:ln>
            <a:noFill/>
          </a:ln>
        </p:spPr>
      </p:pic>
      <p:cxnSp>
        <p:nvCxnSpPr>
          <p:cNvPr id="264" name="Google Shape;264;p7"/>
          <p:cNvCxnSpPr/>
          <p:nvPr/>
        </p:nvCxnSpPr>
        <p:spPr>
          <a:xfrm flipH="1" rot="10800000">
            <a:off x="270700" y="558925"/>
            <a:ext cx="4002300" cy="105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8"/>
          <p:cNvSpPr txBox="1"/>
          <p:nvPr>
            <p:ph type="ctrTitle"/>
          </p:nvPr>
        </p:nvSpPr>
        <p:spPr>
          <a:xfrm>
            <a:off x="272100" y="121075"/>
            <a:ext cx="5246700" cy="525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990"/>
              <a:buFont typeface="Trebuchet MS"/>
              <a:buNone/>
            </a:pPr>
            <a:r>
              <a:rPr b="1" lang="en" sz="2500">
                <a:solidFill>
                  <a:schemeClr val="dk1"/>
                </a:solidFill>
              </a:rPr>
              <a:t>Motor Controller Selection</a:t>
            </a:r>
            <a:endParaRPr b="1" sz="2500">
              <a:solidFill>
                <a:schemeClr val="dk1"/>
              </a:solidFill>
            </a:endParaRPr>
          </a:p>
        </p:txBody>
      </p:sp>
      <p:sp>
        <p:nvSpPr>
          <p:cNvPr id="270" name="Google Shape;270;p8"/>
          <p:cNvSpPr txBox="1"/>
          <p:nvPr>
            <p:ph idx="1" type="subTitle"/>
          </p:nvPr>
        </p:nvSpPr>
        <p:spPr>
          <a:xfrm>
            <a:off x="326425" y="689900"/>
            <a:ext cx="4201800" cy="17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960"/>
              <a:buNone/>
            </a:pPr>
            <a:r>
              <a:rPr lang="en" sz="1200">
                <a:solidFill>
                  <a:schemeClr val="dk2"/>
                </a:solidFill>
              </a:rPr>
              <a:t>Our Criteria:</a:t>
            </a:r>
            <a:endParaRPr sz="1200">
              <a:solidFill>
                <a:schemeClr val="dk2"/>
              </a:solidFill>
            </a:endParaRPr>
          </a:p>
          <a:p>
            <a:pPr indent="-285750" lvl="0" marL="457200" rtl="0" algn="l">
              <a:spcBef>
                <a:spcPts val="0"/>
              </a:spcBef>
              <a:spcAft>
                <a:spcPts val="0"/>
              </a:spcAft>
              <a:buClr>
                <a:schemeClr val="dk2"/>
              </a:buClr>
              <a:buSzPts val="900"/>
              <a:buChar char="●"/>
            </a:pPr>
            <a:r>
              <a:rPr lang="en" sz="1000">
                <a:solidFill>
                  <a:schemeClr val="dk2"/>
                </a:solidFill>
              </a:rPr>
              <a:t>Considering the peak current, or stall current, the driver must have 30% greater rating than the motors (6A per motor).</a:t>
            </a:r>
            <a:endParaRPr sz="1000">
              <a:solidFill>
                <a:schemeClr val="dk2"/>
              </a:solidFill>
            </a:endParaRPr>
          </a:p>
          <a:p>
            <a:pPr indent="-292100" lvl="0" marL="457200" rtl="0" algn="l">
              <a:spcBef>
                <a:spcPts val="1000"/>
              </a:spcBef>
              <a:spcAft>
                <a:spcPts val="0"/>
              </a:spcAft>
              <a:buClr>
                <a:schemeClr val="dk2"/>
              </a:buClr>
              <a:buSzPts val="1000"/>
              <a:buChar char="●"/>
            </a:pPr>
            <a:r>
              <a:rPr lang="en" sz="1000">
                <a:solidFill>
                  <a:schemeClr val="dk2"/>
                </a:solidFill>
              </a:rPr>
              <a:t>Dual function motor controller</a:t>
            </a:r>
            <a:endParaRPr sz="1000">
              <a:solidFill>
                <a:schemeClr val="dk2"/>
              </a:solidFill>
            </a:endParaRPr>
          </a:p>
          <a:p>
            <a:pPr indent="-292100" lvl="0" marL="457200" rtl="0" algn="l">
              <a:spcBef>
                <a:spcPts val="1000"/>
              </a:spcBef>
              <a:spcAft>
                <a:spcPts val="0"/>
              </a:spcAft>
              <a:buClr>
                <a:schemeClr val="dk2"/>
              </a:buClr>
              <a:buSzPts val="1000"/>
              <a:buChar char="●"/>
            </a:pPr>
            <a:r>
              <a:rPr lang="en" sz="1000">
                <a:solidFill>
                  <a:schemeClr val="dk2"/>
                </a:solidFill>
              </a:rPr>
              <a:t>Support PWM, for speed synchronization of the actuators.</a:t>
            </a:r>
            <a:endParaRPr sz="1000">
              <a:solidFill>
                <a:schemeClr val="dk2"/>
              </a:solidFill>
            </a:endParaRPr>
          </a:p>
          <a:p>
            <a:pPr indent="-292100" lvl="0" marL="457200" rtl="0" algn="l">
              <a:spcBef>
                <a:spcPts val="1000"/>
              </a:spcBef>
              <a:spcAft>
                <a:spcPts val="0"/>
              </a:spcAft>
              <a:buClr>
                <a:schemeClr val="dk2"/>
              </a:buClr>
              <a:buSzPts val="1000"/>
              <a:buChar char="●"/>
            </a:pPr>
            <a:r>
              <a:rPr lang="en" sz="1000">
                <a:solidFill>
                  <a:schemeClr val="dk2"/>
                </a:solidFill>
              </a:rPr>
              <a:t>Same logic input as the MCU (3.3V)</a:t>
            </a:r>
            <a:endParaRPr sz="1000">
              <a:solidFill>
                <a:schemeClr val="dk2"/>
              </a:solidFill>
            </a:endParaRPr>
          </a:p>
          <a:p>
            <a:pPr indent="-292100" lvl="0" marL="457200" rtl="0" algn="l">
              <a:spcBef>
                <a:spcPts val="1000"/>
              </a:spcBef>
              <a:spcAft>
                <a:spcPts val="1000"/>
              </a:spcAft>
              <a:buClr>
                <a:schemeClr val="dk2"/>
              </a:buClr>
              <a:buSzPts val="1000"/>
              <a:buChar char="●"/>
            </a:pPr>
            <a:r>
              <a:rPr lang="en" sz="1000">
                <a:solidFill>
                  <a:schemeClr val="dk2"/>
                </a:solidFill>
              </a:rPr>
              <a:t>Price and availability were the last considerations.</a:t>
            </a:r>
            <a:endParaRPr sz="1000">
              <a:solidFill>
                <a:schemeClr val="dk2"/>
              </a:solidFill>
            </a:endParaRPr>
          </a:p>
        </p:txBody>
      </p:sp>
      <p:graphicFrame>
        <p:nvGraphicFramePr>
          <p:cNvPr id="271" name="Google Shape;271;p8"/>
          <p:cNvGraphicFramePr/>
          <p:nvPr/>
        </p:nvGraphicFramePr>
        <p:xfrm>
          <a:off x="362275" y="2649413"/>
          <a:ext cx="3000000" cy="3000000"/>
        </p:xfrm>
        <a:graphic>
          <a:graphicData uri="http://schemas.openxmlformats.org/drawingml/2006/table">
            <a:tbl>
              <a:tblPr>
                <a:noFill/>
                <a:tableStyleId>{DF1B5C0F-08DA-45F8-95B9-79A3A3C643A0}</a:tableStyleId>
              </a:tblPr>
              <a:tblGrid>
                <a:gridCol w="1968650"/>
                <a:gridCol w="1973600"/>
                <a:gridCol w="1999125"/>
                <a:gridCol w="2222700"/>
              </a:tblGrid>
              <a:tr h="281000">
                <a:tc>
                  <a:txBody>
                    <a:bodyPr/>
                    <a:lstStyle/>
                    <a:p>
                      <a:pPr indent="0" lvl="0" marL="0" marR="0" rtl="0" algn="just">
                        <a:lnSpc>
                          <a:spcPct val="100000"/>
                        </a:lnSpc>
                        <a:spcBef>
                          <a:spcPts val="0"/>
                        </a:spcBef>
                        <a:spcAft>
                          <a:spcPts val="0"/>
                        </a:spcAft>
                        <a:buClr>
                          <a:schemeClr val="dk1"/>
                        </a:buClr>
                        <a:buSzPts val="1000"/>
                        <a:buFont typeface="Trebuchet MS"/>
                        <a:buNone/>
                      </a:pPr>
                      <a:r>
                        <a:rPr b="1" lang="en" sz="1000" u="none" cap="none" strike="noStrike"/>
                        <a:t>Motor Controller</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marR="0" rtl="0" algn="just">
                        <a:lnSpc>
                          <a:spcPct val="100000"/>
                        </a:lnSpc>
                        <a:spcBef>
                          <a:spcPts val="0"/>
                        </a:spcBef>
                        <a:spcAft>
                          <a:spcPts val="0"/>
                        </a:spcAft>
                        <a:buClr>
                          <a:schemeClr val="dk1"/>
                        </a:buClr>
                        <a:buSzPts val="1000"/>
                        <a:buFont typeface="Trebuchet MS"/>
                        <a:buNone/>
                      </a:pPr>
                      <a:r>
                        <a:rPr b="1" lang="en" sz="1000" u="none" cap="none" strike="noStrike"/>
                        <a:t>Elecrow</a:t>
                      </a:r>
                      <a:endParaRPr b="1" sz="1000" u="none" cap="none" strike="noStrike"/>
                    </a:p>
                    <a:p>
                      <a:pPr indent="0" lvl="0" marL="0" marR="0" rtl="0" algn="just">
                        <a:lnSpc>
                          <a:spcPct val="100000"/>
                        </a:lnSpc>
                        <a:spcBef>
                          <a:spcPts val="0"/>
                        </a:spcBef>
                        <a:spcAft>
                          <a:spcPts val="0"/>
                        </a:spcAft>
                        <a:buClr>
                          <a:schemeClr val="dk1"/>
                        </a:buClr>
                        <a:buSzPts val="1000"/>
                        <a:buFont typeface="Trebuchet MS"/>
                        <a:buNone/>
                      </a:pPr>
                      <a:r>
                        <a:rPr b="1" lang="en" sz="1000" u="none" cap="none" strike="noStrike"/>
                        <a:t>Model #ACS70028DH</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marR="0" rtl="0" algn="just">
                        <a:lnSpc>
                          <a:spcPct val="100000"/>
                        </a:lnSpc>
                        <a:spcBef>
                          <a:spcPts val="0"/>
                        </a:spcBef>
                        <a:spcAft>
                          <a:spcPts val="0"/>
                        </a:spcAft>
                        <a:buClr>
                          <a:schemeClr val="dk1"/>
                        </a:buClr>
                        <a:buSzPts val="1000"/>
                        <a:buFont typeface="Trebuchet MS"/>
                        <a:buNone/>
                      </a:pPr>
                      <a:r>
                        <a:rPr b="1" lang="en" sz="1000" u="none" cap="none" strike="noStrike"/>
                        <a:t>DFRobot</a:t>
                      </a:r>
                      <a:endParaRPr b="1" sz="1000" u="none" cap="none" strike="noStrike"/>
                    </a:p>
                    <a:p>
                      <a:pPr indent="0" lvl="0" marL="0" marR="0" rtl="0" algn="just">
                        <a:lnSpc>
                          <a:spcPct val="100000"/>
                        </a:lnSpc>
                        <a:spcBef>
                          <a:spcPts val="0"/>
                        </a:spcBef>
                        <a:spcAft>
                          <a:spcPts val="0"/>
                        </a:spcAft>
                        <a:buClr>
                          <a:schemeClr val="dk1"/>
                        </a:buClr>
                        <a:buSzPts val="1000"/>
                        <a:buFont typeface="Trebuchet MS"/>
                        <a:buNone/>
                      </a:pPr>
                      <a:r>
                        <a:rPr b="1" lang="en" sz="1000" u="none" cap="none" strike="noStrike"/>
                        <a:t>Model #DRI0041</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marR="0" rtl="0" algn="just">
                        <a:lnSpc>
                          <a:spcPct val="100000"/>
                        </a:lnSpc>
                        <a:spcBef>
                          <a:spcPts val="0"/>
                        </a:spcBef>
                        <a:spcAft>
                          <a:spcPts val="0"/>
                        </a:spcAft>
                        <a:buClr>
                          <a:schemeClr val="dk1"/>
                        </a:buClr>
                        <a:buSzPts val="1000"/>
                        <a:buFont typeface="Trebuchet MS"/>
                        <a:buNone/>
                      </a:pPr>
                      <a:r>
                        <a:rPr b="1" lang="en" sz="1000" u="none" cap="none" strike="noStrike"/>
                        <a:t>Cytron</a:t>
                      </a:r>
                      <a:endParaRPr b="1" sz="1000" u="none" cap="none" strike="noStrike"/>
                    </a:p>
                    <a:p>
                      <a:pPr indent="0" lvl="0" marL="0" marR="0" rtl="0" algn="just">
                        <a:lnSpc>
                          <a:spcPct val="100000"/>
                        </a:lnSpc>
                        <a:spcBef>
                          <a:spcPts val="0"/>
                        </a:spcBef>
                        <a:spcAft>
                          <a:spcPts val="0"/>
                        </a:spcAft>
                        <a:buClr>
                          <a:schemeClr val="dk1"/>
                        </a:buClr>
                        <a:buSzPts val="1000"/>
                        <a:buFont typeface="Trebuchet MS"/>
                        <a:buNone/>
                      </a:pPr>
                      <a:r>
                        <a:rPr b="1" lang="en" sz="1000" u="none" cap="none" strike="noStrike"/>
                        <a:t>Model # MDD10A</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r>
              <a:tr h="281000">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Motor Supply Voltage</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6-22V</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Input: 6.5-27V</a:t>
                      </a:r>
                      <a:endParaRPr sz="1000" u="none" cap="none" strike="noStrike"/>
                    </a:p>
                    <a:p>
                      <a:pPr indent="0" lvl="0" marL="0" marR="0" rtl="0" algn="l">
                        <a:lnSpc>
                          <a:spcPct val="100000"/>
                        </a:lnSpc>
                        <a:spcBef>
                          <a:spcPts val="0"/>
                        </a:spcBef>
                        <a:spcAft>
                          <a:spcPts val="0"/>
                        </a:spcAft>
                        <a:buClr>
                          <a:schemeClr val="dk1"/>
                        </a:buClr>
                        <a:buSzPts val="1000"/>
                        <a:buFont typeface="Trebuchet MS"/>
                        <a:buNone/>
                      </a:pPr>
                      <a:r>
                        <a:rPr lang="en" sz="1000" u="none" cap="none" strike="noStrike"/>
                        <a:t>Output: 7-24V</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5-30V</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214700">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Continuous Current Rating</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8A per motor</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7A per motor</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10A per motor</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268100">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Peak Current Rating</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15A Total</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50A Total</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30A per motor</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222575">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Logic Input Voltage</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4.5-5.5V</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3-6.5V</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3.3-5V</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417200">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Pin Requirements</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(1) PWM and (2) I/O pins per motor channel</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(1) PWM and (2) I/O pins per motor channel</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(1) PWM and (1) I/O direction pin per motor channel</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421525">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Cost and Availability</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$16.00</a:t>
                      </a:r>
                      <a:endParaRPr sz="1000" u="none" cap="none" strike="noStrike"/>
                    </a:p>
                    <a:p>
                      <a:pPr indent="0" lvl="0" marL="0" marR="0" rtl="0" algn="l">
                        <a:lnSpc>
                          <a:spcPct val="100000"/>
                        </a:lnSpc>
                        <a:spcBef>
                          <a:spcPts val="0"/>
                        </a:spcBef>
                        <a:spcAft>
                          <a:spcPts val="0"/>
                        </a:spcAft>
                        <a:buClr>
                          <a:schemeClr val="dk1"/>
                        </a:buClr>
                        <a:buSzPts val="1000"/>
                        <a:buFont typeface="Trebuchet MS"/>
                        <a:buNone/>
                      </a:pPr>
                      <a:r>
                        <a:rPr lang="en" sz="1000" u="none" cap="none" strike="noStrike"/>
                        <a:t>In stock at elecrow.com</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$21.59 @ RobotShop (1 stock)</a:t>
                      </a:r>
                      <a:br>
                        <a:rPr lang="en" sz="1000" u="none" cap="none" strike="noStrike"/>
                      </a:br>
                      <a:br>
                        <a:rPr lang="en" sz="1000" u="none" cap="none" strike="noStrike"/>
                      </a:b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$23.50 @ Cytron Marketplace (682 in stock)</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r h="281000">
                <a:tc>
                  <a:txBody>
                    <a:bodyPr/>
                    <a:lstStyle/>
                    <a:p>
                      <a:pPr indent="0" lvl="0" marL="0" marR="0" rtl="0" algn="l">
                        <a:lnSpc>
                          <a:spcPct val="100000"/>
                        </a:lnSpc>
                        <a:spcBef>
                          <a:spcPts val="0"/>
                        </a:spcBef>
                        <a:spcAft>
                          <a:spcPts val="0"/>
                        </a:spcAft>
                        <a:buClr>
                          <a:schemeClr val="dk1"/>
                        </a:buClr>
                        <a:buSzPts val="1000"/>
                        <a:buFont typeface="Trebuchet MS"/>
                        <a:buNone/>
                      </a:pPr>
                      <a:r>
                        <a:rPr b="1" lang="en" sz="1000" u="none" cap="none" strike="noStrike"/>
                        <a:t>PWM Frequency</a:t>
                      </a:r>
                      <a:endParaRPr b="1"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Not listed</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Minimum pulse width length of 5 microseconds</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Trebuchet MS"/>
                        <a:buNone/>
                      </a:pPr>
                      <a:r>
                        <a:rPr lang="en" sz="1000" u="none" cap="none" strike="noStrike"/>
                        <a:t>20kHz</a:t>
                      </a:r>
                      <a:endParaRPr sz="1000" u="none" cap="none" strike="noStrike"/>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r>
            </a:tbl>
          </a:graphicData>
        </a:graphic>
      </p:graphicFrame>
      <p:sp>
        <p:nvSpPr>
          <p:cNvPr id="272" name="Google Shape;272;p8"/>
          <p:cNvSpPr txBox="1"/>
          <p:nvPr/>
        </p:nvSpPr>
        <p:spPr>
          <a:xfrm>
            <a:off x="4313425" y="1396125"/>
            <a:ext cx="4835100" cy="1351800"/>
          </a:xfrm>
          <a:prstGeom prst="rect">
            <a:avLst/>
          </a:prstGeom>
          <a:noFill/>
          <a:ln>
            <a:noFill/>
          </a:ln>
        </p:spPr>
        <p:txBody>
          <a:bodyPr anchorCtr="0" anchor="t" bIns="91425" lIns="91425" spcFirstLastPara="1" rIns="91425" wrap="square" tIns="91425">
            <a:noAutofit/>
          </a:bodyPr>
          <a:lstStyle/>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Between this model and the DFRobot, but we went with the Cytron because of availability.</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100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Sufficient amperage ratings</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1000"/>
              </a:spcBef>
              <a:spcAft>
                <a:spcPts val="100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MDD10A includes (4) test buttons, enabling easy prototyping before integration of the actuators.</a:t>
            </a:r>
            <a:endParaRPr b="0" i="0" sz="1000" u="none" cap="none" strike="noStrike">
              <a:solidFill>
                <a:schemeClr val="dk2"/>
              </a:solidFill>
              <a:latin typeface="Trebuchet MS"/>
              <a:ea typeface="Trebuchet MS"/>
              <a:cs typeface="Trebuchet MS"/>
              <a:sym typeface="Trebuchet MS"/>
            </a:endParaRPr>
          </a:p>
        </p:txBody>
      </p:sp>
      <p:pic>
        <p:nvPicPr>
          <p:cNvPr id="273" name="Google Shape;273;p8"/>
          <p:cNvPicPr preferRelativeResize="0"/>
          <p:nvPr/>
        </p:nvPicPr>
        <p:blipFill rotWithShape="1">
          <a:blip r:embed="rId3">
            <a:alphaModFix/>
          </a:blip>
          <a:srcRect b="0" l="0" r="0" t="0"/>
          <a:stretch/>
        </p:blipFill>
        <p:spPr>
          <a:xfrm>
            <a:off x="5518789" y="224049"/>
            <a:ext cx="1495750" cy="1019526"/>
          </a:xfrm>
          <a:prstGeom prst="rect">
            <a:avLst/>
          </a:prstGeom>
          <a:noFill/>
          <a:ln>
            <a:noFill/>
          </a:ln>
        </p:spPr>
      </p:pic>
      <p:sp>
        <p:nvSpPr>
          <p:cNvPr id="274" name="Google Shape;274;p8"/>
          <p:cNvSpPr txBox="1"/>
          <p:nvPr/>
        </p:nvSpPr>
        <p:spPr>
          <a:xfrm>
            <a:off x="5896325" y="1091025"/>
            <a:ext cx="1962000" cy="3051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000"/>
              <a:buFont typeface="Trebuchet MS"/>
              <a:buNone/>
            </a:pPr>
            <a:r>
              <a:rPr b="1" i="0" lang="en" sz="1000" u="none" cap="none" strike="noStrike">
                <a:solidFill>
                  <a:schemeClr val="dk2"/>
                </a:solidFill>
                <a:latin typeface="Trebuchet MS"/>
                <a:ea typeface="Trebuchet MS"/>
                <a:cs typeface="Trebuchet MS"/>
                <a:sym typeface="Trebuchet MS"/>
              </a:rPr>
              <a:t>Cytron Model MDD10A</a:t>
            </a:r>
            <a:endParaRPr b="1" i="0" sz="1000" u="none" cap="none" strike="noStrike">
              <a:solidFill>
                <a:schemeClr val="dk2"/>
              </a:solidFill>
              <a:latin typeface="Trebuchet MS"/>
              <a:ea typeface="Trebuchet MS"/>
              <a:cs typeface="Trebuchet MS"/>
              <a:sym typeface="Trebuchet MS"/>
            </a:endParaRPr>
          </a:p>
        </p:txBody>
      </p:sp>
      <p:pic>
        <p:nvPicPr>
          <p:cNvPr id="275" name="Google Shape;275;p8"/>
          <p:cNvPicPr preferRelativeResize="0"/>
          <p:nvPr/>
        </p:nvPicPr>
        <p:blipFill rotWithShape="1">
          <a:blip r:embed="rId4">
            <a:alphaModFix/>
          </a:blip>
          <a:srcRect b="0" l="0" r="0" t="0"/>
          <a:stretch/>
        </p:blipFill>
        <p:spPr>
          <a:xfrm>
            <a:off x="8567100" y="0"/>
            <a:ext cx="576900" cy="577500"/>
          </a:xfrm>
          <a:prstGeom prst="ellipse">
            <a:avLst/>
          </a:prstGeom>
          <a:noFill/>
          <a:ln>
            <a:noFill/>
          </a:ln>
        </p:spPr>
      </p:pic>
      <p:cxnSp>
        <p:nvCxnSpPr>
          <p:cNvPr id="276" name="Google Shape;276;p8"/>
          <p:cNvCxnSpPr/>
          <p:nvPr/>
        </p:nvCxnSpPr>
        <p:spPr>
          <a:xfrm>
            <a:off x="272100" y="605000"/>
            <a:ext cx="4142100" cy="87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9"/>
          <p:cNvSpPr txBox="1"/>
          <p:nvPr>
            <p:ph type="ctrTitle"/>
          </p:nvPr>
        </p:nvSpPr>
        <p:spPr>
          <a:xfrm>
            <a:off x="311700" y="156525"/>
            <a:ext cx="6195300" cy="525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990"/>
              <a:buFont typeface="Trebuchet MS"/>
              <a:buNone/>
            </a:pPr>
            <a:r>
              <a:rPr b="1" lang="en" sz="2500">
                <a:solidFill>
                  <a:schemeClr val="dk1"/>
                </a:solidFill>
              </a:rPr>
              <a:t>AC/DC Converter Selection</a:t>
            </a:r>
            <a:endParaRPr b="1" sz="2500">
              <a:solidFill>
                <a:schemeClr val="dk1"/>
              </a:solidFill>
            </a:endParaRPr>
          </a:p>
        </p:txBody>
      </p:sp>
      <p:sp>
        <p:nvSpPr>
          <p:cNvPr id="282" name="Google Shape;282;p9"/>
          <p:cNvSpPr txBox="1"/>
          <p:nvPr>
            <p:ph idx="1" type="subTitle"/>
          </p:nvPr>
        </p:nvSpPr>
        <p:spPr>
          <a:xfrm>
            <a:off x="311700" y="675200"/>
            <a:ext cx="4307100" cy="15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960"/>
              <a:buNone/>
            </a:pPr>
            <a:r>
              <a:rPr lang="en" sz="1200">
                <a:solidFill>
                  <a:schemeClr val="dk1"/>
                </a:solidFill>
              </a:rPr>
              <a:t>Our Criteria:</a:t>
            </a:r>
            <a:endParaRPr sz="12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Total power consumption equal 80% or less of the AC/DC converter’s rated current.  (144W/0.8 = 180W)</a:t>
            </a:r>
            <a:endParaRPr sz="1000">
              <a:solidFill>
                <a:schemeClr val="dk1"/>
              </a:solidFill>
            </a:endParaRPr>
          </a:p>
          <a:p>
            <a:pPr indent="0" lvl="0" marL="457200" rtl="0" algn="l">
              <a:spcBef>
                <a:spcPts val="0"/>
              </a:spcBef>
              <a:spcAft>
                <a:spcPts val="0"/>
              </a:spcAft>
              <a:buSzPts val="800"/>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12V DC output that could directly power the actuators.</a:t>
            </a:r>
            <a:endParaRPr sz="1000">
              <a:solidFill>
                <a:schemeClr val="dk1"/>
              </a:solidFill>
            </a:endParaRPr>
          </a:p>
          <a:p>
            <a:pPr indent="0" lvl="0" marL="457200" rtl="0" algn="l">
              <a:spcBef>
                <a:spcPts val="0"/>
              </a:spcBef>
              <a:spcAft>
                <a:spcPts val="0"/>
              </a:spcAft>
              <a:buSzPts val="800"/>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Internal overload and short circuit protection </a:t>
            </a:r>
            <a:endParaRPr sz="1000">
              <a:solidFill>
                <a:schemeClr val="dk1"/>
              </a:solidFill>
            </a:endParaRPr>
          </a:p>
          <a:p>
            <a:pPr indent="0" lvl="0" marL="457200" rtl="0" algn="l">
              <a:spcBef>
                <a:spcPts val="0"/>
              </a:spcBef>
              <a:spcAft>
                <a:spcPts val="0"/>
              </a:spcAft>
              <a:buSzPts val="800"/>
              <a:buNone/>
            </a:pPr>
            <a:r>
              <a:t/>
            </a:r>
            <a:endParaRPr sz="1000">
              <a:solidFill>
                <a:schemeClr val="dk1"/>
              </a:solidFill>
            </a:endParaRPr>
          </a:p>
          <a:p>
            <a:pPr indent="-292100" lvl="0" marL="457200" rtl="0" algn="l">
              <a:spcBef>
                <a:spcPts val="0"/>
              </a:spcBef>
              <a:spcAft>
                <a:spcPts val="0"/>
              </a:spcAft>
              <a:buClr>
                <a:schemeClr val="dk1"/>
              </a:buClr>
              <a:buSzPts val="1000"/>
              <a:buChar char="●"/>
            </a:pPr>
            <a:r>
              <a:rPr lang="en" sz="1000">
                <a:solidFill>
                  <a:schemeClr val="dk1"/>
                </a:solidFill>
              </a:rPr>
              <a:t>Pricing and availability</a:t>
            </a:r>
            <a:endParaRPr sz="1000">
              <a:solidFill>
                <a:schemeClr val="dk1"/>
              </a:solidFill>
            </a:endParaRPr>
          </a:p>
        </p:txBody>
      </p:sp>
      <p:graphicFrame>
        <p:nvGraphicFramePr>
          <p:cNvPr id="283" name="Google Shape;283;p9"/>
          <p:cNvGraphicFramePr/>
          <p:nvPr/>
        </p:nvGraphicFramePr>
        <p:xfrm>
          <a:off x="4866775" y="839525"/>
          <a:ext cx="3000000" cy="3000000"/>
        </p:xfrm>
        <a:graphic>
          <a:graphicData uri="http://schemas.openxmlformats.org/drawingml/2006/table">
            <a:tbl>
              <a:tblPr>
                <a:noFill/>
                <a:tableStyleId>{DF1B5C0F-08DA-45F8-95B9-79A3A3C643A0}</a:tableStyleId>
              </a:tblPr>
              <a:tblGrid>
                <a:gridCol w="953150"/>
                <a:gridCol w="1068025"/>
                <a:gridCol w="960025"/>
                <a:gridCol w="1115300"/>
              </a:tblGrid>
              <a:tr h="523650">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AC/DC Converter</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LEDWholesalers</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Product 3262-12V</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Linear Electric Actuators: Model 0010128</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Mean Well USA Inc. GSM220A12-R7B</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CCCCC"/>
                    </a:solidFill>
                  </a:tcPr>
                </a:tc>
              </a:tr>
              <a:tr h="266550">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Watt/Current Rating</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240 Watts</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20 Amps</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240 Watts</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20 Amps</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180 Watts</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15 Amps</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69150">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Efficiency</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Not listed</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Not listed</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90%</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75325">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Converter type</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Linear Converter</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 </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Switching Converter</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Linear Converter</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87600">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Connection types</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Barrel type 5.5x2.1mm DC Connector. With a 2.5mm adapter.</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 </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Screw type,</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Input and Output leads are sold separately</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Power DIN 4Pin connector, Input lead sold separately</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99800">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Pricing and Availability</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$45.00-$47.00</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458 available from LEDWholesalers</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$40.00</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Available at Linear Electric Actuators</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$85.37</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145 available at Digikey</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666375">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Misc. Features</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Short circuit protection</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Automatic thermal and overload cut-off</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Short circuit protection</a:t>
                      </a:r>
                      <a:endParaRPr sz="10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Overload and over voltage protection. Built in cooling fan</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1000"/>
                        <a:buFont typeface="Times New Roman"/>
                        <a:buNone/>
                      </a:pPr>
                      <a:r>
                        <a:rPr lang="en" sz="1000" u="none" cap="none" strike="noStrike">
                          <a:latin typeface="Times New Roman"/>
                          <a:ea typeface="Times New Roman"/>
                          <a:cs typeface="Times New Roman"/>
                          <a:sym typeface="Times New Roman"/>
                        </a:rPr>
                        <a:t>Overload, over temperature, and over voltage protection.</a:t>
                      </a:r>
                      <a:endParaRPr sz="1000" u="none" cap="none" strike="noStrike">
                        <a:latin typeface="Times New Roman"/>
                        <a:ea typeface="Times New Roman"/>
                        <a:cs typeface="Times New Roman"/>
                        <a:sym typeface="Times New Roman"/>
                      </a:endParaRPr>
                    </a:p>
                  </a:txBody>
                  <a:tcPr marT="0" marB="0"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
        <p:nvSpPr>
          <p:cNvPr id="284" name="Google Shape;284;p9"/>
          <p:cNvSpPr txBox="1"/>
          <p:nvPr/>
        </p:nvSpPr>
        <p:spPr>
          <a:xfrm>
            <a:off x="417000" y="3718150"/>
            <a:ext cx="4096500" cy="12966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2"/>
              </a:buClr>
              <a:buSzPts val="1000"/>
              <a:buFont typeface="Trebuchet MS"/>
              <a:buNone/>
            </a:pPr>
            <a:r>
              <a:rPr b="0" i="0" lang="en" sz="1000" u="none" cap="none" strike="noStrike">
                <a:solidFill>
                  <a:schemeClr val="dk2"/>
                </a:solidFill>
                <a:latin typeface="Trebuchet MS"/>
                <a:ea typeface="Trebuchet MS"/>
                <a:cs typeface="Trebuchet MS"/>
                <a:sym typeface="Trebuchet MS"/>
              </a:rPr>
              <a:t>We chose the 3262-12V adapter from LEDWholesalers:</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Sufficient Power </a:t>
            </a:r>
            <a:endParaRPr b="0" i="0" sz="1000" u="none" cap="none" strike="noStrike">
              <a:solidFill>
                <a:schemeClr val="dk2"/>
              </a:solidFill>
              <a:latin typeface="Trebuchet MS"/>
              <a:ea typeface="Trebuchet MS"/>
              <a:cs typeface="Trebuchet MS"/>
              <a:sym typeface="Trebuchet MS"/>
            </a:endParaRPr>
          </a:p>
          <a:p>
            <a:pPr indent="0" lvl="0" marL="457200" marR="0" rtl="0" algn="l">
              <a:spcBef>
                <a:spcPts val="0"/>
              </a:spcBef>
              <a:spcAft>
                <a:spcPts val="0"/>
              </a:spcAft>
              <a:buClr>
                <a:schemeClr val="dk1"/>
              </a:buClr>
              <a:buSzPts val="1000"/>
              <a:buFont typeface="Trebuchet MS"/>
              <a:buNone/>
            </a:pPr>
            <a:r>
              <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Cost effective</a:t>
            </a:r>
            <a:endParaRPr b="0" i="0" sz="1000" u="none" cap="none" strike="noStrike">
              <a:solidFill>
                <a:schemeClr val="dk2"/>
              </a:solidFill>
              <a:latin typeface="Trebuchet MS"/>
              <a:ea typeface="Trebuchet MS"/>
              <a:cs typeface="Trebuchet MS"/>
              <a:sym typeface="Trebuchet MS"/>
            </a:endParaRPr>
          </a:p>
          <a:p>
            <a:pPr indent="0" lvl="0" marL="457200" marR="0" rtl="0" algn="l">
              <a:spcBef>
                <a:spcPts val="0"/>
              </a:spcBef>
              <a:spcAft>
                <a:spcPts val="0"/>
              </a:spcAft>
              <a:buClr>
                <a:schemeClr val="dk1"/>
              </a:buClr>
              <a:buSzPts val="1000"/>
              <a:buFont typeface="Trebuchet MS"/>
              <a:buNone/>
            </a:pPr>
            <a:r>
              <a:t/>
            </a:r>
            <a:endParaRPr b="0" i="0" sz="1000" u="none" cap="none" strike="noStrike">
              <a:solidFill>
                <a:schemeClr val="dk2"/>
              </a:solidFill>
              <a:latin typeface="Trebuchet MS"/>
              <a:ea typeface="Trebuchet MS"/>
              <a:cs typeface="Trebuchet MS"/>
              <a:sym typeface="Trebuchet MS"/>
            </a:endParaRPr>
          </a:p>
          <a:p>
            <a:pPr indent="-292100" lvl="0" marL="457200" marR="0" rtl="0" algn="l">
              <a:spcBef>
                <a:spcPts val="0"/>
              </a:spcBef>
              <a:spcAft>
                <a:spcPts val="0"/>
              </a:spcAft>
              <a:buClr>
                <a:schemeClr val="dk2"/>
              </a:buClr>
              <a:buSzPts val="1000"/>
              <a:buFont typeface="Trebuchet MS"/>
              <a:buChar char="●"/>
            </a:pPr>
            <a:r>
              <a:rPr b="0" i="0" lang="en" sz="1000" u="none" cap="none" strike="noStrike">
                <a:solidFill>
                  <a:schemeClr val="dk2"/>
                </a:solidFill>
                <a:latin typeface="Trebuchet MS"/>
                <a:ea typeface="Trebuchet MS"/>
                <a:cs typeface="Trebuchet MS"/>
                <a:sym typeface="Trebuchet MS"/>
              </a:rPr>
              <a:t>Easy connection</a:t>
            </a:r>
            <a:endParaRPr b="0" i="0" sz="1000" u="none" cap="none" strike="noStrike">
              <a:solidFill>
                <a:schemeClr val="dk2"/>
              </a:solidFill>
              <a:latin typeface="Trebuchet MS"/>
              <a:ea typeface="Trebuchet MS"/>
              <a:cs typeface="Trebuchet MS"/>
              <a:sym typeface="Trebuchet MS"/>
            </a:endParaRPr>
          </a:p>
        </p:txBody>
      </p:sp>
      <p:pic>
        <p:nvPicPr>
          <p:cNvPr id="285" name="Google Shape;285;p9"/>
          <p:cNvPicPr preferRelativeResize="0"/>
          <p:nvPr/>
        </p:nvPicPr>
        <p:blipFill rotWithShape="1">
          <a:blip r:embed="rId3">
            <a:alphaModFix/>
          </a:blip>
          <a:srcRect b="0" l="0" r="0" t="0"/>
          <a:stretch/>
        </p:blipFill>
        <p:spPr>
          <a:xfrm>
            <a:off x="459350" y="2256800"/>
            <a:ext cx="1692776" cy="1296600"/>
          </a:xfrm>
          <a:prstGeom prst="rect">
            <a:avLst/>
          </a:prstGeom>
          <a:noFill/>
          <a:ln>
            <a:noFill/>
          </a:ln>
        </p:spPr>
      </p:pic>
      <p:pic>
        <p:nvPicPr>
          <p:cNvPr id="286" name="Google Shape;286;p9"/>
          <p:cNvPicPr preferRelativeResize="0"/>
          <p:nvPr/>
        </p:nvPicPr>
        <p:blipFill rotWithShape="1">
          <a:blip r:embed="rId4">
            <a:alphaModFix/>
          </a:blip>
          <a:srcRect b="0" l="0" r="0" t="0"/>
          <a:stretch/>
        </p:blipFill>
        <p:spPr>
          <a:xfrm>
            <a:off x="2695814" y="2326200"/>
            <a:ext cx="1627274" cy="1157799"/>
          </a:xfrm>
          <a:prstGeom prst="rect">
            <a:avLst/>
          </a:prstGeom>
          <a:noFill/>
          <a:ln>
            <a:noFill/>
          </a:ln>
        </p:spPr>
      </p:pic>
      <p:pic>
        <p:nvPicPr>
          <p:cNvPr id="287" name="Google Shape;287;p9"/>
          <p:cNvPicPr preferRelativeResize="0"/>
          <p:nvPr/>
        </p:nvPicPr>
        <p:blipFill rotWithShape="1">
          <a:blip r:embed="rId5">
            <a:alphaModFix/>
          </a:blip>
          <a:srcRect b="0" l="0" r="0" t="0"/>
          <a:stretch/>
        </p:blipFill>
        <p:spPr>
          <a:xfrm>
            <a:off x="8567100" y="0"/>
            <a:ext cx="576900" cy="577500"/>
          </a:xfrm>
          <a:prstGeom prst="ellipse">
            <a:avLst/>
          </a:prstGeom>
          <a:noFill/>
          <a:ln>
            <a:noFill/>
          </a:ln>
        </p:spPr>
      </p:pic>
      <p:cxnSp>
        <p:nvCxnSpPr>
          <p:cNvPr id="288" name="Google Shape;288;p9"/>
          <p:cNvCxnSpPr/>
          <p:nvPr/>
        </p:nvCxnSpPr>
        <p:spPr>
          <a:xfrm>
            <a:off x="274500" y="681825"/>
            <a:ext cx="4334400" cy="2100"/>
          </a:xfrm>
          <a:prstGeom prst="straightConnector1">
            <a:avLst/>
          </a:prstGeom>
          <a:noFill/>
          <a:ln cap="flat" cmpd="sng" w="28575">
            <a:solidFill>
              <a:schemeClr val="accent2"/>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
  <a:themeElements>
    <a:clrScheme name="Yellow Orang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