
<file path=[Content_Types].xml><?xml version="1.0" encoding="utf-8"?>
<Types xmlns="http://schemas.openxmlformats.org/package/2006/content-types">
  <Default Extension="fntdata" ContentType="application/x-fontdata"/>
  <Default Extension="jpg" ContentType="image/jpeg"/>
  <Default Extension="m4a" ContentType="audio/mp4"/>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1.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3"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9144000" cy="5143500" type="screen16x9"/>
  <p:notesSz cx="6858000" cy="9144000"/>
  <p:embeddedFontLst>
    <p:embeddedFont>
      <p:font typeface="Aboreto" panose="020B0604020202020204" charset="0"/>
      <p:regular r:id="rId30"/>
    </p:embeddedFont>
    <p:embeddedFont>
      <p:font typeface="Archivo" panose="020B0604020202020204" charset="0"/>
      <p:regular r:id="rId31"/>
      <p:bold r:id="rId32"/>
      <p:italic r:id="rId33"/>
      <p:boldItalic r:id="rId34"/>
    </p:embeddedFont>
    <p:embeddedFont>
      <p:font typeface="Darker Grotesque" panose="020B0604020202020204" charset="0"/>
      <p:regular r:id="rId35"/>
      <p:bold r:id="rId36"/>
    </p:embeddedFont>
    <p:embeddedFont>
      <p:font typeface="Darker Grotesque Medium" panose="020B0604020202020204" charset="0"/>
      <p:regular r:id="rId37"/>
      <p:bold r:id="rId38"/>
    </p:embeddedFont>
    <p:embeddedFont>
      <p:font typeface="IBM Plex Sans" panose="020B0503050203000203" pitchFamily="34" charset="0"/>
      <p:regular r:id="rId39"/>
      <p:bold r:id="rId40"/>
      <p:italic r:id="rId41"/>
      <p:boldItalic r:id="rId42"/>
    </p:embeddedFont>
    <p:embeddedFont>
      <p:font typeface="Shrikhand" panose="020B0604020202020204" charset="0"/>
      <p:regular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0F732C-B927-492A-8C6C-D4483A65E23D}" v="81" dt="2025-07-16T21:07:00.493"/>
  </p1510:revLst>
</p1510:revInfo>
</file>

<file path=ppt/tableStyles.xml><?xml version="1.0" encoding="utf-8"?>
<a:tblStyleLst xmlns:a="http://schemas.openxmlformats.org/drawingml/2006/main" def="{BAB3392D-1AE1-44A1-99D5-39CDABE242DC}">
  <a:tblStyle styleId="{BAB3392D-1AE1-44A1-99D5-39CDABE242D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1" d="100"/>
          <a:sy n="141" d="100"/>
        </p:scale>
        <p:origin x="1066" y="3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 Montevago" userId="5ccb68b1cfc51047" providerId="LiveId" clId="{620F732C-B927-492A-8C6C-D4483A65E23D}"/>
    <pc:docChg chg="custSel modSld">
      <pc:chgData name="G Montevago" userId="5ccb68b1cfc51047" providerId="LiveId" clId="{620F732C-B927-492A-8C6C-D4483A65E23D}" dt="2025-07-16T22:08:45.261" v="79" actId="1076"/>
      <pc:docMkLst>
        <pc:docMk/>
      </pc:docMkLst>
      <pc:sldChg chg="addSp delSp modSp mod modTransition modAnim modNotes">
        <pc:chgData name="G Montevago" userId="5ccb68b1cfc51047" providerId="LiveId" clId="{620F732C-B927-492A-8C6C-D4483A65E23D}" dt="2025-07-16T22:08:45.261" v="79" actId="1076"/>
        <pc:sldMkLst>
          <pc:docMk/>
          <pc:sldMk cId="0" sldId="256"/>
        </pc:sldMkLst>
        <pc:picChg chg="add del mod">
          <ac:chgData name="G Montevago" userId="5ccb68b1cfc51047" providerId="LiveId" clId="{620F732C-B927-492A-8C6C-D4483A65E23D}" dt="2025-07-16T20:42:30.040" v="17"/>
          <ac:picMkLst>
            <pc:docMk/>
            <pc:sldMk cId="0" sldId="256"/>
            <ac:picMk id="4" creationId="{C762E07E-3D57-7C4B-96EF-6F5E8155B332}"/>
          </ac:picMkLst>
        </pc:picChg>
        <pc:picChg chg="add del mod ord">
          <ac:chgData name="G Montevago" userId="5ccb68b1cfc51047" providerId="LiveId" clId="{620F732C-B927-492A-8C6C-D4483A65E23D}" dt="2025-07-16T20:42:47.688" v="18"/>
          <ac:picMkLst>
            <pc:docMk/>
            <pc:sldMk cId="0" sldId="256"/>
            <ac:picMk id="5" creationId="{81C8A310-6B50-3826-0985-8E43F433A26A}"/>
          </ac:picMkLst>
        </pc:picChg>
        <pc:picChg chg="add mod">
          <ac:chgData name="G Montevago" userId="5ccb68b1cfc51047" providerId="LiveId" clId="{620F732C-B927-492A-8C6C-D4483A65E23D}" dt="2025-07-16T22:08:45.261" v="79" actId="1076"/>
          <ac:picMkLst>
            <pc:docMk/>
            <pc:sldMk cId="0" sldId="256"/>
            <ac:picMk id="6" creationId="{6E8779AE-2098-0C3C-CD37-B420F7356209}"/>
          </ac:picMkLst>
        </pc:picChg>
      </pc:sldChg>
      <pc:sldChg chg="addSp delSp modSp mod modTransition modAnim modNotes">
        <pc:chgData name="G Montevago" userId="5ccb68b1cfc51047" providerId="LiveId" clId="{620F732C-B927-492A-8C6C-D4483A65E23D}" dt="2025-07-16T20:42:47.688" v="18"/>
        <pc:sldMkLst>
          <pc:docMk/>
          <pc:sldMk cId="0" sldId="257"/>
        </pc:sldMkLst>
        <pc:picChg chg="add del mod">
          <ac:chgData name="G Montevago" userId="5ccb68b1cfc51047" providerId="LiveId" clId="{620F732C-B927-492A-8C6C-D4483A65E23D}" dt="2025-07-16T20:42:30.040" v="17"/>
          <ac:picMkLst>
            <pc:docMk/>
            <pc:sldMk cId="0" sldId="257"/>
            <ac:picMk id="3" creationId="{727D8C1D-B285-359E-9F32-F7A853EE3F18}"/>
          </ac:picMkLst>
        </pc:picChg>
        <pc:picChg chg="add del mod ord">
          <ac:chgData name="G Montevago" userId="5ccb68b1cfc51047" providerId="LiveId" clId="{620F732C-B927-492A-8C6C-D4483A65E23D}" dt="2025-07-16T20:42:47.688" v="18"/>
          <ac:picMkLst>
            <pc:docMk/>
            <pc:sldMk cId="0" sldId="257"/>
            <ac:picMk id="4" creationId="{FC816AF2-2B14-7ACD-6F96-5CDF84408973}"/>
          </ac:picMkLst>
        </pc:picChg>
        <pc:picChg chg="add mod">
          <ac:chgData name="G Montevago" userId="5ccb68b1cfc51047" providerId="LiveId" clId="{620F732C-B927-492A-8C6C-D4483A65E23D}" dt="2025-07-16T20:42:47.688" v="18"/>
          <ac:picMkLst>
            <pc:docMk/>
            <pc:sldMk cId="0" sldId="257"/>
            <ac:picMk id="5" creationId="{D6FE621D-6367-31D5-A85F-0C454FE7F306}"/>
          </ac:picMkLst>
        </pc:picChg>
      </pc:sldChg>
      <pc:sldChg chg="addSp delSp modSp mod modTransition modAnim modNotes">
        <pc:chgData name="G Montevago" userId="5ccb68b1cfc51047" providerId="LiveId" clId="{620F732C-B927-492A-8C6C-D4483A65E23D}" dt="2025-07-16T20:43:18.588" v="19"/>
        <pc:sldMkLst>
          <pc:docMk/>
          <pc:sldMk cId="0" sldId="258"/>
        </pc:sldMkLst>
        <pc:picChg chg="add del mod">
          <ac:chgData name="G Montevago" userId="5ccb68b1cfc51047" providerId="LiveId" clId="{620F732C-B927-492A-8C6C-D4483A65E23D}" dt="2025-07-16T20:42:30.040" v="17"/>
          <ac:picMkLst>
            <pc:docMk/>
            <pc:sldMk cId="0" sldId="258"/>
            <ac:picMk id="3" creationId="{26A35F6D-FBBE-612C-56C1-42BCEF0968CF}"/>
          </ac:picMkLst>
        </pc:picChg>
        <pc:picChg chg="add del mod ord">
          <ac:chgData name="G Montevago" userId="5ccb68b1cfc51047" providerId="LiveId" clId="{620F732C-B927-492A-8C6C-D4483A65E23D}" dt="2025-07-16T20:43:18.588" v="19"/>
          <ac:picMkLst>
            <pc:docMk/>
            <pc:sldMk cId="0" sldId="258"/>
            <ac:picMk id="5" creationId="{301F3FBB-224C-277C-D735-8D4437BE88B3}"/>
          </ac:picMkLst>
        </pc:picChg>
        <pc:picChg chg="add mod">
          <ac:chgData name="G Montevago" userId="5ccb68b1cfc51047" providerId="LiveId" clId="{620F732C-B927-492A-8C6C-D4483A65E23D}" dt="2025-07-16T20:43:18.588" v="19"/>
          <ac:picMkLst>
            <pc:docMk/>
            <pc:sldMk cId="0" sldId="258"/>
            <ac:picMk id="6" creationId="{35F89228-7596-A1DE-6BFA-9E6CAF9C77E9}"/>
          </ac:picMkLst>
        </pc:picChg>
      </pc:sldChg>
      <pc:sldChg chg="addSp delSp modSp mod modTransition modAnim modNotes">
        <pc:chgData name="G Montevago" userId="5ccb68b1cfc51047" providerId="LiveId" clId="{620F732C-B927-492A-8C6C-D4483A65E23D}" dt="2025-07-16T20:44:35.404" v="23"/>
        <pc:sldMkLst>
          <pc:docMk/>
          <pc:sldMk cId="0" sldId="259"/>
        </pc:sldMkLst>
        <pc:picChg chg="add del mod">
          <ac:chgData name="G Montevago" userId="5ccb68b1cfc51047" providerId="LiveId" clId="{620F732C-B927-492A-8C6C-D4483A65E23D}" dt="2025-07-16T20:43:57.962" v="22"/>
          <ac:picMkLst>
            <pc:docMk/>
            <pc:sldMk cId="0" sldId="259"/>
            <ac:picMk id="6" creationId="{619FD325-5EE4-44BE-66B0-155AE38F0303}"/>
          </ac:picMkLst>
        </pc:picChg>
        <pc:picChg chg="add del mod ord">
          <ac:chgData name="G Montevago" userId="5ccb68b1cfc51047" providerId="LiveId" clId="{620F732C-B927-492A-8C6C-D4483A65E23D}" dt="2025-07-16T20:44:35.404" v="23"/>
          <ac:picMkLst>
            <pc:docMk/>
            <pc:sldMk cId="0" sldId="259"/>
            <ac:picMk id="8" creationId="{88D5B3F4-3703-7764-4695-E16793AFC692}"/>
          </ac:picMkLst>
        </pc:picChg>
        <pc:picChg chg="add mod">
          <ac:chgData name="G Montevago" userId="5ccb68b1cfc51047" providerId="LiveId" clId="{620F732C-B927-492A-8C6C-D4483A65E23D}" dt="2025-07-16T20:44:35.404" v="23"/>
          <ac:picMkLst>
            <pc:docMk/>
            <pc:sldMk cId="0" sldId="259"/>
            <ac:picMk id="9" creationId="{E4D8FECB-1981-9D62-D1FD-45DCF4965A31}"/>
          </ac:picMkLst>
        </pc:picChg>
      </pc:sldChg>
      <pc:sldChg chg="addSp delSp modSp mod modTransition modAnim modNotes">
        <pc:chgData name="G Montevago" userId="5ccb68b1cfc51047" providerId="LiveId" clId="{620F732C-B927-492A-8C6C-D4483A65E23D}" dt="2025-07-16T20:45:26.018" v="27"/>
        <pc:sldMkLst>
          <pc:docMk/>
          <pc:sldMk cId="0" sldId="260"/>
        </pc:sldMkLst>
        <pc:picChg chg="add del mod">
          <ac:chgData name="G Montevago" userId="5ccb68b1cfc51047" providerId="LiveId" clId="{620F732C-B927-492A-8C6C-D4483A65E23D}" dt="2025-07-16T20:44:50.420" v="26"/>
          <ac:picMkLst>
            <pc:docMk/>
            <pc:sldMk cId="0" sldId="260"/>
            <ac:picMk id="6" creationId="{7D8CE909-BD5B-058C-14B8-79423D6FFA9C}"/>
          </ac:picMkLst>
        </pc:picChg>
        <pc:picChg chg="add del mod ord">
          <ac:chgData name="G Montevago" userId="5ccb68b1cfc51047" providerId="LiveId" clId="{620F732C-B927-492A-8C6C-D4483A65E23D}" dt="2025-07-16T20:45:26.018" v="27"/>
          <ac:picMkLst>
            <pc:docMk/>
            <pc:sldMk cId="0" sldId="260"/>
            <ac:picMk id="8" creationId="{36CAD2FC-CB0A-662D-D237-4B239EAE35EF}"/>
          </ac:picMkLst>
        </pc:picChg>
        <pc:picChg chg="add mod">
          <ac:chgData name="G Montevago" userId="5ccb68b1cfc51047" providerId="LiveId" clId="{620F732C-B927-492A-8C6C-D4483A65E23D}" dt="2025-07-16T20:45:26.018" v="27"/>
          <ac:picMkLst>
            <pc:docMk/>
            <pc:sldMk cId="0" sldId="260"/>
            <ac:picMk id="9" creationId="{8A40675D-C4AB-9A61-CAB8-B97B01A27292}"/>
          </ac:picMkLst>
        </pc:picChg>
      </pc:sldChg>
      <pc:sldChg chg="addSp delSp modSp mod modTransition modAnim modNotes">
        <pc:chgData name="G Montevago" userId="5ccb68b1cfc51047" providerId="LiveId" clId="{620F732C-B927-492A-8C6C-D4483A65E23D}" dt="2025-07-16T20:46:05.735" v="31"/>
        <pc:sldMkLst>
          <pc:docMk/>
          <pc:sldMk cId="0" sldId="261"/>
        </pc:sldMkLst>
        <pc:picChg chg="add del mod">
          <ac:chgData name="G Montevago" userId="5ccb68b1cfc51047" providerId="LiveId" clId="{620F732C-B927-492A-8C6C-D4483A65E23D}" dt="2025-07-16T20:45:49.013" v="30"/>
          <ac:picMkLst>
            <pc:docMk/>
            <pc:sldMk cId="0" sldId="261"/>
            <ac:picMk id="6" creationId="{5FAF3BFB-770E-EFA7-A0B6-895992354B7B}"/>
          </ac:picMkLst>
        </pc:picChg>
        <pc:picChg chg="add del mod ord">
          <ac:chgData name="G Montevago" userId="5ccb68b1cfc51047" providerId="LiveId" clId="{620F732C-B927-492A-8C6C-D4483A65E23D}" dt="2025-07-16T20:46:05.735" v="31"/>
          <ac:picMkLst>
            <pc:docMk/>
            <pc:sldMk cId="0" sldId="261"/>
            <ac:picMk id="8" creationId="{DBB7D271-BF70-A775-CAFA-610EB5E9E9E8}"/>
          </ac:picMkLst>
        </pc:picChg>
        <pc:picChg chg="add mod">
          <ac:chgData name="G Montevago" userId="5ccb68b1cfc51047" providerId="LiveId" clId="{620F732C-B927-492A-8C6C-D4483A65E23D}" dt="2025-07-16T20:46:05.735" v="31"/>
          <ac:picMkLst>
            <pc:docMk/>
            <pc:sldMk cId="0" sldId="261"/>
            <ac:picMk id="9" creationId="{ED3C016C-2490-4A6B-0DEF-3B7AB3010D68}"/>
          </ac:picMkLst>
        </pc:picChg>
      </pc:sldChg>
      <pc:sldChg chg="addSp modSp modTransition">
        <pc:chgData name="G Montevago" userId="5ccb68b1cfc51047" providerId="LiveId" clId="{620F732C-B927-492A-8C6C-D4483A65E23D}" dt="2025-07-16T20:47:38.942" v="32"/>
        <pc:sldMkLst>
          <pc:docMk/>
          <pc:sldMk cId="0" sldId="262"/>
        </pc:sldMkLst>
        <pc:picChg chg="add mod">
          <ac:chgData name="G Montevago" userId="5ccb68b1cfc51047" providerId="LiveId" clId="{620F732C-B927-492A-8C6C-D4483A65E23D}" dt="2025-07-16T20:47:38.942" v="32"/>
          <ac:picMkLst>
            <pc:docMk/>
            <pc:sldMk cId="0" sldId="262"/>
            <ac:picMk id="5" creationId="{F187DBC6-2E44-9FFA-2967-C1AD65D664CC}"/>
          </ac:picMkLst>
        </pc:picChg>
      </pc:sldChg>
      <pc:sldChg chg="addSp modSp modTransition">
        <pc:chgData name="G Montevago" userId="5ccb68b1cfc51047" providerId="LiveId" clId="{620F732C-B927-492A-8C6C-D4483A65E23D}" dt="2025-07-16T20:47:38.942" v="32"/>
        <pc:sldMkLst>
          <pc:docMk/>
          <pc:sldMk cId="0" sldId="263"/>
        </pc:sldMkLst>
        <pc:picChg chg="add mod">
          <ac:chgData name="G Montevago" userId="5ccb68b1cfc51047" providerId="LiveId" clId="{620F732C-B927-492A-8C6C-D4483A65E23D}" dt="2025-07-16T20:47:38.942" v="32"/>
          <ac:picMkLst>
            <pc:docMk/>
            <pc:sldMk cId="0" sldId="263"/>
            <ac:picMk id="5" creationId="{A7AAD14D-32A1-3510-D61E-16196C3D0F38}"/>
          </ac:picMkLst>
        </pc:picChg>
      </pc:sldChg>
      <pc:sldChg chg="addSp modSp modTransition">
        <pc:chgData name="G Montevago" userId="5ccb68b1cfc51047" providerId="LiveId" clId="{620F732C-B927-492A-8C6C-D4483A65E23D}" dt="2025-07-16T20:47:38.942" v="32"/>
        <pc:sldMkLst>
          <pc:docMk/>
          <pc:sldMk cId="0" sldId="264"/>
        </pc:sldMkLst>
        <pc:picChg chg="add mod">
          <ac:chgData name="G Montevago" userId="5ccb68b1cfc51047" providerId="LiveId" clId="{620F732C-B927-492A-8C6C-D4483A65E23D}" dt="2025-07-16T20:47:38.942" v="32"/>
          <ac:picMkLst>
            <pc:docMk/>
            <pc:sldMk cId="0" sldId="264"/>
            <ac:picMk id="4" creationId="{6A4F6F4D-BD5E-132E-42CF-B838667BB679}"/>
          </ac:picMkLst>
        </pc:picChg>
      </pc:sldChg>
      <pc:sldChg chg="addSp modSp modTransition">
        <pc:chgData name="G Montevago" userId="5ccb68b1cfc51047" providerId="LiveId" clId="{620F732C-B927-492A-8C6C-D4483A65E23D}" dt="2025-07-16T20:48:15.664" v="33"/>
        <pc:sldMkLst>
          <pc:docMk/>
          <pc:sldMk cId="0" sldId="265"/>
        </pc:sldMkLst>
        <pc:picChg chg="add mod">
          <ac:chgData name="G Montevago" userId="5ccb68b1cfc51047" providerId="LiveId" clId="{620F732C-B927-492A-8C6C-D4483A65E23D}" dt="2025-07-16T20:48:15.664" v="33"/>
          <ac:picMkLst>
            <pc:docMk/>
            <pc:sldMk cId="0" sldId="265"/>
            <ac:picMk id="5" creationId="{003DAF18-8B17-2B66-3753-45AAB8EAC623}"/>
          </ac:picMkLst>
        </pc:picChg>
      </pc:sldChg>
      <pc:sldChg chg="addSp delSp modSp mod modTransition modAnim">
        <pc:chgData name="G Montevago" userId="5ccb68b1cfc51047" providerId="LiveId" clId="{620F732C-B927-492A-8C6C-D4483A65E23D}" dt="2025-07-16T20:48:54.545" v="37"/>
        <pc:sldMkLst>
          <pc:docMk/>
          <pc:sldMk cId="0" sldId="266"/>
        </pc:sldMkLst>
        <pc:picChg chg="add del mod">
          <ac:chgData name="G Montevago" userId="5ccb68b1cfc51047" providerId="LiveId" clId="{620F732C-B927-492A-8C6C-D4483A65E23D}" dt="2025-07-16T20:48:37.189" v="36"/>
          <ac:picMkLst>
            <pc:docMk/>
            <pc:sldMk cId="0" sldId="266"/>
            <ac:picMk id="4" creationId="{5A255CDF-5A9F-BE68-204C-7AD99881E888}"/>
          </ac:picMkLst>
        </pc:picChg>
        <pc:picChg chg="add del mod ord">
          <ac:chgData name="G Montevago" userId="5ccb68b1cfc51047" providerId="LiveId" clId="{620F732C-B927-492A-8C6C-D4483A65E23D}" dt="2025-07-16T20:48:54.545" v="37"/>
          <ac:picMkLst>
            <pc:docMk/>
            <pc:sldMk cId="0" sldId="266"/>
            <ac:picMk id="6" creationId="{F2E7BFD7-530A-7075-0AF4-6BA1072D4D6A}"/>
          </ac:picMkLst>
        </pc:picChg>
        <pc:picChg chg="add mod">
          <ac:chgData name="G Montevago" userId="5ccb68b1cfc51047" providerId="LiveId" clId="{620F732C-B927-492A-8C6C-D4483A65E23D}" dt="2025-07-16T20:48:54.545" v="37"/>
          <ac:picMkLst>
            <pc:docMk/>
            <pc:sldMk cId="0" sldId="266"/>
            <ac:picMk id="7" creationId="{33149B2D-895D-99E3-BAA8-B63CD5924535}"/>
          </ac:picMkLst>
        </pc:picChg>
      </pc:sldChg>
      <pc:sldChg chg="addSp modSp modTransition">
        <pc:chgData name="G Montevago" userId="5ccb68b1cfc51047" providerId="LiveId" clId="{620F732C-B927-492A-8C6C-D4483A65E23D}" dt="2025-07-16T20:49:32.243" v="38"/>
        <pc:sldMkLst>
          <pc:docMk/>
          <pc:sldMk cId="0" sldId="267"/>
        </pc:sldMkLst>
        <pc:picChg chg="add mod">
          <ac:chgData name="G Montevago" userId="5ccb68b1cfc51047" providerId="LiveId" clId="{620F732C-B927-492A-8C6C-D4483A65E23D}" dt="2025-07-16T20:49:32.243" v="38"/>
          <ac:picMkLst>
            <pc:docMk/>
            <pc:sldMk cId="0" sldId="267"/>
            <ac:picMk id="4" creationId="{33C2B242-66B8-6105-ED3E-1887C5B5FB3D}"/>
          </ac:picMkLst>
        </pc:picChg>
      </pc:sldChg>
      <pc:sldChg chg="addSp modSp modTransition modNotes">
        <pc:chgData name="G Montevago" userId="5ccb68b1cfc51047" providerId="LiveId" clId="{620F732C-B927-492A-8C6C-D4483A65E23D}" dt="2025-07-16T20:50:05.232" v="39"/>
        <pc:sldMkLst>
          <pc:docMk/>
          <pc:sldMk cId="0" sldId="268"/>
        </pc:sldMkLst>
        <pc:picChg chg="add mod">
          <ac:chgData name="G Montevago" userId="5ccb68b1cfc51047" providerId="LiveId" clId="{620F732C-B927-492A-8C6C-D4483A65E23D}" dt="2025-07-16T20:50:05.232" v="39"/>
          <ac:picMkLst>
            <pc:docMk/>
            <pc:sldMk cId="0" sldId="268"/>
            <ac:picMk id="4" creationId="{292EEF5F-CAFA-AB43-656A-87BD9C210448}"/>
          </ac:picMkLst>
        </pc:picChg>
      </pc:sldChg>
      <pc:sldChg chg="addSp modSp modTransition modNotes">
        <pc:chgData name="G Montevago" userId="5ccb68b1cfc51047" providerId="LiveId" clId="{620F732C-B927-492A-8C6C-D4483A65E23D}" dt="2025-07-16T20:51:15.597" v="40"/>
        <pc:sldMkLst>
          <pc:docMk/>
          <pc:sldMk cId="0" sldId="269"/>
        </pc:sldMkLst>
        <pc:picChg chg="add mod">
          <ac:chgData name="G Montevago" userId="5ccb68b1cfc51047" providerId="LiveId" clId="{620F732C-B927-492A-8C6C-D4483A65E23D}" dt="2025-07-16T20:51:15.597" v="40"/>
          <ac:picMkLst>
            <pc:docMk/>
            <pc:sldMk cId="0" sldId="269"/>
            <ac:picMk id="4" creationId="{6C405AAB-023B-DBD7-4E53-D388735547DA}"/>
          </ac:picMkLst>
        </pc:picChg>
      </pc:sldChg>
      <pc:sldChg chg="addSp modSp modTransition modNotes">
        <pc:chgData name="G Montevago" userId="5ccb68b1cfc51047" providerId="LiveId" clId="{620F732C-B927-492A-8C6C-D4483A65E23D}" dt="2025-07-16T20:51:15.597" v="40"/>
        <pc:sldMkLst>
          <pc:docMk/>
          <pc:sldMk cId="0" sldId="270"/>
        </pc:sldMkLst>
        <pc:picChg chg="add mod">
          <ac:chgData name="G Montevago" userId="5ccb68b1cfc51047" providerId="LiveId" clId="{620F732C-B927-492A-8C6C-D4483A65E23D}" dt="2025-07-16T20:51:15.597" v="40"/>
          <ac:picMkLst>
            <pc:docMk/>
            <pc:sldMk cId="0" sldId="270"/>
            <ac:picMk id="3" creationId="{55E2B860-F487-5DAF-5E28-6DA6F7717998}"/>
          </ac:picMkLst>
        </pc:picChg>
      </pc:sldChg>
      <pc:sldChg chg="addSp modSp modTransition">
        <pc:chgData name="G Montevago" userId="5ccb68b1cfc51047" providerId="LiveId" clId="{620F732C-B927-492A-8C6C-D4483A65E23D}" dt="2025-07-16T20:53:46.758" v="41"/>
        <pc:sldMkLst>
          <pc:docMk/>
          <pc:sldMk cId="0" sldId="271"/>
        </pc:sldMkLst>
        <pc:picChg chg="add mod">
          <ac:chgData name="G Montevago" userId="5ccb68b1cfc51047" providerId="LiveId" clId="{620F732C-B927-492A-8C6C-D4483A65E23D}" dt="2025-07-16T20:53:46.758" v="41"/>
          <ac:picMkLst>
            <pc:docMk/>
            <pc:sldMk cId="0" sldId="271"/>
            <ac:picMk id="4" creationId="{F9029288-781A-0678-8592-8C79D7ECCFC4}"/>
          </ac:picMkLst>
        </pc:picChg>
      </pc:sldChg>
      <pc:sldChg chg="addSp modSp modTransition">
        <pc:chgData name="G Montevago" userId="5ccb68b1cfc51047" providerId="LiveId" clId="{620F732C-B927-492A-8C6C-D4483A65E23D}" dt="2025-07-16T20:53:46.758" v="41"/>
        <pc:sldMkLst>
          <pc:docMk/>
          <pc:sldMk cId="0" sldId="272"/>
        </pc:sldMkLst>
        <pc:picChg chg="add mod">
          <ac:chgData name="G Montevago" userId="5ccb68b1cfc51047" providerId="LiveId" clId="{620F732C-B927-492A-8C6C-D4483A65E23D}" dt="2025-07-16T20:53:46.758" v="41"/>
          <ac:picMkLst>
            <pc:docMk/>
            <pc:sldMk cId="0" sldId="272"/>
            <ac:picMk id="3" creationId="{D7944B06-F990-B36E-2B64-9454BF16FFFD}"/>
          </ac:picMkLst>
        </pc:picChg>
      </pc:sldChg>
      <pc:sldChg chg="addSp modSp modTransition">
        <pc:chgData name="G Montevago" userId="5ccb68b1cfc51047" providerId="LiveId" clId="{620F732C-B927-492A-8C6C-D4483A65E23D}" dt="2025-07-16T20:53:46.758" v="41"/>
        <pc:sldMkLst>
          <pc:docMk/>
          <pc:sldMk cId="0" sldId="273"/>
        </pc:sldMkLst>
        <pc:picChg chg="add mod">
          <ac:chgData name="G Montevago" userId="5ccb68b1cfc51047" providerId="LiveId" clId="{620F732C-B927-492A-8C6C-D4483A65E23D}" dt="2025-07-16T20:53:46.758" v="41"/>
          <ac:picMkLst>
            <pc:docMk/>
            <pc:sldMk cId="0" sldId="273"/>
            <ac:picMk id="3" creationId="{C25C64A3-CDB3-9913-7D31-6BAF76507DDB}"/>
          </ac:picMkLst>
        </pc:picChg>
      </pc:sldChg>
      <pc:sldChg chg="addSp modSp modTransition modNotes">
        <pc:chgData name="G Montevago" userId="5ccb68b1cfc51047" providerId="LiveId" clId="{620F732C-B927-492A-8C6C-D4483A65E23D}" dt="2025-07-16T20:53:46.758" v="41"/>
        <pc:sldMkLst>
          <pc:docMk/>
          <pc:sldMk cId="0" sldId="274"/>
        </pc:sldMkLst>
        <pc:picChg chg="add mod">
          <ac:chgData name="G Montevago" userId="5ccb68b1cfc51047" providerId="LiveId" clId="{620F732C-B927-492A-8C6C-D4483A65E23D}" dt="2025-07-16T20:53:46.758" v="41"/>
          <ac:picMkLst>
            <pc:docMk/>
            <pc:sldMk cId="0" sldId="274"/>
            <ac:picMk id="3" creationId="{79566452-8521-20DA-997A-754686641B48}"/>
          </ac:picMkLst>
        </pc:picChg>
      </pc:sldChg>
      <pc:sldChg chg="addSp delSp modSp mod modTransition modAnim modNotes">
        <pc:chgData name="G Montevago" userId="5ccb68b1cfc51047" providerId="LiveId" clId="{620F732C-B927-492A-8C6C-D4483A65E23D}" dt="2025-07-16T20:55:34.391" v="48"/>
        <pc:sldMkLst>
          <pc:docMk/>
          <pc:sldMk cId="0" sldId="275"/>
        </pc:sldMkLst>
        <pc:picChg chg="add del mod">
          <ac:chgData name="G Montevago" userId="5ccb68b1cfc51047" providerId="LiveId" clId="{620F732C-B927-492A-8C6C-D4483A65E23D}" dt="2025-07-16T20:54:39.798" v="44"/>
          <ac:picMkLst>
            <pc:docMk/>
            <pc:sldMk cId="0" sldId="275"/>
            <ac:picMk id="4" creationId="{A2FECE88-509E-E1BA-3B48-9CE6557269CC}"/>
          </ac:picMkLst>
        </pc:picChg>
        <pc:picChg chg="add del mod ord">
          <ac:chgData name="G Montevago" userId="5ccb68b1cfc51047" providerId="LiveId" clId="{620F732C-B927-492A-8C6C-D4483A65E23D}" dt="2025-07-16T20:54:52.763" v="45"/>
          <ac:picMkLst>
            <pc:docMk/>
            <pc:sldMk cId="0" sldId="275"/>
            <ac:picMk id="6" creationId="{DB11BFDF-EA12-49D4-E6C9-47B1552939D6}"/>
          </ac:picMkLst>
        </pc:picChg>
        <pc:picChg chg="add del mod">
          <ac:chgData name="G Montevago" userId="5ccb68b1cfc51047" providerId="LiveId" clId="{620F732C-B927-492A-8C6C-D4483A65E23D}" dt="2025-07-16T20:54:54.279" v="47"/>
          <ac:picMkLst>
            <pc:docMk/>
            <pc:sldMk cId="0" sldId="275"/>
            <ac:picMk id="7" creationId="{53AD447F-FEF1-F4DB-1AE5-D6611CA7B4FB}"/>
          </ac:picMkLst>
        </pc:picChg>
        <pc:picChg chg="add del mod ord">
          <ac:chgData name="G Montevago" userId="5ccb68b1cfc51047" providerId="LiveId" clId="{620F732C-B927-492A-8C6C-D4483A65E23D}" dt="2025-07-16T20:55:34.391" v="48"/>
          <ac:picMkLst>
            <pc:docMk/>
            <pc:sldMk cId="0" sldId="275"/>
            <ac:picMk id="9" creationId="{7615B0B1-DF57-CD09-3088-8C24721C6A3E}"/>
          </ac:picMkLst>
        </pc:picChg>
        <pc:picChg chg="add mod">
          <ac:chgData name="G Montevago" userId="5ccb68b1cfc51047" providerId="LiveId" clId="{620F732C-B927-492A-8C6C-D4483A65E23D}" dt="2025-07-16T20:55:34.391" v="48"/>
          <ac:picMkLst>
            <pc:docMk/>
            <pc:sldMk cId="0" sldId="275"/>
            <ac:picMk id="10" creationId="{59795D90-C7EB-652F-EA3F-49B4E2D19C3C}"/>
          </ac:picMkLst>
        </pc:picChg>
      </pc:sldChg>
      <pc:sldChg chg="addSp delSp modSp mod modTransition modAnim modNotes">
        <pc:chgData name="G Montevago" userId="5ccb68b1cfc51047" providerId="LiveId" clId="{620F732C-B927-492A-8C6C-D4483A65E23D}" dt="2025-07-16T20:58:17.501" v="52"/>
        <pc:sldMkLst>
          <pc:docMk/>
          <pc:sldMk cId="0" sldId="276"/>
        </pc:sldMkLst>
        <pc:picChg chg="add del mod">
          <ac:chgData name="G Montevago" userId="5ccb68b1cfc51047" providerId="LiveId" clId="{620F732C-B927-492A-8C6C-D4483A65E23D}" dt="2025-07-16T20:57:00.590" v="51"/>
          <ac:picMkLst>
            <pc:docMk/>
            <pc:sldMk cId="0" sldId="276"/>
            <ac:picMk id="5" creationId="{646A4180-5624-92D1-8342-1ED63889C508}"/>
          </ac:picMkLst>
        </pc:picChg>
        <pc:picChg chg="add del mod ord">
          <ac:chgData name="G Montevago" userId="5ccb68b1cfc51047" providerId="LiveId" clId="{620F732C-B927-492A-8C6C-D4483A65E23D}" dt="2025-07-16T20:58:17.501" v="52"/>
          <ac:picMkLst>
            <pc:docMk/>
            <pc:sldMk cId="0" sldId="276"/>
            <ac:picMk id="7" creationId="{B8DFADDE-99A4-8018-63FC-E2FB8405E948}"/>
          </ac:picMkLst>
        </pc:picChg>
        <pc:picChg chg="add mod">
          <ac:chgData name="G Montevago" userId="5ccb68b1cfc51047" providerId="LiveId" clId="{620F732C-B927-492A-8C6C-D4483A65E23D}" dt="2025-07-16T20:58:17.501" v="52"/>
          <ac:picMkLst>
            <pc:docMk/>
            <pc:sldMk cId="0" sldId="276"/>
            <ac:picMk id="8" creationId="{0A15794E-0513-36F0-2155-3F0FBCA46EB3}"/>
          </ac:picMkLst>
        </pc:picChg>
      </pc:sldChg>
      <pc:sldChg chg="addSp modSp modTransition modNotes">
        <pc:chgData name="G Montevago" userId="5ccb68b1cfc51047" providerId="LiveId" clId="{620F732C-B927-492A-8C6C-D4483A65E23D}" dt="2025-07-16T20:58:58.660" v="53"/>
        <pc:sldMkLst>
          <pc:docMk/>
          <pc:sldMk cId="0" sldId="277"/>
        </pc:sldMkLst>
        <pc:picChg chg="add mod">
          <ac:chgData name="G Montevago" userId="5ccb68b1cfc51047" providerId="LiveId" clId="{620F732C-B927-492A-8C6C-D4483A65E23D}" dt="2025-07-16T20:58:58.660" v="53"/>
          <ac:picMkLst>
            <pc:docMk/>
            <pc:sldMk cId="0" sldId="277"/>
            <ac:picMk id="5" creationId="{73BDFEE8-5CC1-31A2-E638-2A609A838D39}"/>
          </ac:picMkLst>
        </pc:picChg>
      </pc:sldChg>
      <pc:sldChg chg="addSp delSp modSp mod modTransition delAnim modAnim">
        <pc:chgData name="G Montevago" userId="5ccb68b1cfc51047" providerId="LiveId" clId="{620F732C-B927-492A-8C6C-D4483A65E23D}" dt="2025-07-16T21:00:54.175" v="60"/>
        <pc:sldMkLst>
          <pc:docMk/>
          <pc:sldMk cId="0" sldId="278"/>
        </pc:sldMkLst>
        <pc:picChg chg="add del mod">
          <ac:chgData name="G Montevago" userId="5ccb68b1cfc51047" providerId="LiveId" clId="{620F732C-B927-492A-8C6C-D4483A65E23D}" dt="2025-07-16T20:35:08.145" v="6" actId="478"/>
          <ac:picMkLst>
            <pc:docMk/>
            <pc:sldMk cId="0" sldId="278"/>
            <ac:picMk id="2" creationId="{F8DB989E-0F81-226C-A571-EB8E78A502DC}"/>
          </ac:picMkLst>
        </pc:picChg>
        <pc:picChg chg="add mod">
          <ac:chgData name="G Montevago" userId="5ccb68b1cfc51047" providerId="LiveId" clId="{620F732C-B927-492A-8C6C-D4483A65E23D}" dt="2025-07-16T20:41:37.162" v="12" actId="1076"/>
          <ac:picMkLst>
            <pc:docMk/>
            <pc:sldMk cId="0" sldId="278"/>
            <ac:picMk id="3" creationId="{1B465B50-4F4A-D0C5-D1DD-11F672FF33E8}"/>
          </ac:picMkLst>
        </pc:picChg>
        <pc:picChg chg="add del mod">
          <ac:chgData name="G Montevago" userId="5ccb68b1cfc51047" providerId="LiveId" clId="{620F732C-B927-492A-8C6C-D4483A65E23D}" dt="2025-07-16T20:59:25.394" v="56"/>
          <ac:picMkLst>
            <pc:docMk/>
            <pc:sldMk cId="0" sldId="278"/>
            <ac:picMk id="6" creationId="{A0FE7D82-1557-94A3-3DF1-553831BC2CF8}"/>
          </ac:picMkLst>
        </pc:picChg>
        <pc:picChg chg="add del mod ord">
          <ac:chgData name="G Montevago" userId="5ccb68b1cfc51047" providerId="LiveId" clId="{620F732C-B927-492A-8C6C-D4483A65E23D}" dt="2025-07-16T20:59:48.486" v="57"/>
          <ac:picMkLst>
            <pc:docMk/>
            <pc:sldMk cId="0" sldId="278"/>
            <ac:picMk id="8" creationId="{D50BEDAA-10BC-7BD5-04AB-69E2394FC82E}"/>
          </ac:picMkLst>
        </pc:picChg>
        <pc:picChg chg="add del mod">
          <ac:chgData name="G Montevago" userId="5ccb68b1cfc51047" providerId="LiveId" clId="{620F732C-B927-492A-8C6C-D4483A65E23D}" dt="2025-07-16T20:59:52.841" v="59"/>
          <ac:picMkLst>
            <pc:docMk/>
            <pc:sldMk cId="0" sldId="278"/>
            <ac:picMk id="9" creationId="{86682B56-F4FE-15CE-63FE-5D077C13A80A}"/>
          </ac:picMkLst>
        </pc:picChg>
        <pc:picChg chg="add del mod ord">
          <ac:chgData name="G Montevago" userId="5ccb68b1cfc51047" providerId="LiveId" clId="{620F732C-B927-492A-8C6C-D4483A65E23D}" dt="2025-07-16T21:00:54.175" v="60"/>
          <ac:picMkLst>
            <pc:docMk/>
            <pc:sldMk cId="0" sldId="278"/>
            <ac:picMk id="11" creationId="{95064C9D-AC60-A6EA-072A-B62E75AAC883}"/>
          </ac:picMkLst>
        </pc:picChg>
        <pc:picChg chg="add mod">
          <ac:chgData name="G Montevago" userId="5ccb68b1cfc51047" providerId="LiveId" clId="{620F732C-B927-492A-8C6C-D4483A65E23D}" dt="2025-07-16T21:00:54.175" v="60"/>
          <ac:picMkLst>
            <pc:docMk/>
            <pc:sldMk cId="0" sldId="278"/>
            <ac:picMk id="12" creationId="{93915B32-42BB-BAF0-6E87-73FD743496A1}"/>
          </ac:picMkLst>
        </pc:picChg>
        <pc:picChg chg="del">
          <ac:chgData name="G Montevago" userId="5ccb68b1cfc51047" providerId="LiveId" clId="{620F732C-B927-492A-8C6C-D4483A65E23D}" dt="2025-07-16T20:33:49.580" v="0" actId="478"/>
          <ac:picMkLst>
            <pc:docMk/>
            <pc:sldMk cId="0" sldId="278"/>
            <ac:picMk id="538" creationId="{00000000-0000-0000-0000-000000000000}"/>
          </ac:picMkLst>
        </pc:picChg>
      </pc:sldChg>
      <pc:sldChg chg="addSp delSp modSp mod modTransition delAnim modAnim">
        <pc:chgData name="G Montevago" userId="5ccb68b1cfc51047" providerId="LiveId" clId="{620F732C-B927-492A-8C6C-D4483A65E23D}" dt="2025-07-16T21:02:19.499" v="64"/>
        <pc:sldMkLst>
          <pc:docMk/>
          <pc:sldMk cId="0" sldId="279"/>
        </pc:sldMkLst>
        <pc:picChg chg="add mod">
          <ac:chgData name="G Montevago" userId="5ccb68b1cfc51047" providerId="LiveId" clId="{620F732C-B927-492A-8C6C-D4483A65E23D}" dt="2025-07-16T20:36:15.513" v="9" actId="1076"/>
          <ac:picMkLst>
            <pc:docMk/>
            <pc:sldMk cId="0" sldId="279"/>
            <ac:picMk id="2" creationId="{1172B6C8-9237-12B4-10A2-AE97807B95CC}"/>
          </ac:picMkLst>
        </pc:picChg>
        <pc:picChg chg="add del mod">
          <ac:chgData name="G Montevago" userId="5ccb68b1cfc51047" providerId="LiveId" clId="{620F732C-B927-492A-8C6C-D4483A65E23D}" dt="2025-07-16T21:01:38.214" v="63"/>
          <ac:picMkLst>
            <pc:docMk/>
            <pc:sldMk cId="0" sldId="279"/>
            <ac:picMk id="6" creationId="{B16967E5-F77B-1184-88D7-849693565832}"/>
          </ac:picMkLst>
        </pc:picChg>
        <pc:picChg chg="add del mod ord">
          <ac:chgData name="G Montevago" userId="5ccb68b1cfc51047" providerId="LiveId" clId="{620F732C-B927-492A-8C6C-D4483A65E23D}" dt="2025-07-16T21:02:19.499" v="64"/>
          <ac:picMkLst>
            <pc:docMk/>
            <pc:sldMk cId="0" sldId="279"/>
            <ac:picMk id="8" creationId="{DBE33508-71FE-A428-1693-ABBB9B5090E7}"/>
          </ac:picMkLst>
        </pc:picChg>
        <pc:picChg chg="add mod">
          <ac:chgData name="G Montevago" userId="5ccb68b1cfc51047" providerId="LiveId" clId="{620F732C-B927-492A-8C6C-D4483A65E23D}" dt="2025-07-16T21:02:19.499" v="64"/>
          <ac:picMkLst>
            <pc:docMk/>
            <pc:sldMk cId="0" sldId="279"/>
            <ac:picMk id="9" creationId="{479E80DB-BA78-D3BF-E3D7-9D771E1EDA61}"/>
          </ac:picMkLst>
        </pc:picChg>
        <pc:picChg chg="del mod">
          <ac:chgData name="G Montevago" userId="5ccb68b1cfc51047" providerId="LiveId" clId="{620F732C-B927-492A-8C6C-D4483A65E23D}" dt="2025-07-16T20:33:50.969" v="2" actId="478"/>
          <ac:picMkLst>
            <pc:docMk/>
            <pc:sldMk cId="0" sldId="279"/>
            <ac:picMk id="544" creationId="{00000000-0000-0000-0000-000000000000}"/>
          </ac:picMkLst>
        </pc:picChg>
      </pc:sldChg>
      <pc:sldChg chg="addSp modSp modTransition modNotes">
        <pc:chgData name="G Montevago" userId="5ccb68b1cfc51047" providerId="LiveId" clId="{620F732C-B927-492A-8C6C-D4483A65E23D}" dt="2025-07-16T21:02:51.277" v="65"/>
        <pc:sldMkLst>
          <pc:docMk/>
          <pc:sldMk cId="0" sldId="280"/>
        </pc:sldMkLst>
        <pc:picChg chg="add mod">
          <ac:chgData name="G Montevago" userId="5ccb68b1cfc51047" providerId="LiveId" clId="{620F732C-B927-492A-8C6C-D4483A65E23D}" dt="2025-07-16T21:02:51.277" v="65"/>
          <ac:picMkLst>
            <pc:docMk/>
            <pc:sldMk cId="0" sldId="280"/>
            <ac:picMk id="4" creationId="{73420432-0766-0E92-8FBD-26554AFA3206}"/>
          </ac:picMkLst>
        </pc:picChg>
      </pc:sldChg>
      <pc:sldChg chg="addSp delSp modSp mod modTransition modAnim modNotes">
        <pc:chgData name="G Montevago" userId="5ccb68b1cfc51047" providerId="LiveId" clId="{620F732C-B927-492A-8C6C-D4483A65E23D}" dt="2025-07-16T21:06:21.967" v="72"/>
        <pc:sldMkLst>
          <pc:docMk/>
          <pc:sldMk cId="0" sldId="281"/>
        </pc:sldMkLst>
        <pc:picChg chg="add del mod">
          <ac:chgData name="G Montevago" userId="5ccb68b1cfc51047" providerId="LiveId" clId="{620F732C-B927-492A-8C6C-D4483A65E23D}" dt="2025-07-16T21:03:10.433" v="68"/>
          <ac:picMkLst>
            <pc:docMk/>
            <pc:sldMk cId="0" sldId="281"/>
            <ac:picMk id="4" creationId="{C762518F-8280-9BBC-C73E-7E31F24DDE14}"/>
          </ac:picMkLst>
        </pc:picChg>
        <pc:picChg chg="add del mod ord">
          <ac:chgData name="G Montevago" userId="5ccb68b1cfc51047" providerId="LiveId" clId="{620F732C-B927-492A-8C6C-D4483A65E23D}" dt="2025-07-16T21:03:34.290" v="69"/>
          <ac:picMkLst>
            <pc:docMk/>
            <pc:sldMk cId="0" sldId="281"/>
            <ac:picMk id="6" creationId="{393D8F6B-AB6B-63E4-7FBE-94185C5CFBDC}"/>
          </ac:picMkLst>
        </pc:picChg>
        <pc:picChg chg="add del mod">
          <ac:chgData name="G Montevago" userId="5ccb68b1cfc51047" providerId="LiveId" clId="{620F732C-B927-492A-8C6C-D4483A65E23D}" dt="2025-07-16T21:03:46.537" v="71"/>
          <ac:picMkLst>
            <pc:docMk/>
            <pc:sldMk cId="0" sldId="281"/>
            <ac:picMk id="7" creationId="{2DDF858B-975F-A766-3AB6-3E12D6A9AB3D}"/>
          </ac:picMkLst>
        </pc:picChg>
        <pc:picChg chg="add del mod ord">
          <ac:chgData name="G Montevago" userId="5ccb68b1cfc51047" providerId="LiveId" clId="{620F732C-B927-492A-8C6C-D4483A65E23D}" dt="2025-07-16T21:06:21.967" v="72"/>
          <ac:picMkLst>
            <pc:docMk/>
            <pc:sldMk cId="0" sldId="281"/>
            <ac:picMk id="9" creationId="{4493074B-2E90-28CA-7A1E-C508F2843A5D}"/>
          </ac:picMkLst>
        </pc:picChg>
        <pc:picChg chg="add mod">
          <ac:chgData name="G Montevago" userId="5ccb68b1cfc51047" providerId="LiveId" clId="{620F732C-B927-492A-8C6C-D4483A65E23D}" dt="2025-07-16T21:06:21.967" v="72"/>
          <ac:picMkLst>
            <pc:docMk/>
            <pc:sldMk cId="0" sldId="281"/>
            <ac:picMk id="10" creationId="{4822A216-1BD7-069D-2985-FD5904DC0B68}"/>
          </ac:picMkLst>
        </pc:picChg>
      </pc:sldChg>
      <pc:sldChg chg="addSp delSp modSp mod modTransition modAnim modNotes">
        <pc:chgData name="G Montevago" userId="5ccb68b1cfc51047" providerId="LiveId" clId="{620F732C-B927-492A-8C6C-D4483A65E23D}" dt="2025-07-16T21:07:00.493" v="76"/>
        <pc:sldMkLst>
          <pc:docMk/>
          <pc:sldMk cId="0" sldId="282"/>
        </pc:sldMkLst>
        <pc:picChg chg="add del mod">
          <ac:chgData name="G Montevago" userId="5ccb68b1cfc51047" providerId="LiveId" clId="{620F732C-B927-492A-8C6C-D4483A65E23D}" dt="2025-07-16T21:06:54.017" v="75"/>
          <ac:picMkLst>
            <pc:docMk/>
            <pc:sldMk cId="0" sldId="282"/>
            <ac:picMk id="5" creationId="{DB7FA776-C9C5-9CAC-5C3E-CA568431C9B6}"/>
          </ac:picMkLst>
        </pc:picChg>
        <pc:picChg chg="add del mod ord">
          <ac:chgData name="G Montevago" userId="5ccb68b1cfc51047" providerId="LiveId" clId="{620F732C-B927-492A-8C6C-D4483A65E23D}" dt="2025-07-16T21:07:00.493" v="76"/>
          <ac:picMkLst>
            <pc:docMk/>
            <pc:sldMk cId="0" sldId="282"/>
            <ac:picMk id="7" creationId="{DDB87D9C-BC39-EB1F-FC5A-C55038EE7C17}"/>
          </ac:picMkLst>
        </pc:picChg>
        <pc:picChg chg="add mod">
          <ac:chgData name="G Montevago" userId="5ccb68b1cfc51047" providerId="LiveId" clId="{620F732C-B927-492A-8C6C-D4483A65E23D}" dt="2025-07-16T21:07:00.493" v="76"/>
          <ac:picMkLst>
            <pc:docMk/>
            <pc:sldMk cId="0" sldId="282"/>
            <ac:picMk id="8" creationId="{36AD2A40-805A-0A55-3B25-7E217485048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2d8fbdeb81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2d8fbdeb81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362fc88aeae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362fc88aeae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362fc88aeae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 name="Google Shape;444;g362fc88aeae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362fc88aeae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 name="Google Shape;451;g362fc88aeae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362fc88aeae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 name="Google Shape;458;g362fc88aeae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3632406fe7b_0_7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7" name="Google Shape;467;g3632406fe7b_0_7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3632406fe7b_0_7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4" name="Google Shape;474;g3632406fe7b_0_7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362fc88aeae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362fc88aeae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362fc88aeae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8" name="Google Shape;488;g362fc88aeae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362fc88aeae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362fc88aeae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3631430b160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2" name="Google Shape;502;g3631430b160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2d9b04931f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2d9b04931f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362c0c31f4a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362c0c31f4a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Allied vision CMOS with 0.5MP resolution</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3631430b160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3631430b160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3631430b160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6" name="Google Shape;526;g3631430b160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Allied vision CMOS with 0.5MP resolution</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g3632406fe7b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5" name="Google Shape;535;g3632406fe7b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Allied vision CMOS with 0.5MP resolution</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3632ba859a0_1_4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1" name="Google Shape;541;g3632ba859a0_1_4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Allied vision CMOS with 0.5MP resolution</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3632406fe7b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7" name="Google Shape;547;g3632406fe7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Allied vision CMOS with 0.5MP resolution</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g3631430b160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2" name="Google Shape;562;g3631430b160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3632406fe7b_0_3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 name="Google Shape;568;g3632406fe7b_0_3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3631430b160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 name="Google Shape;390;g3631430b160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362fc88aea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g362fc88aea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362fc88aeae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 name="Google Shape;404;g362fc88aeae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362fc88aeae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 name="Google Shape;411;g362fc88aeae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362fc88aeae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 name="Google Shape;417;g362fc88aeae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362fc88aeae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 name="Google Shape;424;g362fc88aeae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362fc88aeae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362fc88aeae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bg>
      <p:bgPr>
        <a:solidFill>
          <a:schemeClr val="lt1"/>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title"/>
          </p:nvPr>
        </p:nvSpPr>
        <p:spPr>
          <a:xfrm>
            <a:off x="114300" y="92175"/>
            <a:ext cx="8915400" cy="2353800"/>
          </a:xfrm>
          <a:prstGeom prst="rect">
            <a:avLst/>
          </a:prstGeom>
        </p:spPr>
        <p:txBody>
          <a:bodyPr spcFirstLastPara="1" wrap="square" lIns="91425" tIns="91425" rIns="91425" bIns="91425" anchor="t" anchorCtr="0">
            <a:noAutofit/>
          </a:bodyPr>
          <a:lstStyle>
            <a:lvl1pPr lvl="0">
              <a:spcBef>
                <a:spcPts val="0"/>
              </a:spcBef>
              <a:spcAft>
                <a:spcPts val="0"/>
              </a:spcAft>
              <a:buSzPts val="15900"/>
              <a:buNone/>
              <a:defRPr sz="15900"/>
            </a:lvl1pPr>
            <a:lvl2pPr lvl="1">
              <a:spcBef>
                <a:spcPts val="0"/>
              </a:spcBef>
              <a:spcAft>
                <a:spcPts val="0"/>
              </a:spcAft>
              <a:buSzPts val="15900"/>
              <a:buNone/>
              <a:defRPr sz="15900"/>
            </a:lvl2pPr>
            <a:lvl3pPr lvl="2">
              <a:spcBef>
                <a:spcPts val="0"/>
              </a:spcBef>
              <a:spcAft>
                <a:spcPts val="0"/>
              </a:spcAft>
              <a:buSzPts val="15900"/>
              <a:buNone/>
              <a:defRPr sz="15900"/>
            </a:lvl3pPr>
            <a:lvl4pPr lvl="3">
              <a:spcBef>
                <a:spcPts val="0"/>
              </a:spcBef>
              <a:spcAft>
                <a:spcPts val="0"/>
              </a:spcAft>
              <a:buSzPts val="15900"/>
              <a:buNone/>
              <a:defRPr sz="15900"/>
            </a:lvl4pPr>
            <a:lvl5pPr lvl="4">
              <a:spcBef>
                <a:spcPts val="0"/>
              </a:spcBef>
              <a:spcAft>
                <a:spcPts val="0"/>
              </a:spcAft>
              <a:buSzPts val="15900"/>
              <a:buNone/>
              <a:defRPr sz="15900"/>
            </a:lvl5pPr>
            <a:lvl6pPr lvl="5">
              <a:spcBef>
                <a:spcPts val="0"/>
              </a:spcBef>
              <a:spcAft>
                <a:spcPts val="0"/>
              </a:spcAft>
              <a:buSzPts val="15900"/>
              <a:buNone/>
              <a:defRPr sz="15900"/>
            </a:lvl6pPr>
            <a:lvl7pPr lvl="6">
              <a:spcBef>
                <a:spcPts val="0"/>
              </a:spcBef>
              <a:spcAft>
                <a:spcPts val="0"/>
              </a:spcAft>
              <a:buSzPts val="15900"/>
              <a:buNone/>
              <a:defRPr sz="15900"/>
            </a:lvl7pPr>
            <a:lvl8pPr lvl="7">
              <a:spcBef>
                <a:spcPts val="0"/>
              </a:spcBef>
              <a:spcAft>
                <a:spcPts val="0"/>
              </a:spcAft>
              <a:buSzPts val="15900"/>
              <a:buNone/>
              <a:defRPr sz="15900"/>
            </a:lvl8pPr>
            <a:lvl9pPr lvl="8">
              <a:spcBef>
                <a:spcPts val="0"/>
              </a:spcBef>
              <a:spcAft>
                <a:spcPts val="0"/>
              </a:spcAft>
              <a:buSzPts val="15900"/>
              <a:buNone/>
              <a:defRPr sz="15900"/>
            </a:lvl9pPr>
          </a:lstStyle>
          <a:p>
            <a:endParaRPr/>
          </a:p>
        </p:txBody>
      </p:sp>
      <p:sp>
        <p:nvSpPr>
          <p:cNvPr id="10" name="Google Shape;10;p2"/>
          <p:cNvSpPr/>
          <p:nvPr/>
        </p:nvSpPr>
        <p:spPr>
          <a:xfrm>
            <a:off x="4249625" y="3488450"/>
            <a:ext cx="4665900" cy="1431600"/>
          </a:xfrm>
          <a:prstGeom prst="roundRect">
            <a:avLst>
              <a:gd name="adj" fmla="val 8852"/>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 name="Google Shape;11;p2"/>
          <p:cNvSpPr txBox="1">
            <a:spLocks noGrp="1"/>
          </p:cNvSpPr>
          <p:nvPr>
            <p:ph type="title" idx="2"/>
          </p:nvPr>
        </p:nvSpPr>
        <p:spPr>
          <a:xfrm>
            <a:off x="4637775" y="3665450"/>
            <a:ext cx="4041000" cy="1254600"/>
          </a:xfrm>
          <a:prstGeom prst="rect">
            <a:avLst/>
          </a:prstGeom>
        </p:spPr>
        <p:txBody>
          <a:bodyPr spcFirstLastPara="1" wrap="square" lIns="91425" tIns="91425" rIns="91425" bIns="91425" anchor="b" anchorCtr="0">
            <a:normAutofit/>
          </a:bodyPr>
          <a:lstStyle>
            <a:lvl1pPr lvl="0">
              <a:spcBef>
                <a:spcPts val="0"/>
              </a:spcBef>
              <a:spcAft>
                <a:spcPts val="0"/>
              </a:spcAft>
              <a:buSzPts val="7000"/>
              <a:buNone/>
              <a:defRPr sz="7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etitive Analysis">
  <p:cSld name="CUSTOM_13">
    <p:spTree>
      <p:nvGrpSpPr>
        <p:cNvPr id="1" name="Shape 111"/>
        <p:cNvGrpSpPr/>
        <p:nvPr/>
      </p:nvGrpSpPr>
      <p:grpSpPr>
        <a:xfrm>
          <a:off x="0" y="0"/>
          <a:ext cx="0" cy="0"/>
          <a:chOff x="0" y="0"/>
          <a:chExt cx="0" cy="0"/>
        </a:xfrm>
      </p:grpSpPr>
      <p:sp>
        <p:nvSpPr>
          <p:cNvPr id="112" name="Google Shape;112;p11"/>
          <p:cNvSpPr/>
          <p:nvPr/>
        </p:nvSpPr>
        <p:spPr>
          <a:xfrm>
            <a:off x="228625" y="223625"/>
            <a:ext cx="8686800" cy="1180200"/>
          </a:xfrm>
          <a:prstGeom prst="roundRect">
            <a:avLst>
              <a:gd name="adj" fmla="val 11763"/>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3" name="Google Shape;113;p11"/>
          <p:cNvSpPr txBox="1">
            <a:spLocks noGrp="1"/>
          </p:cNvSpPr>
          <p:nvPr>
            <p:ph type="title"/>
          </p:nvPr>
        </p:nvSpPr>
        <p:spPr>
          <a:xfrm>
            <a:off x="342900" y="269025"/>
            <a:ext cx="4291800" cy="850500"/>
          </a:xfrm>
          <a:prstGeom prst="rect">
            <a:avLst/>
          </a:prstGeom>
        </p:spPr>
        <p:txBody>
          <a:bodyPr spcFirstLastPara="1" wrap="square" lIns="91425" tIns="91425" rIns="91425" bIns="91425" anchor="t" anchorCtr="0">
            <a:noAutofit/>
          </a:bodyPr>
          <a:lstStyle>
            <a:lvl1pPr lvl="0">
              <a:spcBef>
                <a:spcPts val="0"/>
              </a:spcBef>
              <a:spcAft>
                <a:spcPts val="0"/>
              </a:spcAft>
              <a:buSzPts val="4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 name="Google Shape;114;p11"/>
          <p:cNvSpPr txBox="1">
            <a:spLocks noGrp="1"/>
          </p:cNvSpPr>
          <p:nvPr>
            <p:ph type="body" idx="1"/>
          </p:nvPr>
        </p:nvSpPr>
        <p:spPr>
          <a:xfrm>
            <a:off x="5349150" y="269025"/>
            <a:ext cx="3457500" cy="748800"/>
          </a:xfrm>
          <a:prstGeom prst="rect">
            <a:avLst/>
          </a:prstGeom>
        </p:spPr>
        <p:txBody>
          <a:bodyPr spcFirstLastPara="1" wrap="square" lIns="91425" tIns="91425" rIns="91425" bIns="91425"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115" name="Google Shape;115;p11"/>
          <p:cNvSpPr/>
          <p:nvPr/>
        </p:nvSpPr>
        <p:spPr>
          <a:xfrm>
            <a:off x="228600" y="4820575"/>
            <a:ext cx="8686800" cy="188700"/>
          </a:xfrm>
          <a:prstGeom prst="roundRect">
            <a:avLst>
              <a:gd name="adj" fmla="val 31123"/>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6" name="Google Shape;116;p11"/>
          <p:cNvSpPr txBox="1">
            <a:spLocks noGrp="1"/>
          </p:cNvSpPr>
          <p:nvPr>
            <p:ph type="subTitle" idx="2"/>
          </p:nvPr>
        </p:nvSpPr>
        <p:spPr>
          <a:xfrm>
            <a:off x="228600" y="4820575"/>
            <a:ext cx="3691500" cy="1887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chemeClr val="lt1"/>
              </a:buClr>
              <a:buSzPts val="800"/>
              <a:buFont typeface="Archivo"/>
              <a:buNone/>
              <a:defRPr sz="800" b="0">
                <a:solidFill>
                  <a:schemeClr val="lt1"/>
                </a:solidFill>
                <a:latin typeface="Archivo"/>
                <a:ea typeface="Archivo"/>
                <a:cs typeface="Archivo"/>
                <a:sym typeface="Archivo"/>
              </a:defRPr>
            </a:lvl1pPr>
            <a:lvl2pPr lvl="1">
              <a:lnSpc>
                <a:spcPct val="100000"/>
              </a:lnSpc>
              <a:spcBef>
                <a:spcPts val="0"/>
              </a:spcBef>
              <a:spcAft>
                <a:spcPts val="0"/>
              </a:spcAft>
              <a:buClr>
                <a:schemeClr val="lt1"/>
              </a:buClr>
              <a:buSzPts val="1400"/>
              <a:buNone/>
              <a:defRPr>
                <a:solidFill>
                  <a:schemeClr val="lt1"/>
                </a:solidFill>
              </a:defRPr>
            </a:lvl2pPr>
            <a:lvl3pPr lvl="2">
              <a:lnSpc>
                <a:spcPct val="100000"/>
              </a:lnSpc>
              <a:spcBef>
                <a:spcPts val="0"/>
              </a:spcBef>
              <a:spcAft>
                <a:spcPts val="0"/>
              </a:spcAft>
              <a:buClr>
                <a:schemeClr val="lt1"/>
              </a:buClr>
              <a:buSzPts val="1400"/>
              <a:buNone/>
              <a:defRPr>
                <a:solidFill>
                  <a:schemeClr val="lt1"/>
                </a:solidFill>
              </a:defRPr>
            </a:lvl3pPr>
            <a:lvl4pPr lvl="3">
              <a:lnSpc>
                <a:spcPct val="100000"/>
              </a:lnSpc>
              <a:spcBef>
                <a:spcPts val="0"/>
              </a:spcBef>
              <a:spcAft>
                <a:spcPts val="0"/>
              </a:spcAft>
              <a:buClr>
                <a:schemeClr val="lt1"/>
              </a:buClr>
              <a:buSzPts val="1400"/>
              <a:buNone/>
              <a:defRPr>
                <a:solidFill>
                  <a:schemeClr val="lt1"/>
                </a:solidFill>
              </a:defRPr>
            </a:lvl4pPr>
            <a:lvl5pPr lvl="4">
              <a:lnSpc>
                <a:spcPct val="100000"/>
              </a:lnSpc>
              <a:spcBef>
                <a:spcPts val="0"/>
              </a:spcBef>
              <a:spcAft>
                <a:spcPts val="0"/>
              </a:spcAft>
              <a:buClr>
                <a:schemeClr val="lt1"/>
              </a:buClr>
              <a:buSzPts val="1400"/>
              <a:buNone/>
              <a:defRPr>
                <a:solidFill>
                  <a:schemeClr val="lt1"/>
                </a:solidFill>
              </a:defRPr>
            </a:lvl5pPr>
            <a:lvl6pPr lvl="5">
              <a:lnSpc>
                <a:spcPct val="100000"/>
              </a:lnSpc>
              <a:spcBef>
                <a:spcPts val="0"/>
              </a:spcBef>
              <a:spcAft>
                <a:spcPts val="0"/>
              </a:spcAft>
              <a:buClr>
                <a:schemeClr val="lt1"/>
              </a:buClr>
              <a:buSzPts val="1400"/>
              <a:buNone/>
              <a:defRPr>
                <a:solidFill>
                  <a:schemeClr val="lt1"/>
                </a:solidFill>
              </a:defRPr>
            </a:lvl6pPr>
            <a:lvl7pPr lvl="6">
              <a:lnSpc>
                <a:spcPct val="100000"/>
              </a:lnSpc>
              <a:spcBef>
                <a:spcPts val="0"/>
              </a:spcBef>
              <a:spcAft>
                <a:spcPts val="0"/>
              </a:spcAft>
              <a:buClr>
                <a:schemeClr val="lt1"/>
              </a:buClr>
              <a:buSzPts val="1400"/>
              <a:buNone/>
              <a:defRPr>
                <a:solidFill>
                  <a:schemeClr val="lt1"/>
                </a:solidFill>
              </a:defRPr>
            </a:lvl7pPr>
            <a:lvl8pPr lvl="7">
              <a:lnSpc>
                <a:spcPct val="100000"/>
              </a:lnSpc>
              <a:spcBef>
                <a:spcPts val="0"/>
              </a:spcBef>
              <a:spcAft>
                <a:spcPts val="0"/>
              </a:spcAft>
              <a:buClr>
                <a:schemeClr val="lt1"/>
              </a:buClr>
              <a:buSzPts val="1400"/>
              <a:buNone/>
              <a:defRPr>
                <a:solidFill>
                  <a:schemeClr val="lt1"/>
                </a:solidFill>
              </a:defRPr>
            </a:lvl8pPr>
            <a:lvl9pPr lvl="8">
              <a:lnSpc>
                <a:spcPct val="100000"/>
              </a:lnSpc>
              <a:spcBef>
                <a:spcPts val="0"/>
              </a:spcBef>
              <a:spcAft>
                <a:spcPts val="0"/>
              </a:spcAft>
              <a:buClr>
                <a:schemeClr val="lt1"/>
              </a:buClr>
              <a:buSzPts val="1400"/>
              <a:buNone/>
              <a:defRPr>
                <a:solidFill>
                  <a:schemeClr val="lt1"/>
                </a:solidFill>
              </a:defRPr>
            </a:lvl9pPr>
          </a:lstStyle>
          <a:p>
            <a:endParaRPr/>
          </a:p>
        </p:txBody>
      </p:sp>
      <p:sp>
        <p:nvSpPr>
          <p:cNvPr id="117" name="Google Shape;117;p11"/>
          <p:cNvSpPr txBox="1"/>
          <p:nvPr/>
        </p:nvSpPr>
        <p:spPr>
          <a:xfrm>
            <a:off x="8087300" y="4820575"/>
            <a:ext cx="828000" cy="188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solidFill>
                  <a:schemeClr val="lt1"/>
                </a:solidFill>
                <a:latin typeface="Archivo"/>
                <a:ea typeface="Archivo"/>
                <a:cs typeface="Archivo"/>
                <a:sym typeface="Archivo"/>
              </a:rPr>
              <a:t>‹#›</a:t>
            </a:fld>
            <a:endParaRPr sz="800">
              <a:solidFill>
                <a:schemeClr val="lt1"/>
              </a:solidFill>
              <a:latin typeface="Archivo"/>
              <a:ea typeface="Archivo"/>
              <a:cs typeface="Archivo"/>
              <a:sym typeface="Archivo"/>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udgeting plan">
  <p:cSld name="CUSTOM_14">
    <p:spTree>
      <p:nvGrpSpPr>
        <p:cNvPr id="1" name="Shape 118"/>
        <p:cNvGrpSpPr/>
        <p:nvPr/>
      </p:nvGrpSpPr>
      <p:grpSpPr>
        <a:xfrm>
          <a:off x="0" y="0"/>
          <a:ext cx="0" cy="0"/>
          <a:chOff x="0" y="0"/>
          <a:chExt cx="0" cy="0"/>
        </a:xfrm>
      </p:grpSpPr>
      <p:sp>
        <p:nvSpPr>
          <p:cNvPr id="119" name="Google Shape;119;p12"/>
          <p:cNvSpPr/>
          <p:nvPr/>
        </p:nvSpPr>
        <p:spPr>
          <a:xfrm>
            <a:off x="228600" y="4820575"/>
            <a:ext cx="8686800" cy="188700"/>
          </a:xfrm>
          <a:prstGeom prst="roundRect">
            <a:avLst>
              <a:gd name="adj" fmla="val 31123"/>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0" name="Google Shape;120;p12"/>
          <p:cNvSpPr txBox="1">
            <a:spLocks noGrp="1"/>
          </p:cNvSpPr>
          <p:nvPr>
            <p:ph type="subTitle" idx="1"/>
          </p:nvPr>
        </p:nvSpPr>
        <p:spPr>
          <a:xfrm>
            <a:off x="228600" y="4820575"/>
            <a:ext cx="3691500" cy="1887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chemeClr val="lt1"/>
              </a:buClr>
              <a:buSzPts val="800"/>
              <a:buFont typeface="Archivo"/>
              <a:buNone/>
              <a:defRPr sz="800" b="0">
                <a:solidFill>
                  <a:schemeClr val="lt1"/>
                </a:solidFill>
                <a:latin typeface="Archivo"/>
                <a:ea typeface="Archivo"/>
                <a:cs typeface="Archivo"/>
                <a:sym typeface="Archivo"/>
              </a:defRPr>
            </a:lvl1pPr>
            <a:lvl2pPr lvl="1">
              <a:lnSpc>
                <a:spcPct val="100000"/>
              </a:lnSpc>
              <a:spcBef>
                <a:spcPts val="0"/>
              </a:spcBef>
              <a:spcAft>
                <a:spcPts val="0"/>
              </a:spcAft>
              <a:buClr>
                <a:schemeClr val="lt1"/>
              </a:buClr>
              <a:buSzPts val="1400"/>
              <a:buNone/>
              <a:defRPr>
                <a:solidFill>
                  <a:schemeClr val="lt1"/>
                </a:solidFill>
              </a:defRPr>
            </a:lvl2pPr>
            <a:lvl3pPr lvl="2">
              <a:lnSpc>
                <a:spcPct val="100000"/>
              </a:lnSpc>
              <a:spcBef>
                <a:spcPts val="0"/>
              </a:spcBef>
              <a:spcAft>
                <a:spcPts val="0"/>
              </a:spcAft>
              <a:buClr>
                <a:schemeClr val="lt1"/>
              </a:buClr>
              <a:buSzPts val="1400"/>
              <a:buNone/>
              <a:defRPr>
                <a:solidFill>
                  <a:schemeClr val="lt1"/>
                </a:solidFill>
              </a:defRPr>
            </a:lvl3pPr>
            <a:lvl4pPr lvl="3">
              <a:lnSpc>
                <a:spcPct val="100000"/>
              </a:lnSpc>
              <a:spcBef>
                <a:spcPts val="0"/>
              </a:spcBef>
              <a:spcAft>
                <a:spcPts val="0"/>
              </a:spcAft>
              <a:buClr>
                <a:schemeClr val="lt1"/>
              </a:buClr>
              <a:buSzPts val="1400"/>
              <a:buNone/>
              <a:defRPr>
                <a:solidFill>
                  <a:schemeClr val="lt1"/>
                </a:solidFill>
              </a:defRPr>
            </a:lvl4pPr>
            <a:lvl5pPr lvl="4">
              <a:lnSpc>
                <a:spcPct val="100000"/>
              </a:lnSpc>
              <a:spcBef>
                <a:spcPts val="0"/>
              </a:spcBef>
              <a:spcAft>
                <a:spcPts val="0"/>
              </a:spcAft>
              <a:buClr>
                <a:schemeClr val="lt1"/>
              </a:buClr>
              <a:buSzPts val="1400"/>
              <a:buNone/>
              <a:defRPr>
                <a:solidFill>
                  <a:schemeClr val="lt1"/>
                </a:solidFill>
              </a:defRPr>
            </a:lvl5pPr>
            <a:lvl6pPr lvl="5">
              <a:lnSpc>
                <a:spcPct val="100000"/>
              </a:lnSpc>
              <a:spcBef>
                <a:spcPts val="0"/>
              </a:spcBef>
              <a:spcAft>
                <a:spcPts val="0"/>
              </a:spcAft>
              <a:buClr>
                <a:schemeClr val="lt1"/>
              </a:buClr>
              <a:buSzPts val="1400"/>
              <a:buNone/>
              <a:defRPr>
                <a:solidFill>
                  <a:schemeClr val="lt1"/>
                </a:solidFill>
              </a:defRPr>
            </a:lvl6pPr>
            <a:lvl7pPr lvl="6">
              <a:lnSpc>
                <a:spcPct val="100000"/>
              </a:lnSpc>
              <a:spcBef>
                <a:spcPts val="0"/>
              </a:spcBef>
              <a:spcAft>
                <a:spcPts val="0"/>
              </a:spcAft>
              <a:buClr>
                <a:schemeClr val="lt1"/>
              </a:buClr>
              <a:buSzPts val="1400"/>
              <a:buNone/>
              <a:defRPr>
                <a:solidFill>
                  <a:schemeClr val="lt1"/>
                </a:solidFill>
              </a:defRPr>
            </a:lvl7pPr>
            <a:lvl8pPr lvl="7">
              <a:lnSpc>
                <a:spcPct val="100000"/>
              </a:lnSpc>
              <a:spcBef>
                <a:spcPts val="0"/>
              </a:spcBef>
              <a:spcAft>
                <a:spcPts val="0"/>
              </a:spcAft>
              <a:buClr>
                <a:schemeClr val="lt1"/>
              </a:buClr>
              <a:buSzPts val="1400"/>
              <a:buNone/>
              <a:defRPr>
                <a:solidFill>
                  <a:schemeClr val="lt1"/>
                </a:solidFill>
              </a:defRPr>
            </a:lvl8pPr>
            <a:lvl9pPr lvl="8">
              <a:lnSpc>
                <a:spcPct val="100000"/>
              </a:lnSpc>
              <a:spcBef>
                <a:spcPts val="0"/>
              </a:spcBef>
              <a:spcAft>
                <a:spcPts val="0"/>
              </a:spcAft>
              <a:buClr>
                <a:schemeClr val="lt1"/>
              </a:buClr>
              <a:buSzPts val="1400"/>
              <a:buNone/>
              <a:defRPr>
                <a:solidFill>
                  <a:schemeClr val="lt1"/>
                </a:solidFill>
              </a:defRPr>
            </a:lvl9pPr>
          </a:lstStyle>
          <a:p>
            <a:endParaRPr/>
          </a:p>
        </p:txBody>
      </p:sp>
      <p:sp>
        <p:nvSpPr>
          <p:cNvPr id="121" name="Google Shape;121;p12"/>
          <p:cNvSpPr txBox="1">
            <a:spLocks noGrp="1"/>
          </p:cNvSpPr>
          <p:nvPr>
            <p:ph type="title"/>
          </p:nvPr>
        </p:nvSpPr>
        <p:spPr>
          <a:xfrm>
            <a:off x="228600" y="223625"/>
            <a:ext cx="7978500" cy="3795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2" name="Google Shape;122;p12"/>
          <p:cNvSpPr txBox="1"/>
          <p:nvPr/>
        </p:nvSpPr>
        <p:spPr>
          <a:xfrm>
            <a:off x="8087300" y="4820575"/>
            <a:ext cx="828000" cy="188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solidFill>
                  <a:schemeClr val="lt1"/>
                </a:solidFill>
                <a:latin typeface="Archivo"/>
                <a:ea typeface="Archivo"/>
                <a:cs typeface="Archivo"/>
                <a:sym typeface="Archivo"/>
              </a:rPr>
              <a:t>‹#›</a:t>
            </a:fld>
            <a:endParaRPr sz="800">
              <a:solidFill>
                <a:schemeClr val="lt1"/>
              </a:solidFill>
              <a:latin typeface="Archivo"/>
              <a:ea typeface="Archivo"/>
              <a:cs typeface="Archivo"/>
              <a:sym typeface="Archivo"/>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am">
  <p:cSld name="CUSTOM_1">
    <p:bg>
      <p:bgPr>
        <a:solidFill>
          <a:schemeClr val="accent1"/>
        </a:solidFill>
        <a:effectLst/>
      </p:bgPr>
    </p:bg>
    <p:spTree>
      <p:nvGrpSpPr>
        <p:cNvPr id="1" name="Shape 123"/>
        <p:cNvGrpSpPr/>
        <p:nvPr/>
      </p:nvGrpSpPr>
      <p:grpSpPr>
        <a:xfrm>
          <a:off x="0" y="0"/>
          <a:ext cx="0" cy="0"/>
          <a:chOff x="0" y="0"/>
          <a:chExt cx="0" cy="0"/>
        </a:xfrm>
      </p:grpSpPr>
      <p:sp>
        <p:nvSpPr>
          <p:cNvPr id="124" name="Google Shape;124;p13"/>
          <p:cNvSpPr/>
          <p:nvPr/>
        </p:nvSpPr>
        <p:spPr>
          <a:xfrm>
            <a:off x="228600" y="223625"/>
            <a:ext cx="8686800" cy="1180200"/>
          </a:xfrm>
          <a:prstGeom prst="roundRect">
            <a:avLst>
              <a:gd name="adj" fmla="val 11763"/>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5" name="Google Shape;125;p13"/>
          <p:cNvSpPr txBox="1">
            <a:spLocks noGrp="1"/>
          </p:cNvSpPr>
          <p:nvPr>
            <p:ph type="title"/>
          </p:nvPr>
        </p:nvSpPr>
        <p:spPr>
          <a:xfrm>
            <a:off x="342900" y="269025"/>
            <a:ext cx="4141200" cy="1010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4800"/>
              <a:buNone/>
              <a:defRPr>
                <a:solidFill>
                  <a:schemeClr val="lt1"/>
                </a:solidFill>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a:endParaRPr/>
          </a:p>
        </p:txBody>
      </p:sp>
      <p:sp>
        <p:nvSpPr>
          <p:cNvPr id="126" name="Google Shape;126;p13"/>
          <p:cNvSpPr>
            <a:spLocks noGrp="1"/>
          </p:cNvSpPr>
          <p:nvPr>
            <p:ph type="pic" idx="2"/>
          </p:nvPr>
        </p:nvSpPr>
        <p:spPr>
          <a:xfrm>
            <a:off x="228375" y="1508150"/>
            <a:ext cx="2082900" cy="3138900"/>
          </a:xfrm>
          <a:prstGeom prst="roundRect">
            <a:avLst>
              <a:gd name="adj" fmla="val 16667"/>
            </a:avLst>
          </a:prstGeom>
          <a:noFill/>
          <a:ln>
            <a:noFill/>
          </a:ln>
        </p:spPr>
      </p:sp>
      <p:sp>
        <p:nvSpPr>
          <p:cNvPr id="127" name="Google Shape;127;p13"/>
          <p:cNvSpPr/>
          <p:nvPr/>
        </p:nvSpPr>
        <p:spPr>
          <a:xfrm>
            <a:off x="228600" y="4820575"/>
            <a:ext cx="8686800" cy="188700"/>
          </a:xfrm>
          <a:prstGeom prst="roundRect">
            <a:avLst>
              <a:gd name="adj" fmla="val 31123"/>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8" name="Google Shape;128;p13"/>
          <p:cNvSpPr txBox="1">
            <a:spLocks noGrp="1"/>
          </p:cNvSpPr>
          <p:nvPr>
            <p:ph type="subTitle" idx="1"/>
          </p:nvPr>
        </p:nvSpPr>
        <p:spPr>
          <a:xfrm>
            <a:off x="228600" y="4820575"/>
            <a:ext cx="3691500" cy="1887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800"/>
              <a:buFont typeface="Archivo"/>
              <a:buNone/>
              <a:defRPr sz="800" b="0">
                <a:latin typeface="Archivo"/>
                <a:ea typeface="Archivo"/>
                <a:cs typeface="Archivo"/>
                <a:sym typeface="Archivo"/>
              </a:defRPr>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endParaRPr/>
          </a:p>
        </p:txBody>
      </p:sp>
      <p:sp>
        <p:nvSpPr>
          <p:cNvPr id="129" name="Google Shape;129;p13"/>
          <p:cNvSpPr>
            <a:spLocks noGrp="1"/>
          </p:cNvSpPr>
          <p:nvPr>
            <p:ph type="pic" idx="3"/>
          </p:nvPr>
        </p:nvSpPr>
        <p:spPr>
          <a:xfrm>
            <a:off x="2431158" y="1508150"/>
            <a:ext cx="2082900" cy="3138900"/>
          </a:xfrm>
          <a:prstGeom prst="roundRect">
            <a:avLst>
              <a:gd name="adj" fmla="val 16667"/>
            </a:avLst>
          </a:prstGeom>
          <a:noFill/>
          <a:ln>
            <a:noFill/>
          </a:ln>
        </p:spPr>
      </p:sp>
      <p:sp>
        <p:nvSpPr>
          <p:cNvPr id="130" name="Google Shape;130;p13"/>
          <p:cNvSpPr>
            <a:spLocks noGrp="1"/>
          </p:cNvSpPr>
          <p:nvPr>
            <p:ph type="pic" idx="4"/>
          </p:nvPr>
        </p:nvSpPr>
        <p:spPr>
          <a:xfrm>
            <a:off x="4633942" y="1508150"/>
            <a:ext cx="2082900" cy="3138900"/>
          </a:xfrm>
          <a:prstGeom prst="roundRect">
            <a:avLst>
              <a:gd name="adj" fmla="val 16667"/>
            </a:avLst>
          </a:prstGeom>
          <a:noFill/>
          <a:ln>
            <a:noFill/>
          </a:ln>
        </p:spPr>
      </p:sp>
      <p:sp>
        <p:nvSpPr>
          <p:cNvPr id="131" name="Google Shape;131;p13"/>
          <p:cNvSpPr>
            <a:spLocks noGrp="1"/>
          </p:cNvSpPr>
          <p:nvPr>
            <p:ph type="pic" idx="5"/>
          </p:nvPr>
        </p:nvSpPr>
        <p:spPr>
          <a:xfrm>
            <a:off x="6836725" y="1508150"/>
            <a:ext cx="2082900" cy="3138900"/>
          </a:xfrm>
          <a:prstGeom prst="roundRect">
            <a:avLst>
              <a:gd name="adj" fmla="val 16667"/>
            </a:avLst>
          </a:prstGeom>
          <a:noFill/>
          <a:ln>
            <a:noFill/>
          </a:ln>
        </p:spPr>
      </p:sp>
      <p:sp>
        <p:nvSpPr>
          <p:cNvPr id="132" name="Google Shape;132;p13"/>
          <p:cNvSpPr txBox="1"/>
          <p:nvPr/>
        </p:nvSpPr>
        <p:spPr>
          <a:xfrm>
            <a:off x="8087300" y="4820575"/>
            <a:ext cx="828000" cy="188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solidFill>
                  <a:schemeClr val="dk1"/>
                </a:solidFill>
                <a:latin typeface="Archivo"/>
                <a:ea typeface="Archivo"/>
                <a:cs typeface="Archivo"/>
                <a:sym typeface="Archivo"/>
              </a:rPr>
              <a:t>‹#›</a:t>
            </a:fld>
            <a:endParaRPr sz="800">
              <a:solidFill>
                <a:schemeClr val="dk1"/>
              </a:solidFill>
              <a:latin typeface="Archivo"/>
              <a:ea typeface="Archivo"/>
              <a:cs typeface="Archivo"/>
              <a:sym typeface="Archivo"/>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arget Market">
  <p:cSld name="CUSTOM_2">
    <p:spTree>
      <p:nvGrpSpPr>
        <p:cNvPr id="1" name="Shape 133"/>
        <p:cNvGrpSpPr/>
        <p:nvPr/>
      </p:nvGrpSpPr>
      <p:grpSpPr>
        <a:xfrm>
          <a:off x="0" y="0"/>
          <a:ext cx="0" cy="0"/>
          <a:chOff x="0" y="0"/>
          <a:chExt cx="0" cy="0"/>
        </a:xfrm>
      </p:grpSpPr>
      <p:sp>
        <p:nvSpPr>
          <p:cNvPr id="134" name="Google Shape;134;p14"/>
          <p:cNvSpPr/>
          <p:nvPr/>
        </p:nvSpPr>
        <p:spPr>
          <a:xfrm>
            <a:off x="228600" y="3378300"/>
            <a:ext cx="5000700" cy="1268700"/>
          </a:xfrm>
          <a:prstGeom prst="roundRect">
            <a:avLst>
              <a:gd name="adj" fmla="val 14288"/>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5" name="Google Shape;135;p14"/>
          <p:cNvSpPr/>
          <p:nvPr/>
        </p:nvSpPr>
        <p:spPr>
          <a:xfrm>
            <a:off x="228600" y="223625"/>
            <a:ext cx="5000700" cy="924600"/>
          </a:xfrm>
          <a:prstGeom prst="roundRect">
            <a:avLst>
              <a:gd name="adj" fmla="val 19759"/>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6" name="Google Shape;136;p14"/>
          <p:cNvSpPr>
            <a:spLocks noGrp="1"/>
          </p:cNvSpPr>
          <p:nvPr>
            <p:ph type="pic" idx="2"/>
          </p:nvPr>
        </p:nvSpPr>
        <p:spPr>
          <a:xfrm>
            <a:off x="5349150" y="223625"/>
            <a:ext cx="3566400" cy="4423500"/>
          </a:xfrm>
          <a:prstGeom prst="roundRect">
            <a:avLst>
              <a:gd name="adj" fmla="val 16667"/>
            </a:avLst>
          </a:prstGeom>
          <a:noFill/>
          <a:ln>
            <a:noFill/>
          </a:ln>
        </p:spPr>
      </p:sp>
      <p:sp>
        <p:nvSpPr>
          <p:cNvPr id="137" name="Google Shape;137;p14"/>
          <p:cNvSpPr/>
          <p:nvPr/>
        </p:nvSpPr>
        <p:spPr>
          <a:xfrm>
            <a:off x="228600" y="4820575"/>
            <a:ext cx="8686800" cy="188700"/>
          </a:xfrm>
          <a:prstGeom prst="roundRect">
            <a:avLst>
              <a:gd name="adj" fmla="val 31123"/>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8" name="Google Shape;138;p14"/>
          <p:cNvSpPr txBox="1">
            <a:spLocks noGrp="1"/>
          </p:cNvSpPr>
          <p:nvPr>
            <p:ph type="subTitle" idx="1"/>
          </p:nvPr>
        </p:nvSpPr>
        <p:spPr>
          <a:xfrm>
            <a:off x="228600" y="4820575"/>
            <a:ext cx="3691500" cy="1887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chemeClr val="lt1"/>
              </a:buClr>
              <a:buSzPts val="800"/>
              <a:buFont typeface="Archivo"/>
              <a:buNone/>
              <a:defRPr sz="800" b="0">
                <a:solidFill>
                  <a:schemeClr val="lt1"/>
                </a:solidFill>
                <a:latin typeface="Archivo"/>
                <a:ea typeface="Archivo"/>
                <a:cs typeface="Archivo"/>
                <a:sym typeface="Archivo"/>
              </a:defRPr>
            </a:lvl1pPr>
            <a:lvl2pPr lvl="1">
              <a:lnSpc>
                <a:spcPct val="100000"/>
              </a:lnSpc>
              <a:spcBef>
                <a:spcPts val="0"/>
              </a:spcBef>
              <a:spcAft>
                <a:spcPts val="0"/>
              </a:spcAft>
              <a:buClr>
                <a:schemeClr val="lt1"/>
              </a:buClr>
              <a:buSzPts val="1400"/>
              <a:buNone/>
              <a:defRPr>
                <a:solidFill>
                  <a:schemeClr val="lt1"/>
                </a:solidFill>
              </a:defRPr>
            </a:lvl2pPr>
            <a:lvl3pPr lvl="2">
              <a:lnSpc>
                <a:spcPct val="100000"/>
              </a:lnSpc>
              <a:spcBef>
                <a:spcPts val="0"/>
              </a:spcBef>
              <a:spcAft>
                <a:spcPts val="0"/>
              </a:spcAft>
              <a:buClr>
                <a:schemeClr val="lt1"/>
              </a:buClr>
              <a:buSzPts val="1400"/>
              <a:buNone/>
              <a:defRPr>
                <a:solidFill>
                  <a:schemeClr val="lt1"/>
                </a:solidFill>
              </a:defRPr>
            </a:lvl3pPr>
            <a:lvl4pPr lvl="3">
              <a:lnSpc>
                <a:spcPct val="100000"/>
              </a:lnSpc>
              <a:spcBef>
                <a:spcPts val="0"/>
              </a:spcBef>
              <a:spcAft>
                <a:spcPts val="0"/>
              </a:spcAft>
              <a:buClr>
                <a:schemeClr val="lt1"/>
              </a:buClr>
              <a:buSzPts val="1400"/>
              <a:buNone/>
              <a:defRPr>
                <a:solidFill>
                  <a:schemeClr val="lt1"/>
                </a:solidFill>
              </a:defRPr>
            </a:lvl4pPr>
            <a:lvl5pPr lvl="4">
              <a:lnSpc>
                <a:spcPct val="100000"/>
              </a:lnSpc>
              <a:spcBef>
                <a:spcPts val="0"/>
              </a:spcBef>
              <a:spcAft>
                <a:spcPts val="0"/>
              </a:spcAft>
              <a:buClr>
                <a:schemeClr val="lt1"/>
              </a:buClr>
              <a:buSzPts val="1400"/>
              <a:buNone/>
              <a:defRPr>
                <a:solidFill>
                  <a:schemeClr val="lt1"/>
                </a:solidFill>
              </a:defRPr>
            </a:lvl5pPr>
            <a:lvl6pPr lvl="5">
              <a:lnSpc>
                <a:spcPct val="100000"/>
              </a:lnSpc>
              <a:spcBef>
                <a:spcPts val="0"/>
              </a:spcBef>
              <a:spcAft>
                <a:spcPts val="0"/>
              </a:spcAft>
              <a:buClr>
                <a:schemeClr val="lt1"/>
              </a:buClr>
              <a:buSzPts val="1400"/>
              <a:buNone/>
              <a:defRPr>
                <a:solidFill>
                  <a:schemeClr val="lt1"/>
                </a:solidFill>
              </a:defRPr>
            </a:lvl6pPr>
            <a:lvl7pPr lvl="6">
              <a:lnSpc>
                <a:spcPct val="100000"/>
              </a:lnSpc>
              <a:spcBef>
                <a:spcPts val="0"/>
              </a:spcBef>
              <a:spcAft>
                <a:spcPts val="0"/>
              </a:spcAft>
              <a:buClr>
                <a:schemeClr val="lt1"/>
              </a:buClr>
              <a:buSzPts val="1400"/>
              <a:buNone/>
              <a:defRPr>
                <a:solidFill>
                  <a:schemeClr val="lt1"/>
                </a:solidFill>
              </a:defRPr>
            </a:lvl7pPr>
            <a:lvl8pPr lvl="7">
              <a:lnSpc>
                <a:spcPct val="100000"/>
              </a:lnSpc>
              <a:spcBef>
                <a:spcPts val="0"/>
              </a:spcBef>
              <a:spcAft>
                <a:spcPts val="0"/>
              </a:spcAft>
              <a:buClr>
                <a:schemeClr val="lt1"/>
              </a:buClr>
              <a:buSzPts val="1400"/>
              <a:buNone/>
              <a:defRPr>
                <a:solidFill>
                  <a:schemeClr val="lt1"/>
                </a:solidFill>
              </a:defRPr>
            </a:lvl8pPr>
            <a:lvl9pPr lvl="8">
              <a:lnSpc>
                <a:spcPct val="100000"/>
              </a:lnSpc>
              <a:spcBef>
                <a:spcPts val="0"/>
              </a:spcBef>
              <a:spcAft>
                <a:spcPts val="0"/>
              </a:spcAft>
              <a:buClr>
                <a:schemeClr val="lt1"/>
              </a:buClr>
              <a:buSzPts val="1400"/>
              <a:buNone/>
              <a:defRPr>
                <a:solidFill>
                  <a:schemeClr val="lt1"/>
                </a:solidFill>
              </a:defRPr>
            </a:lvl9pPr>
          </a:lstStyle>
          <a:p>
            <a:endParaRPr/>
          </a:p>
        </p:txBody>
      </p:sp>
      <p:sp>
        <p:nvSpPr>
          <p:cNvPr id="139" name="Google Shape;139;p14"/>
          <p:cNvSpPr/>
          <p:nvPr/>
        </p:nvSpPr>
        <p:spPr>
          <a:xfrm>
            <a:off x="228600" y="1275183"/>
            <a:ext cx="5000700" cy="924600"/>
          </a:xfrm>
          <a:prstGeom prst="roundRect">
            <a:avLst>
              <a:gd name="adj" fmla="val 19759"/>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0" name="Google Shape;140;p14"/>
          <p:cNvSpPr/>
          <p:nvPr/>
        </p:nvSpPr>
        <p:spPr>
          <a:xfrm>
            <a:off x="228600" y="2326742"/>
            <a:ext cx="5000700" cy="924600"/>
          </a:xfrm>
          <a:prstGeom prst="roundRect">
            <a:avLst>
              <a:gd name="adj" fmla="val 19759"/>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1" name="Google Shape;141;p14"/>
          <p:cNvSpPr txBox="1">
            <a:spLocks noGrp="1"/>
          </p:cNvSpPr>
          <p:nvPr>
            <p:ph type="subTitle" idx="3"/>
          </p:nvPr>
        </p:nvSpPr>
        <p:spPr>
          <a:xfrm>
            <a:off x="342900" y="223625"/>
            <a:ext cx="2028300" cy="9246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1800"/>
              <a:buNone/>
              <a:defRPr sz="1800">
                <a:solidFill>
                  <a:schemeClr val="lt1"/>
                </a:solidFill>
              </a:defRPr>
            </a:lvl1pPr>
            <a:lvl2pPr lvl="1">
              <a:spcBef>
                <a:spcPts val="0"/>
              </a:spcBef>
              <a:spcAft>
                <a:spcPts val="0"/>
              </a:spcAft>
              <a:buClr>
                <a:schemeClr val="lt1"/>
              </a:buClr>
              <a:buSzPts val="1800"/>
              <a:buNone/>
              <a:defRPr sz="1800">
                <a:solidFill>
                  <a:schemeClr val="lt1"/>
                </a:solidFill>
              </a:defRPr>
            </a:lvl2pPr>
            <a:lvl3pPr lvl="2">
              <a:spcBef>
                <a:spcPts val="0"/>
              </a:spcBef>
              <a:spcAft>
                <a:spcPts val="0"/>
              </a:spcAft>
              <a:buClr>
                <a:schemeClr val="lt1"/>
              </a:buClr>
              <a:buSzPts val="1800"/>
              <a:buNone/>
              <a:defRPr sz="1800">
                <a:solidFill>
                  <a:schemeClr val="lt1"/>
                </a:solidFill>
              </a:defRPr>
            </a:lvl3pPr>
            <a:lvl4pPr lvl="3">
              <a:spcBef>
                <a:spcPts val="0"/>
              </a:spcBef>
              <a:spcAft>
                <a:spcPts val="0"/>
              </a:spcAft>
              <a:buClr>
                <a:schemeClr val="lt1"/>
              </a:buClr>
              <a:buSzPts val="1800"/>
              <a:buNone/>
              <a:defRPr sz="1800">
                <a:solidFill>
                  <a:schemeClr val="lt1"/>
                </a:solidFill>
              </a:defRPr>
            </a:lvl4pPr>
            <a:lvl5pPr lvl="4">
              <a:spcBef>
                <a:spcPts val="0"/>
              </a:spcBef>
              <a:spcAft>
                <a:spcPts val="0"/>
              </a:spcAft>
              <a:buClr>
                <a:schemeClr val="lt1"/>
              </a:buClr>
              <a:buSzPts val="1800"/>
              <a:buNone/>
              <a:defRPr sz="1800">
                <a:solidFill>
                  <a:schemeClr val="lt1"/>
                </a:solidFill>
              </a:defRPr>
            </a:lvl5pPr>
            <a:lvl6pPr lvl="5">
              <a:spcBef>
                <a:spcPts val="0"/>
              </a:spcBef>
              <a:spcAft>
                <a:spcPts val="0"/>
              </a:spcAft>
              <a:buClr>
                <a:schemeClr val="lt1"/>
              </a:buClr>
              <a:buSzPts val="1800"/>
              <a:buNone/>
              <a:defRPr sz="1800">
                <a:solidFill>
                  <a:schemeClr val="lt1"/>
                </a:solidFill>
              </a:defRPr>
            </a:lvl6pPr>
            <a:lvl7pPr lvl="6">
              <a:spcBef>
                <a:spcPts val="0"/>
              </a:spcBef>
              <a:spcAft>
                <a:spcPts val="0"/>
              </a:spcAft>
              <a:buClr>
                <a:schemeClr val="lt1"/>
              </a:buClr>
              <a:buSzPts val="1800"/>
              <a:buNone/>
              <a:defRPr sz="1800">
                <a:solidFill>
                  <a:schemeClr val="lt1"/>
                </a:solidFill>
              </a:defRPr>
            </a:lvl7pPr>
            <a:lvl8pPr lvl="7">
              <a:spcBef>
                <a:spcPts val="0"/>
              </a:spcBef>
              <a:spcAft>
                <a:spcPts val="0"/>
              </a:spcAft>
              <a:buClr>
                <a:schemeClr val="lt1"/>
              </a:buClr>
              <a:buSzPts val="1800"/>
              <a:buNone/>
              <a:defRPr sz="1800">
                <a:solidFill>
                  <a:schemeClr val="lt1"/>
                </a:solidFill>
              </a:defRPr>
            </a:lvl8pPr>
            <a:lvl9pPr lvl="8">
              <a:spcBef>
                <a:spcPts val="0"/>
              </a:spcBef>
              <a:spcAft>
                <a:spcPts val="0"/>
              </a:spcAft>
              <a:buClr>
                <a:schemeClr val="lt1"/>
              </a:buClr>
              <a:buSzPts val="1800"/>
              <a:buNone/>
              <a:defRPr sz="1800">
                <a:solidFill>
                  <a:schemeClr val="lt1"/>
                </a:solidFill>
              </a:defRPr>
            </a:lvl9pPr>
          </a:lstStyle>
          <a:p>
            <a:endParaRPr/>
          </a:p>
        </p:txBody>
      </p:sp>
      <p:sp>
        <p:nvSpPr>
          <p:cNvPr id="142" name="Google Shape;142;p14"/>
          <p:cNvSpPr txBox="1">
            <a:spLocks noGrp="1"/>
          </p:cNvSpPr>
          <p:nvPr>
            <p:ph type="body" idx="4"/>
          </p:nvPr>
        </p:nvSpPr>
        <p:spPr>
          <a:xfrm>
            <a:off x="2491100" y="223625"/>
            <a:ext cx="2738100" cy="924600"/>
          </a:xfrm>
          <a:prstGeom prst="rect">
            <a:avLst/>
          </a:prstGeom>
        </p:spPr>
        <p:txBody>
          <a:bodyPr spcFirstLastPara="1" wrap="square" lIns="91425" tIns="91425" rIns="91425" bIns="91425" anchor="ctr" anchorCtr="0">
            <a:noAutofit/>
          </a:bodyPr>
          <a:lstStyle>
            <a:lvl1pPr marL="457200" lvl="0" indent="-292100">
              <a:spcBef>
                <a:spcPts val="0"/>
              </a:spcBef>
              <a:spcAft>
                <a:spcPts val="0"/>
              </a:spcAft>
              <a:buClr>
                <a:schemeClr val="lt1"/>
              </a:buClr>
              <a:buSzPts val="1000"/>
              <a:buChar char="●"/>
              <a:defRPr>
                <a:solidFill>
                  <a:schemeClr val="lt1"/>
                </a:solidFill>
              </a:defRPr>
            </a:lvl1pPr>
            <a:lvl2pPr marL="914400" lvl="1" indent="-292100">
              <a:spcBef>
                <a:spcPts val="0"/>
              </a:spcBef>
              <a:spcAft>
                <a:spcPts val="0"/>
              </a:spcAft>
              <a:buClr>
                <a:schemeClr val="lt1"/>
              </a:buClr>
              <a:buSzPts val="1000"/>
              <a:buChar char="○"/>
              <a:defRPr>
                <a:solidFill>
                  <a:schemeClr val="lt1"/>
                </a:solidFill>
              </a:defRPr>
            </a:lvl2pPr>
            <a:lvl3pPr marL="1371600" lvl="2" indent="-292100">
              <a:spcBef>
                <a:spcPts val="0"/>
              </a:spcBef>
              <a:spcAft>
                <a:spcPts val="0"/>
              </a:spcAft>
              <a:buClr>
                <a:schemeClr val="lt1"/>
              </a:buClr>
              <a:buSzPts val="1000"/>
              <a:buChar char="■"/>
              <a:defRPr>
                <a:solidFill>
                  <a:schemeClr val="lt1"/>
                </a:solidFill>
              </a:defRPr>
            </a:lvl3pPr>
            <a:lvl4pPr marL="1828800" lvl="3" indent="-292100">
              <a:spcBef>
                <a:spcPts val="0"/>
              </a:spcBef>
              <a:spcAft>
                <a:spcPts val="0"/>
              </a:spcAft>
              <a:buClr>
                <a:schemeClr val="lt1"/>
              </a:buClr>
              <a:buSzPts val="1000"/>
              <a:buChar char="●"/>
              <a:defRPr>
                <a:solidFill>
                  <a:schemeClr val="lt1"/>
                </a:solidFill>
              </a:defRPr>
            </a:lvl4pPr>
            <a:lvl5pPr marL="2286000" lvl="4" indent="-292100">
              <a:spcBef>
                <a:spcPts val="0"/>
              </a:spcBef>
              <a:spcAft>
                <a:spcPts val="0"/>
              </a:spcAft>
              <a:buClr>
                <a:schemeClr val="lt1"/>
              </a:buClr>
              <a:buSzPts val="1000"/>
              <a:buChar char="○"/>
              <a:defRPr>
                <a:solidFill>
                  <a:schemeClr val="lt1"/>
                </a:solidFill>
              </a:defRPr>
            </a:lvl5pPr>
            <a:lvl6pPr marL="2743200" lvl="5" indent="-292100">
              <a:spcBef>
                <a:spcPts val="0"/>
              </a:spcBef>
              <a:spcAft>
                <a:spcPts val="0"/>
              </a:spcAft>
              <a:buClr>
                <a:schemeClr val="lt1"/>
              </a:buClr>
              <a:buSzPts val="1000"/>
              <a:buChar char="■"/>
              <a:defRPr>
                <a:solidFill>
                  <a:schemeClr val="lt1"/>
                </a:solidFill>
              </a:defRPr>
            </a:lvl6pPr>
            <a:lvl7pPr marL="3200400" lvl="6" indent="-292100">
              <a:spcBef>
                <a:spcPts val="0"/>
              </a:spcBef>
              <a:spcAft>
                <a:spcPts val="0"/>
              </a:spcAft>
              <a:buClr>
                <a:schemeClr val="lt1"/>
              </a:buClr>
              <a:buSzPts val="1000"/>
              <a:buChar char="●"/>
              <a:defRPr>
                <a:solidFill>
                  <a:schemeClr val="lt1"/>
                </a:solidFill>
              </a:defRPr>
            </a:lvl7pPr>
            <a:lvl8pPr marL="3657600" lvl="7" indent="-292100">
              <a:spcBef>
                <a:spcPts val="0"/>
              </a:spcBef>
              <a:spcAft>
                <a:spcPts val="0"/>
              </a:spcAft>
              <a:buClr>
                <a:schemeClr val="lt1"/>
              </a:buClr>
              <a:buSzPts val="1000"/>
              <a:buChar char="○"/>
              <a:defRPr>
                <a:solidFill>
                  <a:schemeClr val="lt1"/>
                </a:solidFill>
              </a:defRPr>
            </a:lvl8pPr>
            <a:lvl9pPr marL="4114800" lvl="8" indent="-292100">
              <a:spcBef>
                <a:spcPts val="0"/>
              </a:spcBef>
              <a:spcAft>
                <a:spcPts val="0"/>
              </a:spcAft>
              <a:buClr>
                <a:schemeClr val="lt1"/>
              </a:buClr>
              <a:buSzPts val="1000"/>
              <a:buChar char="■"/>
              <a:defRPr>
                <a:solidFill>
                  <a:schemeClr val="lt1"/>
                </a:solidFill>
              </a:defRPr>
            </a:lvl9pPr>
          </a:lstStyle>
          <a:p>
            <a:endParaRPr/>
          </a:p>
        </p:txBody>
      </p:sp>
      <p:sp>
        <p:nvSpPr>
          <p:cNvPr id="143" name="Google Shape;143;p14"/>
          <p:cNvSpPr txBox="1">
            <a:spLocks noGrp="1"/>
          </p:cNvSpPr>
          <p:nvPr>
            <p:ph type="subTitle" idx="5"/>
          </p:nvPr>
        </p:nvSpPr>
        <p:spPr>
          <a:xfrm>
            <a:off x="342947" y="1275188"/>
            <a:ext cx="2028300" cy="9246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1800"/>
              <a:buNone/>
              <a:defRPr sz="1800">
                <a:solidFill>
                  <a:schemeClr val="lt1"/>
                </a:solidFill>
              </a:defRPr>
            </a:lvl1pPr>
            <a:lvl2pPr lvl="1">
              <a:spcBef>
                <a:spcPts val="0"/>
              </a:spcBef>
              <a:spcAft>
                <a:spcPts val="0"/>
              </a:spcAft>
              <a:buClr>
                <a:schemeClr val="lt1"/>
              </a:buClr>
              <a:buSzPts val="1800"/>
              <a:buNone/>
              <a:defRPr sz="1800">
                <a:solidFill>
                  <a:schemeClr val="lt1"/>
                </a:solidFill>
              </a:defRPr>
            </a:lvl2pPr>
            <a:lvl3pPr lvl="2">
              <a:spcBef>
                <a:spcPts val="0"/>
              </a:spcBef>
              <a:spcAft>
                <a:spcPts val="0"/>
              </a:spcAft>
              <a:buClr>
                <a:schemeClr val="lt1"/>
              </a:buClr>
              <a:buSzPts val="1800"/>
              <a:buNone/>
              <a:defRPr sz="1800">
                <a:solidFill>
                  <a:schemeClr val="lt1"/>
                </a:solidFill>
              </a:defRPr>
            </a:lvl3pPr>
            <a:lvl4pPr lvl="3">
              <a:spcBef>
                <a:spcPts val="0"/>
              </a:spcBef>
              <a:spcAft>
                <a:spcPts val="0"/>
              </a:spcAft>
              <a:buClr>
                <a:schemeClr val="lt1"/>
              </a:buClr>
              <a:buSzPts val="1800"/>
              <a:buNone/>
              <a:defRPr sz="1800">
                <a:solidFill>
                  <a:schemeClr val="lt1"/>
                </a:solidFill>
              </a:defRPr>
            </a:lvl4pPr>
            <a:lvl5pPr lvl="4">
              <a:spcBef>
                <a:spcPts val="0"/>
              </a:spcBef>
              <a:spcAft>
                <a:spcPts val="0"/>
              </a:spcAft>
              <a:buClr>
                <a:schemeClr val="lt1"/>
              </a:buClr>
              <a:buSzPts val="1800"/>
              <a:buNone/>
              <a:defRPr sz="1800">
                <a:solidFill>
                  <a:schemeClr val="lt1"/>
                </a:solidFill>
              </a:defRPr>
            </a:lvl5pPr>
            <a:lvl6pPr lvl="5">
              <a:spcBef>
                <a:spcPts val="0"/>
              </a:spcBef>
              <a:spcAft>
                <a:spcPts val="0"/>
              </a:spcAft>
              <a:buClr>
                <a:schemeClr val="lt1"/>
              </a:buClr>
              <a:buSzPts val="1800"/>
              <a:buNone/>
              <a:defRPr sz="1800">
                <a:solidFill>
                  <a:schemeClr val="lt1"/>
                </a:solidFill>
              </a:defRPr>
            </a:lvl6pPr>
            <a:lvl7pPr lvl="6">
              <a:spcBef>
                <a:spcPts val="0"/>
              </a:spcBef>
              <a:spcAft>
                <a:spcPts val="0"/>
              </a:spcAft>
              <a:buClr>
                <a:schemeClr val="lt1"/>
              </a:buClr>
              <a:buSzPts val="1800"/>
              <a:buNone/>
              <a:defRPr sz="1800">
                <a:solidFill>
                  <a:schemeClr val="lt1"/>
                </a:solidFill>
              </a:defRPr>
            </a:lvl7pPr>
            <a:lvl8pPr lvl="7">
              <a:spcBef>
                <a:spcPts val="0"/>
              </a:spcBef>
              <a:spcAft>
                <a:spcPts val="0"/>
              </a:spcAft>
              <a:buClr>
                <a:schemeClr val="lt1"/>
              </a:buClr>
              <a:buSzPts val="1800"/>
              <a:buNone/>
              <a:defRPr sz="1800">
                <a:solidFill>
                  <a:schemeClr val="lt1"/>
                </a:solidFill>
              </a:defRPr>
            </a:lvl8pPr>
            <a:lvl9pPr lvl="8">
              <a:spcBef>
                <a:spcPts val="0"/>
              </a:spcBef>
              <a:spcAft>
                <a:spcPts val="0"/>
              </a:spcAft>
              <a:buClr>
                <a:schemeClr val="lt1"/>
              </a:buClr>
              <a:buSzPts val="1800"/>
              <a:buNone/>
              <a:defRPr sz="1800">
                <a:solidFill>
                  <a:schemeClr val="lt1"/>
                </a:solidFill>
              </a:defRPr>
            </a:lvl9pPr>
          </a:lstStyle>
          <a:p>
            <a:endParaRPr/>
          </a:p>
        </p:txBody>
      </p:sp>
      <p:sp>
        <p:nvSpPr>
          <p:cNvPr id="144" name="Google Shape;144;p14"/>
          <p:cNvSpPr txBox="1">
            <a:spLocks noGrp="1"/>
          </p:cNvSpPr>
          <p:nvPr>
            <p:ph type="body" idx="6"/>
          </p:nvPr>
        </p:nvSpPr>
        <p:spPr>
          <a:xfrm>
            <a:off x="2491150" y="1275188"/>
            <a:ext cx="2738100" cy="924600"/>
          </a:xfrm>
          <a:prstGeom prst="rect">
            <a:avLst/>
          </a:prstGeom>
        </p:spPr>
        <p:txBody>
          <a:bodyPr spcFirstLastPara="1" wrap="square" lIns="91425" tIns="91425" rIns="91425" bIns="91425" anchor="ctr" anchorCtr="0">
            <a:noAutofit/>
          </a:bodyPr>
          <a:lstStyle>
            <a:lvl1pPr marL="457200" lvl="0" indent="-292100">
              <a:spcBef>
                <a:spcPts val="0"/>
              </a:spcBef>
              <a:spcAft>
                <a:spcPts val="0"/>
              </a:spcAft>
              <a:buClr>
                <a:schemeClr val="lt1"/>
              </a:buClr>
              <a:buSzPts val="1000"/>
              <a:buChar char="●"/>
              <a:defRPr>
                <a:solidFill>
                  <a:schemeClr val="lt1"/>
                </a:solidFill>
              </a:defRPr>
            </a:lvl1pPr>
            <a:lvl2pPr marL="914400" lvl="1" indent="-292100">
              <a:spcBef>
                <a:spcPts val="0"/>
              </a:spcBef>
              <a:spcAft>
                <a:spcPts val="0"/>
              </a:spcAft>
              <a:buClr>
                <a:schemeClr val="lt1"/>
              </a:buClr>
              <a:buSzPts val="1000"/>
              <a:buChar char="○"/>
              <a:defRPr>
                <a:solidFill>
                  <a:schemeClr val="lt1"/>
                </a:solidFill>
              </a:defRPr>
            </a:lvl2pPr>
            <a:lvl3pPr marL="1371600" lvl="2" indent="-292100">
              <a:spcBef>
                <a:spcPts val="0"/>
              </a:spcBef>
              <a:spcAft>
                <a:spcPts val="0"/>
              </a:spcAft>
              <a:buClr>
                <a:schemeClr val="lt1"/>
              </a:buClr>
              <a:buSzPts val="1000"/>
              <a:buChar char="■"/>
              <a:defRPr>
                <a:solidFill>
                  <a:schemeClr val="lt1"/>
                </a:solidFill>
              </a:defRPr>
            </a:lvl3pPr>
            <a:lvl4pPr marL="1828800" lvl="3" indent="-292100">
              <a:spcBef>
                <a:spcPts val="0"/>
              </a:spcBef>
              <a:spcAft>
                <a:spcPts val="0"/>
              </a:spcAft>
              <a:buClr>
                <a:schemeClr val="lt1"/>
              </a:buClr>
              <a:buSzPts val="1000"/>
              <a:buChar char="●"/>
              <a:defRPr>
                <a:solidFill>
                  <a:schemeClr val="lt1"/>
                </a:solidFill>
              </a:defRPr>
            </a:lvl4pPr>
            <a:lvl5pPr marL="2286000" lvl="4" indent="-292100">
              <a:spcBef>
                <a:spcPts val="0"/>
              </a:spcBef>
              <a:spcAft>
                <a:spcPts val="0"/>
              </a:spcAft>
              <a:buClr>
                <a:schemeClr val="lt1"/>
              </a:buClr>
              <a:buSzPts val="1000"/>
              <a:buChar char="○"/>
              <a:defRPr>
                <a:solidFill>
                  <a:schemeClr val="lt1"/>
                </a:solidFill>
              </a:defRPr>
            </a:lvl5pPr>
            <a:lvl6pPr marL="2743200" lvl="5" indent="-292100">
              <a:spcBef>
                <a:spcPts val="0"/>
              </a:spcBef>
              <a:spcAft>
                <a:spcPts val="0"/>
              </a:spcAft>
              <a:buClr>
                <a:schemeClr val="lt1"/>
              </a:buClr>
              <a:buSzPts val="1000"/>
              <a:buChar char="■"/>
              <a:defRPr>
                <a:solidFill>
                  <a:schemeClr val="lt1"/>
                </a:solidFill>
              </a:defRPr>
            </a:lvl6pPr>
            <a:lvl7pPr marL="3200400" lvl="6" indent="-292100">
              <a:spcBef>
                <a:spcPts val="0"/>
              </a:spcBef>
              <a:spcAft>
                <a:spcPts val="0"/>
              </a:spcAft>
              <a:buClr>
                <a:schemeClr val="lt1"/>
              </a:buClr>
              <a:buSzPts val="1000"/>
              <a:buChar char="●"/>
              <a:defRPr>
                <a:solidFill>
                  <a:schemeClr val="lt1"/>
                </a:solidFill>
              </a:defRPr>
            </a:lvl7pPr>
            <a:lvl8pPr marL="3657600" lvl="7" indent="-292100">
              <a:spcBef>
                <a:spcPts val="0"/>
              </a:spcBef>
              <a:spcAft>
                <a:spcPts val="0"/>
              </a:spcAft>
              <a:buClr>
                <a:schemeClr val="lt1"/>
              </a:buClr>
              <a:buSzPts val="1000"/>
              <a:buChar char="○"/>
              <a:defRPr>
                <a:solidFill>
                  <a:schemeClr val="lt1"/>
                </a:solidFill>
              </a:defRPr>
            </a:lvl8pPr>
            <a:lvl9pPr marL="4114800" lvl="8" indent="-292100">
              <a:spcBef>
                <a:spcPts val="0"/>
              </a:spcBef>
              <a:spcAft>
                <a:spcPts val="0"/>
              </a:spcAft>
              <a:buClr>
                <a:schemeClr val="lt1"/>
              </a:buClr>
              <a:buSzPts val="1000"/>
              <a:buChar char="■"/>
              <a:defRPr>
                <a:solidFill>
                  <a:schemeClr val="lt1"/>
                </a:solidFill>
              </a:defRPr>
            </a:lvl9pPr>
          </a:lstStyle>
          <a:p>
            <a:endParaRPr/>
          </a:p>
        </p:txBody>
      </p:sp>
      <p:sp>
        <p:nvSpPr>
          <p:cNvPr id="145" name="Google Shape;145;p14"/>
          <p:cNvSpPr txBox="1">
            <a:spLocks noGrp="1"/>
          </p:cNvSpPr>
          <p:nvPr>
            <p:ph type="subTitle" idx="7"/>
          </p:nvPr>
        </p:nvSpPr>
        <p:spPr>
          <a:xfrm>
            <a:off x="342947" y="2326750"/>
            <a:ext cx="2028300" cy="9246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1800"/>
              <a:buNone/>
              <a:defRPr sz="1800">
                <a:solidFill>
                  <a:schemeClr val="lt1"/>
                </a:solidFill>
              </a:defRPr>
            </a:lvl1pPr>
            <a:lvl2pPr lvl="1">
              <a:spcBef>
                <a:spcPts val="0"/>
              </a:spcBef>
              <a:spcAft>
                <a:spcPts val="0"/>
              </a:spcAft>
              <a:buClr>
                <a:schemeClr val="lt1"/>
              </a:buClr>
              <a:buSzPts val="1800"/>
              <a:buNone/>
              <a:defRPr sz="1800">
                <a:solidFill>
                  <a:schemeClr val="lt1"/>
                </a:solidFill>
              </a:defRPr>
            </a:lvl2pPr>
            <a:lvl3pPr lvl="2">
              <a:spcBef>
                <a:spcPts val="0"/>
              </a:spcBef>
              <a:spcAft>
                <a:spcPts val="0"/>
              </a:spcAft>
              <a:buClr>
                <a:schemeClr val="lt1"/>
              </a:buClr>
              <a:buSzPts val="1800"/>
              <a:buNone/>
              <a:defRPr sz="1800">
                <a:solidFill>
                  <a:schemeClr val="lt1"/>
                </a:solidFill>
              </a:defRPr>
            </a:lvl3pPr>
            <a:lvl4pPr lvl="3">
              <a:spcBef>
                <a:spcPts val="0"/>
              </a:spcBef>
              <a:spcAft>
                <a:spcPts val="0"/>
              </a:spcAft>
              <a:buClr>
                <a:schemeClr val="lt1"/>
              </a:buClr>
              <a:buSzPts val="1800"/>
              <a:buNone/>
              <a:defRPr sz="1800">
                <a:solidFill>
                  <a:schemeClr val="lt1"/>
                </a:solidFill>
              </a:defRPr>
            </a:lvl4pPr>
            <a:lvl5pPr lvl="4">
              <a:spcBef>
                <a:spcPts val="0"/>
              </a:spcBef>
              <a:spcAft>
                <a:spcPts val="0"/>
              </a:spcAft>
              <a:buClr>
                <a:schemeClr val="lt1"/>
              </a:buClr>
              <a:buSzPts val="1800"/>
              <a:buNone/>
              <a:defRPr sz="1800">
                <a:solidFill>
                  <a:schemeClr val="lt1"/>
                </a:solidFill>
              </a:defRPr>
            </a:lvl5pPr>
            <a:lvl6pPr lvl="5">
              <a:spcBef>
                <a:spcPts val="0"/>
              </a:spcBef>
              <a:spcAft>
                <a:spcPts val="0"/>
              </a:spcAft>
              <a:buClr>
                <a:schemeClr val="lt1"/>
              </a:buClr>
              <a:buSzPts val="1800"/>
              <a:buNone/>
              <a:defRPr sz="1800">
                <a:solidFill>
                  <a:schemeClr val="lt1"/>
                </a:solidFill>
              </a:defRPr>
            </a:lvl6pPr>
            <a:lvl7pPr lvl="6">
              <a:spcBef>
                <a:spcPts val="0"/>
              </a:spcBef>
              <a:spcAft>
                <a:spcPts val="0"/>
              </a:spcAft>
              <a:buClr>
                <a:schemeClr val="lt1"/>
              </a:buClr>
              <a:buSzPts val="1800"/>
              <a:buNone/>
              <a:defRPr sz="1800">
                <a:solidFill>
                  <a:schemeClr val="lt1"/>
                </a:solidFill>
              </a:defRPr>
            </a:lvl7pPr>
            <a:lvl8pPr lvl="7">
              <a:spcBef>
                <a:spcPts val="0"/>
              </a:spcBef>
              <a:spcAft>
                <a:spcPts val="0"/>
              </a:spcAft>
              <a:buClr>
                <a:schemeClr val="lt1"/>
              </a:buClr>
              <a:buSzPts val="1800"/>
              <a:buNone/>
              <a:defRPr sz="1800">
                <a:solidFill>
                  <a:schemeClr val="lt1"/>
                </a:solidFill>
              </a:defRPr>
            </a:lvl8pPr>
            <a:lvl9pPr lvl="8">
              <a:spcBef>
                <a:spcPts val="0"/>
              </a:spcBef>
              <a:spcAft>
                <a:spcPts val="0"/>
              </a:spcAft>
              <a:buClr>
                <a:schemeClr val="lt1"/>
              </a:buClr>
              <a:buSzPts val="1800"/>
              <a:buNone/>
              <a:defRPr sz="1800">
                <a:solidFill>
                  <a:schemeClr val="lt1"/>
                </a:solidFill>
              </a:defRPr>
            </a:lvl9pPr>
          </a:lstStyle>
          <a:p>
            <a:endParaRPr/>
          </a:p>
        </p:txBody>
      </p:sp>
      <p:sp>
        <p:nvSpPr>
          <p:cNvPr id="146" name="Google Shape;146;p14"/>
          <p:cNvSpPr txBox="1">
            <a:spLocks noGrp="1"/>
          </p:cNvSpPr>
          <p:nvPr>
            <p:ph type="body" idx="8"/>
          </p:nvPr>
        </p:nvSpPr>
        <p:spPr>
          <a:xfrm>
            <a:off x="2491150" y="2326750"/>
            <a:ext cx="2738100" cy="924600"/>
          </a:xfrm>
          <a:prstGeom prst="rect">
            <a:avLst/>
          </a:prstGeom>
        </p:spPr>
        <p:txBody>
          <a:bodyPr spcFirstLastPara="1" wrap="square" lIns="91425" tIns="91425" rIns="91425" bIns="91425" anchor="ctr" anchorCtr="0">
            <a:noAutofit/>
          </a:bodyPr>
          <a:lstStyle>
            <a:lvl1pPr marL="457200" lvl="0" indent="-292100">
              <a:spcBef>
                <a:spcPts val="0"/>
              </a:spcBef>
              <a:spcAft>
                <a:spcPts val="0"/>
              </a:spcAft>
              <a:buClr>
                <a:schemeClr val="lt1"/>
              </a:buClr>
              <a:buSzPts val="1000"/>
              <a:buChar char="●"/>
              <a:defRPr>
                <a:solidFill>
                  <a:schemeClr val="lt1"/>
                </a:solidFill>
              </a:defRPr>
            </a:lvl1pPr>
            <a:lvl2pPr marL="914400" lvl="1" indent="-292100">
              <a:spcBef>
                <a:spcPts val="0"/>
              </a:spcBef>
              <a:spcAft>
                <a:spcPts val="0"/>
              </a:spcAft>
              <a:buClr>
                <a:schemeClr val="lt1"/>
              </a:buClr>
              <a:buSzPts val="1000"/>
              <a:buChar char="○"/>
              <a:defRPr>
                <a:solidFill>
                  <a:schemeClr val="lt1"/>
                </a:solidFill>
              </a:defRPr>
            </a:lvl2pPr>
            <a:lvl3pPr marL="1371600" lvl="2" indent="-292100">
              <a:spcBef>
                <a:spcPts val="0"/>
              </a:spcBef>
              <a:spcAft>
                <a:spcPts val="0"/>
              </a:spcAft>
              <a:buClr>
                <a:schemeClr val="lt1"/>
              </a:buClr>
              <a:buSzPts val="1000"/>
              <a:buChar char="■"/>
              <a:defRPr>
                <a:solidFill>
                  <a:schemeClr val="lt1"/>
                </a:solidFill>
              </a:defRPr>
            </a:lvl3pPr>
            <a:lvl4pPr marL="1828800" lvl="3" indent="-292100">
              <a:spcBef>
                <a:spcPts val="0"/>
              </a:spcBef>
              <a:spcAft>
                <a:spcPts val="0"/>
              </a:spcAft>
              <a:buClr>
                <a:schemeClr val="lt1"/>
              </a:buClr>
              <a:buSzPts val="1000"/>
              <a:buChar char="●"/>
              <a:defRPr>
                <a:solidFill>
                  <a:schemeClr val="lt1"/>
                </a:solidFill>
              </a:defRPr>
            </a:lvl4pPr>
            <a:lvl5pPr marL="2286000" lvl="4" indent="-292100">
              <a:spcBef>
                <a:spcPts val="0"/>
              </a:spcBef>
              <a:spcAft>
                <a:spcPts val="0"/>
              </a:spcAft>
              <a:buClr>
                <a:schemeClr val="lt1"/>
              </a:buClr>
              <a:buSzPts val="1000"/>
              <a:buChar char="○"/>
              <a:defRPr>
                <a:solidFill>
                  <a:schemeClr val="lt1"/>
                </a:solidFill>
              </a:defRPr>
            </a:lvl5pPr>
            <a:lvl6pPr marL="2743200" lvl="5" indent="-292100">
              <a:spcBef>
                <a:spcPts val="0"/>
              </a:spcBef>
              <a:spcAft>
                <a:spcPts val="0"/>
              </a:spcAft>
              <a:buClr>
                <a:schemeClr val="lt1"/>
              </a:buClr>
              <a:buSzPts val="1000"/>
              <a:buChar char="■"/>
              <a:defRPr>
                <a:solidFill>
                  <a:schemeClr val="lt1"/>
                </a:solidFill>
              </a:defRPr>
            </a:lvl6pPr>
            <a:lvl7pPr marL="3200400" lvl="6" indent="-292100">
              <a:spcBef>
                <a:spcPts val="0"/>
              </a:spcBef>
              <a:spcAft>
                <a:spcPts val="0"/>
              </a:spcAft>
              <a:buClr>
                <a:schemeClr val="lt1"/>
              </a:buClr>
              <a:buSzPts val="1000"/>
              <a:buChar char="●"/>
              <a:defRPr>
                <a:solidFill>
                  <a:schemeClr val="lt1"/>
                </a:solidFill>
              </a:defRPr>
            </a:lvl7pPr>
            <a:lvl8pPr marL="3657600" lvl="7" indent="-292100">
              <a:spcBef>
                <a:spcPts val="0"/>
              </a:spcBef>
              <a:spcAft>
                <a:spcPts val="0"/>
              </a:spcAft>
              <a:buClr>
                <a:schemeClr val="lt1"/>
              </a:buClr>
              <a:buSzPts val="1000"/>
              <a:buChar char="○"/>
              <a:defRPr>
                <a:solidFill>
                  <a:schemeClr val="lt1"/>
                </a:solidFill>
              </a:defRPr>
            </a:lvl8pPr>
            <a:lvl9pPr marL="4114800" lvl="8" indent="-292100">
              <a:spcBef>
                <a:spcPts val="0"/>
              </a:spcBef>
              <a:spcAft>
                <a:spcPts val="0"/>
              </a:spcAft>
              <a:buClr>
                <a:schemeClr val="lt1"/>
              </a:buClr>
              <a:buSzPts val="1000"/>
              <a:buChar char="■"/>
              <a:defRPr>
                <a:solidFill>
                  <a:schemeClr val="lt1"/>
                </a:solidFill>
              </a:defRPr>
            </a:lvl9pPr>
          </a:lstStyle>
          <a:p>
            <a:endParaRPr/>
          </a:p>
        </p:txBody>
      </p:sp>
      <p:sp>
        <p:nvSpPr>
          <p:cNvPr id="147" name="Google Shape;147;p14"/>
          <p:cNvSpPr txBox="1"/>
          <p:nvPr/>
        </p:nvSpPr>
        <p:spPr>
          <a:xfrm>
            <a:off x="8087300" y="4820575"/>
            <a:ext cx="828000" cy="188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solidFill>
                  <a:schemeClr val="lt1"/>
                </a:solidFill>
                <a:latin typeface="Archivo"/>
                <a:ea typeface="Archivo"/>
                <a:cs typeface="Archivo"/>
                <a:sym typeface="Archivo"/>
              </a:rPr>
              <a:t>‹#›</a:t>
            </a:fld>
            <a:endParaRPr sz="800">
              <a:solidFill>
                <a:schemeClr val="lt1"/>
              </a:solidFill>
              <a:latin typeface="Archivo"/>
              <a:ea typeface="Archivo"/>
              <a:cs typeface="Archivo"/>
              <a:sym typeface="Archivo"/>
            </a:endParaRPr>
          </a:p>
        </p:txBody>
      </p:sp>
      <p:sp>
        <p:nvSpPr>
          <p:cNvPr id="148" name="Google Shape;148;p14"/>
          <p:cNvSpPr txBox="1">
            <a:spLocks noGrp="1"/>
          </p:cNvSpPr>
          <p:nvPr>
            <p:ph type="title"/>
          </p:nvPr>
        </p:nvSpPr>
        <p:spPr>
          <a:xfrm>
            <a:off x="342900" y="3423725"/>
            <a:ext cx="3457200" cy="973800"/>
          </a:xfrm>
          <a:prstGeom prst="rect">
            <a:avLst/>
          </a:prstGeom>
        </p:spPr>
        <p:txBody>
          <a:bodyPr spcFirstLastPara="1" wrap="square" lIns="91425" tIns="91425" rIns="91425" bIns="91425" anchor="t" anchorCtr="0">
            <a:noAutofit/>
          </a:bodyPr>
          <a:lstStyle>
            <a:lvl1pPr lvl="0">
              <a:spcBef>
                <a:spcPts val="0"/>
              </a:spcBef>
              <a:spcAft>
                <a:spcPts val="0"/>
              </a:spcAft>
              <a:buSzPts val="4800"/>
              <a:buNone/>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pperation slide">
  <p:cSld name="CUSTOM_12">
    <p:spTree>
      <p:nvGrpSpPr>
        <p:cNvPr id="1" name="Shape 149"/>
        <p:cNvGrpSpPr/>
        <p:nvPr/>
      </p:nvGrpSpPr>
      <p:grpSpPr>
        <a:xfrm>
          <a:off x="0" y="0"/>
          <a:ext cx="0" cy="0"/>
          <a:chOff x="0" y="0"/>
          <a:chExt cx="0" cy="0"/>
        </a:xfrm>
      </p:grpSpPr>
      <p:sp>
        <p:nvSpPr>
          <p:cNvPr id="150" name="Google Shape;150;p15"/>
          <p:cNvSpPr/>
          <p:nvPr/>
        </p:nvSpPr>
        <p:spPr>
          <a:xfrm>
            <a:off x="228600" y="3378300"/>
            <a:ext cx="8686800" cy="1245300"/>
          </a:xfrm>
          <a:prstGeom prst="roundRect">
            <a:avLst>
              <a:gd name="adj" fmla="val 14288"/>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1" name="Google Shape;151;p15"/>
          <p:cNvSpPr/>
          <p:nvPr/>
        </p:nvSpPr>
        <p:spPr>
          <a:xfrm>
            <a:off x="228600" y="223625"/>
            <a:ext cx="4286100" cy="924600"/>
          </a:xfrm>
          <a:prstGeom prst="roundRect">
            <a:avLst>
              <a:gd name="adj" fmla="val 19759"/>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2" name="Google Shape;152;p15"/>
          <p:cNvSpPr/>
          <p:nvPr/>
        </p:nvSpPr>
        <p:spPr>
          <a:xfrm>
            <a:off x="228600" y="1275183"/>
            <a:ext cx="4286100" cy="924600"/>
          </a:xfrm>
          <a:prstGeom prst="roundRect">
            <a:avLst>
              <a:gd name="adj" fmla="val 19759"/>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3" name="Google Shape;153;p15"/>
          <p:cNvSpPr/>
          <p:nvPr/>
        </p:nvSpPr>
        <p:spPr>
          <a:xfrm>
            <a:off x="228600" y="2326742"/>
            <a:ext cx="4286100" cy="924600"/>
          </a:xfrm>
          <a:prstGeom prst="roundRect">
            <a:avLst>
              <a:gd name="adj" fmla="val 19759"/>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4" name="Google Shape;154;p15"/>
          <p:cNvSpPr txBox="1">
            <a:spLocks noGrp="1"/>
          </p:cNvSpPr>
          <p:nvPr>
            <p:ph type="title"/>
          </p:nvPr>
        </p:nvSpPr>
        <p:spPr>
          <a:xfrm>
            <a:off x="345750" y="3423713"/>
            <a:ext cx="4168800" cy="973800"/>
          </a:xfrm>
          <a:prstGeom prst="rect">
            <a:avLst/>
          </a:prstGeom>
        </p:spPr>
        <p:txBody>
          <a:bodyPr spcFirstLastPara="1" wrap="square" lIns="91425" tIns="91425" rIns="91425" bIns="91425" anchor="t" anchorCtr="0">
            <a:noAutofit/>
          </a:bodyPr>
          <a:lstStyle>
            <a:lvl1pPr lvl="0">
              <a:spcBef>
                <a:spcPts val="0"/>
              </a:spcBef>
              <a:spcAft>
                <a:spcPts val="0"/>
              </a:spcAft>
              <a:buSzPts val="4800"/>
              <a:buNone/>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a:endParaRPr/>
          </a:p>
        </p:txBody>
      </p:sp>
      <p:sp>
        <p:nvSpPr>
          <p:cNvPr id="155" name="Google Shape;155;p15"/>
          <p:cNvSpPr txBox="1">
            <a:spLocks noGrp="1"/>
          </p:cNvSpPr>
          <p:nvPr>
            <p:ph type="subTitle" idx="1"/>
          </p:nvPr>
        </p:nvSpPr>
        <p:spPr>
          <a:xfrm>
            <a:off x="342900" y="223625"/>
            <a:ext cx="2028300" cy="9246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1800"/>
              <a:buNone/>
              <a:defRPr sz="1800">
                <a:solidFill>
                  <a:schemeClr val="lt1"/>
                </a:solidFill>
              </a:defRPr>
            </a:lvl1pPr>
            <a:lvl2pPr lvl="1">
              <a:spcBef>
                <a:spcPts val="0"/>
              </a:spcBef>
              <a:spcAft>
                <a:spcPts val="0"/>
              </a:spcAft>
              <a:buClr>
                <a:schemeClr val="lt1"/>
              </a:buClr>
              <a:buSzPts val="1800"/>
              <a:buNone/>
              <a:defRPr sz="1800">
                <a:solidFill>
                  <a:schemeClr val="lt1"/>
                </a:solidFill>
              </a:defRPr>
            </a:lvl2pPr>
            <a:lvl3pPr lvl="2">
              <a:spcBef>
                <a:spcPts val="0"/>
              </a:spcBef>
              <a:spcAft>
                <a:spcPts val="0"/>
              </a:spcAft>
              <a:buClr>
                <a:schemeClr val="lt1"/>
              </a:buClr>
              <a:buSzPts val="1800"/>
              <a:buNone/>
              <a:defRPr sz="1800">
                <a:solidFill>
                  <a:schemeClr val="lt1"/>
                </a:solidFill>
              </a:defRPr>
            </a:lvl3pPr>
            <a:lvl4pPr lvl="3">
              <a:spcBef>
                <a:spcPts val="0"/>
              </a:spcBef>
              <a:spcAft>
                <a:spcPts val="0"/>
              </a:spcAft>
              <a:buClr>
                <a:schemeClr val="lt1"/>
              </a:buClr>
              <a:buSzPts val="1800"/>
              <a:buNone/>
              <a:defRPr sz="1800">
                <a:solidFill>
                  <a:schemeClr val="lt1"/>
                </a:solidFill>
              </a:defRPr>
            </a:lvl4pPr>
            <a:lvl5pPr lvl="4">
              <a:spcBef>
                <a:spcPts val="0"/>
              </a:spcBef>
              <a:spcAft>
                <a:spcPts val="0"/>
              </a:spcAft>
              <a:buClr>
                <a:schemeClr val="lt1"/>
              </a:buClr>
              <a:buSzPts val="1800"/>
              <a:buNone/>
              <a:defRPr sz="1800">
                <a:solidFill>
                  <a:schemeClr val="lt1"/>
                </a:solidFill>
              </a:defRPr>
            </a:lvl5pPr>
            <a:lvl6pPr lvl="5">
              <a:spcBef>
                <a:spcPts val="0"/>
              </a:spcBef>
              <a:spcAft>
                <a:spcPts val="0"/>
              </a:spcAft>
              <a:buClr>
                <a:schemeClr val="lt1"/>
              </a:buClr>
              <a:buSzPts val="1800"/>
              <a:buNone/>
              <a:defRPr sz="1800">
                <a:solidFill>
                  <a:schemeClr val="lt1"/>
                </a:solidFill>
              </a:defRPr>
            </a:lvl6pPr>
            <a:lvl7pPr lvl="6">
              <a:spcBef>
                <a:spcPts val="0"/>
              </a:spcBef>
              <a:spcAft>
                <a:spcPts val="0"/>
              </a:spcAft>
              <a:buClr>
                <a:schemeClr val="lt1"/>
              </a:buClr>
              <a:buSzPts val="1800"/>
              <a:buNone/>
              <a:defRPr sz="1800">
                <a:solidFill>
                  <a:schemeClr val="lt1"/>
                </a:solidFill>
              </a:defRPr>
            </a:lvl7pPr>
            <a:lvl8pPr lvl="7">
              <a:spcBef>
                <a:spcPts val="0"/>
              </a:spcBef>
              <a:spcAft>
                <a:spcPts val="0"/>
              </a:spcAft>
              <a:buClr>
                <a:schemeClr val="lt1"/>
              </a:buClr>
              <a:buSzPts val="1800"/>
              <a:buNone/>
              <a:defRPr sz="1800">
                <a:solidFill>
                  <a:schemeClr val="lt1"/>
                </a:solidFill>
              </a:defRPr>
            </a:lvl8pPr>
            <a:lvl9pPr lvl="8">
              <a:spcBef>
                <a:spcPts val="0"/>
              </a:spcBef>
              <a:spcAft>
                <a:spcPts val="0"/>
              </a:spcAft>
              <a:buClr>
                <a:schemeClr val="lt1"/>
              </a:buClr>
              <a:buSzPts val="1800"/>
              <a:buNone/>
              <a:defRPr sz="1800">
                <a:solidFill>
                  <a:schemeClr val="lt1"/>
                </a:solidFill>
              </a:defRPr>
            </a:lvl9pPr>
          </a:lstStyle>
          <a:p>
            <a:endParaRPr/>
          </a:p>
        </p:txBody>
      </p:sp>
      <p:sp>
        <p:nvSpPr>
          <p:cNvPr id="156" name="Google Shape;156;p15"/>
          <p:cNvSpPr txBox="1">
            <a:spLocks noGrp="1"/>
          </p:cNvSpPr>
          <p:nvPr>
            <p:ph type="body" idx="2"/>
          </p:nvPr>
        </p:nvSpPr>
        <p:spPr>
          <a:xfrm>
            <a:off x="2167777" y="223625"/>
            <a:ext cx="2346900" cy="924600"/>
          </a:xfrm>
          <a:prstGeom prst="rect">
            <a:avLst/>
          </a:prstGeom>
        </p:spPr>
        <p:txBody>
          <a:bodyPr spcFirstLastPara="1" wrap="square" lIns="91425" tIns="91425" rIns="91425" bIns="91425" anchor="ctr" anchorCtr="0">
            <a:noAutofit/>
          </a:bodyPr>
          <a:lstStyle>
            <a:lvl1pPr marL="457200" lvl="0" indent="-292100">
              <a:spcBef>
                <a:spcPts val="0"/>
              </a:spcBef>
              <a:spcAft>
                <a:spcPts val="0"/>
              </a:spcAft>
              <a:buClr>
                <a:schemeClr val="lt1"/>
              </a:buClr>
              <a:buSzPts val="1000"/>
              <a:buChar char="●"/>
              <a:defRPr>
                <a:solidFill>
                  <a:schemeClr val="lt1"/>
                </a:solidFill>
              </a:defRPr>
            </a:lvl1pPr>
            <a:lvl2pPr marL="914400" lvl="1" indent="-292100">
              <a:spcBef>
                <a:spcPts val="0"/>
              </a:spcBef>
              <a:spcAft>
                <a:spcPts val="0"/>
              </a:spcAft>
              <a:buClr>
                <a:schemeClr val="lt1"/>
              </a:buClr>
              <a:buSzPts val="1000"/>
              <a:buChar char="○"/>
              <a:defRPr>
                <a:solidFill>
                  <a:schemeClr val="lt1"/>
                </a:solidFill>
              </a:defRPr>
            </a:lvl2pPr>
            <a:lvl3pPr marL="1371600" lvl="2" indent="-292100">
              <a:spcBef>
                <a:spcPts val="0"/>
              </a:spcBef>
              <a:spcAft>
                <a:spcPts val="0"/>
              </a:spcAft>
              <a:buClr>
                <a:schemeClr val="lt1"/>
              </a:buClr>
              <a:buSzPts val="1000"/>
              <a:buChar char="■"/>
              <a:defRPr>
                <a:solidFill>
                  <a:schemeClr val="lt1"/>
                </a:solidFill>
              </a:defRPr>
            </a:lvl3pPr>
            <a:lvl4pPr marL="1828800" lvl="3" indent="-292100">
              <a:spcBef>
                <a:spcPts val="0"/>
              </a:spcBef>
              <a:spcAft>
                <a:spcPts val="0"/>
              </a:spcAft>
              <a:buClr>
                <a:schemeClr val="lt1"/>
              </a:buClr>
              <a:buSzPts val="1000"/>
              <a:buChar char="●"/>
              <a:defRPr>
                <a:solidFill>
                  <a:schemeClr val="lt1"/>
                </a:solidFill>
              </a:defRPr>
            </a:lvl4pPr>
            <a:lvl5pPr marL="2286000" lvl="4" indent="-292100">
              <a:spcBef>
                <a:spcPts val="0"/>
              </a:spcBef>
              <a:spcAft>
                <a:spcPts val="0"/>
              </a:spcAft>
              <a:buClr>
                <a:schemeClr val="lt1"/>
              </a:buClr>
              <a:buSzPts val="1000"/>
              <a:buChar char="○"/>
              <a:defRPr>
                <a:solidFill>
                  <a:schemeClr val="lt1"/>
                </a:solidFill>
              </a:defRPr>
            </a:lvl5pPr>
            <a:lvl6pPr marL="2743200" lvl="5" indent="-292100">
              <a:spcBef>
                <a:spcPts val="0"/>
              </a:spcBef>
              <a:spcAft>
                <a:spcPts val="0"/>
              </a:spcAft>
              <a:buClr>
                <a:schemeClr val="lt1"/>
              </a:buClr>
              <a:buSzPts val="1000"/>
              <a:buChar char="■"/>
              <a:defRPr>
                <a:solidFill>
                  <a:schemeClr val="lt1"/>
                </a:solidFill>
              </a:defRPr>
            </a:lvl6pPr>
            <a:lvl7pPr marL="3200400" lvl="6" indent="-292100">
              <a:spcBef>
                <a:spcPts val="0"/>
              </a:spcBef>
              <a:spcAft>
                <a:spcPts val="0"/>
              </a:spcAft>
              <a:buClr>
                <a:schemeClr val="lt1"/>
              </a:buClr>
              <a:buSzPts val="1000"/>
              <a:buChar char="●"/>
              <a:defRPr>
                <a:solidFill>
                  <a:schemeClr val="lt1"/>
                </a:solidFill>
              </a:defRPr>
            </a:lvl7pPr>
            <a:lvl8pPr marL="3657600" lvl="7" indent="-292100">
              <a:spcBef>
                <a:spcPts val="0"/>
              </a:spcBef>
              <a:spcAft>
                <a:spcPts val="0"/>
              </a:spcAft>
              <a:buClr>
                <a:schemeClr val="lt1"/>
              </a:buClr>
              <a:buSzPts val="1000"/>
              <a:buChar char="○"/>
              <a:defRPr>
                <a:solidFill>
                  <a:schemeClr val="lt1"/>
                </a:solidFill>
              </a:defRPr>
            </a:lvl8pPr>
            <a:lvl9pPr marL="4114800" lvl="8" indent="-292100">
              <a:spcBef>
                <a:spcPts val="0"/>
              </a:spcBef>
              <a:spcAft>
                <a:spcPts val="0"/>
              </a:spcAft>
              <a:buClr>
                <a:schemeClr val="lt1"/>
              </a:buClr>
              <a:buSzPts val="1000"/>
              <a:buChar char="■"/>
              <a:defRPr>
                <a:solidFill>
                  <a:schemeClr val="lt1"/>
                </a:solidFill>
              </a:defRPr>
            </a:lvl9pPr>
          </a:lstStyle>
          <a:p>
            <a:endParaRPr/>
          </a:p>
        </p:txBody>
      </p:sp>
      <p:sp>
        <p:nvSpPr>
          <p:cNvPr id="157" name="Google Shape;157;p15"/>
          <p:cNvSpPr txBox="1">
            <a:spLocks noGrp="1"/>
          </p:cNvSpPr>
          <p:nvPr>
            <p:ph type="subTitle" idx="3"/>
          </p:nvPr>
        </p:nvSpPr>
        <p:spPr>
          <a:xfrm>
            <a:off x="342947" y="1275188"/>
            <a:ext cx="2028300" cy="9246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1800"/>
              <a:buNone/>
              <a:defRPr sz="1800">
                <a:solidFill>
                  <a:schemeClr val="lt1"/>
                </a:solidFill>
              </a:defRPr>
            </a:lvl1pPr>
            <a:lvl2pPr lvl="1">
              <a:spcBef>
                <a:spcPts val="0"/>
              </a:spcBef>
              <a:spcAft>
                <a:spcPts val="0"/>
              </a:spcAft>
              <a:buClr>
                <a:schemeClr val="lt1"/>
              </a:buClr>
              <a:buSzPts val="1800"/>
              <a:buNone/>
              <a:defRPr sz="1800">
                <a:solidFill>
                  <a:schemeClr val="lt1"/>
                </a:solidFill>
              </a:defRPr>
            </a:lvl2pPr>
            <a:lvl3pPr lvl="2">
              <a:spcBef>
                <a:spcPts val="0"/>
              </a:spcBef>
              <a:spcAft>
                <a:spcPts val="0"/>
              </a:spcAft>
              <a:buClr>
                <a:schemeClr val="lt1"/>
              </a:buClr>
              <a:buSzPts val="1800"/>
              <a:buNone/>
              <a:defRPr sz="1800">
                <a:solidFill>
                  <a:schemeClr val="lt1"/>
                </a:solidFill>
              </a:defRPr>
            </a:lvl3pPr>
            <a:lvl4pPr lvl="3">
              <a:spcBef>
                <a:spcPts val="0"/>
              </a:spcBef>
              <a:spcAft>
                <a:spcPts val="0"/>
              </a:spcAft>
              <a:buClr>
                <a:schemeClr val="lt1"/>
              </a:buClr>
              <a:buSzPts val="1800"/>
              <a:buNone/>
              <a:defRPr sz="1800">
                <a:solidFill>
                  <a:schemeClr val="lt1"/>
                </a:solidFill>
              </a:defRPr>
            </a:lvl4pPr>
            <a:lvl5pPr lvl="4">
              <a:spcBef>
                <a:spcPts val="0"/>
              </a:spcBef>
              <a:spcAft>
                <a:spcPts val="0"/>
              </a:spcAft>
              <a:buClr>
                <a:schemeClr val="lt1"/>
              </a:buClr>
              <a:buSzPts val="1800"/>
              <a:buNone/>
              <a:defRPr sz="1800">
                <a:solidFill>
                  <a:schemeClr val="lt1"/>
                </a:solidFill>
              </a:defRPr>
            </a:lvl5pPr>
            <a:lvl6pPr lvl="5">
              <a:spcBef>
                <a:spcPts val="0"/>
              </a:spcBef>
              <a:spcAft>
                <a:spcPts val="0"/>
              </a:spcAft>
              <a:buClr>
                <a:schemeClr val="lt1"/>
              </a:buClr>
              <a:buSzPts val="1800"/>
              <a:buNone/>
              <a:defRPr sz="1800">
                <a:solidFill>
                  <a:schemeClr val="lt1"/>
                </a:solidFill>
              </a:defRPr>
            </a:lvl6pPr>
            <a:lvl7pPr lvl="6">
              <a:spcBef>
                <a:spcPts val="0"/>
              </a:spcBef>
              <a:spcAft>
                <a:spcPts val="0"/>
              </a:spcAft>
              <a:buClr>
                <a:schemeClr val="lt1"/>
              </a:buClr>
              <a:buSzPts val="1800"/>
              <a:buNone/>
              <a:defRPr sz="1800">
                <a:solidFill>
                  <a:schemeClr val="lt1"/>
                </a:solidFill>
              </a:defRPr>
            </a:lvl7pPr>
            <a:lvl8pPr lvl="7">
              <a:spcBef>
                <a:spcPts val="0"/>
              </a:spcBef>
              <a:spcAft>
                <a:spcPts val="0"/>
              </a:spcAft>
              <a:buClr>
                <a:schemeClr val="lt1"/>
              </a:buClr>
              <a:buSzPts val="1800"/>
              <a:buNone/>
              <a:defRPr sz="1800">
                <a:solidFill>
                  <a:schemeClr val="lt1"/>
                </a:solidFill>
              </a:defRPr>
            </a:lvl8pPr>
            <a:lvl9pPr lvl="8">
              <a:spcBef>
                <a:spcPts val="0"/>
              </a:spcBef>
              <a:spcAft>
                <a:spcPts val="0"/>
              </a:spcAft>
              <a:buClr>
                <a:schemeClr val="lt1"/>
              </a:buClr>
              <a:buSzPts val="1800"/>
              <a:buNone/>
              <a:defRPr sz="1800">
                <a:solidFill>
                  <a:schemeClr val="lt1"/>
                </a:solidFill>
              </a:defRPr>
            </a:lvl9pPr>
          </a:lstStyle>
          <a:p>
            <a:endParaRPr/>
          </a:p>
        </p:txBody>
      </p:sp>
      <p:sp>
        <p:nvSpPr>
          <p:cNvPr id="158" name="Google Shape;158;p15"/>
          <p:cNvSpPr txBox="1">
            <a:spLocks noGrp="1"/>
          </p:cNvSpPr>
          <p:nvPr>
            <p:ph type="body" idx="4"/>
          </p:nvPr>
        </p:nvSpPr>
        <p:spPr>
          <a:xfrm>
            <a:off x="2167820" y="1275188"/>
            <a:ext cx="2346900" cy="924600"/>
          </a:xfrm>
          <a:prstGeom prst="rect">
            <a:avLst/>
          </a:prstGeom>
        </p:spPr>
        <p:txBody>
          <a:bodyPr spcFirstLastPara="1" wrap="square" lIns="91425" tIns="91425" rIns="91425" bIns="91425" anchor="ctr" anchorCtr="0">
            <a:noAutofit/>
          </a:bodyPr>
          <a:lstStyle>
            <a:lvl1pPr marL="457200" lvl="0" indent="-292100">
              <a:spcBef>
                <a:spcPts val="0"/>
              </a:spcBef>
              <a:spcAft>
                <a:spcPts val="0"/>
              </a:spcAft>
              <a:buClr>
                <a:schemeClr val="lt1"/>
              </a:buClr>
              <a:buSzPts val="1000"/>
              <a:buChar char="●"/>
              <a:defRPr>
                <a:solidFill>
                  <a:schemeClr val="lt1"/>
                </a:solidFill>
              </a:defRPr>
            </a:lvl1pPr>
            <a:lvl2pPr marL="914400" lvl="1" indent="-292100">
              <a:spcBef>
                <a:spcPts val="0"/>
              </a:spcBef>
              <a:spcAft>
                <a:spcPts val="0"/>
              </a:spcAft>
              <a:buClr>
                <a:schemeClr val="lt1"/>
              </a:buClr>
              <a:buSzPts val="1000"/>
              <a:buChar char="○"/>
              <a:defRPr>
                <a:solidFill>
                  <a:schemeClr val="lt1"/>
                </a:solidFill>
              </a:defRPr>
            </a:lvl2pPr>
            <a:lvl3pPr marL="1371600" lvl="2" indent="-292100">
              <a:spcBef>
                <a:spcPts val="0"/>
              </a:spcBef>
              <a:spcAft>
                <a:spcPts val="0"/>
              </a:spcAft>
              <a:buClr>
                <a:schemeClr val="lt1"/>
              </a:buClr>
              <a:buSzPts val="1000"/>
              <a:buChar char="■"/>
              <a:defRPr>
                <a:solidFill>
                  <a:schemeClr val="lt1"/>
                </a:solidFill>
              </a:defRPr>
            </a:lvl3pPr>
            <a:lvl4pPr marL="1828800" lvl="3" indent="-292100">
              <a:spcBef>
                <a:spcPts val="0"/>
              </a:spcBef>
              <a:spcAft>
                <a:spcPts val="0"/>
              </a:spcAft>
              <a:buClr>
                <a:schemeClr val="lt1"/>
              </a:buClr>
              <a:buSzPts val="1000"/>
              <a:buChar char="●"/>
              <a:defRPr>
                <a:solidFill>
                  <a:schemeClr val="lt1"/>
                </a:solidFill>
              </a:defRPr>
            </a:lvl4pPr>
            <a:lvl5pPr marL="2286000" lvl="4" indent="-292100">
              <a:spcBef>
                <a:spcPts val="0"/>
              </a:spcBef>
              <a:spcAft>
                <a:spcPts val="0"/>
              </a:spcAft>
              <a:buClr>
                <a:schemeClr val="lt1"/>
              </a:buClr>
              <a:buSzPts val="1000"/>
              <a:buChar char="○"/>
              <a:defRPr>
                <a:solidFill>
                  <a:schemeClr val="lt1"/>
                </a:solidFill>
              </a:defRPr>
            </a:lvl5pPr>
            <a:lvl6pPr marL="2743200" lvl="5" indent="-292100">
              <a:spcBef>
                <a:spcPts val="0"/>
              </a:spcBef>
              <a:spcAft>
                <a:spcPts val="0"/>
              </a:spcAft>
              <a:buClr>
                <a:schemeClr val="lt1"/>
              </a:buClr>
              <a:buSzPts val="1000"/>
              <a:buChar char="■"/>
              <a:defRPr>
                <a:solidFill>
                  <a:schemeClr val="lt1"/>
                </a:solidFill>
              </a:defRPr>
            </a:lvl6pPr>
            <a:lvl7pPr marL="3200400" lvl="6" indent="-292100">
              <a:spcBef>
                <a:spcPts val="0"/>
              </a:spcBef>
              <a:spcAft>
                <a:spcPts val="0"/>
              </a:spcAft>
              <a:buClr>
                <a:schemeClr val="lt1"/>
              </a:buClr>
              <a:buSzPts val="1000"/>
              <a:buChar char="●"/>
              <a:defRPr>
                <a:solidFill>
                  <a:schemeClr val="lt1"/>
                </a:solidFill>
              </a:defRPr>
            </a:lvl7pPr>
            <a:lvl8pPr marL="3657600" lvl="7" indent="-292100">
              <a:spcBef>
                <a:spcPts val="0"/>
              </a:spcBef>
              <a:spcAft>
                <a:spcPts val="0"/>
              </a:spcAft>
              <a:buClr>
                <a:schemeClr val="lt1"/>
              </a:buClr>
              <a:buSzPts val="1000"/>
              <a:buChar char="○"/>
              <a:defRPr>
                <a:solidFill>
                  <a:schemeClr val="lt1"/>
                </a:solidFill>
              </a:defRPr>
            </a:lvl8pPr>
            <a:lvl9pPr marL="4114800" lvl="8" indent="-292100">
              <a:spcBef>
                <a:spcPts val="0"/>
              </a:spcBef>
              <a:spcAft>
                <a:spcPts val="0"/>
              </a:spcAft>
              <a:buClr>
                <a:schemeClr val="lt1"/>
              </a:buClr>
              <a:buSzPts val="1000"/>
              <a:buChar char="■"/>
              <a:defRPr>
                <a:solidFill>
                  <a:schemeClr val="lt1"/>
                </a:solidFill>
              </a:defRPr>
            </a:lvl9pPr>
          </a:lstStyle>
          <a:p>
            <a:endParaRPr/>
          </a:p>
        </p:txBody>
      </p:sp>
      <p:sp>
        <p:nvSpPr>
          <p:cNvPr id="159" name="Google Shape;159;p15"/>
          <p:cNvSpPr txBox="1">
            <a:spLocks noGrp="1"/>
          </p:cNvSpPr>
          <p:nvPr>
            <p:ph type="subTitle" idx="5"/>
          </p:nvPr>
        </p:nvSpPr>
        <p:spPr>
          <a:xfrm>
            <a:off x="342947" y="2326750"/>
            <a:ext cx="2028300" cy="9246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1800"/>
              <a:buNone/>
              <a:defRPr sz="1800">
                <a:solidFill>
                  <a:schemeClr val="lt1"/>
                </a:solidFill>
              </a:defRPr>
            </a:lvl1pPr>
            <a:lvl2pPr lvl="1">
              <a:spcBef>
                <a:spcPts val="0"/>
              </a:spcBef>
              <a:spcAft>
                <a:spcPts val="0"/>
              </a:spcAft>
              <a:buClr>
                <a:schemeClr val="lt1"/>
              </a:buClr>
              <a:buSzPts val="1800"/>
              <a:buNone/>
              <a:defRPr sz="1800">
                <a:solidFill>
                  <a:schemeClr val="lt1"/>
                </a:solidFill>
              </a:defRPr>
            </a:lvl2pPr>
            <a:lvl3pPr lvl="2">
              <a:spcBef>
                <a:spcPts val="0"/>
              </a:spcBef>
              <a:spcAft>
                <a:spcPts val="0"/>
              </a:spcAft>
              <a:buClr>
                <a:schemeClr val="lt1"/>
              </a:buClr>
              <a:buSzPts val="1800"/>
              <a:buNone/>
              <a:defRPr sz="1800">
                <a:solidFill>
                  <a:schemeClr val="lt1"/>
                </a:solidFill>
              </a:defRPr>
            </a:lvl3pPr>
            <a:lvl4pPr lvl="3">
              <a:spcBef>
                <a:spcPts val="0"/>
              </a:spcBef>
              <a:spcAft>
                <a:spcPts val="0"/>
              </a:spcAft>
              <a:buClr>
                <a:schemeClr val="lt1"/>
              </a:buClr>
              <a:buSzPts val="1800"/>
              <a:buNone/>
              <a:defRPr sz="1800">
                <a:solidFill>
                  <a:schemeClr val="lt1"/>
                </a:solidFill>
              </a:defRPr>
            </a:lvl4pPr>
            <a:lvl5pPr lvl="4">
              <a:spcBef>
                <a:spcPts val="0"/>
              </a:spcBef>
              <a:spcAft>
                <a:spcPts val="0"/>
              </a:spcAft>
              <a:buClr>
                <a:schemeClr val="lt1"/>
              </a:buClr>
              <a:buSzPts val="1800"/>
              <a:buNone/>
              <a:defRPr sz="1800">
                <a:solidFill>
                  <a:schemeClr val="lt1"/>
                </a:solidFill>
              </a:defRPr>
            </a:lvl5pPr>
            <a:lvl6pPr lvl="5">
              <a:spcBef>
                <a:spcPts val="0"/>
              </a:spcBef>
              <a:spcAft>
                <a:spcPts val="0"/>
              </a:spcAft>
              <a:buClr>
                <a:schemeClr val="lt1"/>
              </a:buClr>
              <a:buSzPts val="1800"/>
              <a:buNone/>
              <a:defRPr sz="1800">
                <a:solidFill>
                  <a:schemeClr val="lt1"/>
                </a:solidFill>
              </a:defRPr>
            </a:lvl6pPr>
            <a:lvl7pPr lvl="6">
              <a:spcBef>
                <a:spcPts val="0"/>
              </a:spcBef>
              <a:spcAft>
                <a:spcPts val="0"/>
              </a:spcAft>
              <a:buClr>
                <a:schemeClr val="lt1"/>
              </a:buClr>
              <a:buSzPts val="1800"/>
              <a:buNone/>
              <a:defRPr sz="1800">
                <a:solidFill>
                  <a:schemeClr val="lt1"/>
                </a:solidFill>
              </a:defRPr>
            </a:lvl7pPr>
            <a:lvl8pPr lvl="7">
              <a:spcBef>
                <a:spcPts val="0"/>
              </a:spcBef>
              <a:spcAft>
                <a:spcPts val="0"/>
              </a:spcAft>
              <a:buClr>
                <a:schemeClr val="lt1"/>
              </a:buClr>
              <a:buSzPts val="1800"/>
              <a:buNone/>
              <a:defRPr sz="1800">
                <a:solidFill>
                  <a:schemeClr val="lt1"/>
                </a:solidFill>
              </a:defRPr>
            </a:lvl8pPr>
            <a:lvl9pPr lvl="8">
              <a:spcBef>
                <a:spcPts val="0"/>
              </a:spcBef>
              <a:spcAft>
                <a:spcPts val="0"/>
              </a:spcAft>
              <a:buClr>
                <a:schemeClr val="lt1"/>
              </a:buClr>
              <a:buSzPts val="1800"/>
              <a:buNone/>
              <a:defRPr sz="1800">
                <a:solidFill>
                  <a:schemeClr val="lt1"/>
                </a:solidFill>
              </a:defRPr>
            </a:lvl9pPr>
          </a:lstStyle>
          <a:p>
            <a:endParaRPr/>
          </a:p>
        </p:txBody>
      </p:sp>
      <p:sp>
        <p:nvSpPr>
          <p:cNvPr id="160" name="Google Shape;160;p15"/>
          <p:cNvSpPr txBox="1">
            <a:spLocks noGrp="1"/>
          </p:cNvSpPr>
          <p:nvPr>
            <p:ph type="body" idx="6"/>
          </p:nvPr>
        </p:nvSpPr>
        <p:spPr>
          <a:xfrm>
            <a:off x="2167820" y="2326750"/>
            <a:ext cx="2346900" cy="924600"/>
          </a:xfrm>
          <a:prstGeom prst="rect">
            <a:avLst/>
          </a:prstGeom>
        </p:spPr>
        <p:txBody>
          <a:bodyPr spcFirstLastPara="1" wrap="square" lIns="91425" tIns="91425" rIns="91425" bIns="91425" anchor="ctr" anchorCtr="0">
            <a:noAutofit/>
          </a:bodyPr>
          <a:lstStyle>
            <a:lvl1pPr marL="457200" lvl="0" indent="-292100">
              <a:spcBef>
                <a:spcPts val="0"/>
              </a:spcBef>
              <a:spcAft>
                <a:spcPts val="0"/>
              </a:spcAft>
              <a:buClr>
                <a:schemeClr val="lt1"/>
              </a:buClr>
              <a:buSzPts val="1000"/>
              <a:buChar char="●"/>
              <a:defRPr>
                <a:solidFill>
                  <a:schemeClr val="lt1"/>
                </a:solidFill>
              </a:defRPr>
            </a:lvl1pPr>
            <a:lvl2pPr marL="914400" lvl="1" indent="-292100">
              <a:spcBef>
                <a:spcPts val="0"/>
              </a:spcBef>
              <a:spcAft>
                <a:spcPts val="0"/>
              </a:spcAft>
              <a:buClr>
                <a:schemeClr val="lt1"/>
              </a:buClr>
              <a:buSzPts val="1000"/>
              <a:buChar char="○"/>
              <a:defRPr>
                <a:solidFill>
                  <a:schemeClr val="lt1"/>
                </a:solidFill>
              </a:defRPr>
            </a:lvl2pPr>
            <a:lvl3pPr marL="1371600" lvl="2" indent="-292100">
              <a:spcBef>
                <a:spcPts val="0"/>
              </a:spcBef>
              <a:spcAft>
                <a:spcPts val="0"/>
              </a:spcAft>
              <a:buClr>
                <a:schemeClr val="lt1"/>
              </a:buClr>
              <a:buSzPts val="1000"/>
              <a:buChar char="■"/>
              <a:defRPr>
                <a:solidFill>
                  <a:schemeClr val="lt1"/>
                </a:solidFill>
              </a:defRPr>
            </a:lvl3pPr>
            <a:lvl4pPr marL="1828800" lvl="3" indent="-292100">
              <a:spcBef>
                <a:spcPts val="0"/>
              </a:spcBef>
              <a:spcAft>
                <a:spcPts val="0"/>
              </a:spcAft>
              <a:buClr>
                <a:schemeClr val="lt1"/>
              </a:buClr>
              <a:buSzPts val="1000"/>
              <a:buChar char="●"/>
              <a:defRPr>
                <a:solidFill>
                  <a:schemeClr val="lt1"/>
                </a:solidFill>
              </a:defRPr>
            </a:lvl4pPr>
            <a:lvl5pPr marL="2286000" lvl="4" indent="-292100">
              <a:spcBef>
                <a:spcPts val="0"/>
              </a:spcBef>
              <a:spcAft>
                <a:spcPts val="0"/>
              </a:spcAft>
              <a:buClr>
                <a:schemeClr val="lt1"/>
              </a:buClr>
              <a:buSzPts val="1000"/>
              <a:buChar char="○"/>
              <a:defRPr>
                <a:solidFill>
                  <a:schemeClr val="lt1"/>
                </a:solidFill>
              </a:defRPr>
            </a:lvl5pPr>
            <a:lvl6pPr marL="2743200" lvl="5" indent="-292100">
              <a:spcBef>
                <a:spcPts val="0"/>
              </a:spcBef>
              <a:spcAft>
                <a:spcPts val="0"/>
              </a:spcAft>
              <a:buClr>
                <a:schemeClr val="lt1"/>
              </a:buClr>
              <a:buSzPts val="1000"/>
              <a:buChar char="■"/>
              <a:defRPr>
                <a:solidFill>
                  <a:schemeClr val="lt1"/>
                </a:solidFill>
              </a:defRPr>
            </a:lvl6pPr>
            <a:lvl7pPr marL="3200400" lvl="6" indent="-292100">
              <a:spcBef>
                <a:spcPts val="0"/>
              </a:spcBef>
              <a:spcAft>
                <a:spcPts val="0"/>
              </a:spcAft>
              <a:buClr>
                <a:schemeClr val="lt1"/>
              </a:buClr>
              <a:buSzPts val="1000"/>
              <a:buChar char="●"/>
              <a:defRPr>
                <a:solidFill>
                  <a:schemeClr val="lt1"/>
                </a:solidFill>
              </a:defRPr>
            </a:lvl7pPr>
            <a:lvl8pPr marL="3657600" lvl="7" indent="-292100">
              <a:spcBef>
                <a:spcPts val="0"/>
              </a:spcBef>
              <a:spcAft>
                <a:spcPts val="0"/>
              </a:spcAft>
              <a:buClr>
                <a:schemeClr val="lt1"/>
              </a:buClr>
              <a:buSzPts val="1000"/>
              <a:buChar char="○"/>
              <a:defRPr>
                <a:solidFill>
                  <a:schemeClr val="lt1"/>
                </a:solidFill>
              </a:defRPr>
            </a:lvl8pPr>
            <a:lvl9pPr marL="4114800" lvl="8" indent="-292100">
              <a:spcBef>
                <a:spcPts val="0"/>
              </a:spcBef>
              <a:spcAft>
                <a:spcPts val="0"/>
              </a:spcAft>
              <a:buClr>
                <a:schemeClr val="lt1"/>
              </a:buClr>
              <a:buSzPts val="1000"/>
              <a:buChar char="■"/>
              <a:defRPr>
                <a:solidFill>
                  <a:schemeClr val="lt1"/>
                </a:solidFill>
              </a:defRPr>
            </a:lvl9pPr>
          </a:lstStyle>
          <a:p>
            <a:endParaRPr/>
          </a:p>
        </p:txBody>
      </p:sp>
      <p:sp>
        <p:nvSpPr>
          <p:cNvPr id="161" name="Google Shape;161;p15"/>
          <p:cNvSpPr/>
          <p:nvPr/>
        </p:nvSpPr>
        <p:spPr>
          <a:xfrm>
            <a:off x="228600" y="4820575"/>
            <a:ext cx="8686800" cy="188700"/>
          </a:xfrm>
          <a:prstGeom prst="roundRect">
            <a:avLst>
              <a:gd name="adj" fmla="val 31123"/>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2" name="Google Shape;162;p15"/>
          <p:cNvSpPr txBox="1">
            <a:spLocks noGrp="1"/>
          </p:cNvSpPr>
          <p:nvPr>
            <p:ph type="subTitle" idx="7"/>
          </p:nvPr>
        </p:nvSpPr>
        <p:spPr>
          <a:xfrm>
            <a:off x="228600" y="4820575"/>
            <a:ext cx="3691500" cy="1887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chemeClr val="lt1"/>
              </a:buClr>
              <a:buSzPts val="800"/>
              <a:buFont typeface="Archivo"/>
              <a:buNone/>
              <a:defRPr sz="800" b="0">
                <a:solidFill>
                  <a:schemeClr val="lt1"/>
                </a:solidFill>
                <a:latin typeface="Archivo"/>
                <a:ea typeface="Archivo"/>
                <a:cs typeface="Archivo"/>
                <a:sym typeface="Archivo"/>
              </a:defRPr>
            </a:lvl1pPr>
            <a:lvl2pPr lvl="1">
              <a:lnSpc>
                <a:spcPct val="100000"/>
              </a:lnSpc>
              <a:spcBef>
                <a:spcPts val="0"/>
              </a:spcBef>
              <a:spcAft>
                <a:spcPts val="0"/>
              </a:spcAft>
              <a:buClr>
                <a:schemeClr val="lt1"/>
              </a:buClr>
              <a:buSzPts val="1400"/>
              <a:buNone/>
              <a:defRPr>
                <a:solidFill>
                  <a:schemeClr val="lt1"/>
                </a:solidFill>
              </a:defRPr>
            </a:lvl2pPr>
            <a:lvl3pPr lvl="2">
              <a:lnSpc>
                <a:spcPct val="100000"/>
              </a:lnSpc>
              <a:spcBef>
                <a:spcPts val="0"/>
              </a:spcBef>
              <a:spcAft>
                <a:spcPts val="0"/>
              </a:spcAft>
              <a:buClr>
                <a:schemeClr val="lt1"/>
              </a:buClr>
              <a:buSzPts val="1400"/>
              <a:buNone/>
              <a:defRPr>
                <a:solidFill>
                  <a:schemeClr val="lt1"/>
                </a:solidFill>
              </a:defRPr>
            </a:lvl3pPr>
            <a:lvl4pPr lvl="3">
              <a:lnSpc>
                <a:spcPct val="100000"/>
              </a:lnSpc>
              <a:spcBef>
                <a:spcPts val="0"/>
              </a:spcBef>
              <a:spcAft>
                <a:spcPts val="0"/>
              </a:spcAft>
              <a:buClr>
                <a:schemeClr val="lt1"/>
              </a:buClr>
              <a:buSzPts val="1400"/>
              <a:buNone/>
              <a:defRPr>
                <a:solidFill>
                  <a:schemeClr val="lt1"/>
                </a:solidFill>
              </a:defRPr>
            </a:lvl4pPr>
            <a:lvl5pPr lvl="4">
              <a:lnSpc>
                <a:spcPct val="100000"/>
              </a:lnSpc>
              <a:spcBef>
                <a:spcPts val="0"/>
              </a:spcBef>
              <a:spcAft>
                <a:spcPts val="0"/>
              </a:spcAft>
              <a:buClr>
                <a:schemeClr val="lt1"/>
              </a:buClr>
              <a:buSzPts val="1400"/>
              <a:buNone/>
              <a:defRPr>
                <a:solidFill>
                  <a:schemeClr val="lt1"/>
                </a:solidFill>
              </a:defRPr>
            </a:lvl5pPr>
            <a:lvl6pPr lvl="5">
              <a:lnSpc>
                <a:spcPct val="100000"/>
              </a:lnSpc>
              <a:spcBef>
                <a:spcPts val="0"/>
              </a:spcBef>
              <a:spcAft>
                <a:spcPts val="0"/>
              </a:spcAft>
              <a:buClr>
                <a:schemeClr val="lt1"/>
              </a:buClr>
              <a:buSzPts val="1400"/>
              <a:buNone/>
              <a:defRPr>
                <a:solidFill>
                  <a:schemeClr val="lt1"/>
                </a:solidFill>
              </a:defRPr>
            </a:lvl6pPr>
            <a:lvl7pPr lvl="6">
              <a:lnSpc>
                <a:spcPct val="100000"/>
              </a:lnSpc>
              <a:spcBef>
                <a:spcPts val="0"/>
              </a:spcBef>
              <a:spcAft>
                <a:spcPts val="0"/>
              </a:spcAft>
              <a:buClr>
                <a:schemeClr val="lt1"/>
              </a:buClr>
              <a:buSzPts val="1400"/>
              <a:buNone/>
              <a:defRPr>
                <a:solidFill>
                  <a:schemeClr val="lt1"/>
                </a:solidFill>
              </a:defRPr>
            </a:lvl7pPr>
            <a:lvl8pPr lvl="7">
              <a:lnSpc>
                <a:spcPct val="100000"/>
              </a:lnSpc>
              <a:spcBef>
                <a:spcPts val="0"/>
              </a:spcBef>
              <a:spcAft>
                <a:spcPts val="0"/>
              </a:spcAft>
              <a:buClr>
                <a:schemeClr val="lt1"/>
              </a:buClr>
              <a:buSzPts val="1400"/>
              <a:buNone/>
              <a:defRPr>
                <a:solidFill>
                  <a:schemeClr val="lt1"/>
                </a:solidFill>
              </a:defRPr>
            </a:lvl8pPr>
            <a:lvl9pPr lvl="8">
              <a:lnSpc>
                <a:spcPct val="100000"/>
              </a:lnSpc>
              <a:spcBef>
                <a:spcPts val="0"/>
              </a:spcBef>
              <a:spcAft>
                <a:spcPts val="0"/>
              </a:spcAft>
              <a:buClr>
                <a:schemeClr val="lt1"/>
              </a:buClr>
              <a:buSzPts val="1400"/>
              <a:buNone/>
              <a:defRPr>
                <a:solidFill>
                  <a:schemeClr val="lt1"/>
                </a:solidFill>
              </a:defRPr>
            </a:lvl9pPr>
          </a:lstStyle>
          <a:p>
            <a:endParaRPr/>
          </a:p>
        </p:txBody>
      </p:sp>
      <p:sp>
        <p:nvSpPr>
          <p:cNvPr id="163" name="Google Shape;163;p15"/>
          <p:cNvSpPr/>
          <p:nvPr/>
        </p:nvSpPr>
        <p:spPr>
          <a:xfrm>
            <a:off x="4635138" y="223638"/>
            <a:ext cx="4286100" cy="924600"/>
          </a:xfrm>
          <a:prstGeom prst="roundRect">
            <a:avLst>
              <a:gd name="adj" fmla="val 19759"/>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4" name="Google Shape;164;p15"/>
          <p:cNvSpPr/>
          <p:nvPr/>
        </p:nvSpPr>
        <p:spPr>
          <a:xfrm>
            <a:off x="4635138" y="1275196"/>
            <a:ext cx="4286100" cy="924600"/>
          </a:xfrm>
          <a:prstGeom prst="roundRect">
            <a:avLst>
              <a:gd name="adj" fmla="val 19759"/>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5" name="Google Shape;165;p15"/>
          <p:cNvSpPr/>
          <p:nvPr/>
        </p:nvSpPr>
        <p:spPr>
          <a:xfrm>
            <a:off x="4635138" y="2326754"/>
            <a:ext cx="4286100" cy="924600"/>
          </a:xfrm>
          <a:prstGeom prst="roundRect">
            <a:avLst>
              <a:gd name="adj" fmla="val 19759"/>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6" name="Google Shape;166;p15"/>
          <p:cNvSpPr txBox="1">
            <a:spLocks noGrp="1"/>
          </p:cNvSpPr>
          <p:nvPr>
            <p:ph type="subTitle" idx="8"/>
          </p:nvPr>
        </p:nvSpPr>
        <p:spPr>
          <a:xfrm>
            <a:off x="4749850" y="223650"/>
            <a:ext cx="1908300" cy="9246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1800"/>
              <a:buNone/>
              <a:defRPr sz="1800">
                <a:solidFill>
                  <a:schemeClr val="lt1"/>
                </a:solidFill>
              </a:defRPr>
            </a:lvl1pPr>
            <a:lvl2pPr lvl="1">
              <a:spcBef>
                <a:spcPts val="0"/>
              </a:spcBef>
              <a:spcAft>
                <a:spcPts val="0"/>
              </a:spcAft>
              <a:buClr>
                <a:schemeClr val="lt1"/>
              </a:buClr>
              <a:buSzPts val="1800"/>
              <a:buNone/>
              <a:defRPr sz="1800">
                <a:solidFill>
                  <a:schemeClr val="lt1"/>
                </a:solidFill>
              </a:defRPr>
            </a:lvl2pPr>
            <a:lvl3pPr lvl="2">
              <a:spcBef>
                <a:spcPts val="0"/>
              </a:spcBef>
              <a:spcAft>
                <a:spcPts val="0"/>
              </a:spcAft>
              <a:buClr>
                <a:schemeClr val="lt1"/>
              </a:buClr>
              <a:buSzPts val="1800"/>
              <a:buNone/>
              <a:defRPr sz="1800">
                <a:solidFill>
                  <a:schemeClr val="lt1"/>
                </a:solidFill>
              </a:defRPr>
            </a:lvl3pPr>
            <a:lvl4pPr lvl="3">
              <a:spcBef>
                <a:spcPts val="0"/>
              </a:spcBef>
              <a:spcAft>
                <a:spcPts val="0"/>
              </a:spcAft>
              <a:buClr>
                <a:schemeClr val="lt1"/>
              </a:buClr>
              <a:buSzPts val="1800"/>
              <a:buNone/>
              <a:defRPr sz="1800">
                <a:solidFill>
                  <a:schemeClr val="lt1"/>
                </a:solidFill>
              </a:defRPr>
            </a:lvl4pPr>
            <a:lvl5pPr lvl="4">
              <a:spcBef>
                <a:spcPts val="0"/>
              </a:spcBef>
              <a:spcAft>
                <a:spcPts val="0"/>
              </a:spcAft>
              <a:buClr>
                <a:schemeClr val="lt1"/>
              </a:buClr>
              <a:buSzPts val="1800"/>
              <a:buNone/>
              <a:defRPr sz="1800">
                <a:solidFill>
                  <a:schemeClr val="lt1"/>
                </a:solidFill>
              </a:defRPr>
            </a:lvl5pPr>
            <a:lvl6pPr lvl="5">
              <a:spcBef>
                <a:spcPts val="0"/>
              </a:spcBef>
              <a:spcAft>
                <a:spcPts val="0"/>
              </a:spcAft>
              <a:buClr>
                <a:schemeClr val="lt1"/>
              </a:buClr>
              <a:buSzPts val="1800"/>
              <a:buNone/>
              <a:defRPr sz="1800">
                <a:solidFill>
                  <a:schemeClr val="lt1"/>
                </a:solidFill>
              </a:defRPr>
            </a:lvl6pPr>
            <a:lvl7pPr lvl="6">
              <a:spcBef>
                <a:spcPts val="0"/>
              </a:spcBef>
              <a:spcAft>
                <a:spcPts val="0"/>
              </a:spcAft>
              <a:buClr>
                <a:schemeClr val="lt1"/>
              </a:buClr>
              <a:buSzPts val="1800"/>
              <a:buNone/>
              <a:defRPr sz="1800">
                <a:solidFill>
                  <a:schemeClr val="lt1"/>
                </a:solidFill>
              </a:defRPr>
            </a:lvl7pPr>
            <a:lvl8pPr lvl="7">
              <a:spcBef>
                <a:spcPts val="0"/>
              </a:spcBef>
              <a:spcAft>
                <a:spcPts val="0"/>
              </a:spcAft>
              <a:buClr>
                <a:schemeClr val="lt1"/>
              </a:buClr>
              <a:buSzPts val="1800"/>
              <a:buNone/>
              <a:defRPr sz="1800">
                <a:solidFill>
                  <a:schemeClr val="lt1"/>
                </a:solidFill>
              </a:defRPr>
            </a:lvl8pPr>
            <a:lvl9pPr lvl="8">
              <a:spcBef>
                <a:spcPts val="0"/>
              </a:spcBef>
              <a:spcAft>
                <a:spcPts val="0"/>
              </a:spcAft>
              <a:buClr>
                <a:schemeClr val="lt1"/>
              </a:buClr>
              <a:buSzPts val="1800"/>
              <a:buNone/>
              <a:defRPr sz="1800">
                <a:solidFill>
                  <a:schemeClr val="lt1"/>
                </a:solidFill>
              </a:defRPr>
            </a:lvl9pPr>
          </a:lstStyle>
          <a:p>
            <a:endParaRPr/>
          </a:p>
        </p:txBody>
      </p:sp>
      <p:sp>
        <p:nvSpPr>
          <p:cNvPr id="167" name="Google Shape;167;p15"/>
          <p:cNvSpPr txBox="1">
            <a:spLocks noGrp="1"/>
          </p:cNvSpPr>
          <p:nvPr>
            <p:ph type="body" idx="9"/>
          </p:nvPr>
        </p:nvSpPr>
        <p:spPr>
          <a:xfrm>
            <a:off x="6574314" y="223638"/>
            <a:ext cx="2346900" cy="924600"/>
          </a:xfrm>
          <a:prstGeom prst="rect">
            <a:avLst/>
          </a:prstGeom>
        </p:spPr>
        <p:txBody>
          <a:bodyPr spcFirstLastPara="1" wrap="square" lIns="91425" tIns="91425" rIns="91425" bIns="91425" anchor="ctr" anchorCtr="0">
            <a:noAutofit/>
          </a:bodyPr>
          <a:lstStyle>
            <a:lvl1pPr marL="457200" lvl="0" indent="-292100">
              <a:spcBef>
                <a:spcPts val="0"/>
              </a:spcBef>
              <a:spcAft>
                <a:spcPts val="0"/>
              </a:spcAft>
              <a:buClr>
                <a:schemeClr val="lt1"/>
              </a:buClr>
              <a:buSzPts val="1000"/>
              <a:buChar char="●"/>
              <a:defRPr>
                <a:solidFill>
                  <a:schemeClr val="lt1"/>
                </a:solidFill>
              </a:defRPr>
            </a:lvl1pPr>
            <a:lvl2pPr marL="914400" lvl="1" indent="-292100">
              <a:spcBef>
                <a:spcPts val="0"/>
              </a:spcBef>
              <a:spcAft>
                <a:spcPts val="0"/>
              </a:spcAft>
              <a:buClr>
                <a:schemeClr val="lt1"/>
              </a:buClr>
              <a:buSzPts val="1000"/>
              <a:buChar char="○"/>
              <a:defRPr>
                <a:solidFill>
                  <a:schemeClr val="lt1"/>
                </a:solidFill>
              </a:defRPr>
            </a:lvl2pPr>
            <a:lvl3pPr marL="1371600" lvl="2" indent="-292100">
              <a:spcBef>
                <a:spcPts val="0"/>
              </a:spcBef>
              <a:spcAft>
                <a:spcPts val="0"/>
              </a:spcAft>
              <a:buClr>
                <a:schemeClr val="lt1"/>
              </a:buClr>
              <a:buSzPts val="1000"/>
              <a:buChar char="■"/>
              <a:defRPr>
                <a:solidFill>
                  <a:schemeClr val="lt1"/>
                </a:solidFill>
              </a:defRPr>
            </a:lvl3pPr>
            <a:lvl4pPr marL="1828800" lvl="3" indent="-292100">
              <a:spcBef>
                <a:spcPts val="0"/>
              </a:spcBef>
              <a:spcAft>
                <a:spcPts val="0"/>
              </a:spcAft>
              <a:buClr>
                <a:schemeClr val="lt1"/>
              </a:buClr>
              <a:buSzPts val="1000"/>
              <a:buChar char="●"/>
              <a:defRPr>
                <a:solidFill>
                  <a:schemeClr val="lt1"/>
                </a:solidFill>
              </a:defRPr>
            </a:lvl4pPr>
            <a:lvl5pPr marL="2286000" lvl="4" indent="-292100">
              <a:spcBef>
                <a:spcPts val="0"/>
              </a:spcBef>
              <a:spcAft>
                <a:spcPts val="0"/>
              </a:spcAft>
              <a:buClr>
                <a:schemeClr val="lt1"/>
              </a:buClr>
              <a:buSzPts val="1000"/>
              <a:buChar char="○"/>
              <a:defRPr>
                <a:solidFill>
                  <a:schemeClr val="lt1"/>
                </a:solidFill>
              </a:defRPr>
            </a:lvl5pPr>
            <a:lvl6pPr marL="2743200" lvl="5" indent="-292100">
              <a:spcBef>
                <a:spcPts val="0"/>
              </a:spcBef>
              <a:spcAft>
                <a:spcPts val="0"/>
              </a:spcAft>
              <a:buClr>
                <a:schemeClr val="lt1"/>
              </a:buClr>
              <a:buSzPts val="1000"/>
              <a:buChar char="■"/>
              <a:defRPr>
                <a:solidFill>
                  <a:schemeClr val="lt1"/>
                </a:solidFill>
              </a:defRPr>
            </a:lvl6pPr>
            <a:lvl7pPr marL="3200400" lvl="6" indent="-292100">
              <a:spcBef>
                <a:spcPts val="0"/>
              </a:spcBef>
              <a:spcAft>
                <a:spcPts val="0"/>
              </a:spcAft>
              <a:buClr>
                <a:schemeClr val="lt1"/>
              </a:buClr>
              <a:buSzPts val="1000"/>
              <a:buChar char="●"/>
              <a:defRPr>
                <a:solidFill>
                  <a:schemeClr val="lt1"/>
                </a:solidFill>
              </a:defRPr>
            </a:lvl7pPr>
            <a:lvl8pPr marL="3657600" lvl="7" indent="-292100">
              <a:spcBef>
                <a:spcPts val="0"/>
              </a:spcBef>
              <a:spcAft>
                <a:spcPts val="0"/>
              </a:spcAft>
              <a:buClr>
                <a:schemeClr val="lt1"/>
              </a:buClr>
              <a:buSzPts val="1000"/>
              <a:buChar char="○"/>
              <a:defRPr>
                <a:solidFill>
                  <a:schemeClr val="lt1"/>
                </a:solidFill>
              </a:defRPr>
            </a:lvl8pPr>
            <a:lvl9pPr marL="4114800" lvl="8" indent="-292100">
              <a:spcBef>
                <a:spcPts val="0"/>
              </a:spcBef>
              <a:spcAft>
                <a:spcPts val="0"/>
              </a:spcAft>
              <a:buClr>
                <a:schemeClr val="lt1"/>
              </a:buClr>
              <a:buSzPts val="1000"/>
              <a:buChar char="■"/>
              <a:defRPr>
                <a:solidFill>
                  <a:schemeClr val="lt1"/>
                </a:solidFill>
              </a:defRPr>
            </a:lvl9pPr>
          </a:lstStyle>
          <a:p>
            <a:endParaRPr/>
          </a:p>
        </p:txBody>
      </p:sp>
      <p:sp>
        <p:nvSpPr>
          <p:cNvPr id="168" name="Google Shape;168;p15"/>
          <p:cNvSpPr txBox="1">
            <a:spLocks noGrp="1"/>
          </p:cNvSpPr>
          <p:nvPr>
            <p:ph type="subTitle" idx="13"/>
          </p:nvPr>
        </p:nvSpPr>
        <p:spPr>
          <a:xfrm>
            <a:off x="4749894" y="1275213"/>
            <a:ext cx="1908300" cy="9246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1800"/>
              <a:buNone/>
              <a:defRPr sz="1800">
                <a:solidFill>
                  <a:schemeClr val="lt1"/>
                </a:solidFill>
              </a:defRPr>
            </a:lvl1pPr>
            <a:lvl2pPr lvl="1">
              <a:spcBef>
                <a:spcPts val="0"/>
              </a:spcBef>
              <a:spcAft>
                <a:spcPts val="0"/>
              </a:spcAft>
              <a:buClr>
                <a:schemeClr val="lt1"/>
              </a:buClr>
              <a:buSzPts val="1800"/>
              <a:buNone/>
              <a:defRPr sz="1800">
                <a:solidFill>
                  <a:schemeClr val="lt1"/>
                </a:solidFill>
              </a:defRPr>
            </a:lvl2pPr>
            <a:lvl3pPr lvl="2">
              <a:spcBef>
                <a:spcPts val="0"/>
              </a:spcBef>
              <a:spcAft>
                <a:spcPts val="0"/>
              </a:spcAft>
              <a:buClr>
                <a:schemeClr val="lt1"/>
              </a:buClr>
              <a:buSzPts val="1800"/>
              <a:buNone/>
              <a:defRPr sz="1800">
                <a:solidFill>
                  <a:schemeClr val="lt1"/>
                </a:solidFill>
              </a:defRPr>
            </a:lvl3pPr>
            <a:lvl4pPr lvl="3">
              <a:spcBef>
                <a:spcPts val="0"/>
              </a:spcBef>
              <a:spcAft>
                <a:spcPts val="0"/>
              </a:spcAft>
              <a:buClr>
                <a:schemeClr val="lt1"/>
              </a:buClr>
              <a:buSzPts val="1800"/>
              <a:buNone/>
              <a:defRPr sz="1800">
                <a:solidFill>
                  <a:schemeClr val="lt1"/>
                </a:solidFill>
              </a:defRPr>
            </a:lvl4pPr>
            <a:lvl5pPr lvl="4">
              <a:spcBef>
                <a:spcPts val="0"/>
              </a:spcBef>
              <a:spcAft>
                <a:spcPts val="0"/>
              </a:spcAft>
              <a:buClr>
                <a:schemeClr val="lt1"/>
              </a:buClr>
              <a:buSzPts val="1800"/>
              <a:buNone/>
              <a:defRPr sz="1800">
                <a:solidFill>
                  <a:schemeClr val="lt1"/>
                </a:solidFill>
              </a:defRPr>
            </a:lvl5pPr>
            <a:lvl6pPr lvl="5">
              <a:spcBef>
                <a:spcPts val="0"/>
              </a:spcBef>
              <a:spcAft>
                <a:spcPts val="0"/>
              </a:spcAft>
              <a:buClr>
                <a:schemeClr val="lt1"/>
              </a:buClr>
              <a:buSzPts val="1800"/>
              <a:buNone/>
              <a:defRPr sz="1800">
                <a:solidFill>
                  <a:schemeClr val="lt1"/>
                </a:solidFill>
              </a:defRPr>
            </a:lvl6pPr>
            <a:lvl7pPr lvl="6">
              <a:spcBef>
                <a:spcPts val="0"/>
              </a:spcBef>
              <a:spcAft>
                <a:spcPts val="0"/>
              </a:spcAft>
              <a:buClr>
                <a:schemeClr val="lt1"/>
              </a:buClr>
              <a:buSzPts val="1800"/>
              <a:buNone/>
              <a:defRPr sz="1800">
                <a:solidFill>
                  <a:schemeClr val="lt1"/>
                </a:solidFill>
              </a:defRPr>
            </a:lvl7pPr>
            <a:lvl8pPr lvl="7">
              <a:spcBef>
                <a:spcPts val="0"/>
              </a:spcBef>
              <a:spcAft>
                <a:spcPts val="0"/>
              </a:spcAft>
              <a:buClr>
                <a:schemeClr val="lt1"/>
              </a:buClr>
              <a:buSzPts val="1800"/>
              <a:buNone/>
              <a:defRPr sz="1800">
                <a:solidFill>
                  <a:schemeClr val="lt1"/>
                </a:solidFill>
              </a:defRPr>
            </a:lvl8pPr>
            <a:lvl9pPr lvl="8">
              <a:spcBef>
                <a:spcPts val="0"/>
              </a:spcBef>
              <a:spcAft>
                <a:spcPts val="0"/>
              </a:spcAft>
              <a:buClr>
                <a:schemeClr val="lt1"/>
              </a:buClr>
              <a:buSzPts val="1800"/>
              <a:buNone/>
              <a:defRPr sz="1800">
                <a:solidFill>
                  <a:schemeClr val="lt1"/>
                </a:solidFill>
              </a:defRPr>
            </a:lvl9pPr>
          </a:lstStyle>
          <a:p>
            <a:endParaRPr/>
          </a:p>
        </p:txBody>
      </p:sp>
      <p:sp>
        <p:nvSpPr>
          <p:cNvPr id="169" name="Google Shape;169;p15"/>
          <p:cNvSpPr txBox="1">
            <a:spLocks noGrp="1"/>
          </p:cNvSpPr>
          <p:nvPr>
            <p:ph type="body" idx="14"/>
          </p:nvPr>
        </p:nvSpPr>
        <p:spPr>
          <a:xfrm>
            <a:off x="6574357" y="1275200"/>
            <a:ext cx="2346900" cy="924600"/>
          </a:xfrm>
          <a:prstGeom prst="rect">
            <a:avLst/>
          </a:prstGeom>
        </p:spPr>
        <p:txBody>
          <a:bodyPr spcFirstLastPara="1" wrap="square" lIns="91425" tIns="91425" rIns="91425" bIns="91425" anchor="ctr" anchorCtr="0">
            <a:noAutofit/>
          </a:bodyPr>
          <a:lstStyle>
            <a:lvl1pPr marL="457200" lvl="0" indent="-292100">
              <a:spcBef>
                <a:spcPts val="0"/>
              </a:spcBef>
              <a:spcAft>
                <a:spcPts val="0"/>
              </a:spcAft>
              <a:buClr>
                <a:schemeClr val="lt1"/>
              </a:buClr>
              <a:buSzPts val="1000"/>
              <a:buChar char="●"/>
              <a:defRPr>
                <a:solidFill>
                  <a:schemeClr val="lt1"/>
                </a:solidFill>
              </a:defRPr>
            </a:lvl1pPr>
            <a:lvl2pPr marL="914400" lvl="1" indent="-292100">
              <a:spcBef>
                <a:spcPts val="0"/>
              </a:spcBef>
              <a:spcAft>
                <a:spcPts val="0"/>
              </a:spcAft>
              <a:buClr>
                <a:schemeClr val="lt1"/>
              </a:buClr>
              <a:buSzPts val="1000"/>
              <a:buChar char="○"/>
              <a:defRPr>
                <a:solidFill>
                  <a:schemeClr val="lt1"/>
                </a:solidFill>
              </a:defRPr>
            </a:lvl2pPr>
            <a:lvl3pPr marL="1371600" lvl="2" indent="-292100">
              <a:spcBef>
                <a:spcPts val="0"/>
              </a:spcBef>
              <a:spcAft>
                <a:spcPts val="0"/>
              </a:spcAft>
              <a:buClr>
                <a:schemeClr val="lt1"/>
              </a:buClr>
              <a:buSzPts val="1000"/>
              <a:buChar char="■"/>
              <a:defRPr>
                <a:solidFill>
                  <a:schemeClr val="lt1"/>
                </a:solidFill>
              </a:defRPr>
            </a:lvl3pPr>
            <a:lvl4pPr marL="1828800" lvl="3" indent="-292100">
              <a:spcBef>
                <a:spcPts val="0"/>
              </a:spcBef>
              <a:spcAft>
                <a:spcPts val="0"/>
              </a:spcAft>
              <a:buClr>
                <a:schemeClr val="lt1"/>
              </a:buClr>
              <a:buSzPts val="1000"/>
              <a:buChar char="●"/>
              <a:defRPr>
                <a:solidFill>
                  <a:schemeClr val="lt1"/>
                </a:solidFill>
              </a:defRPr>
            </a:lvl4pPr>
            <a:lvl5pPr marL="2286000" lvl="4" indent="-292100">
              <a:spcBef>
                <a:spcPts val="0"/>
              </a:spcBef>
              <a:spcAft>
                <a:spcPts val="0"/>
              </a:spcAft>
              <a:buClr>
                <a:schemeClr val="lt1"/>
              </a:buClr>
              <a:buSzPts val="1000"/>
              <a:buChar char="○"/>
              <a:defRPr>
                <a:solidFill>
                  <a:schemeClr val="lt1"/>
                </a:solidFill>
              </a:defRPr>
            </a:lvl5pPr>
            <a:lvl6pPr marL="2743200" lvl="5" indent="-292100">
              <a:spcBef>
                <a:spcPts val="0"/>
              </a:spcBef>
              <a:spcAft>
                <a:spcPts val="0"/>
              </a:spcAft>
              <a:buClr>
                <a:schemeClr val="lt1"/>
              </a:buClr>
              <a:buSzPts val="1000"/>
              <a:buChar char="■"/>
              <a:defRPr>
                <a:solidFill>
                  <a:schemeClr val="lt1"/>
                </a:solidFill>
              </a:defRPr>
            </a:lvl6pPr>
            <a:lvl7pPr marL="3200400" lvl="6" indent="-292100">
              <a:spcBef>
                <a:spcPts val="0"/>
              </a:spcBef>
              <a:spcAft>
                <a:spcPts val="0"/>
              </a:spcAft>
              <a:buClr>
                <a:schemeClr val="lt1"/>
              </a:buClr>
              <a:buSzPts val="1000"/>
              <a:buChar char="●"/>
              <a:defRPr>
                <a:solidFill>
                  <a:schemeClr val="lt1"/>
                </a:solidFill>
              </a:defRPr>
            </a:lvl7pPr>
            <a:lvl8pPr marL="3657600" lvl="7" indent="-292100">
              <a:spcBef>
                <a:spcPts val="0"/>
              </a:spcBef>
              <a:spcAft>
                <a:spcPts val="0"/>
              </a:spcAft>
              <a:buClr>
                <a:schemeClr val="lt1"/>
              </a:buClr>
              <a:buSzPts val="1000"/>
              <a:buChar char="○"/>
              <a:defRPr>
                <a:solidFill>
                  <a:schemeClr val="lt1"/>
                </a:solidFill>
              </a:defRPr>
            </a:lvl8pPr>
            <a:lvl9pPr marL="4114800" lvl="8" indent="-292100">
              <a:spcBef>
                <a:spcPts val="0"/>
              </a:spcBef>
              <a:spcAft>
                <a:spcPts val="0"/>
              </a:spcAft>
              <a:buClr>
                <a:schemeClr val="lt1"/>
              </a:buClr>
              <a:buSzPts val="1000"/>
              <a:buChar char="■"/>
              <a:defRPr>
                <a:solidFill>
                  <a:schemeClr val="lt1"/>
                </a:solidFill>
              </a:defRPr>
            </a:lvl9pPr>
          </a:lstStyle>
          <a:p>
            <a:endParaRPr/>
          </a:p>
        </p:txBody>
      </p:sp>
      <p:sp>
        <p:nvSpPr>
          <p:cNvPr id="170" name="Google Shape;170;p15"/>
          <p:cNvSpPr txBox="1">
            <a:spLocks noGrp="1"/>
          </p:cNvSpPr>
          <p:nvPr>
            <p:ph type="subTitle" idx="15"/>
          </p:nvPr>
        </p:nvSpPr>
        <p:spPr>
          <a:xfrm>
            <a:off x="4749894" y="2326775"/>
            <a:ext cx="1908300" cy="9246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1800"/>
              <a:buNone/>
              <a:defRPr sz="1800">
                <a:solidFill>
                  <a:schemeClr val="lt1"/>
                </a:solidFill>
              </a:defRPr>
            </a:lvl1pPr>
            <a:lvl2pPr lvl="1">
              <a:spcBef>
                <a:spcPts val="0"/>
              </a:spcBef>
              <a:spcAft>
                <a:spcPts val="0"/>
              </a:spcAft>
              <a:buClr>
                <a:schemeClr val="lt1"/>
              </a:buClr>
              <a:buSzPts val="1800"/>
              <a:buNone/>
              <a:defRPr sz="1800">
                <a:solidFill>
                  <a:schemeClr val="lt1"/>
                </a:solidFill>
              </a:defRPr>
            </a:lvl2pPr>
            <a:lvl3pPr lvl="2">
              <a:spcBef>
                <a:spcPts val="0"/>
              </a:spcBef>
              <a:spcAft>
                <a:spcPts val="0"/>
              </a:spcAft>
              <a:buClr>
                <a:schemeClr val="lt1"/>
              </a:buClr>
              <a:buSzPts val="1800"/>
              <a:buNone/>
              <a:defRPr sz="1800">
                <a:solidFill>
                  <a:schemeClr val="lt1"/>
                </a:solidFill>
              </a:defRPr>
            </a:lvl3pPr>
            <a:lvl4pPr lvl="3">
              <a:spcBef>
                <a:spcPts val="0"/>
              </a:spcBef>
              <a:spcAft>
                <a:spcPts val="0"/>
              </a:spcAft>
              <a:buClr>
                <a:schemeClr val="lt1"/>
              </a:buClr>
              <a:buSzPts val="1800"/>
              <a:buNone/>
              <a:defRPr sz="1800">
                <a:solidFill>
                  <a:schemeClr val="lt1"/>
                </a:solidFill>
              </a:defRPr>
            </a:lvl4pPr>
            <a:lvl5pPr lvl="4">
              <a:spcBef>
                <a:spcPts val="0"/>
              </a:spcBef>
              <a:spcAft>
                <a:spcPts val="0"/>
              </a:spcAft>
              <a:buClr>
                <a:schemeClr val="lt1"/>
              </a:buClr>
              <a:buSzPts val="1800"/>
              <a:buNone/>
              <a:defRPr sz="1800">
                <a:solidFill>
                  <a:schemeClr val="lt1"/>
                </a:solidFill>
              </a:defRPr>
            </a:lvl5pPr>
            <a:lvl6pPr lvl="5">
              <a:spcBef>
                <a:spcPts val="0"/>
              </a:spcBef>
              <a:spcAft>
                <a:spcPts val="0"/>
              </a:spcAft>
              <a:buClr>
                <a:schemeClr val="lt1"/>
              </a:buClr>
              <a:buSzPts val="1800"/>
              <a:buNone/>
              <a:defRPr sz="1800">
                <a:solidFill>
                  <a:schemeClr val="lt1"/>
                </a:solidFill>
              </a:defRPr>
            </a:lvl6pPr>
            <a:lvl7pPr lvl="6">
              <a:spcBef>
                <a:spcPts val="0"/>
              </a:spcBef>
              <a:spcAft>
                <a:spcPts val="0"/>
              </a:spcAft>
              <a:buClr>
                <a:schemeClr val="lt1"/>
              </a:buClr>
              <a:buSzPts val="1800"/>
              <a:buNone/>
              <a:defRPr sz="1800">
                <a:solidFill>
                  <a:schemeClr val="lt1"/>
                </a:solidFill>
              </a:defRPr>
            </a:lvl7pPr>
            <a:lvl8pPr lvl="7">
              <a:spcBef>
                <a:spcPts val="0"/>
              </a:spcBef>
              <a:spcAft>
                <a:spcPts val="0"/>
              </a:spcAft>
              <a:buClr>
                <a:schemeClr val="lt1"/>
              </a:buClr>
              <a:buSzPts val="1800"/>
              <a:buNone/>
              <a:defRPr sz="1800">
                <a:solidFill>
                  <a:schemeClr val="lt1"/>
                </a:solidFill>
              </a:defRPr>
            </a:lvl8pPr>
            <a:lvl9pPr lvl="8">
              <a:spcBef>
                <a:spcPts val="0"/>
              </a:spcBef>
              <a:spcAft>
                <a:spcPts val="0"/>
              </a:spcAft>
              <a:buClr>
                <a:schemeClr val="lt1"/>
              </a:buClr>
              <a:buSzPts val="1800"/>
              <a:buNone/>
              <a:defRPr sz="1800">
                <a:solidFill>
                  <a:schemeClr val="lt1"/>
                </a:solidFill>
              </a:defRPr>
            </a:lvl9pPr>
          </a:lstStyle>
          <a:p>
            <a:endParaRPr/>
          </a:p>
        </p:txBody>
      </p:sp>
      <p:sp>
        <p:nvSpPr>
          <p:cNvPr id="171" name="Google Shape;171;p15"/>
          <p:cNvSpPr txBox="1">
            <a:spLocks noGrp="1"/>
          </p:cNvSpPr>
          <p:nvPr>
            <p:ph type="body" idx="16"/>
          </p:nvPr>
        </p:nvSpPr>
        <p:spPr>
          <a:xfrm>
            <a:off x="6574357" y="2326763"/>
            <a:ext cx="2346900" cy="924600"/>
          </a:xfrm>
          <a:prstGeom prst="rect">
            <a:avLst/>
          </a:prstGeom>
        </p:spPr>
        <p:txBody>
          <a:bodyPr spcFirstLastPara="1" wrap="square" lIns="91425" tIns="91425" rIns="91425" bIns="91425" anchor="ctr" anchorCtr="0">
            <a:noAutofit/>
          </a:bodyPr>
          <a:lstStyle>
            <a:lvl1pPr marL="457200" lvl="0" indent="-292100">
              <a:spcBef>
                <a:spcPts val="0"/>
              </a:spcBef>
              <a:spcAft>
                <a:spcPts val="0"/>
              </a:spcAft>
              <a:buClr>
                <a:schemeClr val="lt1"/>
              </a:buClr>
              <a:buSzPts val="1000"/>
              <a:buChar char="●"/>
              <a:defRPr>
                <a:solidFill>
                  <a:schemeClr val="lt1"/>
                </a:solidFill>
              </a:defRPr>
            </a:lvl1pPr>
            <a:lvl2pPr marL="914400" lvl="1" indent="-292100">
              <a:spcBef>
                <a:spcPts val="0"/>
              </a:spcBef>
              <a:spcAft>
                <a:spcPts val="0"/>
              </a:spcAft>
              <a:buClr>
                <a:schemeClr val="lt1"/>
              </a:buClr>
              <a:buSzPts val="1000"/>
              <a:buChar char="○"/>
              <a:defRPr>
                <a:solidFill>
                  <a:schemeClr val="lt1"/>
                </a:solidFill>
              </a:defRPr>
            </a:lvl2pPr>
            <a:lvl3pPr marL="1371600" lvl="2" indent="-292100">
              <a:spcBef>
                <a:spcPts val="0"/>
              </a:spcBef>
              <a:spcAft>
                <a:spcPts val="0"/>
              </a:spcAft>
              <a:buClr>
                <a:schemeClr val="lt1"/>
              </a:buClr>
              <a:buSzPts val="1000"/>
              <a:buChar char="■"/>
              <a:defRPr>
                <a:solidFill>
                  <a:schemeClr val="lt1"/>
                </a:solidFill>
              </a:defRPr>
            </a:lvl3pPr>
            <a:lvl4pPr marL="1828800" lvl="3" indent="-292100">
              <a:spcBef>
                <a:spcPts val="0"/>
              </a:spcBef>
              <a:spcAft>
                <a:spcPts val="0"/>
              </a:spcAft>
              <a:buClr>
                <a:schemeClr val="lt1"/>
              </a:buClr>
              <a:buSzPts val="1000"/>
              <a:buChar char="●"/>
              <a:defRPr>
                <a:solidFill>
                  <a:schemeClr val="lt1"/>
                </a:solidFill>
              </a:defRPr>
            </a:lvl4pPr>
            <a:lvl5pPr marL="2286000" lvl="4" indent="-292100">
              <a:spcBef>
                <a:spcPts val="0"/>
              </a:spcBef>
              <a:spcAft>
                <a:spcPts val="0"/>
              </a:spcAft>
              <a:buClr>
                <a:schemeClr val="lt1"/>
              </a:buClr>
              <a:buSzPts val="1000"/>
              <a:buChar char="○"/>
              <a:defRPr>
                <a:solidFill>
                  <a:schemeClr val="lt1"/>
                </a:solidFill>
              </a:defRPr>
            </a:lvl5pPr>
            <a:lvl6pPr marL="2743200" lvl="5" indent="-292100">
              <a:spcBef>
                <a:spcPts val="0"/>
              </a:spcBef>
              <a:spcAft>
                <a:spcPts val="0"/>
              </a:spcAft>
              <a:buClr>
                <a:schemeClr val="lt1"/>
              </a:buClr>
              <a:buSzPts val="1000"/>
              <a:buChar char="■"/>
              <a:defRPr>
                <a:solidFill>
                  <a:schemeClr val="lt1"/>
                </a:solidFill>
              </a:defRPr>
            </a:lvl6pPr>
            <a:lvl7pPr marL="3200400" lvl="6" indent="-292100">
              <a:spcBef>
                <a:spcPts val="0"/>
              </a:spcBef>
              <a:spcAft>
                <a:spcPts val="0"/>
              </a:spcAft>
              <a:buClr>
                <a:schemeClr val="lt1"/>
              </a:buClr>
              <a:buSzPts val="1000"/>
              <a:buChar char="●"/>
              <a:defRPr>
                <a:solidFill>
                  <a:schemeClr val="lt1"/>
                </a:solidFill>
              </a:defRPr>
            </a:lvl7pPr>
            <a:lvl8pPr marL="3657600" lvl="7" indent="-292100">
              <a:spcBef>
                <a:spcPts val="0"/>
              </a:spcBef>
              <a:spcAft>
                <a:spcPts val="0"/>
              </a:spcAft>
              <a:buClr>
                <a:schemeClr val="lt1"/>
              </a:buClr>
              <a:buSzPts val="1000"/>
              <a:buChar char="○"/>
              <a:defRPr>
                <a:solidFill>
                  <a:schemeClr val="lt1"/>
                </a:solidFill>
              </a:defRPr>
            </a:lvl8pPr>
            <a:lvl9pPr marL="4114800" lvl="8" indent="-292100">
              <a:spcBef>
                <a:spcPts val="0"/>
              </a:spcBef>
              <a:spcAft>
                <a:spcPts val="0"/>
              </a:spcAft>
              <a:buClr>
                <a:schemeClr val="lt1"/>
              </a:buClr>
              <a:buSzPts val="1000"/>
              <a:buChar char="■"/>
              <a:defRPr>
                <a:solidFill>
                  <a:schemeClr val="lt1"/>
                </a:solidFill>
              </a:defRPr>
            </a:lvl9pPr>
          </a:lstStyle>
          <a:p>
            <a:endParaRPr/>
          </a:p>
        </p:txBody>
      </p:sp>
      <p:sp>
        <p:nvSpPr>
          <p:cNvPr id="172" name="Google Shape;172;p15"/>
          <p:cNvSpPr txBox="1">
            <a:spLocks noGrp="1"/>
          </p:cNvSpPr>
          <p:nvPr>
            <p:ph type="body" idx="17"/>
          </p:nvPr>
        </p:nvSpPr>
        <p:spPr>
          <a:xfrm>
            <a:off x="4634650" y="3423725"/>
            <a:ext cx="3452100" cy="748800"/>
          </a:xfrm>
          <a:prstGeom prst="rect">
            <a:avLst/>
          </a:prstGeom>
        </p:spPr>
        <p:txBody>
          <a:bodyPr spcFirstLastPara="1" wrap="square" lIns="91425" tIns="91425" rIns="91425" bIns="91425"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173" name="Google Shape;173;p15"/>
          <p:cNvSpPr txBox="1"/>
          <p:nvPr/>
        </p:nvSpPr>
        <p:spPr>
          <a:xfrm>
            <a:off x="8087300" y="4820575"/>
            <a:ext cx="828000" cy="188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solidFill>
                  <a:schemeClr val="lt1"/>
                </a:solidFill>
                <a:latin typeface="Archivo"/>
                <a:ea typeface="Archivo"/>
                <a:cs typeface="Archivo"/>
                <a:sym typeface="Archivo"/>
              </a:rPr>
              <a:t>‹#›</a:t>
            </a:fld>
            <a:endParaRPr sz="800">
              <a:solidFill>
                <a:schemeClr val="lt1"/>
              </a:solidFill>
              <a:latin typeface="Archivo"/>
              <a:ea typeface="Archivo"/>
              <a:cs typeface="Archivo"/>
              <a:sym typeface="Archivo"/>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rocess">
  <p:cSld name="CUSTOM_4">
    <p:spTree>
      <p:nvGrpSpPr>
        <p:cNvPr id="1" name="Shape 174"/>
        <p:cNvGrpSpPr/>
        <p:nvPr/>
      </p:nvGrpSpPr>
      <p:grpSpPr>
        <a:xfrm>
          <a:off x="0" y="0"/>
          <a:ext cx="0" cy="0"/>
          <a:chOff x="0" y="0"/>
          <a:chExt cx="0" cy="0"/>
        </a:xfrm>
      </p:grpSpPr>
      <p:sp>
        <p:nvSpPr>
          <p:cNvPr id="175" name="Google Shape;175;p16"/>
          <p:cNvSpPr txBox="1">
            <a:spLocks noGrp="1"/>
          </p:cNvSpPr>
          <p:nvPr>
            <p:ph type="title"/>
          </p:nvPr>
        </p:nvSpPr>
        <p:spPr>
          <a:xfrm>
            <a:off x="228600" y="223625"/>
            <a:ext cx="3571500" cy="840300"/>
          </a:xfrm>
          <a:prstGeom prst="rect">
            <a:avLst/>
          </a:prstGeom>
        </p:spPr>
        <p:txBody>
          <a:bodyPr spcFirstLastPara="1" wrap="square" lIns="91425" tIns="91425" rIns="91425" bIns="91425" anchor="t" anchorCtr="0">
            <a:noAutofit/>
          </a:bodyPr>
          <a:lstStyle>
            <a:lvl1pPr lvl="0">
              <a:spcBef>
                <a:spcPts val="0"/>
              </a:spcBef>
              <a:spcAft>
                <a:spcPts val="0"/>
              </a:spcAft>
              <a:buSzPts val="4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6" name="Google Shape;176;p16"/>
          <p:cNvSpPr/>
          <p:nvPr/>
        </p:nvSpPr>
        <p:spPr>
          <a:xfrm>
            <a:off x="228600" y="4820575"/>
            <a:ext cx="8686800" cy="188700"/>
          </a:xfrm>
          <a:prstGeom prst="roundRect">
            <a:avLst>
              <a:gd name="adj" fmla="val 31123"/>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77" name="Google Shape;177;p16"/>
          <p:cNvSpPr txBox="1">
            <a:spLocks noGrp="1"/>
          </p:cNvSpPr>
          <p:nvPr>
            <p:ph type="subTitle" idx="1"/>
          </p:nvPr>
        </p:nvSpPr>
        <p:spPr>
          <a:xfrm>
            <a:off x="228600" y="4820575"/>
            <a:ext cx="3691500" cy="1887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chemeClr val="lt1"/>
              </a:buClr>
              <a:buSzPts val="800"/>
              <a:buFont typeface="Archivo"/>
              <a:buNone/>
              <a:defRPr sz="800" b="0">
                <a:solidFill>
                  <a:schemeClr val="lt1"/>
                </a:solidFill>
                <a:latin typeface="Archivo"/>
                <a:ea typeface="Archivo"/>
                <a:cs typeface="Archivo"/>
                <a:sym typeface="Archivo"/>
              </a:defRPr>
            </a:lvl1pPr>
            <a:lvl2pPr lvl="1">
              <a:lnSpc>
                <a:spcPct val="100000"/>
              </a:lnSpc>
              <a:spcBef>
                <a:spcPts val="0"/>
              </a:spcBef>
              <a:spcAft>
                <a:spcPts val="0"/>
              </a:spcAft>
              <a:buClr>
                <a:schemeClr val="lt1"/>
              </a:buClr>
              <a:buSzPts val="1400"/>
              <a:buNone/>
              <a:defRPr>
                <a:solidFill>
                  <a:schemeClr val="lt1"/>
                </a:solidFill>
              </a:defRPr>
            </a:lvl2pPr>
            <a:lvl3pPr lvl="2">
              <a:lnSpc>
                <a:spcPct val="100000"/>
              </a:lnSpc>
              <a:spcBef>
                <a:spcPts val="0"/>
              </a:spcBef>
              <a:spcAft>
                <a:spcPts val="0"/>
              </a:spcAft>
              <a:buClr>
                <a:schemeClr val="lt1"/>
              </a:buClr>
              <a:buSzPts val="1400"/>
              <a:buNone/>
              <a:defRPr>
                <a:solidFill>
                  <a:schemeClr val="lt1"/>
                </a:solidFill>
              </a:defRPr>
            </a:lvl3pPr>
            <a:lvl4pPr lvl="3">
              <a:lnSpc>
                <a:spcPct val="100000"/>
              </a:lnSpc>
              <a:spcBef>
                <a:spcPts val="0"/>
              </a:spcBef>
              <a:spcAft>
                <a:spcPts val="0"/>
              </a:spcAft>
              <a:buClr>
                <a:schemeClr val="lt1"/>
              </a:buClr>
              <a:buSzPts val="1400"/>
              <a:buNone/>
              <a:defRPr>
                <a:solidFill>
                  <a:schemeClr val="lt1"/>
                </a:solidFill>
              </a:defRPr>
            </a:lvl4pPr>
            <a:lvl5pPr lvl="4">
              <a:lnSpc>
                <a:spcPct val="100000"/>
              </a:lnSpc>
              <a:spcBef>
                <a:spcPts val="0"/>
              </a:spcBef>
              <a:spcAft>
                <a:spcPts val="0"/>
              </a:spcAft>
              <a:buClr>
                <a:schemeClr val="lt1"/>
              </a:buClr>
              <a:buSzPts val="1400"/>
              <a:buNone/>
              <a:defRPr>
                <a:solidFill>
                  <a:schemeClr val="lt1"/>
                </a:solidFill>
              </a:defRPr>
            </a:lvl5pPr>
            <a:lvl6pPr lvl="5">
              <a:lnSpc>
                <a:spcPct val="100000"/>
              </a:lnSpc>
              <a:spcBef>
                <a:spcPts val="0"/>
              </a:spcBef>
              <a:spcAft>
                <a:spcPts val="0"/>
              </a:spcAft>
              <a:buClr>
                <a:schemeClr val="lt1"/>
              </a:buClr>
              <a:buSzPts val="1400"/>
              <a:buNone/>
              <a:defRPr>
                <a:solidFill>
                  <a:schemeClr val="lt1"/>
                </a:solidFill>
              </a:defRPr>
            </a:lvl6pPr>
            <a:lvl7pPr lvl="6">
              <a:lnSpc>
                <a:spcPct val="100000"/>
              </a:lnSpc>
              <a:spcBef>
                <a:spcPts val="0"/>
              </a:spcBef>
              <a:spcAft>
                <a:spcPts val="0"/>
              </a:spcAft>
              <a:buClr>
                <a:schemeClr val="lt1"/>
              </a:buClr>
              <a:buSzPts val="1400"/>
              <a:buNone/>
              <a:defRPr>
                <a:solidFill>
                  <a:schemeClr val="lt1"/>
                </a:solidFill>
              </a:defRPr>
            </a:lvl7pPr>
            <a:lvl8pPr lvl="7">
              <a:lnSpc>
                <a:spcPct val="100000"/>
              </a:lnSpc>
              <a:spcBef>
                <a:spcPts val="0"/>
              </a:spcBef>
              <a:spcAft>
                <a:spcPts val="0"/>
              </a:spcAft>
              <a:buClr>
                <a:schemeClr val="lt1"/>
              </a:buClr>
              <a:buSzPts val="1400"/>
              <a:buNone/>
              <a:defRPr>
                <a:solidFill>
                  <a:schemeClr val="lt1"/>
                </a:solidFill>
              </a:defRPr>
            </a:lvl8pPr>
            <a:lvl9pPr lvl="8">
              <a:lnSpc>
                <a:spcPct val="100000"/>
              </a:lnSpc>
              <a:spcBef>
                <a:spcPts val="0"/>
              </a:spcBef>
              <a:spcAft>
                <a:spcPts val="0"/>
              </a:spcAft>
              <a:buClr>
                <a:schemeClr val="lt1"/>
              </a:buClr>
              <a:buSzPts val="1400"/>
              <a:buNone/>
              <a:defRPr>
                <a:solidFill>
                  <a:schemeClr val="lt1"/>
                </a:solidFill>
              </a:defRPr>
            </a:lvl9pPr>
          </a:lstStyle>
          <a:p>
            <a:endParaRPr/>
          </a:p>
        </p:txBody>
      </p:sp>
      <p:sp>
        <p:nvSpPr>
          <p:cNvPr id="178" name="Google Shape;178;p16"/>
          <p:cNvSpPr txBox="1"/>
          <p:nvPr/>
        </p:nvSpPr>
        <p:spPr>
          <a:xfrm>
            <a:off x="8087300" y="4820575"/>
            <a:ext cx="828000" cy="188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solidFill>
                  <a:schemeClr val="lt1"/>
                </a:solidFill>
                <a:latin typeface="Archivo"/>
                <a:ea typeface="Archivo"/>
                <a:cs typeface="Archivo"/>
                <a:sym typeface="Archivo"/>
              </a:rPr>
              <a:t>‹#›</a:t>
            </a:fld>
            <a:endParaRPr sz="800">
              <a:solidFill>
                <a:schemeClr val="lt1"/>
              </a:solidFill>
              <a:latin typeface="Archivo"/>
              <a:ea typeface="Archivo"/>
              <a:cs typeface="Archivo"/>
              <a:sym typeface="Archivo"/>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ie Chart">
  <p:cSld name="CUSTOM_3">
    <p:spTree>
      <p:nvGrpSpPr>
        <p:cNvPr id="1" name="Shape 179"/>
        <p:cNvGrpSpPr/>
        <p:nvPr/>
      </p:nvGrpSpPr>
      <p:grpSpPr>
        <a:xfrm>
          <a:off x="0" y="0"/>
          <a:ext cx="0" cy="0"/>
          <a:chOff x="0" y="0"/>
          <a:chExt cx="0" cy="0"/>
        </a:xfrm>
      </p:grpSpPr>
      <p:sp>
        <p:nvSpPr>
          <p:cNvPr id="180" name="Google Shape;180;p17"/>
          <p:cNvSpPr/>
          <p:nvPr/>
        </p:nvSpPr>
        <p:spPr>
          <a:xfrm>
            <a:off x="228600" y="223625"/>
            <a:ext cx="4286100" cy="1617900"/>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81" name="Google Shape;181;p17"/>
          <p:cNvSpPr/>
          <p:nvPr/>
        </p:nvSpPr>
        <p:spPr>
          <a:xfrm>
            <a:off x="228600" y="2007883"/>
            <a:ext cx="4286100" cy="2639100"/>
          </a:xfrm>
          <a:prstGeom prst="roundRect">
            <a:avLst>
              <a:gd name="adj" fmla="val 9454"/>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82" name="Google Shape;182;p17"/>
          <p:cNvSpPr/>
          <p:nvPr/>
        </p:nvSpPr>
        <p:spPr>
          <a:xfrm>
            <a:off x="4635150" y="223620"/>
            <a:ext cx="4286100" cy="4423500"/>
          </a:xfrm>
          <a:prstGeom prst="roundRect">
            <a:avLst>
              <a:gd name="adj" fmla="val 9454"/>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83" name="Google Shape;183;p17"/>
          <p:cNvSpPr txBox="1">
            <a:spLocks noGrp="1"/>
          </p:cNvSpPr>
          <p:nvPr>
            <p:ph type="title"/>
          </p:nvPr>
        </p:nvSpPr>
        <p:spPr>
          <a:xfrm>
            <a:off x="486900" y="313025"/>
            <a:ext cx="3768600" cy="1439100"/>
          </a:xfrm>
          <a:prstGeom prst="rect">
            <a:avLst/>
          </a:prstGeom>
        </p:spPr>
        <p:txBody>
          <a:bodyPr spcFirstLastPara="1" wrap="square" lIns="91425" tIns="91425" rIns="91425" bIns="91425" anchor="t" anchorCtr="0">
            <a:noAutofit/>
          </a:bodyPr>
          <a:lstStyle>
            <a:lvl1pPr lvl="0">
              <a:spcBef>
                <a:spcPts val="0"/>
              </a:spcBef>
              <a:spcAft>
                <a:spcPts val="0"/>
              </a:spcAft>
              <a:buSzPts val="15900"/>
              <a:buNone/>
              <a:defRPr sz="159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4" name="Google Shape;184;p17"/>
          <p:cNvSpPr txBox="1">
            <a:spLocks noGrp="1"/>
          </p:cNvSpPr>
          <p:nvPr>
            <p:ph type="subTitle" idx="1"/>
          </p:nvPr>
        </p:nvSpPr>
        <p:spPr>
          <a:xfrm>
            <a:off x="300250" y="2184550"/>
            <a:ext cx="3609900" cy="4971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400"/>
              <a:buNone/>
              <a:defRPr>
                <a:solidFill>
                  <a:schemeClr val="lt1"/>
                </a:solidFill>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a:endParaRPr/>
          </a:p>
        </p:txBody>
      </p:sp>
      <p:sp>
        <p:nvSpPr>
          <p:cNvPr id="185" name="Google Shape;185;p17"/>
          <p:cNvSpPr txBox="1">
            <a:spLocks noGrp="1"/>
          </p:cNvSpPr>
          <p:nvPr>
            <p:ph type="body" idx="2"/>
          </p:nvPr>
        </p:nvSpPr>
        <p:spPr>
          <a:xfrm>
            <a:off x="342625" y="2878200"/>
            <a:ext cx="4005600" cy="1617900"/>
          </a:xfrm>
          <a:prstGeom prst="rect">
            <a:avLst/>
          </a:prstGeom>
        </p:spPr>
        <p:txBody>
          <a:bodyPr spcFirstLastPara="1" wrap="square" lIns="91425" tIns="91425" rIns="91425" bIns="91425" anchor="b" anchorCtr="0">
            <a:noAutofit/>
          </a:bodyPr>
          <a:lstStyle>
            <a:lvl1pPr marL="457200" lvl="0" indent="-304800">
              <a:spcBef>
                <a:spcPts val="0"/>
              </a:spcBef>
              <a:spcAft>
                <a:spcPts val="0"/>
              </a:spcAft>
              <a:buClr>
                <a:schemeClr val="lt1"/>
              </a:buClr>
              <a:buSzPts val="1200"/>
              <a:buChar char="●"/>
              <a:defRPr sz="1200">
                <a:solidFill>
                  <a:schemeClr val="lt1"/>
                </a:solidFill>
              </a:defRPr>
            </a:lvl1pPr>
            <a:lvl2pPr marL="914400" lvl="1" indent="-304800">
              <a:spcBef>
                <a:spcPts val="0"/>
              </a:spcBef>
              <a:spcAft>
                <a:spcPts val="0"/>
              </a:spcAft>
              <a:buClr>
                <a:schemeClr val="lt1"/>
              </a:buClr>
              <a:buSzPts val="1200"/>
              <a:buChar char="○"/>
              <a:defRPr sz="1200">
                <a:solidFill>
                  <a:schemeClr val="lt1"/>
                </a:solidFill>
              </a:defRPr>
            </a:lvl2pPr>
            <a:lvl3pPr marL="1371600" lvl="2" indent="-304800">
              <a:spcBef>
                <a:spcPts val="0"/>
              </a:spcBef>
              <a:spcAft>
                <a:spcPts val="0"/>
              </a:spcAft>
              <a:buClr>
                <a:schemeClr val="lt1"/>
              </a:buClr>
              <a:buSzPts val="1200"/>
              <a:buChar char="■"/>
              <a:defRPr sz="1200">
                <a:solidFill>
                  <a:schemeClr val="lt1"/>
                </a:solidFill>
              </a:defRPr>
            </a:lvl3pPr>
            <a:lvl4pPr marL="1828800" lvl="3" indent="-304800">
              <a:spcBef>
                <a:spcPts val="0"/>
              </a:spcBef>
              <a:spcAft>
                <a:spcPts val="0"/>
              </a:spcAft>
              <a:buClr>
                <a:schemeClr val="lt1"/>
              </a:buClr>
              <a:buSzPts val="1200"/>
              <a:buChar char="●"/>
              <a:defRPr sz="1200">
                <a:solidFill>
                  <a:schemeClr val="lt1"/>
                </a:solidFill>
              </a:defRPr>
            </a:lvl4pPr>
            <a:lvl5pPr marL="2286000" lvl="4" indent="-304800">
              <a:spcBef>
                <a:spcPts val="0"/>
              </a:spcBef>
              <a:spcAft>
                <a:spcPts val="0"/>
              </a:spcAft>
              <a:buClr>
                <a:schemeClr val="lt1"/>
              </a:buClr>
              <a:buSzPts val="1200"/>
              <a:buChar char="○"/>
              <a:defRPr sz="1200">
                <a:solidFill>
                  <a:schemeClr val="lt1"/>
                </a:solidFill>
              </a:defRPr>
            </a:lvl5pPr>
            <a:lvl6pPr marL="2743200" lvl="5" indent="-304800">
              <a:spcBef>
                <a:spcPts val="0"/>
              </a:spcBef>
              <a:spcAft>
                <a:spcPts val="0"/>
              </a:spcAft>
              <a:buClr>
                <a:schemeClr val="lt1"/>
              </a:buClr>
              <a:buSzPts val="1200"/>
              <a:buChar char="■"/>
              <a:defRPr sz="1200">
                <a:solidFill>
                  <a:schemeClr val="lt1"/>
                </a:solidFill>
              </a:defRPr>
            </a:lvl6pPr>
            <a:lvl7pPr marL="3200400" lvl="6" indent="-304800">
              <a:spcBef>
                <a:spcPts val="0"/>
              </a:spcBef>
              <a:spcAft>
                <a:spcPts val="0"/>
              </a:spcAft>
              <a:buClr>
                <a:schemeClr val="lt1"/>
              </a:buClr>
              <a:buSzPts val="1200"/>
              <a:buChar char="●"/>
              <a:defRPr sz="1200">
                <a:solidFill>
                  <a:schemeClr val="lt1"/>
                </a:solidFill>
              </a:defRPr>
            </a:lvl7pPr>
            <a:lvl8pPr marL="3657600" lvl="7" indent="-304800">
              <a:spcBef>
                <a:spcPts val="0"/>
              </a:spcBef>
              <a:spcAft>
                <a:spcPts val="0"/>
              </a:spcAft>
              <a:buClr>
                <a:schemeClr val="lt1"/>
              </a:buClr>
              <a:buSzPts val="1200"/>
              <a:buChar char="○"/>
              <a:defRPr sz="1200">
                <a:solidFill>
                  <a:schemeClr val="lt1"/>
                </a:solidFill>
              </a:defRPr>
            </a:lvl8pPr>
            <a:lvl9pPr marL="4114800" lvl="8" indent="-304800">
              <a:spcBef>
                <a:spcPts val="0"/>
              </a:spcBef>
              <a:spcAft>
                <a:spcPts val="0"/>
              </a:spcAft>
              <a:buClr>
                <a:schemeClr val="lt1"/>
              </a:buClr>
              <a:buSzPts val="1200"/>
              <a:buChar char="■"/>
              <a:defRPr sz="1200">
                <a:solidFill>
                  <a:schemeClr val="lt1"/>
                </a:solidFill>
              </a:defRPr>
            </a:lvl9pPr>
          </a:lstStyle>
          <a:p>
            <a:endParaRPr/>
          </a:p>
        </p:txBody>
      </p:sp>
      <p:sp>
        <p:nvSpPr>
          <p:cNvPr id="186" name="Google Shape;186;p17"/>
          <p:cNvSpPr/>
          <p:nvPr/>
        </p:nvSpPr>
        <p:spPr>
          <a:xfrm>
            <a:off x="228600" y="4820575"/>
            <a:ext cx="8686800" cy="188700"/>
          </a:xfrm>
          <a:prstGeom prst="roundRect">
            <a:avLst>
              <a:gd name="adj" fmla="val 31123"/>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87" name="Google Shape;187;p17"/>
          <p:cNvSpPr txBox="1">
            <a:spLocks noGrp="1"/>
          </p:cNvSpPr>
          <p:nvPr>
            <p:ph type="subTitle" idx="3"/>
          </p:nvPr>
        </p:nvSpPr>
        <p:spPr>
          <a:xfrm>
            <a:off x="228600" y="4820575"/>
            <a:ext cx="3691500" cy="1887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chemeClr val="lt1"/>
              </a:buClr>
              <a:buSzPts val="800"/>
              <a:buFont typeface="Archivo"/>
              <a:buNone/>
              <a:defRPr sz="800" b="0">
                <a:solidFill>
                  <a:schemeClr val="lt1"/>
                </a:solidFill>
                <a:latin typeface="Archivo"/>
                <a:ea typeface="Archivo"/>
                <a:cs typeface="Archivo"/>
                <a:sym typeface="Archivo"/>
              </a:defRPr>
            </a:lvl1pPr>
            <a:lvl2pPr lvl="1">
              <a:lnSpc>
                <a:spcPct val="100000"/>
              </a:lnSpc>
              <a:spcBef>
                <a:spcPts val="0"/>
              </a:spcBef>
              <a:spcAft>
                <a:spcPts val="0"/>
              </a:spcAft>
              <a:buClr>
                <a:schemeClr val="lt1"/>
              </a:buClr>
              <a:buSzPts val="1400"/>
              <a:buNone/>
              <a:defRPr>
                <a:solidFill>
                  <a:schemeClr val="lt1"/>
                </a:solidFill>
              </a:defRPr>
            </a:lvl2pPr>
            <a:lvl3pPr lvl="2">
              <a:lnSpc>
                <a:spcPct val="100000"/>
              </a:lnSpc>
              <a:spcBef>
                <a:spcPts val="0"/>
              </a:spcBef>
              <a:spcAft>
                <a:spcPts val="0"/>
              </a:spcAft>
              <a:buClr>
                <a:schemeClr val="lt1"/>
              </a:buClr>
              <a:buSzPts val="1400"/>
              <a:buNone/>
              <a:defRPr>
                <a:solidFill>
                  <a:schemeClr val="lt1"/>
                </a:solidFill>
              </a:defRPr>
            </a:lvl3pPr>
            <a:lvl4pPr lvl="3">
              <a:lnSpc>
                <a:spcPct val="100000"/>
              </a:lnSpc>
              <a:spcBef>
                <a:spcPts val="0"/>
              </a:spcBef>
              <a:spcAft>
                <a:spcPts val="0"/>
              </a:spcAft>
              <a:buClr>
                <a:schemeClr val="lt1"/>
              </a:buClr>
              <a:buSzPts val="1400"/>
              <a:buNone/>
              <a:defRPr>
                <a:solidFill>
                  <a:schemeClr val="lt1"/>
                </a:solidFill>
              </a:defRPr>
            </a:lvl4pPr>
            <a:lvl5pPr lvl="4">
              <a:lnSpc>
                <a:spcPct val="100000"/>
              </a:lnSpc>
              <a:spcBef>
                <a:spcPts val="0"/>
              </a:spcBef>
              <a:spcAft>
                <a:spcPts val="0"/>
              </a:spcAft>
              <a:buClr>
                <a:schemeClr val="lt1"/>
              </a:buClr>
              <a:buSzPts val="1400"/>
              <a:buNone/>
              <a:defRPr>
                <a:solidFill>
                  <a:schemeClr val="lt1"/>
                </a:solidFill>
              </a:defRPr>
            </a:lvl5pPr>
            <a:lvl6pPr lvl="5">
              <a:lnSpc>
                <a:spcPct val="100000"/>
              </a:lnSpc>
              <a:spcBef>
                <a:spcPts val="0"/>
              </a:spcBef>
              <a:spcAft>
                <a:spcPts val="0"/>
              </a:spcAft>
              <a:buClr>
                <a:schemeClr val="lt1"/>
              </a:buClr>
              <a:buSzPts val="1400"/>
              <a:buNone/>
              <a:defRPr>
                <a:solidFill>
                  <a:schemeClr val="lt1"/>
                </a:solidFill>
              </a:defRPr>
            </a:lvl6pPr>
            <a:lvl7pPr lvl="6">
              <a:lnSpc>
                <a:spcPct val="100000"/>
              </a:lnSpc>
              <a:spcBef>
                <a:spcPts val="0"/>
              </a:spcBef>
              <a:spcAft>
                <a:spcPts val="0"/>
              </a:spcAft>
              <a:buClr>
                <a:schemeClr val="lt1"/>
              </a:buClr>
              <a:buSzPts val="1400"/>
              <a:buNone/>
              <a:defRPr>
                <a:solidFill>
                  <a:schemeClr val="lt1"/>
                </a:solidFill>
              </a:defRPr>
            </a:lvl7pPr>
            <a:lvl8pPr lvl="7">
              <a:lnSpc>
                <a:spcPct val="100000"/>
              </a:lnSpc>
              <a:spcBef>
                <a:spcPts val="0"/>
              </a:spcBef>
              <a:spcAft>
                <a:spcPts val="0"/>
              </a:spcAft>
              <a:buClr>
                <a:schemeClr val="lt1"/>
              </a:buClr>
              <a:buSzPts val="1400"/>
              <a:buNone/>
              <a:defRPr>
                <a:solidFill>
                  <a:schemeClr val="lt1"/>
                </a:solidFill>
              </a:defRPr>
            </a:lvl8pPr>
            <a:lvl9pPr lvl="8">
              <a:lnSpc>
                <a:spcPct val="100000"/>
              </a:lnSpc>
              <a:spcBef>
                <a:spcPts val="0"/>
              </a:spcBef>
              <a:spcAft>
                <a:spcPts val="0"/>
              </a:spcAft>
              <a:buClr>
                <a:schemeClr val="lt1"/>
              </a:buClr>
              <a:buSzPts val="1400"/>
              <a:buNone/>
              <a:defRPr>
                <a:solidFill>
                  <a:schemeClr val="lt1"/>
                </a:solidFill>
              </a:defRPr>
            </a:lvl9pPr>
          </a:lstStyle>
          <a:p>
            <a:endParaRPr/>
          </a:p>
        </p:txBody>
      </p:sp>
      <p:sp>
        <p:nvSpPr>
          <p:cNvPr id="188" name="Google Shape;188;p17"/>
          <p:cNvSpPr txBox="1"/>
          <p:nvPr/>
        </p:nvSpPr>
        <p:spPr>
          <a:xfrm>
            <a:off x="8087300" y="4820575"/>
            <a:ext cx="828000" cy="188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solidFill>
                  <a:schemeClr val="lt1"/>
                </a:solidFill>
                <a:latin typeface="Archivo"/>
                <a:ea typeface="Archivo"/>
                <a:cs typeface="Archivo"/>
                <a:sym typeface="Archivo"/>
              </a:rPr>
              <a:t>‹#›</a:t>
            </a:fld>
            <a:endParaRPr sz="800">
              <a:solidFill>
                <a:schemeClr val="lt1"/>
              </a:solidFill>
              <a:latin typeface="Archivo"/>
              <a:ea typeface="Archivo"/>
              <a:cs typeface="Archivo"/>
              <a:sym typeface="Archivo"/>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Financial breakdown">
  <p:cSld name="CUSTOM_5">
    <p:spTree>
      <p:nvGrpSpPr>
        <p:cNvPr id="1" name="Shape 189"/>
        <p:cNvGrpSpPr/>
        <p:nvPr/>
      </p:nvGrpSpPr>
      <p:grpSpPr>
        <a:xfrm>
          <a:off x="0" y="0"/>
          <a:ext cx="0" cy="0"/>
          <a:chOff x="0" y="0"/>
          <a:chExt cx="0" cy="0"/>
        </a:xfrm>
      </p:grpSpPr>
      <p:sp>
        <p:nvSpPr>
          <p:cNvPr id="190" name="Google Shape;190;p18"/>
          <p:cNvSpPr/>
          <p:nvPr/>
        </p:nvSpPr>
        <p:spPr>
          <a:xfrm>
            <a:off x="228600" y="223625"/>
            <a:ext cx="2817000" cy="3238500"/>
          </a:xfrm>
          <a:prstGeom prst="roundRect">
            <a:avLst>
              <a:gd name="adj" fmla="val 673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91" name="Google Shape;191;p18"/>
          <p:cNvSpPr txBox="1">
            <a:spLocks noGrp="1"/>
          </p:cNvSpPr>
          <p:nvPr>
            <p:ph type="title"/>
          </p:nvPr>
        </p:nvSpPr>
        <p:spPr>
          <a:xfrm>
            <a:off x="297725" y="339825"/>
            <a:ext cx="2175600" cy="6183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400"/>
              <a:buNone/>
              <a:defRPr sz="2400">
                <a:solidFill>
                  <a:schemeClr val="lt1"/>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92" name="Google Shape;192;p18"/>
          <p:cNvSpPr txBox="1">
            <a:spLocks noGrp="1"/>
          </p:cNvSpPr>
          <p:nvPr>
            <p:ph type="subTitle" idx="1"/>
          </p:nvPr>
        </p:nvSpPr>
        <p:spPr>
          <a:xfrm>
            <a:off x="286975" y="1833350"/>
            <a:ext cx="2658000" cy="3510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1800"/>
              <a:buNone/>
              <a:defRPr sz="1800">
                <a:solidFill>
                  <a:schemeClr val="lt1"/>
                </a:solidFill>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193" name="Google Shape;193;p18"/>
          <p:cNvSpPr txBox="1">
            <a:spLocks noGrp="1"/>
          </p:cNvSpPr>
          <p:nvPr>
            <p:ph type="body" idx="2"/>
          </p:nvPr>
        </p:nvSpPr>
        <p:spPr>
          <a:xfrm>
            <a:off x="297713" y="2174175"/>
            <a:ext cx="2647200" cy="1025100"/>
          </a:xfrm>
          <a:prstGeom prst="rect">
            <a:avLst/>
          </a:prstGeom>
        </p:spPr>
        <p:txBody>
          <a:bodyPr spcFirstLastPara="1" wrap="square" lIns="91425" tIns="91425" rIns="91425" bIns="91425" anchor="t" anchorCtr="0">
            <a:noAutofit/>
          </a:bodyPr>
          <a:lstStyle>
            <a:lvl1pPr marL="457200" lvl="0" indent="-292100">
              <a:spcBef>
                <a:spcPts val="0"/>
              </a:spcBef>
              <a:spcAft>
                <a:spcPts val="0"/>
              </a:spcAft>
              <a:buClr>
                <a:schemeClr val="lt1"/>
              </a:buClr>
              <a:buSzPts val="1000"/>
              <a:buChar char="●"/>
              <a:defRPr>
                <a:solidFill>
                  <a:schemeClr val="lt1"/>
                </a:solidFill>
              </a:defRPr>
            </a:lvl1pPr>
            <a:lvl2pPr marL="914400" lvl="1" indent="-292100">
              <a:spcBef>
                <a:spcPts val="0"/>
              </a:spcBef>
              <a:spcAft>
                <a:spcPts val="0"/>
              </a:spcAft>
              <a:buClr>
                <a:schemeClr val="lt1"/>
              </a:buClr>
              <a:buSzPts val="1000"/>
              <a:buChar char="○"/>
              <a:defRPr>
                <a:solidFill>
                  <a:schemeClr val="lt1"/>
                </a:solidFill>
              </a:defRPr>
            </a:lvl2pPr>
            <a:lvl3pPr marL="1371600" lvl="2" indent="-292100">
              <a:spcBef>
                <a:spcPts val="0"/>
              </a:spcBef>
              <a:spcAft>
                <a:spcPts val="0"/>
              </a:spcAft>
              <a:buClr>
                <a:schemeClr val="lt1"/>
              </a:buClr>
              <a:buSzPts val="1000"/>
              <a:buChar char="■"/>
              <a:defRPr>
                <a:solidFill>
                  <a:schemeClr val="lt1"/>
                </a:solidFill>
              </a:defRPr>
            </a:lvl3pPr>
            <a:lvl4pPr marL="1828800" lvl="3" indent="-292100">
              <a:spcBef>
                <a:spcPts val="0"/>
              </a:spcBef>
              <a:spcAft>
                <a:spcPts val="0"/>
              </a:spcAft>
              <a:buClr>
                <a:schemeClr val="lt1"/>
              </a:buClr>
              <a:buSzPts val="1000"/>
              <a:buChar char="●"/>
              <a:defRPr>
                <a:solidFill>
                  <a:schemeClr val="lt1"/>
                </a:solidFill>
              </a:defRPr>
            </a:lvl4pPr>
            <a:lvl5pPr marL="2286000" lvl="4" indent="-292100">
              <a:spcBef>
                <a:spcPts val="0"/>
              </a:spcBef>
              <a:spcAft>
                <a:spcPts val="0"/>
              </a:spcAft>
              <a:buClr>
                <a:schemeClr val="lt1"/>
              </a:buClr>
              <a:buSzPts val="1000"/>
              <a:buChar char="○"/>
              <a:defRPr>
                <a:solidFill>
                  <a:schemeClr val="lt1"/>
                </a:solidFill>
              </a:defRPr>
            </a:lvl5pPr>
            <a:lvl6pPr marL="2743200" lvl="5" indent="-292100">
              <a:spcBef>
                <a:spcPts val="0"/>
              </a:spcBef>
              <a:spcAft>
                <a:spcPts val="0"/>
              </a:spcAft>
              <a:buClr>
                <a:schemeClr val="lt1"/>
              </a:buClr>
              <a:buSzPts val="1000"/>
              <a:buChar char="■"/>
              <a:defRPr>
                <a:solidFill>
                  <a:schemeClr val="lt1"/>
                </a:solidFill>
              </a:defRPr>
            </a:lvl6pPr>
            <a:lvl7pPr marL="3200400" lvl="6" indent="-292100">
              <a:spcBef>
                <a:spcPts val="0"/>
              </a:spcBef>
              <a:spcAft>
                <a:spcPts val="0"/>
              </a:spcAft>
              <a:buClr>
                <a:schemeClr val="lt1"/>
              </a:buClr>
              <a:buSzPts val="1000"/>
              <a:buChar char="●"/>
              <a:defRPr>
                <a:solidFill>
                  <a:schemeClr val="lt1"/>
                </a:solidFill>
              </a:defRPr>
            </a:lvl7pPr>
            <a:lvl8pPr marL="3657600" lvl="7" indent="-292100">
              <a:spcBef>
                <a:spcPts val="0"/>
              </a:spcBef>
              <a:spcAft>
                <a:spcPts val="0"/>
              </a:spcAft>
              <a:buClr>
                <a:schemeClr val="lt1"/>
              </a:buClr>
              <a:buSzPts val="1000"/>
              <a:buChar char="○"/>
              <a:defRPr>
                <a:solidFill>
                  <a:schemeClr val="lt1"/>
                </a:solidFill>
              </a:defRPr>
            </a:lvl8pPr>
            <a:lvl9pPr marL="4114800" lvl="8" indent="-292100">
              <a:spcBef>
                <a:spcPts val="0"/>
              </a:spcBef>
              <a:spcAft>
                <a:spcPts val="0"/>
              </a:spcAft>
              <a:buClr>
                <a:schemeClr val="lt1"/>
              </a:buClr>
              <a:buSzPts val="1000"/>
              <a:buChar char="■"/>
              <a:defRPr>
                <a:solidFill>
                  <a:schemeClr val="lt1"/>
                </a:solidFill>
              </a:defRPr>
            </a:lvl9pPr>
          </a:lstStyle>
          <a:p>
            <a:endParaRPr/>
          </a:p>
        </p:txBody>
      </p:sp>
      <p:sp>
        <p:nvSpPr>
          <p:cNvPr id="194" name="Google Shape;194;p18"/>
          <p:cNvSpPr/>
          <p:nvPr/>
        </p:nvSpPr>
        <p:spPr>
          <a:xfrm>
            <a:off x="3163566" y="1408550"/>
            <a:ext cx="2817000" cy="3238500"/>
          </a:xfrm>
          <a:prstGeom prst="roundRect">
            <a:avLst>
              <a:gd name="adj" fmla="val 6866"/>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95" name="Google Shape;195;p18"/>
          <p:cNvSpPr txBox="1">
            <a:spLocks noGrp="1"/>
          </p:cNvSpPr>
          <p:nvPr>
            <p:ph type="title" idx="3"/>
          </p:nvPr>
        </p:nvSpPr>
        <p:spPr>
          <a:xfrm>
            <a:off x="3232700" y="1526050"/>
            <a:ext cx="2175600" cy="6738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400"/>
              <a:buNone/>
              <a:defRPr sz="2400">
                <a:solidFill>
                  <a:schemeClr val="lt1"/>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96" name="Google Shape;196;p18"/>
          <p:cNvSpPr txBox="1">
            <a:spLocks noGrp="1"/>
          </p:cNvSpPr>
          <p:nvPr>
            <p:ph type="subTitle" idx="4"/>
          </p:nvPr>
        </p:nvSpPr>
        <p:spPr>
          <a:xfrm>
            <a:off x="3221925" y="3018275"/>
            <a:ext cx="2658000" cy="3510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1800"/>
              <a:buNone/>
              <a:defRPr sz="1800">
                <a:solidFill>
                  <a:schemeClr val="lt1"/>
                </a:solidFill>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197" name="Google Shape;197;p18"/>
          <p:cNvSpPr txBox="1">
            <a:spLocks noGrp="1"/>
          </p:cNvSpPr>
          <p:nvPr>
            <p:ph type="body" idx="5"/>
          </p:nvPr>
        </p:nvSpPr>
        <p:spPr>
          <a:xfrm>
            <a:off x="3232678" y="3359100"/>
            <a:ext cx="2647200" cy="1025100"/>
          </a:xfrm>
          <a:prstGeom prst="rect">
            <a:avLst/>
          </a:prstGeom>
        </p:spPr>
        <p:txBody>
          <a:bodyPr spcFirstLastPara="1" wrap="square" lIns="91425" tIns="91425" rIns="91425" bIns="91425" anchor="t" anchorCtr="0">
            <a:noAutofit/>
          </a:bodyPr>
          <a:lstStyle>
            <a:lvl1pPr marL="457200" lvl="0" indent="-292100">
              <a:spcBef>
                <a:spcPts val="0"/>
              </a:spcBef>
              <a:spcAft>
                <a:spcPts val="0"/>
              </a:spcAft>
              <a:buClr>
                <a:schemeClr val="lt1"/>
              </a:buClr>
              <a:buSzPts val="1000"/>
              <a:buChar char="●"/>
              <a:defRPr>
                <a:solidFill>
                  <a:schemeClr val="lt1"/>
                </a:solidFill>
              </a:defRPr>
            </a:lvl1pPr>
            <a:lvl2pPr marL="914400" lvl="1" indent="-292100">
              <a:spcBef>
                <a:spcPts val="0"/>
              </a:spcBef>
              <a:spcAft>
                <a:spcPts val="0"/>
              </a:spcAft>
              <a:buClr>
                <a:schemeClr val="lt1"/>
              </a:buClr>
              <a:buSzPts val="1000"/>
              <a:buChar char="○"/>
              <a:defRPr>
                <a:solidFill>
                  <a:schemeClr val="lt1"/>
                </a:solidFill>
              </a:defRPr>
            </a:lvl2pPr>
            <a:lvl3pPr marL="1371600" lvl="2" indent="-292100">
              <a:spcBef>
                <a:spcPts val="0"/>
              </a:spcBef>
              <a:spcAft>
                <a:spcPts val="0"/>
              </a:spcAft>
              <a:buClr>
                <a:schemeClr val="lt1"/>
              </a:buClr>
              <a:buSzPts val="1000"/>
              <a:buChar char="■"/>
              <a:defRPr>
                <a:solidFill>
                  <a:schemeClr val="lt1"/>
                </a:solidFill>
              </a:defRPr>
            </a:lvl3pPr>
            <a:lvl4pPr marL="1828800" lvl="3" indent="-292100">
              <a:spcBef>
                <a:spcPts val="0"/>
              </a:spcBef>
              <a:spcAft>
                <a:spcPts val="0"/>
              </a:spcAft>
              <a:buClr>
                <a:schemeClr val="lt1"/>
              </a:buClr>
              <a:buSzPts val="1000"/>
              <a:buChar char="●"/>
              <a:defRPr>
                <a:solidFill>
                  <a:schemeClr val="lt1"/>
                </a:solidFill>
              </a:defRPr>
            </a:lvl4pPr>
            <a:lvl5pPr marL="2286000" lvl="4" indent="-292100">
              <a:spcBef>
                <a:spcPts val="0"/>
              </a:spcBef>
              <a:spcAft>
                <a:spcPts val="0"/>
              </a:spcAft>
              <a:buClr>
                <a:schemeClr val="lt1"/>
              </a:buClr>
              <a:buSzPts val="1000"/>
              <a:buChar char="○"/>
              <a:defRPr>
                <a:solidFill>
                  <a:schemeClr val="lt1"/>
                </a:solidFill>
              </a:defRPr>
            </a:lvl5pPr>
            <a:lvl6pPr marL="2743200" lvl="5" indent="-292100">
              <a:spcBef>
                <a:spcPts val="0"/>
              </a:spcBef>
              <a:spcAft>
                <a:spcPts val="0"/>
              </a:spcAft>
              <a:buClr>
                <a:schemeClr val="lt1"/>
              </a:buClr>
              <a:buSzPts val="1000"/>
              <a:buChar char="■"/>
              <a:defRPr>
                <a:solidFill>
                  <a:schemeClr val="lt1"/>
                </a:solidFill>
              </a:defRPr>
            </a:lvl6pPr>
            <a:lvl7pPr marL="3200400" lvl="6" indent="-292100">
              <a:spcBef>
                <a:spcPts val="0"/>
              </a:spcBef>
              <a:spcAft>
                <a:spcPts val="0"/>
              </a:spcAft>
              <a:buClr>
                <a:schemeClr val="lt1"/>
              </a:buClr>
              <a:buSzPts val="1000"/>
              <a:buChar char="●"/>
              <a:defRPr>
                <a:solidFill>
                  <a:schemeClr val="lt1"/>
                </a:solidFill>
              </a:defRPr>
            </a:lvl7pPr>
            <a:lvl8pPr marL="3657600" lvl="7" indent="-292100">
              <a:spcBef>
                <a:spcPts val="0"/>
              </a:spcBef>
              <a:spcAft>
                <a:spcPts val="0"/>
              </a:spcAft>
              <a:buClr>
                <a:schemeClr val="lt1"/>
              </a:buClr>
              <a:buSzPts val="1000"/>
              <a:buChar char="○"/>
              <a:defRPr>
                <a:solidFill>
                  <a:schemeClr val="lt1"/>
                </a:solidFill>
              </a:defRPr>
            </a:lvl8pPr>
            <a:lvl9pPr marL="4114800" lvl="8" indent="-292100">
              <a:spcBef>
                <a:spcPts val="0"/>
              </a:spcBef>
              <a:spcAft>
                <a:spcPts val="0"/>
              </a:spcAft>
              <a:buClr>
                <a:schemeClr val="lt1"/>
              </a:buClr>
              <a:buSzPts val="1000"/>
              <a:buChar char="■"/>
              <a:defRPr>
                <a:solidFill>
                  <a:schemeClr val="lt1"/>
                </a:solidFill>
              </a:defRPr>
            </a:lvl9pPr>
          </a:lstStyle>
          <a:p>
            <a:endParaRPr/>
          </a:p>
        </p:txBody>
      </p:sp>
      <p:sp>
        <p:nvSpPr>
          <p:cNvPr id="198" name="Google Shape;198;p18"/>
          <p:cNvSpPr/>
          <p:nvPr/>
        </p:nvSpPr>
        <p:spPr>
          <a:xfrm>
            <a:off x="6098531" y="223625"/>
            <a:ext cx="2817000" cy="3238500"/>
          </a:xfrm>
          <a:prstGeom prst="roundRect">
            <a:avLst>
              <a:gd name="adj" fmla="val 824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99" name="Google Shape;199;p18"/>
          <p:cNvSpPr txBox="1">
            <a:spLocks noGrp="1"/>
          </p:cNvSpPr>
          <p:nvPr>
            <p:ph type="title" idx="6"/>
          </p:nvPr>
        </p:nvSpPr>
        <p:spPr>
          <a:xfrm>
            <a:off x="6167650" y="339825"/>
            <a:ext cx="2175600" cy="6183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400"/>
              <a:buNone/>
              <a:defRPr sz="2400">
                <a:solidFill>
                  <a:schemeClr val="lt1"/>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00" name="Google Shape;200;p18"/>
          <p:cNvSpPr txBox="1">
            <a:spLocks noGrp="1"/>
          </p:cNvSpPr>
          <p:nvPr>
            <p:ph type="subTitle" idx="7"/>
          </p:nvPr>
        </p:nvSpPr>
        <p:spPr>
          <a:xfrm>
            <a:off x="6156900" y="1833350"/>
            <a:ext cx="2658000" cy="3510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1800"/>
              <a:buNone/>
              <a:defRPr sz="1800">
                <a:solidFill>
                  <a:schemeClr val="lt1"/>
                </a:solidFill>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201" name="Google Shape;201;p18"/>
          <p:cNvSpPr txBox="1">
            <a:spLocks noGrp="1"/>
          </p:cNvSpPr>
          <p:nvPr>
            <p:ph type="body" idx="8"/>
          </p:nvPr>
        </p:nvSpPr>
        <p:spPr>
          <a:xfrm>
            <a:off x="6167644" y="2174175"/>
            <a:ext cx="2647200" cy="1025100"/>
          </a:xfrm>
          <a:prstGeom prst="rect">
            <a:avLst/>
          </a:prstGeom>
        </p:spPr>
        <p:txBody>
          <a:bodyPr spcFirstLastPara="1" wrap="square" lIns="91425" tIns="91425" rIns="91425" bIns="91425" anchor="t" anchorCtr="0">
            <a:noAutofit/>
          </a:bodyPr>
          <a:lstStyle>
            <a:lvl1pPr marL="457200" lvl="0" indent="-292100">
              <a:spcBef>
                <a:spcPts val="0"/>
              </a:spcBef>
              <a:spcAft>
                <a:spcPts val="0"/>
              </a:spcAft>
              <a:buClr>
                <a:schemeClr val="lt1"/>
              </a:buClr>
              <a:buSzPts val="1000"/>
              <a:buChar char="●"/>
              <a:defRPr>
                <a:solidFill>
                  <a:schemeClr val="lt1"/>
                </a:solidFill>
              </a:defRPr>
            </a:lvl1pPr>
            <a:lvl2pPr marL="914400" lvl="1" indent="-292100">
              <a:spcBef>
                <a:spcPts val="0"/>
              </a:spcBef>
              <a:spcAft>
                <a:spcPts val="0"/>
              </a:spcAft>
              <a:buClr>
                <a:schemeClr val="lt1"/>
              </a:buClr>
              <a:buSzPts val="1000"/>
              <a:buChar char="○"/>
              <a:defRPr>
                <a:solidFill>
                  <a:schemeClr val="lt1"/>
                </a:solidFill>
              </a:defRPr>
            </a:lvl2pPr>
            <a:lvl3pPr marL="1371600" lvl="2" indent="-292100">
              <a:spcBef>
                <a:spcPts val="0"/>
              </a:spcBef>
              <a:spcAft>
                <a:spcPts val="0"/>
              </a:spcAft>
              <a:buClr>
                <a:schemeClr val="lt1"/>
              </a:buClr>
              <a:buSzPts val="1000"/>
              <a:buChar char="■"/>
              <a:defRPr>
                <a:solidFill>
                  <a:schemeClr val="lt1"/>
                </a:solidFill>
              </a:defRPr>
            </a:lvl3pPr>
            <a:lvl4pPr marL="1828800" lvl="3" indent="-292100">
              <a:spcBef>
                <a:spcPts val="0"/>
              </a:spcBef>
              <a:spcAft>
                <a:spcPts val="0"/>
              </a:spcAft>
              <a:buClr>
                <a:schemeClr val="lt1"/>
              </a:buClr>
              <a:buSzPts val="1000"/>
              <a:buChar char="●"/>
              <a:defRPr>
                <a:solidFill>
                  <a:schemeClr val="lt1"/>
                </a:solidFill>
              </a:defRPr>
            </a:lvl4pPr>
            <a:lvl5pPr marL="2286000" lvl="4" indent="-292100">
              <a:spcBef>
                <a:spcPts val="0"/>
              </a:spcBef>
              <a:spcAft>
                <a:spcPts val="0"/>
              </a:spcAft>
              <a:buClr>
                <a:schemeClr val="lt1"/>
              </a:buClr>
              <a:buSzPts val="1000"/>
              <a:buChar char="○"/>
              <a:defRPr>
                <a:solidFill>
                  <a:schemeClr val="lt1"/>
                </a:solidFill>
              </a:defRPr>
            </a:lvl5pPr>
            <a:lvl6pPr marL="2743200" lvl="5" indent="-292100">
              <a:spcBef>
                <a:spcPts val="0"/>
              </a:spcBef>
              <a:spcAft>
                <a:spcPts val="0"/>
              </a:spcAft>
              <a:buClr>
                <a:schemeClr val="lt1"/>
              </a:buClr>
              <a:buSzPts val="1000"/>
              <a:buChar char="■"/>
              <a:defRPr>
                <a:solidFill>
                  <a:schemeClr val="lt1"/>
                </a:solidFill>
              </a:defRPr>
            </a:lvl6pPr>
            <a:lvl7pPr marL="3200400" lvl="6" indent="-292100">
              <a:spcBef>
                <a:spcPts val="0"/>
              </a:spcBef>
              <a:spcAft>
                <a:spcPts val="0"/>
              </a:spcAft>
              <a:buClr>
                <a:schemeClr val="lt1"/>
              </a:buClr>
              <a:buSzPts val="1000"/>
              <a:buChar char="●"/>
              <a:defRPr>
                <a:solidFill>
                  <a:schemeClr val="lt1"/>
                </a:solidFill>
              </a:defRPr>
            </a:lvl7pPr>
            <a:lvl8pPr marL="3657600" lvl="7" indent="-292100">
              <a:spcBef>
                <a:spcPts val="0"/>
              </a:spcBef>
              <a:spcAft>
                <a:spcPts val="0"/>
              </a:spcAft>
              <a:buClr>
                <a:schemeClr val="lt1"/>
              </a:buClr>
              <a:buSzPts val="1000"/>
              <a:buChar char="○"/>
              <a:defRPr>
                <a:solidFill>
                  <a:schemeClr val="lt1"/>
                </a:solidFill>
              </a:defRPr>
            </a:lvl8pPr>
            <a:lvl9pPr marL="4114800" lvl="8" indent="-292100">
              <a:spcBef>
                <a:spcPts val="0"/>
              </a:spcBef>
              <a:spcAft>
                <a:spcPts val="0"/>
              </a:spcAft>
              <a:buClr>
                <a:schemeClr val="lt1"/>
              </a:buClr>
              <a:buSzPts val="1000"/>
              <a:buChar char="■"/>
              <a:defRPr>
                <a:solidFill>
                  <a:schemeClr val="lt1"/>
                </a:solidFill>
              </a:defRPr>
            </a:lvl9pPr>
          </a:lstStyle>
          <a:p>
            <a:endParaRPr/>
          </a:p>
        </p:txBody>
      </p:sp>
      <p:sp>
        <p:nvSpPr>
          <p:cNvPr id="202" name="Google Shape;202;p18"/>
          <p:cNvSpPr/>
          <p:nvPr/>
        </p:nvSpPr>
        <p:spPr>
          <a:xfrm>
            <a:off x="228600" y="4820575"/>
            <a:ext cx="8686800" cy="188700"/>
          </a:xfrm>
          <a:prstGeom prst="roundRect">
            <a:avLst>
              <a:gd name="adj" fmla="val 31123"/>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3" name="Google Shape;203;p18"/>
          <p:cNvSpPr txBox="1">
            <a:spLocks noGrp="1"/>
          </p:cNvSpPr>
          <p:nvPr>
            <p:ph type="subTitle" idx="9"/>
          </p:nvPr>
        </p:nvSpPr>
        <p:spPr>
          <a:xfrm>
            <a:off x="228600" y="4820575"/>
            <a:ext cx="3691500" cy="1887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chemeClr val="lt1"/>
              </a:buClr>
              <a:buSzPts val="800"/>
              <a:buFont typeface="Archivo"/>
              <a:buNone/>
              <a:defRPr sz="800" b="0">
                <a:solidFill>
                  <a:schemeClr val="lt1"/>
                </a:solidFill>
                <a:latin typeface="Archivo"/>
                <a:ea typeface="Archivo"/>
                <a:cs typeface="Archivo"/>
                <a:sym typeface="Archivo"/>
              </a:defRPr>
            </a:lvl1pPr>
            <a:lvl2pPr lvl="1">
              <a:lnSpc>
                <a:spcPct val="100000"/>
              </a:lnSpc>
              <a:spcBef>
                <a:spcPts val="0"/>
              </a:spcBef>
              <a:spcAft>
                <a:spcPts val="0"/>
              </a:spcAft>
              <a:buClr>
                <a:schemeClr val="lt1"/>
              </a:buClr>
              <a:buSzPts val="1400"/>
              <a:buNone/>
              <a:defRPr>
                <a:solidFill>
                  <a:schemeClr val="lt1"/>
                </a:solidFill>
              </a:defRPr>
            </a:lvl2pPr>
            <a:lvl3pPr lvl="2">
              <a:lnSpc>
                <a:spcPct val="100000"/>
              </a:lnSpc>
              <a:spcBef>
                <a:spcPts val="0"/>
              </a:spcBef>
              <a:spcAft>
                <a:spcPts val="0"/>
              </a:spcAft>
              <a:buClr>
                <a:schemeClr val="lt1"/>
              </a:buClr>
              <a:buSzPts val="1400"/>
              <a:buNone/>
              <a:defRPr>
                <a:solidFill>
                  <a:schemeClr val="lt1"/>
                </a:solidFill>
              </a:defRPr>
            </a:lvl3pPr>
            <a:lvl4pPr lvl="3">
              <a:lnSpc>
                <a:spcPct val="100000"/>
              </a:lnSpc>
              <a:spcBef>
                <a:spcPts val="0"/>
              </a:spcBef>
              <a:spcAft>
                <a:spcPts val="0"/>
              </a:spcAft>
              <a:buClr>
                <a:schemeClr val="lt1"/>
              </a:buClr>
              <a:buSzPts val="1400"/>
              <a:buNone/>
              <a:defRPr>
                <a:solidFill>
                  <a:schemeClr val="lt1"/>
                </a:solidFill>
              </a:defRPr>
            </a:lvl4pPr>
            <a:lvl5pPr lvl="4">
              <a:lnSpc>
                <a:spcPct val="100000"/>
              </a:lnSpc>
              <a:spcBef>
                <a:spcPts val="0"/>
              </a:spcBef>
              <a:spcAft>
                <a:spcPts val="0"/>
              </a:spcAft>
              <a:buClr>
                <a:schemeClr val="lt1"/>
              </a:buClr>
              <a:buSzPts val="1400"/>
              <a:buNone/>
              <a:defRPr>
                <a:solidFill>
                  <a:schemeClr val="lt1"/>
                </a:solidFill>
              </a:defRPr>
            </a:lvl5pPr>
            <a:lvl6pPr lvl="5">
              <a:lnSpc>
                <a:spcPct val="100000"/>
              </a:lnSpc>
              <a:spcBef>
                <a:spcPts val="0"/>
              </a:spcBef>
              <a:spcAft>
                <a:spcPts val="0"/>
              </a:spcAft>
              <a:buClr>
                <a:schemeClr val="lt1"/>
              </a:buClr>
              <a:buSzPts val="1400"/>
              <a:buNone/>
              <a:defRPr>
                <a:solidFill>
                  <a:schemeClr val="lt1"/>
                </a:solidFill>
              </a:defRPr>
            </a:lvl6pPr>
            <a:lvl7pPr lvl="6">
              <a:lnSpc>
                <a:spcPct val="100000"/>
              </a:lnSpc>
              <a:spcBef>
                <a:spcPts val="0"/>
              </a:spcBef>
              <a:spcAft>
                <a:spcPts val="0"/>
              </a:spcAft>
              <a:buClr>
                <a:schemeClr val="lt1"/>
              </a:buClr>
              <a:buSzPts val="1400"/>
              <a:buNone/>
              <a:defRPr>
                <a:solidFill>
                  <a:schemeClr val="lt1"/>
                </a:solidFill>
              </a:defRPr>
            </a:lvl7pPr>
            <a:lvl8pPr lvl="7">
              <a:lnSpc>
                <a:spcPct val="100000"/>
              </a:lnSpc>
              <a:spcBef>
                <a:spcPts val="0"/>
              </a:spcBef>
              <a:spcAft>
                <a:spcPts val="0"/>
              </a:spcAft>
              <a:buClr>
                <a:schemeClr val="lt1"/>
              </a:buClr>
              <a:buSzPts val="1400"/>
              <a:buNone/>
              <a:defRPr>
                <a:solidFill>
                  <a:schemeClr val="lt1"/>
                </a:solidFill>
              </a:defRPr>
            </a:lvl8pPr>
            <a:lvl9pPr lvl="8">
              <a:lnSpc>
                <a:spcPct val="100000"/>
              </a:lnSpc>
              <a:spcBef>
                <a:spcPts val="0"/>
              </a:spcBef>
              <a:spcAft>
                <a:spcPts val="0"/>
              </a:spcAft>
              <a:buClr>
                <a:schemeClr val="lt1"/>
              </a:buClr>
              <a:buSzPts val="1400"/>
              <a:buNone/>
              <a:defRPr>
                <a:solidFill>
                  <a:schemeClr val="lt1"/>
                </a:solidFill>
              </a:defRPr>
            </a:lvl9pPr>
          </a:lstStyle>
          <a:p>
            <a:endParaRPr/>
          </a:p>
        </p:txBody>
      </p:sp>
      <p:sp>
        <p:nvSpPr>
          <p:cNvPr id="204" name="Google Shape;204;p18"/>
          <p:cNvSpPr/>
          <p:nvPr/>
        </p:nvSpPr>
        <p:spPr>
          <a:xfrm>
            <a:off x="176700" y="3614750"/>
            <a:ext cx="2868900" cy="1032300"/>
          </a:xfrm>
          <a:prstGeom prst="roundRect">
            <a:avLst>
              <a:gd name="adj" fmla="val 17895"/>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8"/>
          <p:cNvSpPr/>
          <p:nvPr/>
        </p:nvSpPr>
        <p:spPr>
          <a:xfrm>
            <a:off x="3163575" y="223625"/>
            <a:ext cx="2817000" cy="1032300"/>
          </a:xfrm>
          <a:prstGeom prst="roundRect">
            <a:avLst>
              <a:gd name="adj" fmla="val 17895"/>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8"/>
          <p:cNvSpPr/>
          <p:nvPr/>
        </p:nvSpPr>
        <p:spPr>
          <a:xfrm>
            <a:off x="6098550" y="3614750"/>
            <a:ext cx="2817000" cy="1032300"/>
          </a:xfrm>
          <a:prstGeom prst="roundRect">
            <a:avLst>
              <a:gd name="adj" fmla="val 17895"/>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8"/>
          <p:cNvSpPr txBox="1">
            <a:spLocks noGrp="1"/>
          </p:cNvSpPr>
          <p:nvPr>
            <p:ph type="title" idx="13"/>
          </p:nvPr>
        </p:nvSpPr>
        <p:spPr>
          <a:xfrm>
            <a:off x="336850" y="3751925"/>
            <a:ext cx="2485800" cy="8952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lt1"/>
              </a:buClr>
              <a:buSzPts val="11000"/>
              <a:buNone/>
              <a:defRPr sz="11000">
                <a:solidFill>
                  <a:schemeClr val="lt1"/>
                </a:solidFill>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a:endParaRPr/>
          </a:p>
        </p:txBody>
      </p:sp>
      <p:sp>
        <p:nvSpPr>
          <p:cNvPr id="208" name="Google Shape;208;p18"/>
          <p:cNvSpPr txBox="1">
            <a:spLocks noGrp="1"/>
          </p:cNvSpPr>
          <p:nvPr>
            <p:ph type="title" idx="14"/>
          </p:nvPr>
        </p:nvSpPr>
        <p:spPr>
          <a:xfrm>
            <a:off x="3363725" y="339825"/>
            <a:ext cx="2485800" cy="8952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lt1"/>
              </a:buClr>
              <a:buSzPts val="11000"/>
              <a:buNone/>
              <a:defRPr sz="11000">
                <a:solidFill>
                  <a:schemeClr val="lt1"/>
                </a:solidFill>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a:endParaRPr/>
          </a:p>
        </p:txBody>
      </p:sp>
      <p:sp>
        <p:nvSpPr>
          <p:cNvPr id="209" name="Google Shape;209;p18"/>
          <p:cNvSpPr txBox="1">
            <a:spLocks noGrp="1"/>
          </p:cNvSpPr>
          <p:nvPr>
            <p:ph type="title" idx="15"/>
          </p:nvPr>
        </p:nvSpPr>
        <p:spPr>
          <a:xfrm>
            <a:off x="6098100" y="3751925"/>
            <a:ext cx="2817000" cy="8952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lt1"/>
              </a:buClr>
              <a:buSzPts val="9500"/>
              <a:buNone/>
              <a:defRPr sz="9500">
                <a:solidFill>
                  <a:schemeClr val="lt1"/>
                </a:solidFill>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a:endParaRPr/>
          </a:p>
        </p:txBody>
      </p:sp>
      <p:sp>
        <p:nvSpPr>
          <p:cNvPr id="210" name="Google Shape;210;p18"/>
          <p:cNvSpPr txBox="1"/>
          <p:nvPr/>
        </p:nvSpPr>
        <p:spPr>
          <a:xfrm>
            <a:off x="8087300" y="4820575"/>
            <a:ext cx="828000" cy="188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solidFill>
                  <a:schemeClr val="lt1"/>
                </a:solidFill>
                <a:latin typeface="Archivo"/>
                <a:ea typeface="Archivo"/>
                <a:cs typeface="Archivo"/>
                <a:sym typeface="Archivo"/>
              </a:rPr>
              <a:t>‹#›</a:t>
            </a:fld>
            <a:endParaRPr sz="800">
              <a:solidFill>
                <a:schemeClr val="lt1"/>
              </a:solidFill>
              <a:latin typeface="Archivo"/>
              <a:ea typeface="Archivo"/>
              <a:cs typeface="Archivo"/>
              <a:sym typeface="Archivo"/>
            </a:endParaRPr>
          </a:p>
        </p:txBody>
      </p:sp>
      <p:sp>
        <p:nvSpPr>
          <p:cNvPr id="211" name="Google Shape;211;p18"/>
          <p:cNvSpPr txBox="1"/>
          <p:nvPr/>
        </p:nvSpPr>
        <p:spPr>
          <a:xfrm>
            <a:off x="-2481308" y="1833350"/>
            <a:ext cx="2658000" cy="351000"/>
          </a:xfrm>
          <a:prstGeom prst="rect">
            <a:avLst/>
          </a:prstGeom>
          <a:noFill/>
          <a:ln>
            <a:noFill/>
          </a:ln>
        </p:spPr>
        <p:txBody>
          <a:bodyPr spcFirstLastPara="1" wrap="square" lIns="91425" tIns="91425" rIns="91425" bIns="91425" anchor="t" anchorCtr="0">
            <a:spAutoFit/>
          </a:bodyPr>
          <a:lstStyle/>
          <a:p>
            <a:pPr marL="0" lvl="0" indent="0" algn="l" rtl="0">
              <a:lnSpc>
                <a:spcPct val="60000"/>
              </a:lnSpc>
              <a:spcBef>
                <a:spcPts val="0"/>
              </a:spcBef>
              <a:spcAft>
                <a:spcPts val="0"/>
              </a:spcAft>
              <a:buNone/>
            </a:pPr>
            <a:r>
              <a:rPr lang="en" sz="1800" b="1">
                <a:solidFill>
                  <a:schemeClr val="lt1"/>
                </a:solidFill>
                <a:latin typeface="Darker Grotesque"/>
                <a:ea typeface="Darker Grotesque"/>
                <a:cs typeface="Darker Grotesque"/>
                <a:sym typeface="Darker Grotesque"/>
              </a:rPr>
              <a:t>100K</a:t>
            </a:r>
            <a:endParaRPr sz="1800" b="1">
              <a:solidFill>
                <a:schemeClr val="lt1"/>
              </a:solidFill>
              <a:latin typeface="Darker Grotesque"/>
              <a:ea typeface="Darker Grotesque"/>
              <a:cs typeface="Darker Grotesque"/>
              <a:sym typeface="Darker Grotesque"/>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roduct slide">
  <p:cSld name="CUSTOM_10">
    <p:spTree>
      <p:nvGrpSpPr>
        <p:cNvPr id="1" name="Shape 212"/>
        <p:cNvGrpSpPr/>
        <p:nvPr/>
      </p:nvGrpSpPr>
      <p:grpSpPr>
        <a:xfrm>
          <a:off x="0" y="0"/>
          <a:ext cx="0" cy="0"/>
          <a:chOff x="0" y="0"/>
          <a:chExt cx="0" cy="0"/>
        </a:xfrm>
      </p:grpSpPr>
      <p:sp>
        <p:nvSpPr>
          <p:cNvPr id="213" name="Google Shape;213;p19"/>
          <p:cNvSpPr>
            <a:spLocks noGrp="1"/>
          </p:cNvSpPr>
          <p:nvPr>
            <p:ph type="pic" idx="2"/>
          </p:nvPr>
        </p:nvSpPr>
        <p:spPr>
          <a:xfrm>
            <a:off x="228600" y="3200450"/>
            <a:ext cx="8686800" cy="1446600"/>
          </a:xfrm>
          <a:prstGeom prst="roundRect">
            <a:avLst>
              <a:gd name="adj" fmla="val 16667"/>
            </a:avLst>
          </a:prstGeom>
          <a:noFill/>
          <a:ln>
            <a:noFill/>
          </a:ln>
        </p:spPr>
      </p:sp>
      <p:sp>
        <p:nvSpPr>
          <p:cNvPr id="214" name="Google Shape;214;p19"/>
          <p:cNvSpPr/>
          <p:nvPr/>
        </p:nvSpPr>
        <p:spPr>
          <a:xfrm>
            <a:off x="228600" y="4820575"/>
            <a:ext cx="8686800" cy="188700"/>
          </a:xfrm>
          <a:prstGeom prst="roundRect">
            <a:avLst>
              <a:gd name="adj" fmla="val 31123"/>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15" name="Google Shape;215;p19"/>
          <p:cNvSpPr txBox="1">
            <a:spLocks noGrp="1"/>
          </p:cNvSpPr>
          <p:nvPr>
            <p:ph type="subTitle" idx="1"/>
          </p:nvPr>
        </p:nvSpPr>
        <p:spPr>
          <a:xfrm>
            <a:off x="228600" y="4820575"/>
            <a:ext cx="3691500" cy="1887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chemeClr val="lt1"/>
              </a:buClr>
              <a:buSzPts val="800"/>
              <a:buFont typeface="Archivo"/>
              <a:buNone/>
              <a:defRPr sz="800" b="0">
                <a:solidFill>
                  <a:schemeClr val="lt1"/>
                </a:solidFill>
                <a:latin typeface="Archivo"/>
                <a:ea typeface="Archivo"/>
                <a:cs typeface="Archivo"/>
                <a:sym typeface="Archivo"/>
              </a:defRPr>
            </a:lvl1pPr>
            <a:lvl2pPr lvl="1">
              <a:lnSpc>
                <a:spcPct val="100000"/>
              </a:lnSpc>
              <a:spcBef>
                <a:spcPts val="0"/>
              </a:spcBef>
              <a:spcAft>
                <a:spcPts val="0"/>
              </a:spcAft>
              <a:buClr>
                <a:schemeClr val="lt1"/>
              </a:buClr>
              <a:buSzPts val="1400"/>
              <a:buNone/>
              <a:defRPr>
                <a:solidFill>
                  <a:schemeClr val="lt1"/>
                </a:solidFill>
              </a:defRPr>
            </a:lvl2pPr>
            <a:lvl3pPr lvl="2">
              <a:lnSpc>
                <a:spcPct val="100000"/>
              </a:lnSpc>
              <a:spcBef>
                <a:spcPts val="0"/>
              </a:spcBef>
              <a:spcAft>
                <a:spcPts val="0"/>
              </a:spcAft>
              <a:buClr>
                <a:schemeClr val="lt1"/>
              </a:buClr>
              <a:buSzPts val="1400"/>
              <a:buNone/>
              <a:defRPr>
                <a:solidFill>
                  <a:schemeClr val="lt1"/>
                </a:solidFill>
              </a:defRPr>
            </a:lvl3pPr>
            <a:lvl4pPr lvl="3">
              <a:lnSpc>
                <a:spcPct val="100000"/>
              </a:lnSpc>
              <a:spcBef>
                <a:spcPts val="0"/>
              </a:spcBef>
              <a:spcAft>
                <a:spcPts val="0"/>
              </a:spcAft>
              <a:buClr>
                <a:schemeClr val="lt1"/>
              </a:buClr>
              <a:buSzPts val="1400"/>
              <a:buNone/>
              <a:defRPr>
                <a:solidFill>
                  <a:schemeClr val="lt1"/>
                </a:solidFill>
              </a:defRPr>
            </a:lvl4pPr>
            <a:lvl5pPr lvl="4">
              <a:lnSpc>
                <a:spcPct val="100000"/>
              </a:lnSpc>
              <a:spcBef>
                <a:spcPts val="0"/>
              </a:spcBef>
              <a:spcAft>
                <a:spcPts val="0"/>
              </a:spcAft>
              <a:buClr>
                <a:schemeClr val="lt1"/>
              </a:buClr>
              <a:buSzPts val="1400"/>
              <a:buNone/>
              <a:defRPr>
                <a:solidFill>
                  <a:schemeClr val="lt1"/>
                </a:solidFill>
              </a:defRPr>
            </a:lvl5pPr>
            <a:lvl6pPr lvl="5">
              <a:lnSpc>
                <a:spcPct val="100000"/>
              </a:lnSpc>
              <a:spcBef>
                <a:spcPts val="0"/>
              </a:spcBef>
              <a:spcAft>
                <a:spcPts val="0"/>
              </a:spcAft>
              <a:buClr>
                <a:schemeClr val="lt1"/>
              </a:buClr>
              <a:buSzPts val="1400"/>
              <a:buNone/>
              <a:defRPr>
                <a:solidFill>
                  <a:schemeClr val="lt1"/>
                </a:solidFill>
              </a:defRPr>
            </a:lvl6pPr>
            <a:lvl7pPr lvl="6">
              <a:lnSpc>
                <a:spcPct val="100000"/>
              </a:lnSpc>
              <a:spcBef>
                <a:spcPts val="0"/>
              </a:spcBef>
              <a:spcAft>
                <a:spcPts val="0"/>
              </a:spcAft>
              <a:buClr>
                <a:schemeClr val="lt1"/>
              </a:buClr>
              <a:buSzPts val="1400"/>
              <a:buNone/>
              <a:defRPr>
                <a:solidFill>
                  <a:schemeClr val="lt1"/>
                </a:solidFill>
              </a:defRPr>
            </a:lvl7pPr>
            <a:lvl8pPr lvl="7">
              <a:lnSpc>
                <a:spcPct val="100000"/>
              </a:lnSpc>
              <a:spcBef>
                <a:spcPts val="0"/>
              </a:spcBef>
              <a:spcAft>
                <a:spcPts val="0"/>
              </a:spcAft>
              <a:buClr>
                <a:schemeClr val="lt1"/>
              </a:buClr>
              <a:buSzPts val="1400"/>
              <a:buNone/>
              <a:defRPr>
                <a:solidFill>
                  <a:schemeClr val="lt1"/>
                </a:solidFill>
              </a:defRPr>
            </a:lvl8pPr>
            <a:lvl9pPr lvl="8">
              <a:lnSpc>
                <a:spcPct val="100000"/>
              </a:lnSpc>
              <a:spcBef>
                <a:spcPts val="0"/>
              </a:spcBef>
              <a:spcAft>
                <a:spcPts val="0"/>
              </a:spcAft>
              <a:buClr>
                <a:schemeClr val="lt1"/>
              </a:buClr>
              <a:buSzPts val="1400"/>
              <a:buNone/>
              <a:defRPr>
                <a:solidFill>
                  <a:schemeClr val="lt1"/>
                </a:solidFill>
              </a:defRPr>
            </a:lvl9pPr>
          </a:lstStyle>
          <a:p>
            <a:endParaRPr/>
          </a:p>
        </p:txBody>
      </p:sp>
      <p:sp>
        <p:nvSpPr>
          <p:cNvPr id="216" name="Google Shape;216;p19"/>
          <p:cNvSpPr txBox="1">
            <a:spLocks noGrp="1"/>
          </p:cNvSpPr>
          <p:nvPr>
            <p:ph type="title"/>
          </p:nvPr>
        </p:nvSpPr>
        <p:spPr>
          <a:xfrm>
            <a:off x="228600" y="1917525"/>
            <a:ext cx="8686800" cy="1109400"/>
          </a:xfrm>
          <a:prstGeom prst="rect">
            <a:avLst/>
          </a:prstGeom>
        </p:spPr>
        <p:txBody>
          <a:bodyPr spcFirstLastPara="1" wrap="square" lIns="91425" tIns="91425" rIns="91425" bIns="91425" anchor="t" anchorCtr="0">
            <a:noAutofit/>
          </a:bodyPr>
          <a:lstStyle>
            <a:lvl1pPr lvl="0">
              <a:spcBef>
                <a:spcPts val="0"/>
              </a:spcBef>
              <a:spcAft>
                <a:spcPts val="0"/>
              </a:spcAft>
              <a:buSzPts val="12000"/>
              <a:buNone/>
              <a:defRPr sz="12000"/>
            </a:lvl1pPr>
            <a:lvl2pPr lvl="1">
              <a:spcBef>
                <a:spcPts val="0"/>
              </a:spcBef>
              <a:spcAft>
                <a:spcPts val="0"/>
              </a:spcAft>
              <a:buSzPts val="12000"/>
              <a:buNone/>
              <a:defRPr sz="12000"/>
            </a:lvl2pPr>
            <a:lvl3pPr lvl="2">
              <a:spcBef>
                <a:spcPts val="0"/>
              </a:spcBef>
              <a:spcAft>
                <a:spcPts val="0"/>
              </a:spcAft>
              <a:buSzPts val="12000"/>
              <a:buNone/>
              <a:defRPr sz="12000"/>
            </a:lvl3pPr>
            <a:lvl4pPr lvl="3">
              <a:spcBef>
                <a:spcPts val="0"/>
              </a:spcBef>
              <a:spcAft>
                <a:spcPts val="0"/>
              </a:spcAft>
              <a:buSzPts val="12000"/>
              <a:buNone/>
              <a:defRPr sz="12000"/>
            </a:lvl4pPr>
            <a:lvl5pPr lvl="4">
              <a:spcBef>
                <a:spcPts val="0"/>
              </a:spcBef>
              <a:spcAft>
                <a:spcPts val="0"/>
              </a:spcAft>
              <a:buSzPts val="12000"/>
              <a:buNone/>
              <a:defRPr sz="12000"/>
            </a:lvl5pPr>
            <a:lvl6pPr lvl="5">
              <a:spcBef>
                <a:spcPts val="0"/>
              </a:spcBef>
              <a:spcAft>
                <a:spcPts val="0"/>
              </a:spcAft>
              <a:buSzPts val="12000"/>
              <a:buNone/>
              <a:defRPr sz="12000"/>
            </a:lvl6pPr>
            <a:lvl7pPr lvl="6">
              <a:spcBef>
                <a:spcPts val="0"/>
              </a:spcBef>
              <a:spcAft>
                <a:spcPts val="0"/>
              </a:spcAft>
              <a:buSzPts val="12000"/>
              <a:buNone/>
              <a:defRPr sz="12000"/>
            </a:lvl7pPr>
            <a:lvl8pPr lvl="7">
              <a:spcBef>
                <a:spcPts val="0"/>
              </a:spcBef>
              <a:spcAft>
                <a:spcPts val="0"/>
              </a:spcAft>
              <a:buSzPts val="12000"/>
              <a:buNone/>
              <a:defRPr sz="12000"/>
            </a:lvl8pPr>
            <a:lvl9pPr lvl="8">
              <a:spcBef>
                <a:spcPts val="0"/>
              </a:spcBef>
              <a:spcAft>
                <a:spcPts val="0"/>
              </a:spcAft>
              <a:buSzPts val="12000"/>
              <a:buNone/>
              <a:defRPr sz="12000"/>
            </a:lvl9pPr>
          </a:lstStyle>
          <a:p>
            <a:endParaRPr/>
          </a:p>
        </p:txBody>
      </p:sp>
      <p:sp>
        <p:nvSpPr>
          <p:cNvPr id="217" name="Google Shape;217;p19"/>
          <p:cNvSpPr txBox="1">
            <a:spLocks noGrp="1"/>
          </p:cNvSpPr>
          <p:nvPr>
            <p:ph type="body" idx="3"/>
          </p:nvPr>
        </p:nvSpPr>
        <p:spPr>
          <a:xfrm>
            <a:off x="5349150" y="248725"/>
            <a:ext cx="3452700" cy="1446600"/>
          </a:xfrm>
          <a:prstGeom prst="rect">
            <a:avLst/>
          </a:prstGeom>
        </p:spPr>
        <p:txBody>
          <a:bodyPr spcFirstLastPara="1" wrap="square" lIns="91425" tIns="91425" rIns="91425" bIns="91425"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18" name="Google Shape;218;p19"/>
          <p:cNvSpPr txBox="1"/>
          <p:nvPr/>
        </p:nvSpPr>
        <p:spPr>
          <a:xfrm>
            <a:off x="8087300" y="4820575"/>
            <a:ext cx="828000" cy="188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solidFill>
                  <a:schemeClr val="lt1"/>
                </a:solidFill>
                <a:latin typeface="Archivo"/>
                <a:ea typeface="Archivo"/>
                <a:cs typeface="Archivo"/>
                <a:sym typeface="Archivo"/>
              </a:rPr>
              <a:t>‹#›</a:t>
            </a:fld>
            <a:endParaRPr sz="800">
              <a:solidFill>
                <a:schemeClr val="lt1"/>
              </a:solidFill>
              <a:latin typeface="Archivo"/>
              <a:ea typeface="Archivo"/>
              <a:cs typeface="Archivo"/>
              <a:sym typeface="Archivo"/>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hank You">
  <p:cSld name="MAIN_POINT">
    <p:spTree>
      <p:nvGrpSpPr>
        <p:cNvPr id="1" name="Shape 219"/>
        <p:cNvGrpSpPr/>
        <p:nvPr/>
      </p:nvGrpSpPr>
      <p:grpSpPr>
        <a:xfrm>
          <a:off x="0" y="0"/>
          <a:ext cx="0" cy="0"/>
          <a:chOff x="0" y="0"/>
          <a:chExt cx="0" cy="0"/>
        </a:xfrm>
      </p:grpSpPr>
      <p:sp>
        <p:nvSpPr>
          <p:cNvPr id="220" name="Google Shape;220;p20"/>
          <p:cNvSpPr>
            <a:spLocks noGrp="1"/>
          </p:cNvSpPr>
          <p:nvPr>
            <p:ph type="pic" idx="2"/>
          </p:nvPr>
        </p:nvSpPr>
        <p:spPr>
          <a:xfrm>
            <a:off x="228600" y="223625"/>
            <a:ext cx="8686800" cy="1446600"/>
          </a:xfrm>
          <a:prstGeom prst="roundRect">
            <a:avLst>
              <a:gd name="adj" fmla="val 16667"/>
            </a:avLst>
          </a:prstGeom>
          <a:noFill/>
          <a:ln>
            <a:noFill/>
          </a:ln>
        </p:spPr>
      </p:sp>
      <p:sp>
        <p:nvSpPr>
          <p:cNvPr id="221" name="Google Shape;221;p20"/>
          <p:cNvSpPr txBox="1">
            <a:spLocks noGrp="1"/>
          </p:cNvSpPr>
          <p:nvPr>
            <p:ph type="title"/>
          </p:nvPr>
        </p:nvSpPr>
        <p:spPr>
          <a:xfrm>
            <a:off x="2491100" y="1960225"/>
            <a:ext cx="6538500" cy="2959800"/>
          </a:xfrm>
          <a:prstGeom prst="rect">
            <a:avLst/>
          </a:prstGeom>
        </p:spPr>
        <p:txBody>
          <a:bodyPr spcFirstLastPara="1" wrap="square" lIns="91425" tIns="91425" rIns="91425" bIns="91425" anchor="t" anchorCtr="0">
            <a:noAutofit/>
          </a:bodyPr>
          <a:lstStyle>
            <a:lvl1pPr lvl="0" algn="r">
              <a:spcBef>
                <a:spcPts val="0"/>
              </a:spcBef>
              <a:spcAft>
                <a:spcPts val="0"/>
              </a:spcAft>
              <a:buSzPts val="15900"/>
              <a:buNone/>
              <a:defRPr sz="15900"/>
            </a:lvl1pPr>
            <a:lvl2pPr lvl="1" algn="r">
              <a:spcBef>
                <a:spcPts val="0"/>
              </a:spcBef>
              <a:spcAft>
                <a:spcPts val="0"/>
              </a:spcAft>
              <a:buSzPts val="15900"/>
              <a:buNone/>
              <a:defRPr sz="15900"/>
            </a:lvl2pPr>
            <a:lvl3pPr lvl="2" algn="r">
              <a:spcBef>
                <a:spcPts val="0"/>
              </a:spcBef>
              <a:spcAft>
                <a:spcPts val="0"/>
              </a:spcAft>
              <a:buSzPts val="15900"/>
              <a:buNone/>
              <a:defRPr sz="15900"/>
            </a:lvl3pPr>
            <a:lvl4pPr lvl="3" algn="r">
              <a:spcBef>
                <a:spcPts val="0"/>
              </a:spcBef>
              <a:spcAft>
                <a:spcPts val="0"/>
              </a:spcAft>
              <a:buSzPts val="15900"/>
              <a:buNone/>
              <a:defRPr sz="15900"/>
            </a:lvl4pPr>
            <a:lvl5pPr lvl="4" algn="r">
              <a:spcBef>
                <a:spcPts val="0"/>
              </a:spcBef>
              <a:spcAft>
                <a:spcPts val="0"/>
              </a:spcAft>
              <a:buSzPts val="15900"/>
              <a:buNone/>
              <a:defRPr sz="15900"/>
            </a:lvl5pPr>
            <a:lvl6pPr lvl="5" algn="r">
              <a:spcBef>
                <a:spcPts val="0"/>
              </a:spcBef>
              <a:spcAft>
                <a:spcPts val="0"/>
              </a:spcAft>
              <a:buSzPts val="15900"/>
              <a:buNone/>
              <a:defRPr sz="15900"/>
            </a:lvl6pPr>
            <a:lvl7pPr lvl="6" algn="r">
              <a:spcBef>
                <a:spcPts val="0"/>
              </a:spcBef>
              <a:spcAft>
                <a:spcPts val="0"/>
              </a:spcAft>
              <a:buSzPts val="15900"/>
              <a:buNone/>
              <a:defRPr sz="15900"/>
            </a:lvl7pPr>
            <a:lvl8pPr lvl="7" algn="r">
              <a:spcBef>
                <a:spcPts val="0"/>
              </a:spcBef>
              <a:spcAft>
                <a:spcPts val="0"/>
              </a:spcAft>
              <a:buSzPts val="15900"/>
              <a:buNone/>
              <a:defRPr sz="15900"/>
            </a:lvl8pPr>
            <a:lvl9pPr lvl="8" algn="r">
              <a:spcBef>
                <a:spcPts val="0"/>
              </a:spcBef>
              <a:spcAft>
                <a:spcPts val="0"/>
              </a:spcAft>
              <a:buSzPts val="15900"/>
              <a:buNone/>
              <a:defRPr sz="15900"/>
            </a:lvl9pPr>
          </a:lstStyle>
          <a:p>
            <a:endParaRPr/>
          </a:p>
        </p:txBody>
      </p:sp>
      <p:sp>
        <p:nvSpPr>
          <p:cNvPr id="222" name="Google Shape;222;p20"/>
          <p:cNvSpPr txBox="1">
            <a:spLocks noGrp="1"/>
          </p:cNvSpPr>
          <p:nvPr>
            <p:ph type="body" idx="1"/>
          </p:nvPr>
        </p:nvSpPr>
        <p:spPr>
          <a:xfrm>
            <a:off x="228600" y="1705850"/>
            <a:ext cx="2262600" cy="623400"/>
          </a:xfrm>
          <a:prstGeom prst="rect">
            <a:avLst/>
          </a:prstGeom>
        </p:spPr>
        <p:txBody>
          <a:bodyPr spcFirstLastPara="1" wrap="square" lIns="91425" tIns="91425" rIns="91425" bIns="91425" anchor="t" anchorCtr="0">
            <a:noAutofit/>
          </a:bodyPr>
          <a:lstStyle>
            <a:lvl1pPr marL="457200" lvl="0" indent="-292100">
              <a:spcBef>
                <a:spcPts val="0"/>
              </a:spcBef>
              <a:spcAft>
                <a:spcPts val="0"/>
              </a:spcAft>
              <a:buSzPts val="1000"/>
              <a:buChar char="●"/>
              <a:defRPr b="1"/>
            </a:lvl1pPr>
            <a:lvl2pPr marL="914400" lvl="1" indent="-292100">
              <a:spcBef>
                <a:spcPts val="0"/>
              </a:spcBef>
              <a:spcAft>
                <a:spcPts val="0"/>
              </a:spcAft>
              <a:buSzPts val="1000"/>
              <a:buChar char="○"/>
              <a:defRPr b="1"/>
            </a:lvl2pPr>
            <a:lvl3pPr marL="1371600" lvl="2" indent="-292100">
              <a:spcBef>
                <a:spcPts val="0"/>
              </a:spcBef>
              <a:spcAft>
                <a:spcPts val="0"/>
              </a:spcAft>
              <a:buSzPts val="1000"/>
              <a:buChar char="■"/>
              <a:defRPr b="1"/>
            </a:lvl3pPr>
            <a:lvl4pPr marL="1828800" lvl="3" indent="-292100">
              <a:spcBef>
                <a:spcPts val="0"/>
              </a:spcBef>
              <a:spcAft>
                <a:spcPts val="0"/>
              </a:spcAft>
              <a:buSzPts val="1000"/>
              <a:buChar char="●"/>
              <a:defRPr b="1"/>
            </a:lvl4pPr>
            <a:lvl5pPr marL="2286000" lvl="4" indent="-292100">
              <a:spcBef>
                <a:spcPts val="0"/>
              </a:spcBef>
              <a:spcAft>
                <a:spcPts val="0"/>
              </a:spcAft>
              <a:buSzPts val="1000"/>
              <a:buChar char="○"/>
              <a:defRPr b="1"/>
            </a:lvl5pPr>
            <a:lvl6pPr marL="2743200" lvl="5" indent="-292100">
              <a:spcBef>
                <a:spcPts val="0"/>
              </a:spcBef>
              <a:spcAft>
                <a:spcPts val="0"/>
              </a:spcAft>
              <a:buSzPts val="1000"/>
              <a:buChar char="■"/>
              <a:defRPr b="1"/>
            </a:lvl6pPr>
            <a:lvl7pPr marL="3200400" lvl="6" indent="-292100">
              <a:spcBef>
                <a:spcPts val="0"/>
              </a:spcBef>
              <a:spcAft>
                <a:spcPts val="0"/>
              </a:spcAft>
              <a:buSzPts val="1000"/>
              <a:buChar char="●"/>
              <a:defRPr b="1"/>
            </a:lvl7pPr>
            <a:lvl8pPr marL="3657600" lvl="7" indent="-292100">
              <a:spcBef>
                <a:spcPts val="0"/>
              </a:spcBef>
              <a:spcAft>
                <a:spcPts val="0"/>
              </a:spcAft>
              <a:buSzPts val="1000"/>
              <a:buChar char="○"/>
              <a:defRPr b="1"/>
            </a:lvl8pPr>
            <a:lvl9pPr marL="4114800" lvl="8" indent="-292100">
              <a:spcBef>
                <a:spcPts val="0"/>
              </a:spcBef>
              <a:spcAft>
                <a:spcPts val="0"/>
              </a:spcAft>
              <a:buSzPts val="1000"/>
              <a:buChar char="■"/>
              <a:defRPr b="1"/>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lide Divider" type="secHead">
  <p:cSld name="SECTION_HEADER">
    <p:bg>
      <p:bgPr>
        <a:solidFill>
          <a:schemeClr val="lt2"/>
        </a:solidFill>
        <a:effectLst/>
      </p:bgPr>
    </p:bg>
    <p:spTree>
      <p:nvGrpSpPr>
        <p:cNvPr id="1" name="Shape 12"/>
        <p:cNvGrpSpPr/>
        <p:nvPr/>
      </p:nvGrpSpPr>
      <p:grpSpPr>
        <a:xfrm>
          <a:off x="0" y="0"/>
          <a:ext cx="0" cy="0"/>
          <a:chOff x="0" y="0"/>
          <a:chExt cx="0" cy="0"/>
        </a:xfrm>
      </p:grpSpPr>
      <p:sp>
        <p:nvSpPr>
          <p:cNvPr id="13" name="Google Shape;13;p3"/>
          <p:cNvSpPr/>
          <p:nvPr/>
        </p:nvSpPr>
        <p:spPr>
          <a:xfrm>
            <a:off x="228600" y="223625"/>
            <a:ext cx="6299100" cy="4691700"/>
          </a:xfrm>
          <a:prstGeom prst="roundRect">
            <a:avLst>
              <a:gd name="adj" fmla="val 3982"/>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 name="Google Shape;14;p3"/>
          <p:cNvSpPr/>
          <p:nvPr/>
        </p:nvSpPr>
        <p:spPr>
          <a:xfrm>
            <a:off x="8378775" y="223500"/>
            <a:ext cx="536700" cy="4696500"/>
          </a:xfrm>
          <a:prstGeom prst="roundRect">
            <a:avLst>
              <a:gd name="adj" fmla="val 30566"/>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 name="Google Shape;15;p3"/>
          <p:cNvSpPr>
            <a:spLocks noGrp="1"/>
          </p:cNvSpPr>
          <p:nvPr>
            <p:ph type="pic" idx="2"/>
          </p:nvPr>
        </p:nvSpPr>
        <p:spPr>
          <a:xfrm>
            <a:off x="6702550" y="228300"/>
            <a:ext cx="1501500" cy="4691700"/>
          </a:xfrm>
          <a:prstGeom prst="roundRect">
            <a:avLst>
              <a:gd name="adj" fmla="val 16667"/>
            </a:avLst>
          </a:prstGeom>
          <a:noFill/>
          <a:ln>
            <a:noFill/>
          </a:ln>
        </p:spPr>
      </p:sp>
      <p:sp>
        <p:nvSpPr>
          <p:cNvPr id="16" name="Google Shape;16;p3"/>
          <p:cNvSpPr txBox="1">
            <a:spLocks noGrp="1"/>
          </p:cNvSpPr>
          <p:nvPr>
            <p:ph type="title"/>
          </p:nvPr>
        </p:nvSpPr>
        <p:spPr>
          <a:xfrm>
            <a:off x="409800" y="2743200"/>
            <a:ext cx="5648100" cy="24003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35000"/>
              <a:buFont typeface="Darker Grotesque Medium"/>
              <a:buNone/>
              <a:defRPr sz="35000" b="0">
                <a:solidFill>
                  <a:schemeClr val="lt1"/>
                </a:solidFill>
                <a:latin typeface="Darker Grotesque Medium"/>
                <a:ea typeface="Darker Grotesque Medium"/>
                <a:cs typeface="Darker Grotesque Medium"/>
                <a:sym typeface="Darker Grotesque Medium"/>
              </a:defRPr>
            </a:lvl1pPr>
            <a:lvl2pPr lvl="1">
              <a:spcBef>
                <a:spcPts val="0"/>
              </a:spcBef>
              <a:spcAft>
                <a:spcPts val="0"/>
              </a:spcAft>
              <a:buClr>
                <a:schemeClr val="lt1"/>
              </a:buClr>
              <a:buSzPts val="35000"/>
              <a:buNone/>
              <a:defRPr sz="35000">
                <a:solidFill>
                  <a:schemeClr val="lt1"/>
                </a:solidFill>
              </a:defRPr>
            </a:lvl2pPr>
            <a:lvl3pPr lvl="2">
              <a:spcBef>
                <a:spcPts val="0"/>
              </a:spcBef>
              <a:spcAft>
                <a:spcPts val="0"/>
              </a:spcAft>
              <a:buClr>
                <a:schemeClr val="lt1"/>
              </a:buClr>
              <a:buSzPts val="35000"/>
              <a:buNone/>
              <a:defRPr sz="35000">
                <a:solidFill>
                  <a:schemeClr val="lt1"/>
                </a:solidFill>
              </a:defRPr>
            </a:lvl3pPr>
            <a:lvl4pPr lvl="3">
              <a:spcBef>
                <a:spcPts val="0"/>
              </a:spcBef>
              <a:spcAft>
                <a:spcPts val="0"/>
              </a:spcAft>
              <a:buClr>
                <a:schemeClr val="lt1"/>
              </a:buClr>
              <a:buSzPts val="35000"/>
              <a:buNone/>
              <a:defRPr sz="35000">
                <a:solidFill>
                  <a:schemeClr val="lt1"/>
                </a:solidFill>
              </a:defRPr>
            </a:lvl4pPr>
            <a:lvl5pPr lvl="4">
              <a:spcBef>
                <a:spcPts val="0"/>
              </a:spcBef>
              <a:spcAft>
                <a:spcPts val="0"/>
              </a:spcAft>
              <a:buClr>
                <a:schemeClr val="lt1"/>
              </a:buClr>
              <a:buSzPts val="35000"/>
              <a:buNone/>
              <a:defRPr sz="35000">
                <a:solidFill>
                  <a:schemeClr val="lt1"/>
                </a:solidFill>
              </a:defRPr>
            </a:lvl5pPr>
            <a:lvl6pPr lvl="5">
              <a:spcBef>
                <a:spcPts val="0"/>
              </a:spcBef>
              <a:spcAft>
                <a:spcPts val="0"/>
              </a:spcAft>
              <a:buClr>
                <a:schemeClr val="lt1"/>
              </a:buClr>
              <a:buSzPts val="35000"/>
              <a:buNone/>
              <a:defRPr sz="35000">
                <a:solidFill>
                  <a:schemeClr val="lt1"/>
                </a:solidFill>
              </a:defRPr>
            </a:lvl6pPr>
            <a:lvl7pPr lvl="6">
              <a:spcBef>
                <a:spcPts val="0"/>
              </a:spcBef>
              <a:spcAft>
                <a:spcPts val="0"/>
              </a:spcAft>
              <a:buClr>
                <a:schemeClr val="lt1"/>
              </a:buClr>
              <a:buSzPts val="35000"/>
              <a:buNone/>
              <a:defRPr sz="35000">
                <a:solidFill>
                  <a:schemeClr val="lt1"/>
                </a:solidFill>
              </a:defRPr>
            </a:lvl7pPr>
            <a:lvl8pPr lvl="7">
              <a:spcBef>
                <a:spcPts val="0"/>
              </a:spcBef>
              <a:spcAft>
                <a:spcPts val="0"/>
              </a:spcAft>
              <a:buClr>
                <a:schemeClr val="lt1"/>
              </a:buClr>
              <a:buSzPts val="35000"/>
              <a:buNone/>
              <a:defRPr sz="35000">
                <a:solidFill>
                  <a:schemeClr val="lt1"/>
                </a:solidFill>
              </a:defRPr>
            </a:lvl8pPr>
            <a:lvl9pPr lvl="8">
              <a:spcBef>
                <a:spcPts val="0"/>
              </a:spcBef>
              <a:spcAft>
                <a:spcPts val="0"/>
              </a:spcAft>
              <a:buClr>
                <a:schemeClr val="lt1"/>
              </a:buClr>
              <a:buSzPts val="35000"/>
              <a:buNone/>
              <a:defRPr sz="35000">
                <a:solidFill>
                  <a:schemeClr val="lt1"/>
                </a:solidFill>
              </a:defRPr>
            </a:lvl9pPr>
          </a:lstStyle>
          <a:p>
            <a:endParaRPr/>
          </a:p>
        </p:txBody>
      </p:sp>
      <p:sp>
        <p:nvSpPr>
          <p:cNvPr id="17" name="Google Shape;17;p3"/>
          <p:cNvSpPr txBox="1">
            <a:spLocks noGrp="1"/>
          </p:cNvSpPr>
          <p:nvPr>
            <p:ph type="subTitle" idx="1"/>
          </p:nvPr>
        </p:nvSpPr>
        <p:spPr>
          <a:xfrm>
            <a:off x="351400" y="314425"/>
            <a:ext cx="4283400" cy="3051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Font typeface="Archivo"/>
              <a:buNone/>
              <a:defRPr sz="1400" b="0">
                <a:solidFill>
                  <a:schemeClr val="lt1"/>
                </a:solidFill>
                <a:latin typeface="Archivo"/>
                <a:ea typeface="Archivo"/>
                <a:cs typeface="Archivo"/>
                <a:sym typeface="Archivo"/>
              </a:defRPr>
            </a:lvl1pPr>
            <a:lvl2pPr lvl="1">
              <a:spcBef>
                <a:spcPts val="0"/>
              </a:spcBef>
              <a:spcAft>
                <a:spcPts val="0"/>
              </a:spcAft>
              <a:buSzPts val="1400"/>
              <a:buFont typeface="Archivo"/>
              <a:buNone/>
              <a:defRPr>
                <a:latin typeface="Archivo"/>
                <a:ea typeface="Archivo"/>
                <a:cs typeface="Archivo"/>
                <a:sym typeface="Archivo"/>
              </a:defRPr>
            </a:lvl2pPr>
            <a:lvl3pPr lvl="2">
              <a:spcBef>
                <a:spcPts val="0"/>
              </a:spcBef>
              <a:spcAft>
                <a:spcPts val="0"/>
              </a:spcAft>
              <a:buSzPts val="1400"/>
              <a:buFont typeface="Archivo"/>
              <a:buNone/>
              <a:defRPr>
                <a:latin typeface="Archivo"/>
                <a:ea typeface="Archivo"/>
                <a:cs typeface="Archivo"/>
                <a:sym typeface="Archivo"/>
              </a:defRPr>
            </a:lvl3pPr>
            <a:lvl4pPr lvl="3">
              <a:spcBef>
                <a:spcPts val="0"/>
              </a:spcBef>
              <a:spcAft>
                <a:spcPts val="0"/>
              </a:spcAft>
              <a:buSzPts val="1400"/>
              <a:buFont typeface="Archivo"/>
              <a:buNone/>
              <a:defRPr>
                <a:latin typeface="Archivo"/>
                <a:ea typeface="Archivo"/>
                <a:cs typeface="Archivo"/>
                <a:sym typeface="Archivo"/>
              </a:defRPr>
            </a:lvl4pPr>
            <a:lvl5pPr lvl="4">
              <a:spcBef>
                <a:spcPts val="0"/>
              </a:spcBef>
              <a:spcAft>
                <a:spcPts val="0"/>
              </a:spcAft>
              <a:buSzPts val="1400"/>
              <a:buFont typeface="Archivo"/>
              <a:buNone/>
              <a:defRPr>
                <a:latin typeface="Archivo"/>
                <a:ea typeface="Archivo"/>
                <a:cs typeface="Archivo"/>
                <a:sym typeface="Archivo"/>
              </a:defRPr>
            </a:lvl5pPr>
            <a:lvl6pPr lvl="5">
              <a:spcBef>
                <a:spcPts val="0"/>
              </a:spcBef>
              <a:spcAft>
                <a:spcPts val="0"/>
              </a:spcAft>
              <a:buSzPts val="1400"/>
              <a:buFont typeface="Archivo"/>
              <a:buNone/>
              <a:defRPr>
                <a:latin typeface="Archivo"/>
                <a:ea typeface="Archivo"/>
                <a:cs typeface="Archivo"/>
                <a:sym typeface="Archivo"/>
              </a:defRPr>
            </a:lvl6pPr>
            <a:lvl7pPr lvl="6">
              <a:spcBef>
                <a:spcPts val="0"/>
              </a:spcBef>
              <a:spcAft>
                <a:spcPts val="0"/>
              </a:spcAft>
              <a:buSzPts val="1400"/>
              <a:buFont typeface="Archivo"/>
              <a:buNone/>
              <a:defRPr>
                <a:latin typeface="Archivo"/>
                <a:ea typeface="Archivo"/>
                <a:cs typeface="Archivo"/>
                <a:sym typeface="Archivo"/>
              </a:defRPr>
            </a:lvl7pPr>
            <a:lvl8pPr lvl="7">
              <a:spcBef>
                <a:spcPts val="0"/>
              </a:spcBef>
              <a:spcAft>
                <a:spcPts val="0"/>
              </a:spcAft>
              <a:buSzPts val="1400"/>
              <a:buFont typeface="Archivo"/>
              <a:buNone/>
              <a:defRPr>
                <a:latin typeface="Archivo"/>
                <a:ea typeface="Archivo"/>
                <a:cs typeface="Archivo"/>
                <a:sym typeface="Archivo"/>
              </a:defRPr>
            </a:lvl8pPr>
            <a:lvl9pPr lvl="8">
              <a:spcBef>
                <a:spcPts val="0"/>
              </a:spcBef>
              <a:spcAft>
                <a:spcPts val="0"/>
              </a:spcAft>
              <a:buSzPts val="1400"/>
              <a:buFont typeface="Archivo"/>
              <a:buNone/>
              <a:defRPr>
                <a:latin typeface="Archivo"/>
                <a:ea typeface="Archivo"/>
                <a:cs typeface="Archivo"/>
                <a:sym typeface="Archivo"/>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Appendix">
  <p:cSld name="CUSTOM_6">
    <p:bg>
      <p:bgPr>
        <a:solidFill>
          <a:schemeClr val="accent1"/>
        </a:solidFill>
        <a:effectLst/>
      </p:bgPr>
    </p:bg>
    <p:spTree>
      <p:nvGrpSpPr>
        <p:cNvPr id="1" name="Shape 223"/>
        <p:cNvGrpSpPr/>
        <p:nvPr/>
      </p:nvGrpSpPr>
      <p:grpSpPr>
        <a:xfrm>
          <a:off x="0" y="0"/>
          <a:ext cx="0" cy="0"/>
          <a:chOff x="0" y="0"/>
          <a:chExt cx="0" cy="0"/>
        </a:xfrm>
      </p:grpSpPr>
      <p:sp>
        <p:nvSpPr>
          <p:cNvPr id="224" name="Google Shape;224;p21"/>
          <p:cNvSpPr txBox="1">
            <a:spLocks noGrp="1"/>
          </p:cNvSpPr>
          <p:nvPr>
            <p:ph type="title"/>
          </p:nvPr>
        </p:nvSpPr>
        <p:spPr>
          <a:xfrm>
            <a:off x="342900" y="223625"/>
            <a:ext cx="8525100" cy="18354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5000"/>
              <a:buNone/>
              <a:defRPr sz="15000">
                <a:solidFill>
                  <a:schemeClr val="lt1"/>
                </a:solidFill>
              </a:defRPr>
            </a:lvl1pPr>
            <a:lvl2pPr lvl="1">
              <a:spcBef>
                <a:spcPts val="0"/>
              </a:spcBef>
              <a:spcAft>
                <a:spcPts val="0"/>
              </a:spcAft>
              <a:buClr>
                <a:schemeClr val="lt1"/>
              </a:buClr>
              <a:buSzPts val="15000"/>
              <a:buNone/>
              <a:defRPr sz="15000">
                <a:solidFill>
                  <a:schemeClr val="lt1"/>
                </a:solidFill>
              </a:defRPr>
            </a:lvl2pPr>
            <a:lvl3pPr lvl="2">
              <a:spcBef>
                <a:spcPts val="0"/>
              </a:spcBef>
              <a:spcAft>
                <a:spcPts val="0"/>
              </a:spcAft>
              <a:buClr>
                <a:schemeClr val="lt1"/>
              </a:buClr>
              <a:buSzPts val="15000"/>
              <a:buNone/>
              <a:defRPr sz="15000">
                <a:solidFill>
                  <a:schemeClr val="lt1"/>
                </a:solidFill>
              </a:defRPr>
            </a:lvl3pPr>
            <a:lvl4pPr lvl="3">
              <a:spcBef>
                <a:spcPts val="0"/>
              </a:spcBef>
              <a:spcAft>
                <a:spcPts val="0"/>
              </a:spcAft>
              <a:buClr>
                <a:schemeClr val="lt1"/>
              </a:buClr>
              <a:buSzPts val="15000"/>
              <a:buNone/>
              <a:defRPr sz="15000">
                <a:solidFill>
                  <a:schemeClr val="lt1"/>
                </a:solidFill>
              </a:defRPr>
            </a:lvl4pPr>
            <a:lvl5pPr lvl="4">
              <a:spcBef>
                <a:spcPts val="0"/>
              </a:spcBef>
              <a:spcAft>
                <a:spcPts val="0"/>
              </a:spcAft>
              <a:buClr>
                <a:schemeClr val="lt1"/>
              </a:buClr>
              <a:buSzPts val="15000"/>
              <a:buNone/>
              <a:defRPr sz="15000">
                <a:solidFill>
                  <a:schemeClr val="lt1"/>
                </a:solidFill>
              </a:defRPr>
            </a:lvl5pPr>
            <a:lvl6pPr lvl="5">
              <a:spcBef>
                <a:spcPts val="0"/>
              </a:spcBef>
              <a:spcAft>
                <a:spcPts val="0"/>
              </a:spcAft>
              <a:buClr>
                <a:schemeClr val="lt1"/>
              </a:buClr>
              <a:buSzPts val="15000"/>
              <a:buNone/>
              <a:defRPr sz="15000">
                <a:solidFill>
                  <a:schemeClr val="lt1"/>
                </a:solidFill>
              </a:defRPr>
            </a:lvl6pPr>
            <a:lvl7pPr lvl="6">
              <a:spcBef>
                <a:spcPts val="0"/>
              </a:spcBef>
              <a:spcAft>
                <a:spcPts val="0"/>
              </a:spcAft>
              <a:buClr>
                <a:schemeClr val="lt1"/>
              </a:buClr>
              <a:buSzPts val="15000"/>
              <a:buNone/>
              <a:defRPr sz="15000">
                <a:solidFill>
                  <a:schemeClr val="lt1"/>
                </a:solidFill>
              </a:defRPr>
            </a:lvl7pPr>
            <a:lvl8pPr lvl="7">
              <a:spcBef>
                <a:spcPts val="0"/>
              </a:spcBef>
              <a:spcAft>
                <a:spcPts val="0"/>
              </a:spcAft>
              <a:buClr>
                <a:schemeClr val="lt1"/>
              </a:buClr>
              <a:buSzPts val="15000"/>
              <a:buNone/>
              <a:defRPr sz="15000">
                <a:solidFill>
                  <a:schemeClr val="lt1"/>
                </a:solidFill>
              </a:defRPr>
            </a:lvl8pPr>
            <a:lvl9pPr lvl="8">
              <a:spcBef>
                <a:spcPts val="0"/>
              </a:spcBef>
              <a:spcAft>
                <a:spcPts val="0"/>
              </a:spcAft>
              <a:buClr>
                <a:schemeClr val="lt1"/>
              </a:buClr>
              <a:buSzPts val="15000"/>
              <a:buNone/>
              <a:defRPr sz="15000">
                <a:solidFill>
                  <a:schemeClr val="lt1"/>
                </a:solidFill>
              </a:defRPr>
            </a:lvl9pPr>
          </a:lstStyle>
          <a:p>
            <a:endParaRPr/>
          </a:p>
        </p:txBody>
      </p:sp>
      <p:sp>
        <p:nvSpPr>
          <p:cNvPr id="225" name="Google Shape;225;p21"/>
          <p:cNvSpPr txBox="1"/>
          <p:nvPr/>
        </p:nvSpPr>
        <p:spPr>
          <a:xfrm>
            <a:off x="8087300" y="4820575"/>
            <a:ext cx="828000" cy="188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solidFill>
                  <a:schemeClr val="lt1"/>
                </a:solidFill>
                <a:latin typeface="Archivo"/>
                <a:ea typeface="Archivo"/>
                <a:cs typeface="Archivo"/>
                <a:sym typeface="Archivo"/>
              </a:rPr>
              <a:t>‹#›</a:t>
            </a:fld>
            <a:endParaRPr sz="800">
              <a:solidFill>
                <a:schemeClr val="lt1"/>
              </a:solidFill>
              <a:latin typeface="Archivo"/>
              <a:ea typeface="Archivo"/>
              <a:cs typeface="Archivo"/>
              <a:sym typeface="Archivo"/>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Device Mocks 1">
  <p:cSld name="CUSTOM_7">
    <p:spTree>
      <p:nvGrpSpPr>
        <p:cNvPr id="1" name="Shape 226"/>
        <p:cNvGrpSpPr/>
        <p:nvPr/>
      </p:nvGrpSpPr>
      <p:grpSpPr>
        <a:xfrm>
          <a:off x="0" y="0"/>
          <a:ext cx="0" cy="0"/>
          <a:chOff x="0" y="0"/>
          <a:chExt cx="0" cy="0"/>
        </a:xfrm>
      </p:grpSpPr>
      <p:pic>
        <p:nvPicPr>
          <p:cNvPr id="227" name="Google Shape;227;p22" descr="Design mock of a smartphone."/>
          <p:cNvPicPr preferRelativeResize="0"/>
          <p:nvPr/>
        </p:nvPicPr>
        <p:blipFill>
          <a:blip r:embed="rId2">
            <a:alphaModFix/>
          </a:blip>
          <a:stretch>
            <a:fillRect/>
          </a:stretch>
        </p:blipFill>
        <p:spPr>
          <a:xfrm>
            <a:off x="776119" y="760213"/>
            <a:ext cx="2045398" cy="3618224"/>
          </a:xfrm>
          <a:prstGeom prst="rect">
            <a:avLst/>
          </a:prstGeom>
          <a:noFill/>
          <a:ln>
            <a:noFill/>
          </a:ln>
        </p:spPr>
      </p:pic>
      <p:pic>
        <p:nvPicPr>
          <p:cNvPr id="228" name="Google Shape;228;p22" descr="Design mock of a tablet computer."/>
          <p:cNvPicPr preferRelativeResize="0"/>
          <p:nvPr/>
        </p:nvPicPr>
        <p:blipFill rotWithShape="1">
          <a:blip r:embed="rId3">
            <a:alphaModFix/>
          </a:blip>
          <a:srcRect l="4471" r="4462"/>
          <a:stretch/>
        </p:blipFill>
        <p:spPr>
          <a:xfrm>
            <a:off x="3469416" y="760225"/>
            <a:ext cx="5023764" cy="3623074"/>
          </a:xfrm>
          <a:prstGeom prst="rect">
            <a:avLst/>
          </a:prstGeom>
          <a:noFill/>
          <a:ln>
            <a:noFill/>
          </a:ln>
        </p:spPr>
      </p:pic>
      <p:sp>
        <p:nvSpPr>
          <p:cNvPr id="229" name="Google Shape;229;p22"/>
          <p:cNvSpPr>
            <a:spLocks noGrp="1"/>
          </p:cNvSpPr>
          <p:nvPr>
            <p:ph type="pic" idx="2"/>
          </p:nvPr>
        </p:nvSpPr>
        <p:spPr>
          <a:xfrm>
            <a:off x="993900" y="844150"/>
            <a:ext cx="1614300" cy="3417000"/>
          </a:xfrm>
          <a:prstGeom prst="roundRect">
            <a:avLst>
              <a:gd name="adj" fmla="val 12259"/>
            </a:avLst>
          </a:prstGeom>
          <a:noFill/>
          <a:ln>
            <a:noFill/>
          </a:ln>
        </p:spPr>
      </p:sp>
      <p:sp>
        <p:nvSpPr>
          <p:cNvPr id="230" name="Google Shape;230;p22"/>
          <p:cNvSpPr>
            <a:spLocks noGrp="1"/>
          </p:cNvSpPr>
          <p:nvPr>
            <p:ph type="pic" idx="3"/>
          </p:nvPr>
        </p:nvSpPr>
        <p:spPr>
          <a:xfrm>
            <a:off x="3568350" y="844150"/>
            <a:ext cx="4812300" cy="3417000"/>
          </a:xfrm>
          <a:prstGeom prst="roundRect">
            <a:avLst>
              <a:gd name="adj" fmla="val 4881"/>
            </a:avLst>
          </a:prstGeom>
          <a:no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Device Mocks 2">
  <p:cSld name="CUSTOM_8">
    <p:spTree>
      <p:nvGrpSpPr>
        <p:cNvPr id="1" name="Shape 231"/>
        <p:cNvGrpSpPr/>
        <p:nvPr/>
      </p:nvGrpSpPr>
      <p:grpSpPr>
        <a:xfrm>
          <a:off x="0" y="0"/>
          <a:ext cx="0" cy="0"/>
          <a:chOff x="0" y="0"/>
          <a:chExt cx="0" cy="0"/>
        </a:xfrm>
      </p:grpSpPr>
      <p:pic>
        <p:nvPicPr>
          <p:cNvPr id="232" name="Google Shape;232;p23" descr="Design mock of a smartphone."/>
          <p:cNvPicPr preferRelativeResize="0"/>
          <p:nvPr/>
        </p:nvPicPr>
        <p:blipFill>
          <a:blip r:embed="rId2">
            <a:alphaModFix/>
          </a:blip>
          <a:stretch>
            <a:fillRect/>
          </a:stretch>
        </p:blipFill>
        <p:spPr>
          <a:xfrm>
            <a:off x="595000" y="414700"/>
            <a:ext cx="2438799" cy="4314097"/>
          </a:xfrm>
          <a:prstGeom prst="rect">
            <a:avLst/>
          </a:prstGeom>
          <a:noFill/>
          <a:ln>
            <a:noFill/>
          </a:ln>
        </p:spPr>
      </p:pic>
      <p:sp>
        <p:nvSpPr>
          <p:cNvPr id="233" name="Google Shape;233;p23"/>
          <p:cNvSpPr>
            <a:spLocks noGrp="1"/>
          </p:cNvSpPr>
          <p:nvPr>
            <p:ph type="pic" idx="2"/>
          </p:nvPr>
        </p:nvSpPr>
        <p:spPr>
          <a:xfrm>
            <a:off x="868900" y="515475"/>
            <a:ext cx="1911000" cy="4078200"/>
          </a:xfrm>
          <a:prstGeom prst="roundRect">
            <a:avLst>
              <a:gd name="adj" fmla="val 10964"/>
            </a:avLst>
          </a:prstGeom>
          <a:noFill/>
          <a:ln>
            <a:noFill/>
          </a:ln>
        </p:spPr>
      </p:sp>
      <p:pic>
        <p:nvPicPr>
          <p:cNvPr id="234" name="Google Shape;234;p23" descr="Design mock of a smartphone."/>
          <p:cNvPicPr preferRelativeResize="0"/>
          <p:nvPr/>
        </p:nvPicPr>
        <p:blipFill>
          <a:blip r:embed="rId2">
            <a:alphaModFix/>
          </a:blip>
          <a:stretch>
            <a:fillRect/>
          </a:stretch>
        </p:blipFill>
        <p:spPr>
          <a:xfrm>
            <a:off x="3352600" y="414700"/>
            <a:ext cx="2438799" cy="4314097"/>
          </a:xfrm>
          <a:prstGeom prst="rect">
            <a:avLst/>
          </a:prstGeom>
          <a:noFill/>
          <a:ln>
            <a:noFill/>
          </a:ln>
        </p:spPr>
      </p:pic>
      <p:sp>
        <p:nvSpPr>
          <p:cNvPr id="235" name="Google Shape;235;p23"/>
          <p:cNvSpPr>
            <a:spLocks noGrp="1"/>
          </p:cNvSpPr>
          <p:nvPr>
            <p:ph type="pic" idx="3"/>
          </p:nvPr>
        </p:nvSpPr>
        <p:spPr>
          <a:xfrm>
            <a:off x="3626500" y="515475"/>
            <a:ext cx="1911000" cy="4078200"/>
          </a:xfrm>
          <a:prstGeom prst="roundRect">
            <a:avLst>
              <a:gd name="adj" fmla="val 10964"/>
            </a:avLst>
          </a:prstGeom>
          <a:noFill/>
          <a:ln>
            <a:noFill/>
          </a:ln>
        </p:spPr>
      </p:sp>
      <p:pic>
        <p:nvPicPr>
          <p:cNvPr id="236" name="Google Shape;236;p23" descr="Design mock of a smartphone."/>
          <p:cNvPicPr preferRelativeResize="0"/>
          <p:nvPr/>
        </p:nvPicPr>
        <p:blipFill>
          <a:blip r:embed="rId2">
            <a:alphaModFix/>
          </a:blip>
          <a:stretch>
            <a:fillRect/>
          </a:stretch>
        </p:blipFill>
        <p:spPr>
          <a:xfrm>
            <a:off x="6110200" y="414700"/>
            <a:ext cx="2438799" cy="4314097"/>
          </a:xfrm>
          <a:prstGeom prst="rect">
            <a:avLst/>
          </a:prstGeom>
          <a:noFill/>
          <a:ln>
            <a:noFill/>
          </a:ln>
        </p:spPr>
      </p:pic>
      <p:sp>
        <p:nvSpPr>
          <p:cNvPr id="237" name="Google Shape;237;p23"/>
          <p:cNvSpPr>
            <a:spLocks noGrp="1"/>
          </p:cNvSpPr>
          <p:nvPr>
            <p:ph type="pic" idx="4"/>
          </p:nvPr>
        </p:nvSpPr>
        <p:spPr>
          <a:xfrm>
            <a:off x="6384100" y="515475"/>
            <a:ext cx="1911000" cy="4078200"/>
          </a:xfrm>
          <a:prstGeom prst="roundRect">
            <a:avLst>
              <a:gd name="adj" fmla="val 10964"/>
            </a:avLst>
          </a:prstGeom>
          <a:noFill/>
          <a:ln>
            <a:no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Device Mocks 3">
  <p:cSld name="CUSTOM_9">
    <p:spTree>
      <p:nvGrpSpPr>
        <p:cNvPr id="1" name="Shape 238"/>
        <p:cNvGrpSpPr/>
        <p:nvPr/>
      </p:nvGrpSpPr>
      <p:grpSpPr>
        <a:xfrm>
          <a:off x="0" y="0"/>
          <a:ext cx="0" cy="0"/>
          <a:chOff x="0" y="0"/>
          <a:chExt cx="0" cy="0"/>
        </a:xfrm>
      </p:grpSpPr>
      <p:pic>
        <p:nvPicPr>
          <p:cNvPr id="239" name="Google Shape;239;p24" descr="Design mock of a desktop computer."/>
          <p:cNvPicPr preferRelativeResize="0"/>
          <p:nvPr/>
        </p:nvPicPr>
        <p:blipFill>
          <a:blip r:embed="rId2">
            <a:alphaModFix/>
          </a:blip>
          <a:stretch>
            <a:fillRect/>
          </a:stretch>
        </p:blipFill>
        <p:spPr>
          <a:xfrm>
            <a:off x="1874249" y="304725"/>
            <a:ext cx="5395502" cy="4534052"/>
          </a:xfrm>
          <a:prstGeom prst="rect">
            <a:avLst/>
          </a:prstGeom>
          <a:noFill/>
          <a:ln>
            <a:noFill/>
          </a:ln>
        </p:spPr>
      </p:pic>
      <p:sp>
        <p:nvSpPr>
          <p:cNvPr id="240" name="Google Shape;240;p24"/>
          <p:cNvSpPr>
            <a:spLocks noGrp="1"/>
          </p:cNvSpPr>
          <p:nvPr>
            <p:ph type="pic" idx="2"/>
          </p:nvPr>
        </p:nvSpPr>
        <p:spPr>
          <a:xfrm>
            <a:off x="1956925" y="389550"/>
            <a:ext cx="5231400" cy="2956500"/>
          </a:xfrm>
          <a:prstGeom prst="rect">
            <a:avLst/>
          </a:prstGeom>
          <a:noFill/>
          <a:ln>
            <a:noFill/>
          </a:ln>
        </p:spPr>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p:cSld name="TITLE_4">
    <p:spTree>
      <p:nvGrpSpPr>
        <p:cNvPr id="1" name="Shape 241"/>
        <p:cNvGrpSpPr/>
        <p:nvPr/>
      </p:nvGrpSpPr>
      <p:grpSpPr>
        <a:xfrm>
          <a:off x="0" y="0"/>
          <a:ext cx="0" cy="0"/>
          <a:chOff x="0" y="0"/>
          <a:chExt cx="0" cy="0"/>
        </a:xfrm>
      </p:grpSpPr>
      <p:sp>
        <p:nvSpPr>
          <p:cNvPr id="242" name="Google Shape;242;p25"/>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43" name="Google Shape;243;p25"/>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244" name="Google Shape;244;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p:cSld name="SECTION_HEADER_1">
    <p:spTree>
      <p:nvGrpSpPr>
        <p:cNvPr id="1" name="Shape 245"/>
        <p:cNvGrpSpPr/>
        <p:nvPr/>
      </p:nvGrpSpPr>
      <p:grpSpPr>
        <a:xfrm>
          <a:off x="0" y="0"/>
          <a:ext cx="0" cy="0"/>
          <a:chOff x="0" y="0"/>
          <a:chExt cx="0" cy="0"/>
        </a:xfrm>
      </p:grpSpPr>
      <p:sp>
        <p:nvSpPr>
          <p:cNvPr id="246" name="Google Shape;246;p26"/>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47" name="Google Shape;247;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body">
  <p:cSld name="TITLE_AND_BODY_1">
    <p:spTree>
      <p:nvGrpSpPr>
        <p:cNvPr id="1" name="Shape 248"/>
        <p:cNvGrpSpPr/>
        <p:nvPr/>
      </p:nvGrpSpPr>
      <p:grpSpPr>
        <a:xfrm>
          <a:off x="0" y="0"/>
          <a:ext cx="0" cy="0"/>
          <a:chOff x="0" y="0"/>
          <a:chExt cx="0" cy="0"/>
        </a:xfrm>
      </p:grpSpPr>
      <p:sp>
        <p:nvSpPr>
          <p:cNvPr id="249" name="Google Shape;249;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4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0" name="Google Shape;250;p2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51" name="Google Shape;251;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wo columns">
  <p:cSld name="TITLE_AND_TWO_COLUMNS_1">
    <p:spTree>
      <p:nvGrpSpPr>
        <p:cNvPr id="1" name="Shape 252"/>
        <p:cNvGrpSpPr/>
        <p:nvPr/>
      </p:nvGrpSpPr>
      <p:grpSpPr>
        <a:xfrm>
          <a:off x="0" y="0"/>
          <a:ext cx="0" cy="0"/>
          <a:chOff x="0" y="0"/>
          <a:chExt cx="0" cy="0"/>
        </a:xfrm>
      </p:grpSpPr>
      <p:sp>
        <p:nvSpPr>
          <p:cNvPr id="253" name="Google Shape;253;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4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4" name="Google Shape;254;p28"/>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55" name="Google Shape;255;p28"/>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56" name="Google Shape;256;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p:cSld name="TITLE_ONLY_1">
    <p:spTree>
      <p:nvGrpSpPr>
        <p:cNvPr id="1" name="Shape 257"/>
        <p:cNvGrpSpPr/>
        <p:nvPr/>
      </p:nvGrpSpPr>
      <p:grpSpPr>
        <a:xfrm>
          <a:off x="0" y="0"/>
          <a:ext cx="0" cy="0"/>
          <a:chOff x="0" y="0"/>
          <a:chExt cx="0" cy="0"/>
        </a:xfrm>
      </p:grpSpPr>
      <p:sp>
        <p:nvSpPr>
          <p:cNvPr id="258" name="Google Shape;258;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4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9" name="Google Shape;259;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One column text">
  <p:cSld name="ONE_COLUMN_TEXT_1">
    <p:spTree>
      <p:nvGrpSpPr>
        <p:cNvPr id="1" name="Shape 260"/>
        <p:cNvGrpSpPr/>
        <p:nvPr/>
      </p:nvGrpSpPr>
      <p:grpSpPr>
        <a:xfrm>
          <a:off x="0" y="0"/>
          <a:ext cx="0" cy="0"/>
          <a:chOff x="0" y="0"/>
          <a:chExt cx="0" cy="0"/>
        </a:xfrm>
      </p:grpSpPr>
      <p:sp>
        <p:nvSpPr>
          <p:cNvPr id="261" name="Google Shape;261;p30"/>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62" name="Google Shape;262;p30"/>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63" name="Google Shape;263;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usiness Objective" type="tx">
  <p:cSld name="TITLE_AND_BODY">
    <p:bg>
      <p:bgPr>
        <a:solidFill>
          <a:schemeClr val="lt1"/>
        </a:solidFill>
        <a:effectLst/>
      </p:bgPr>
    </p:bg>
    <p:spTree>
      <p:nvGrpSpPr>
        <p:cNvPr id="1" name="Shape 18"/>
        <p:cNvGrpSpPr/>
        <p:nvPr/>
      </p:nvGrpSpPr>
      <p:grpSpPr>
        <a:xfrm>
          <a:off x="0" y="0"/>
          <a:ext cx="0" cy="0"/>
          <a:chOff x="0" y="0"/>
          <a:chExt cx="0" cy="0"/>
        </a:xfrm>
      </p:grpSpPr>
      <p:sp>
        <p:nvSpPr>
          <p:cNvPr id="19" name="Google Shape;19;p4"/>
          <p:cNvSpPr/>
          <p:nvPr/>
        </p:nvSpPr>
        <p:spPr>
          <a:xfrm>
            <a:off x="228600" y="223625"/>
            <a:ext cx="2857500" cy="2259300"/>
          </a:xfrm>
          <a:prstGeom prst="roundRect">
            <a:avLst>
              <a:gd name="adj" fmla="val 6910"/>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 name="Google Shape;20;p4"/>
          <p:cNvSpPr/>
          <p:nvPr/>
        </p:nvSpPr>
        <p:spPr>
          <a:xfrm>
            <a:off x="228600" y="2604950"/>
            <a:ext cx="4286100" cy="2045700"/>
          </a:xfrm>
          <a:prstGeom prst="roundRect">
            <a:avLst>
              <a:gd name="adj" fmla="val 9454"/>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1" name="Google Shape;21;p4"/>
          <p:cNvSpPr>
            <a:spLocks noGrp="1"/>
          </p:cNvSpPr>
          <p:nvPr>
            <p:ph type="pic" idx="2"/>
          </p:nvPr>
        </p:nvSpPr>
        <p:spPr>
          <a:xfrm>
            <a:off x="4629150" y="2604950"/>
            <a:ext cx="4286100" cy="2042100"/>
          </a:xfrm>
          <a:prstGeom prst="roundRect">
            <a:avLst>
              <a:gd name="adj" fmla="val 10953"/>
            </a:avLst>
          </a:prstGeom>
          <a:noFill/>
          <a:ln>
            <a:noFill/>
          </a:ln>
        </p:spPr>
      </p:sp>
      <p:sp>
        <p:nvSpPr>
          <p:cNvPr id="22" name="Google Shape;22;p4"/>
          <p:cNvSpPr txBox="1">
            <a:spLocks noGrp="1"/>
          </p:cNvSpPr>
          <p:nvPr>
            <p:ph type="subTitle" idx="1"/>
          </p:nvPr>
        </p:nvSpPr>
        <p:spPr>
          <a:xfrm>
            <a:off x="291900" y="1260225"/>
            <a:ext cx="2550000" cy="4029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3"/>
          </p:nvPr>
        </p:nvSpPr>
        <p:spPr>
          <a:xfrm>
            <a:off x="291900" y="1663200"/>
            <a:ext cx="2737800" cy="681600"/>
          </a:xfrm>
          <a:prstGeom prst="rect">
            <a:avLst/>
          </a:prstGeom>
        </p:spPr>
        <p:txBody>
          <a:bodyPr spcFirstLastPara="1" wrap="square" lIns="91425" tIns="91425" rIns="91425" bIns="91425"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4" name="Google Shape;24;p4"/>
          <p:cNvSpPr txBox="1">
            <a:spLocks noGrp="1"/>
          </p:cNvSpPr>
          <p:nvPr>
            <p:ph type="subTitle" idx="4"/>
          </p:nvPr>
        </p:nvSpPr>
        <p:spPr>
          <a:xfrm>
            <a:off x="291900" y="267300"/>
            <a:ext cx="2419800" cy="447000"/>
          </a:xfrm>
          <a:prstGeom prst="rect">
            <a:avLst/>
          </a:prstGeom>
        </p:spPr>
        <p:txBody>
          <a:bodyPr spcFirstLastPara="1" wrap="square" lIns="91425" tIns="91425" rIns="91425" bIns="91425" anchor="t" anchorCtr="0">
            <a:noAutofit/>
          </a:bodyPr>
          <a:lstStyle>
            <a:lvl1pPr lvl="0">
              <a:lnSpc>
                <a:spcPct val="50000"/>
              </a:lnSpc>
              <a:spcBef>
                <a:spcPts val="0"/>
              </a:spcBef>
              <a:spcAft>
                <a:spcPts val="0"/>
              </a:spcAft>
              <a:buSzPts val="2400"/>
              <a:buNone/>
              <a:defRPr/>
            </a:lvl1pPr>
            <a:lvl2pPr lvl="1">
              <a:lnSpc>
                <a:spcPct val="50000"/>
              </a:lnSpc>
              <a:spcBef>
                <a:spcPts val="0"/>
              </a:spcBef>
              <a:spcAft>
                <a:spcPts val="0"/>
              </a:spcAft>
              <a:buSzPts val="1400"/>
              <a:buNone/>
              <a:defRPr/>
            </a:lvl2pPr>
            <a:lvl3pPr lvl="2">
              <a:lnSpc>
                <a:spcPct val="50000"/>
              </a:lnSpc>
              <a:spcBef>
                <a:spcPts val="0"/>
              </a:spcBef>
              <a:spcAft>
                <a:spcPts val="0"/>
              </a:spcAft>
              <a:buSzPts val="1400"/>
              <a:buNone/>
              <a:defRPr/>
            </a:lvl3pPr>
            <a:lvl4pPr lvl="3">
              <a:lnSpc>
                <a:spcPct val="50000"/>
              </a:lnSpc>
              <a:spcBef>
                <a:spcPts val="0"/>
              </a:spcBef>
              <a:spcAft>
                <a:spcPts val="0"/>
              </a:spcAft>
              <a:buSzPts val="1400"/>
              <a:buNone/>
              <a:defRPr/>
            </a:lvl4pPr>
            <a:lvl5pPr lvl="4">
              <a:lnSpc>
                <a:spcPct val="50000"/>
              </a:lnSpc>
              <a:spcBef>
                <a:spcPts val="0"/>
              </a:spcBef>
              <a:spcAft>
                <a:spcPts val="0"/>
              </a:spcAft>
              <a:buSzPts val="1400"/>
              <a:buNone/>
              <a:defRPr/>
            </a:lvl5pPr>
            <a:lvl6pPr lvl="5">
              <a:lnSpc>
                <a:spcPct val="50000"/>
              </a:lnSpc>
              <a:spcBef>
                <a:spcPts val="0"/>
              </a:spcBef>
              <a:spcAft>
                <a:spcPts val="0"/>
              </a:spcAft>
              <a:buSzPts val="1400"/>
              <a:buNone/>
              <a:defRPr/>
            </a:lvl6pPr>
            <a:lvl7pPr lvl="6">
              <a:lnSpc>
                <a:spcPct val="50000"/>
              </a:lnSpc>
              <a:spcBef>
                <a:spcPts val="0"/>
              </a:spcBef>
              <a:spcAft>
                <a:spcPts val="0"/>
              </a:spcAft>
              <a:buSzPts val="1400"/>
              <a:buNone/>
              <a:defRPr/>
            </a:lvl7pPr>
            <a:lvl8pPr lvl="7">
              <a:lnSpc>
                <a:spcPct val="50000"/>
              </a:lnSpc>
              <a:spcBef>
                <a:spcPts val="0"/>
              </a:spcBef>
              <a:spcAft>
                <a:spcPts val="0"/>
              </a:spcAft>
              <a:buSzPts val="1400"/>
              <a:buNone/>
              <a:defRPr/>
            </a:lvl8pPr>
            <a:lvl9pPr lvl="8">
              <a:lnSpc>
                <a:spcPct val="50000"/>
              </a:lnSpc>
              <a:spcBef>
                <a:spcPts val="0"/>
              </a:spcBef>
              <a:spcAft>
                <a:spcPts val="0"/>
              </a:spcAft>
              <a:buSzPts val="1400"/>
              <a:buNone/>
              <a:defRPr/>
            </a:lvl9pPr>
          </a:lstStyle>
          <a:p>
            <a:endParaRPr/>
          </a:p>
        </p:txBody>
      </p:sp>
      <p:sp>
        <p:nvSpPr>
          <p:cNvPr id="25" name="Google Shape;25;p4"/>
          <p:cNvSpPr/>
          <p:nvPr/>
        </p:nvSpPr>
        <p:spPr>
          <a:xfrm>
            <a:off x="3205900" y="223625"/>
            <a:ext cx="2737800" cy="2259300"/>
          </a:xfrm>
          <a:prstGeom prst="roundRect">
            <a:avLst>
              <a:gd name="adj" fmla="val 6910"/>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6" name="Google Shape;26;p4"/>
          <p:cNvSpPr txBox="1">
            <a:spLocks noGrp="1"/>
          </p:cNvSpPr>
          <p:nvPr>
            <p:ph type="subTitle" idx="5"/>
          </p:nvPr>
        </p:nvSpPr>
        <p:spPr>
          <a:xfrm>
            <a:off x="3266546" y="1260225"/>
            <a:ext cx="2443200" cy="4029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
          <p:cNvSpPr txBox="1">
            <a:spLocks noGrp="1"/>
          </p:cNvSpPr>
          <p:nvPr>
            <p:ph type="body" idx="6"/>
          </p:nvPr>
        </p:nvSpPr>
        <p:spPr>
          <a:xfrm>
            <a:off x="3266550" y="1663200"/>
            <a:ext cx="2618700" cy="681600"/>
          </a:xfrm>
          <a:prstGeom prst="rect">
            <a:avLst/>
          </a:prstGeom>
        </p:spPr>
        <p:txBody>
          <a:bodyPr spcFirstLastPara="1" wrap="square" lIns="91425" tIns="91425" rIns="91425" bIns="91425"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8" name="Google Shape;28;p4"/>
          <p:cNvSpPr txBox="1">
            <a:spLocks noGrp="1"/>
          </p:cNvSpPr>
          <p:nvPr>
            <p:ph type="subTitle" idx="7"/>
          </p:nvPr>
        </p:nvSpPr>
        <p:spPr>
          <a:xfrm>
            <a:off x="3266546" y="267300"/>
            <a:ext cx="2318400" cy="447000"/>
          </a:xfrm>
          <a:prstGeom prst="rect">
            <a:avLst/>
          </a:prstGeom>
        </p:spPr>
        <p:txBody>
          <a:bodyPr spcFirstLastPara="1" wrap="square" lIns="91425" tIns="91425" rIns="91425" bIns="91425" anchor="t" anchorCtr="0">
            <a:noAutofit/>
          </a:bodyPr>
          <a:lstStyle>
            <a:lvl1pPr lvl="0">
              <a:lnSpc>
                <a:spcPct val="50000"/>
              </a:lnSpc>
              <a:spcBef>
                <a:spcPts val="0"/>
              </a:spcBef>
              <a:spcAft>
                <a:spcPts val="0"/>
              </a:spcAft>
              <a:buSzPts val="2400"/>
              <a:buNone/>
              <a:defRPr/>
            </a:lvl1pPr>
            <a:lvl2pPr lvl="1">
              <a:lnSpc>
                <a:spcPct val="50000"/>
              </a:lnSpc>
              <a:spcBef>
                <a:spcPts val="0"/>
              </a:spcBef>
              <a:spcAft>
                <a:spcPts val="0"/>
              </a:spcAft>
              <a:buSzPts val="1400"/>
              <a:buNone/>
              <a:defRPr/>
            </a:lvl2pPr>
            <a:lvl3pPr lvl="2">
              <a:lnSpc>
                <a:spcPct val="50000"/>
              </a:lnSpc>
              <a:spcBef>
                <a:spcPts val="0"/>
              </a:spcBef>
              <a:spcAft>
                <a:spcPts val="0"/>
              </a:spcAft>
              <a:buSzPts val="1400"/>
              <a:buNone/>
              <a:defRPr/>
            </a:lvl3pPr>
            <a:lvl4pPr lvl="3">
              <a:lnSpc>
                <a:spcPct val="50000"/>
              </a:lnSpc>
              <a:spcBef>
                <a:spcPts val="0"/>
              </a:spcBef>
              <a:spcAft>
                <a:spcPts val="0"/>
              </a:spcAft>
              <a:buSzPts val="1400"/>
              <a:buNone/>
              <a:defRPr/>
            </a:lvl4pPr>
            <a:lvl5pPr lvl="4">
              <a:lnSpc>
                <a:spcPct val="50000"/>
              </a:lnSpc>
              <a:spcBef>
                <a:spcPts val="0"/>
              </a:spcBef>
              <a:spcAft>
                <a:spcPts val="0"/>
              </a:spcAft>
              <a:buSzPts val="1400"/>
              <a:buNone/>
              <a:defRPr/>
            </a:lvl5pPr>
            <a:lvl6pPr lvl="5">
              <a:lnSpc>
                <a:spcPct val="50000"/>
              </a:lnSpc>
              <a:spcBef>
                <a:spcPts val="0"/>
              </a:spcBef>
              <a:spcAft>
                <a:spcPts val="0"/>
              </a:spcAft>
              <a:buSzPts val="1400"/>
              <a:buNone/>
              <a:defRPr/>
            </a:lvl6pPr>
            <a:lvl7pPr lvl="6">
              <a:lnSpc>
                <a:spcPct val="50000"/>
              </a:lnSpc>
              <a:spcBef>
                <a:spcPts val="0"/>
              </a:spcBef>
              <a:spcAft>
                <a:spcPts val="0"/>
              </a:spcAft>
              <a:buSzPts val="1400"/>
              <a:buNone/>
              <a:defRPr/>
            </a:lvl7pPr>
            <a:lvl8pPr lvl="7">
              <a:lnSpc>
                <a:spcPct val="50000"/>
              </a:lnSpc>
              <a:spcBef>
                <a:spcPts val="0"/>
              </a:spcBef>
              <a:spcAft>
                <a:spcPts val="0"/>
              </a:spcAft>
              <a:buSzPts val="1400"/>
              <a:buNone/>
              <a:defRPr/>
            </a:lvl8pPr>
            <a:lvl9pPr lvl="8">
              <a:lnSpc>
                <a:spcPct val="50000"/>
              </a:lnSpc>
              <a:spcBef>
                <a:spcPts val="0"/>
              </a:spcBef>
              <a:spcAft>
                <a:spcPts val="0"/>
              </a:spcAft>
              <a:buSzPts val="1400"/>
              <a:buNone/>
              <a:defRPr/>
            </a:lvl9pPr>
          </a:lstStyle>
          <a:p>
            <a:endParaRPr/>
          </a:p>
        </p:txBody>
      </p:sp>
      <p:sp>
        <p:nvSpPr>
          <p:cNvPr id="29" name="Google Shape;29;p4"/>
          <p:cNvSpPr/>
          <p:nvPr/>
        </p:nvSpPr>
        <p:spPr>
          <a:xfrm>
            <a:off x="6063950" y="223625"/>
            <a:ext cx="2857500" cy="2259300"/>
          </a:xfrm>
          <a:prstGeom prst="roundRect">
            <a:avLst>
              <a:gd name="adj" fmla="val 6910"/>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0" name="Google Shape;30;p4"/>
          <p:cNvSpPr txBox="1">
            <a:spLocks noGrp="1"/>
          </p:cNvSpPr>
          <p:nvPr>
            <p:ph type="subTitle" idx="8"/>
          </p:nvPr>
        </p:nvSpPr>
        <p:spPr>
          <a:xfrm>
            <a:off x="6127250" y="1260225"/>
            <a:ext cx="2550000" cy="4029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4"/>
          <p:cNvSpPr txBox="1">
            <a:spLocks noGrp="1"/>
          </p:cNvSpPr>
          <p:nvPr>
            <p:ph type="body" idx="9"/>
          </p:nvPr>
        </p:nvSpPr>
        <p:spPr>
          <a:xfrm>
            <a:off x="6127250" y="1663200"/>
            <a:ext cx="2737800" cy="681600"/>
          </a:xfrm>
          <a:prstGeom prst="rect">
            <a:avLst/>
          </a:prstGeom>
        </p:spPr>
        <p:txBody>
          <a:bodyPr spcFirstLastPara="1" wrap="square" lIns="91425" tIns="91425" rIns="91425" bIns="91425"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2" name="Google Shape;32;p4"/>
          <p:cNvSpPr txBox="1">
            <a:spLocks noGrp="1"/>
          </p:cNvSpPr>
          <p:nvPr>
            <p:ph type="subTitle" idx="13"/>
          </p:nvPr>
        </p:nvSpPr>
        <p:spPr>
          <a:xfrm>
            <a:off x="6127250" y="267300"/>
            <a:ext cx="2419800" cy="447000"/>
          </a:xfrm>
          <a:prstGeom prst="rect">
            <a:avLst/>
          </a:prstGeom>
        </p:spPr>
        <p:txBody>
          <a:bodyPr spcFirstLastPara="1" wrap="square" lIns="91425" tIns="91425" rIns="91425" bIns="91425" anchor="t" anchorCtr="0">
            <a:noAutofit/>
          </a:bodyPr>
          <a:lstStyle>
            <a:lvl1pPr lvl="0">
              <a:lnSpc>
                <a:spcPct val="50000"/>
              </a:lnSpc>
              <a:spcBef>
                <a:spcPts val="0"/>
              </a:spcBef>
              <a:spcAft>
                <a:spcPts val="0"/>
              </a:spcAft>
              <a:buSzPts val="2400"/>
              <a:buNone/>
              <a:defRPr/>
            </a:lvl1pPr>
            <a:lvl2pPr lvl="1">
              <a:lnSpc>
                <a:spcPct val="50000"/>
              </a:lnSpc>
              <a:spcBef>
                <a:spcPts val="0"/>
              </a:spcBef>
              <a:spcAft>
                <a:spcPts val="0"/>
              </a:spcAft>
              <a:buSzPts val="1400"/>
              <a:buNone/>
              <a:defRPr/>
            </a:lvl2pPr>
            <a:lvl3pPr lvl="2">
              <a:lnSpc>
                <a:spcPct val="50000"/>
              </a:lnSpc>
              <a:spcBef>
                <a:spcPts val="0"/>
              </a:spcBef>
              <a:spcAft>
                <a:spcPts val="0"/>
              </a:spcAft>
              <a:buSzPts val="1400"/>
              <a:buNone/>
              <a:defRPr/>
            </a:lvl3pPr>
            <a:lvl4pPr lvl="3">
              <a:lnSpc>
                <a:spcPct val="50000"/>
              </a:lnSpc>
              <a:spcBef>
                <a:spcPts val="0"/>
              </a:spcBef>
              <a:spcAft>
                <a:spcPts val="0"/>
              </a:spcAft>
              <a:buSzPts val="1400"/>
              <a:buNone/>
              <a:defRPr/>
            </a:lvl4pPr>
            <a:lvl5pPr lvl="4">
              <a:lnSpc>
                <a:spcPct val="50000"/>
              </a:lnSpc>
              <a:spcBef>
                <a:spcPts val="0"/>
              </a:spcBef>
              <a:spcAft>
                <a:spcPts val="0"/>
              </a:spcAft>
              <a:buSzPts val="1400"/>
              <a:buNone/>
              <a:defRPr/>
            </a:lvl5pPr>
            <a:lvl6pPr lvl="5">
              <a:lnSpc>
                <a:spcPct val="50000"/>
              </a:lnSpc>
              <a:spcBef>
                <a:spcPts val="0"/>
              </a:spcBef>
              <a:spcAft>
                <a:spcPts val="0"/>
              </a:spcAft>
              <a:buSzPts val="1400"/>
              <a:buNone/>
              <a:defRPr/>
            </a:lvl6pPr>
            <a:lvl7pPr lvl="6">
              <a:lnSpc>
                <a:spcPct val="50000"/>
              </a:lnSpc>
              <a:spcBef>
                <a:spcPts val="0"/>
              </a:spcBef>
              <a:spcAft>
                <a:spcPts val="0"/>
              </a:spcAft>
              <a:buSzPts val="1400"/>
              <a:buNone/>
              <a:defRPr/>
            </a:lvl7pPr>
            <a:lvl8pPr lvl="7">
              <a:lnSpc>
                <a:spcPct val="50000"/>
              </a:lnSpc>
              <a:spcBef>
                <a:spcPts val="0"/>
              </a:spcBef>
              <a:spcAft>
                <a:spcPts val="0"/>
              </a:spcAft>
              <a:buSzPts val="1400"/>
              <a:buNone/>
              <a:defRPr/>
            </a:lvl8pPr>
            <a:lvl9pPr lvl="8">
              <a:lnSpc>
                <a:spcPct val="50000"/>
              </a:lnSpc>
              <a:spcBef>
                <a:spcPts val="0"/>
              </a:spcBef>
              <a:spcAft>
                <a:spcPts val="0"/>
              </a:spcAft>
              <a:buSzPts val="1400"/>
              <a:buNone/>
              <a:defRPr/>
            </a:lvl9pPr>
          </a:lstStyle>
          <a:p>
            <a:endParaRPr/>
          </a:p>
        </p:txBody>
      </p:sp>
      <p:sp>
        <p:nvSpPr>
          <p:cNvPr id="33" name="Google Shape;33;p4"/>
          <p:cNvSpPr txBox="1">
            <a:spLocks noGrp="1"/>
          </p:cNvSpPr>
          <p:nvPr>
            <p:ph type="subTitle" idx="14"/>
          </p:nvPr>
        </p:nvSpPr>
        <p:spPr>
          <a:xfrm>
            <a:off x="291900" y="3371375"/>
            <a:ext cx="4067700" cy="4470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400"/>
              <a:buNone/>
              <a:defRPr>
                <a:solidFill>
                  <a:schemeClr val="lt1"/>
                </a:solidFill>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a:endParaRPr/>
          </a:p>
        </p:txBody>
      </p:sp>
      <p:sp>
        <p:nvSpPr>
          <p:cNvPr id="34" name="Google Shape;34;p4"/>
          <p:cNvSpPr txBox="1">
            <a:spLocks noGrp="1"/>
          </p:cNvSpPr>
          <p:nvPr>
            <p:ph type="body" idx="15"/>
          </p:nvPr>
        </p:nvSpPr>
        <p:spPr>
          <a:xfrm>
            <a:off x="291900" y="3837225"/>
            <a:ext cx="4143900" cy="744000"/>
          </a:xfrm>
          <a:prstGeom prst="rect">
            <a:avLst/>
          </a:prstGeom>
        </p:spPr>
        <p:txBody>
          <a:bodyPr spcFirstLastPara="1" wrap="square" lIns="91425" tIns="91425" rIns="91425" bIns="91425" anchor="t" anchorCtr="0">
            <a:noAutofit/>
          </a:bodyPr>
          <a:lstStyle>
            <a:lvl1pPr marL="457200" lvl="0" indent="-292100">
              <a:spcBef>
                <a:spcPts val="0"/>
              </a:spcBef>
              <a:spcAft>
                <a:spcPts val="0"/>
              </a:spcAft>
              <a:buClr>
                <a:schemeClr val="lt1"/>
              </a:buClr>
              <a:buSzPts val="1000"/>
              <a:buChar char="●"/>
              <a:defRPr>
                <a:solidFill>
                  <a:schemeClr val="lt1"/>
                </a:solidFill>
              </a:defRPr>
            </a:lvl1pPr>
            <a:lvl2pPr marL="914400" lvl="1" indent="-292100">
              <a:spcBef>
                <a:spcPts val="0"/>
              </a:spcBef>
              <a:spcAft>
                <a:spcPts val="0"/>
              </a:spcAft>
              <a:buClr>
                <a:schemeClr val="lt1"/>
              </a:buClr>
              <a:buSzPts val="1000"/>
              <a:buChar char="○"/>
              <a:defRPr>
                <a:solidFill>
                  <a:schemeClr val="lt1"/>
                </a:solidFill>
              </a:defRPr>
            </a:lvl2pPr>
            <a:lvl3pPr marL="1371600" lvl="2" indent="-292100">
              <a:spcBef>
                <a:spcPts val="0"/>
              </a:spcBef>
              <a:spcAft>
                <a:spcPts val="0"/>
              </a:spcAft>
              <a:buClr>
                <a:schemeClr val="lt1"/>
              </a:buClr>
              <a:buSzPts val="1000"/>
              <a:buChar char="■"/>
              <a:defRPr>
                <a:solidFill>
                  <a:schemeClr val="lt1"/>
                </a:solidFill>
              </a:defRPr>
            </a:lvl3pPr>
            <a:lvl4pPr marL="1828800" lvl="3" indent="-292100">
              <a:spcBef>
                <a:spcPts val="0"/>
              </a:spcBef>
              <a:spcAft>
                <a:spcPts val="0"/>
              </a:spcAft>
              <a:buClr>
                <a:schemeClr val="lt1"/>
              </a:buClr>
              <a:buSzPts val="1000"/>
              <a:buChar char="●"/>
              <a:defRPr>
                <a:solidFill>
                  <a:schemeClr val="lt1"/>
                </a:solidFill>
              </a:defRPr>
            </a:lvl4pPr>
            <a:lvl5pPr marL="2286000" lvl="4" indent="-292100">
              <a:spcBef>
                <a:spcPts val="0"/>
              </a:spcBef>
              <a:spcAft>
                <a:spcPts val="0"/>
              </a:spcAft>
              <a:buClr>
                <a:schemeClr val="lt1"/>
              </a:buClr>
              <a:buSzPts val="1000"/>
              <a:buChar char="○"/>
              <a:defRPr>
                <a:solidFill>
                  <a:schemeClr val="lt1"/>
                </a:solidFill>
              </a:defRPr>
            </a:lvl5pPr>
            <a:lvl6pPr marL="2743200" lvl="5" indent="-292100">
              <a:spcBef>
                <a:spcPts val="0"/>
              </a:spcBef>
              <a:spcAft>
                <a:spcPts val="0"/>
              </a:spcAft>
              <a:buClr>
                <a:schemeClr val="lt1"/>
              </a:buClr>
              <a:buSzPts val="1000"/>
              <a:buChar char="■"/>
              <a:defRPr>
                <a:solidFill>
                  <a:schemeClr val="lt1"/>
                </a:solidFill>
              </a:defRPr>
            </a:lvl6pPr>
            <a:lvl7pPr marL="3200400" lvl="6" indent="-292100">
              <a:spcBef>
                <a:spcPts val="0"/>
              </a:spcBef>
              <a:spcAft>
                <a:spcPts val="0"/>
              </a:spcAft>
              <a:buClr>
                <a:schemeClr val="lt1"/>
              </a:buClr>
              <a:buSzPts val="1000"/>
              <a:buChar char="●"/>
              <a:defRPr>
                <a:solidFill>
                  <a:schemeClr val="lt1"/>
                </a:solidFill>
              </a:defRPr>
            </a:lvl7pPr>
            <a:lvl8pPr marL="3657600" lvl="7" indent="-292100">
              <a:spcBef>
                <a:spcPts val="0"/>
              </a:spcBef>
              <a:spcAft>
                <a:spcPts val="0"/>
              </a:spcAft>
              <a:buClr>
                <a:schemeClr val="lt1"/>
              </a:buClr>
              <a:buSzPts val="1000"/>
              <a:buChar char="○"/>
              <a:defRPr>
                <a:solidFill>
                  <a:schemeClr val="lt1"/>
                </a:solidFill>
              </a:defRPr>
            </a:lvl8pPr>
            <a:lvl9pPr marL="4114800" lvl="8" indent="-292100">
              <a:spcBef>
                <a:spcPts val="0"/>
              </a:spcBef>
              <a:spcAft>
                <a:spcPts val="0"/>
              </a:spcAft>
              <a:buClr>
                <a:schemeClr val="lt1"/>
              </a:buClr>
              <a:buSzPts val="1000"/>
              <a:buChar char="■"/>
              <a:defRPr>
                <a:solidFill>
                  <a:schemeClr val="lt1"/>
                </a:solidFill>
              </a:defRPr>
            </a:lvl9pPr>
          </a:lstStyle>
          <a:p>
            <a:endParaRPr/>
          </a:p>
        </p:txBody>
      </p:sp>
      <p:sp>
        <p:nvSpPr>
          <p:cNvPr id="35" name="Google Shape;35;p4"/>
          <p:cNvSpPr txBox="1">
            <a:spLocks noGrp="1"/>
          </p:cNvSpPr>
          <p:nvPr>
            <p:ph type="subTitle" idx="16"/>
          </p:nvPr>
        </p:nvSpPr>
        <p:spPr>
          <a:xfrm>
            <a:off x="291900" y="2740300"/>
            <a:ext cx="2460600" cy="447000"/>
          </a:xfrm>
          <a:prstGeom prst="rect">
            <a:avLst/>
          </a:prstGeom>
        </p:spPr>
        <p:txBody>
          <a:bodyPr spcFirstLastPara="1" wrap="square" lIns="91425" tIns="91425" rIns="91425" bIns="91425" anchor="t" anchorCtr="0">
            <a:noAutofit/>
          </a:bodyPr>
          <a:lstStyle>
            <a:lvl1pPr lvl="0">
              <a:lnSpc>
                <a:spcPct val="50000"/>
              </a:lnSpc>
              <a:spcBef>
                <a:spcPts val="0"/>
              </a:spcBef>
              <a:spcAft>
                <a:spcPts val="0"/>
              </a:spcAft>
              <a:buClr>
                <a:schemeClr val="lt1"/>
              </a:buClr>
              <a:buSzPts val="2400"/>
              <a:buNone/>
              <a:defRPr>
                <a:solidFill>
                  <a:schemeClr val="lt1"/>
                </a:solidFill>
              </a:defRPr>
            </a:lvl1pPr>
            <a:lvl2pPr lvl="1">
              <a:lnSpc>
                <a:spcPct val="50000"/>
              </a:lnSpc>
              <a:spcBef>
                <a:spcPts val="0"/>
              </a:spcBef>
              <a:spcAft>
                <a:spcPts val="0"/>
              </a:spcAft>
              <a:buClr>
                <a:schemeClr val="lt1"/>
              </a:buClr>
              <a:buSzPts val="1400"/>
              <a:buNone/>
              <a:defRPr>
                <a:solidFill>
                  <a:schemeClr val="lt1"/>
                </a:solidFill>
              </a:defRPr>
            </a:lvl2pPr>
            <a:lvl3pPr lvl="2">
              <a:lnSpc>
                <a:spcPct val="50000"/>
              </a:lnSpc>
              <a:spcBef>
                <a:spcPts val="0"/>
              </a:spcBef>
              <a:spcAft>
                <a:spcPts val="0"/>
              </a:spcAft>
              <a:buClr>
                <a:schemeClr val="lt1"/>
              </a:buClr>
              <a:buSzPts val="1400"/>
              <a:buNone/>
              <a:defRPr>
                <a:solidFill>
                  <a:schemeClr val="lt1"/>
                </a:solidFill>
              </a:defRPr>
            </a:lvl3pPr>
            <a:lvl4pPr lvl="3">
              <a:lnSpc>
                <a:spcPct val="50000"/>
              </a:lnSpc>
              <a:spcBef>
                <a:spcPts val="0"/>
              </a:spcBef>
              <a:spcAft>
                <a:spcPts val="0"/>
              </a:spcAft>
              <a:buClr>
                <a:schemeClr val="lt1"/>
              </a:buClr>
              <a:buSzPts val="1400"/>
              <a:buNone/>
              <a:defRPr>
                <a:solidFill>
                  <a:schemeClr val="lt1"/>
                </a:solidFill>
              </a:defRPr>
            </a:lvl4pPr>
            <a:lvl5pPr lvl="4">
              <a:lnSpc>
                <a:spcPct val="50000"/>
              </a:lnSpc>
              <a:spcBef>
                <a:spcPts val="0"/>
              </a:spcBef>
              <a:spcAft>
                <a:spcPts val="0"/>
              </a:spcAft>
              <a:buClr>
                <a:schemeClr val="lt1"/>
              </a:buClr>
              <a:buSzPts val="1400"/>
              <a:buNone/>
              <a:defRPr>
                <a:solidFill>
                  <a:schemeClr val="lt1"/>
                </a:solidFill>
              </a:defRPr>
            </a:lvl5pPr>
            <a:lvl6pPr lvl="5">
              <a:lnSpc>
                <a:spcPct val="50000"/>
              </a:lnSpc>
              <a:spcBef>
                <a:spcPts val="0"/>
              </a:spcBef>
              <a:spcAft>
                <a:spcPts val="0"/>
              </a:spcAft>
              <a:buClr>
                <a:schemeClr val="lt1"/>
              </a:buClr>
              <a:buSzPts val="1400"/>
              <a:buNone/>
              <a:defRPr>
                <a:solidFill>
                  <a:schemeClr val="lt1"/>
                </a:solidFill>
              </a:defRPr>
            </a:lvl6pPr>
            <a:lvl7pPr lvl="6">
              <a:lnSpc>
                <a:spcPct val="50000"/>
              </a:lnSpc>
              <a:spcBef>
                <a:spcPts val="0"/>
              </a:spcBef>
              <a:spcAft>
                <a:spcPts val="0"/>
              </a:spcAft>
              <a:buClr>
                <a:schemeClr val="lt1"/>
              </a:buClr>
              <a:buSzPts val="1400"/>
              <a:buNone/>
              <a:defRPr>
                <a:solidFill>
                  <a:schemeClr val="lt1"/>
                </a:solidFill>
              </a:defRPr>
            </a:lvl7pPr>
            <a:lvl8pPr lvl="7">
              <a:lnSpc>
                <a:spcPct val="50000"/>
              </a:lnSpc>
              <a:spcBef>
                <a:spcPts val="0"/>
              </a:spcBef>
              <a:spcAft>
                <a:spcPts val="0"/>
              </a:spcAft>
              <a:buClr>
                <a:schemeClr val="lt1"/>
              </a:buClr>
              <a:buSzPts val="1400"/>
              <a:buNone/>
              <a:defRPr>
                <a:solidFill>
                  <a:schemeClr val="lt1"/>
                </a:solidFill>
              </a:defRPr>
            </a:lvl8pPr>
            <a:lvl9pPr lvl="8">
              <a:lnSpc>
                <a:spcPct val="50000"/>
              </a:lnSpc>
              <a:spcBef>
                <a:spcPts val="0"/>
              </a:spcBef>
              <a:spcAft>
                <a:spcPts val="0"/>
              </a:spcAft>
              <a:buClr>
                <a:schemeClr val="lt1"/>
              </a:buClr>
              <a:buSzPts val="1400"/>
              <a:buNone/>
              <a:defRPr>
                <a:solidFill>
                  <a:schemeClr val="lt1"/>
                </a:solidFill>
              </a:defRPr>
            </a:lvl9pPr>
          </a:lstStyle>
          <a:p>
            <a:endParaRPr/>
          </a:p>
        </p:txBody>
      </p:sp>
      <p:sp>
        <p:nvSpPr>
          <p:cNvPr id="36" name="Google Shape;36;p4"/>
          <p:cNvSpPr/>
          <p:nvPr/>
        </p:nvSpPr>
        <p:spPr>
          <a:xfrm>
            <a:off x="228600" y="4820575"/>
            <a:ext cx="8686800" cy="188700"/>
          </a:xfrm>
          <a:prstGeom prst="roundRect">
            <a:avLst>
              <a:gd name="adj" fmla="val 31123"/>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7" name="Google Shape;37;p4"/>
          <p:cNvSpPr txBox="1">
            <a:spLocks noGrp="1"/>
          </p:cNvSpPr>
          <p:nvPr>
            <p:ph type="subTitle" idx="17"/>
          </p:nvPr>
        </p:nvSpPr>
        <p:spPr>
          <a:xfrm>
            <a:off x="228600" y="4820575"/>
            <a:ext cx="3691500" cy="1887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chemeClr val="lt1"/>
              </a:buClr>
              <a:buSzPts val="800"/>
              <a:buFont typeface="Archivo"/>
              <a:buNone/>
              <a:defRPr sz="800" b="0">
                <a:solidFill>
                  <a:schemeClr val="lt1"/>
                </a:solidFill>
                <a:latin typeface="Archivo"/>
                <a:ea typeface="Archivo"/>
                <a:cs typeface="Archivo"/>
                <a:sym typeface="Archivo"/>
              </a:defRPr>
            </a:lvl1pPr>
            <a:lvl2pPr lvl="1">
              <a:lnSpc>
                <a:spcPct val="100000"/>
              </a:lnSpc>
              <a:spcBef>
                <a:spcPts val="0"/>
              </a:spcBef>
              <a:spcAft>
                <a:spcPts val="0"/>
              </a:spcAft>
              <a:buClr>
                <a:schemeClr val="lt1"/>
              </a:buClr>
              <a:buSzPts val="1400"/>
              <a:buNone/>
              <a:defRPr>
                <a:solidFill>
                  <a:schemeClr val="lt1"/>
                </a:solidFill>
              </a:defRPr>
            </a:lvl2pPr>
            <a:lvl3pPr lvl="2">
              <a:lnSpc>
                <a:spcPct val="100000"/>
              </a:lnSpc>
              <a:spcBef>
                <a:spcPts val="0"/>
              </a:spcBef>
              <a:spcAft>
                <a:spcPts val="0"/>
              </a:spcAft>
              <a:buClr>
                <a:schemeClr val="lt1"/>
              </a:buClr>
              <a:buSzPts val="1400"/>
              <a:buNone/>
              <a:defRPr>
                <a:solidFill>
                  <a:schemeClr val="lt1"/>
                </a:solidFill>
              </a:defRPr>
            </a:lvl3pPr>
            <a:lvl4pPr lvl="3">
              <a:lnSpc>
                <a:spcPct val="100000"/>
              </a:lnSpc>
              <a:spcBef>
                <a:spcPts val="0"/>
              </a:spcBef>
              <a:spcAft>
                <a:spcPts val="0"/>
              </a:spcAft>
              <a:buClr>
                <a:schemeClr val="lt1"/>
              </a:buClr>
              <a:buSzPts val="1400"/>
              <a:buNone/>
              <a:defRPr>
                <a:solidFill>
                  <a:schemeClr val="lt1"/>
                </a:solidFill>
              </a:defRPr>
            </a:lvl4pPr>
            <a:lvl5pPr lvl="4">
              <a:lnSpc>
                <a:spcPct val="100000"/>
              </a:lnSpc>
              <a:spcBef>
                <a:spcPts val="0"/>
              </a:spcBef>
              <a:spcAft>
                <a:spcPts val="0"/>
              </a:spcAft>
              <a:buClr>
                <a:schemeClr val="lt1"/>
              </a:buClr>
              <a:buSzPts val="1400"/>
              <a:buNone/>
              <a:defRPr>
                <a:solidFill>
                  <a:schemeClr val="lt1"/>
                </a:solidFill>
              </a:defRPr>
            </a:lvl5pPr>
            <a:lvl6pPr lvl="5">
              <a:lnSpc>
                <a:spcPct val="100000"/>
              </a:lnSpc>
              <a:spcBef>
                <a:spcPts val="0"/>
              </a:spcBef>
              <a:spcAft>
                <a:spcPts val="0"/>
              </a:spcAft>
              <a:buClr>
                <a:schemeClr val="lt1"/>
              </a:buClr>
              <a:buSzPts val="1400"/>
              <a:buNone/>
              <a:defRPr>
                <a:solidFill>
                  <a:schemeClr val="lt1"/>
                </a:solidFill>
              </a:defRPr>
            </a:lvl6pPr>
            <a:lvl7pPr lvl="6">
              <a:lnSpc>
                <a:spcPct val="100000"/>
              </a:lnSpc>
              <a:spcBef>
                <a:spcPts val="0"/>
              </a:spcBef>
              <a:spcAft>
                <a:spcPts val="0"/>
              </a:spcAft>
              <a:buClr>
                <a:schemeClr val="lt1"/>
              </a:buClr>
              <a:buSzPts val="1400"/>
              <a:buNone/>
              <a:defRPr>
                <a:solidFill>
                  <a:schemeClr val="lt1"/>
                </a:solidFill>
              </a:defRPr>
            </a:lvl7pPr>
            <a:lvl8pPr lvl="7">
              <a:lnSpc>
                <a:spcPct val="100000"/>
              </a:lnSpc>
              <a:spcBef>
                <a:spcPts val="0"/>
              </a:spcBef>
              <a:spcAft>
                <a:spcPts val="0"/>
              </a:spcAft>
              <a:buClr>
                <a:schemeClr val="lt1"/>
              </a:buClr>
              <a:buSzPts val="1400"/>
              <a:buNone/>
              <a:defRPr>
                <a:solidFill>
                  <a:schemeClr val="lt1"/>
                </a:solidFill>
              </a:defRPr>
            </a:lvl8pPr>
            <a:lvl9pPr lvl="8">
              <a:lnSpc>
                <a:spcPct val="100000"/>
              </a:lnSpc>
              <a:spcBef>
                <a:spcPts val="0"/>
              </a:spcBef>
              <a:spcAft>
                <a:spcPts val="0"/>
              </a:spcAft>
              <a:buClr>
                <a:schemeClr val="lt1"/>
              </a:buClr>
              <a:buSzPts val="1400"/>
              <a:buNone/>
              <a:defRPr>
                <a:solidFill>
                  <a:schemeClr val="lt1"/>
                </a:solidFill>
              </a:defRPr>
            </a:lvl9pPr>
          </a:lstStyle>
          <a:p>
            <a:endParaRPr/>
          </a:p>
        </p:txBody>
      </p:sp>
      <p:sp>
        <p:nvSpPr>
          <p:cNvPr id="38" name="Google Shape;38;p4"/>
          <p:cNvSpPr txBox="1"/>
          <p:nvPr/>
        </p:nvSpPr>
        <p:spPr>
          <a:xfrm>
            <a:off x="8087300" y="4820575"/>
            <a:ext cx="828000" cy="188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solidFill>
                  <a:schemeClr val="lt1"/>
                </a:solidFill>
                <a:latin typeface="Archivo"/>
                <a:ea typeface="Archivo"/>
                <a:cs typeface="Archivo"/>
                <a:sym typeface="Archivo"/>
              </a:rPr>
              <a:t>‹#›</a:t>
            </a:fld>
            <a:endParaRPr sz="800">
              <a:solidFill>
                <a:schemeClr val="lt1"/>
              </a:solidFill>
              <a:latin typeface="Archivo"/>
              <a:ea typeface="Archivo"/>
              <a:cs typeface="Archivo"/>
              <a:sym typeface="Archivo"/>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Main point">
  <p:cSld name="MAIN_POINT_1">
    <p:spTree>
      <p:nvGrpSpPr>
        <p:cNvPr id="1" name="Shape 264"/>
        <p:cNvGrpSpPr/>
        <p:nvPr/>
      </p:nvGrpSpPr>
      <p:grpSpPr>
        <a:xfrm>
          <a:off x="0" y="0"/>
          <a:ext cx="0" cy="0"/>
          <a:chOff x="0" y="0"/>
          <a:chExt cx="0" cy="0"/>
        </a:xfrm>
      </p:grpSpPr>
      <p:sp>
        <p:nvSpPr>
          <p:cNvPr id="265" name="Google Shape;265;p31"/>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266" name="Google Shape;266;p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_1">
    <p:spTree>
      <p:nvGrpSpPr>
        <p:cNvPr id="1" name="Shape 267"/>
        <p:cNvGrpSpPr/>
        <p:nvPr/>
      </p:nvGrpSpPr>
      <p:grpSpPr>
        <a:xfrm>
          <a:off x="0" y="0"/>
          <a:ext cx="0" cy="0"/>
          <a:chOff x="0" y="0"/>
          <a:chExt cx="0" cy="0"/>
        </a:xfrm>
      </p:grpSpPr>
      <p:sp>
        <p:nvSpPr>
          <p:cNvPr id="268" name="Google Shape;268;p3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2"/>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270" name="Google Shape;270;p32"/>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271" name="Google Shape;271;p32"/>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292100">
              <a:spcBef>
                <a:spcPts val="0"/>
              </a:spcBef>
              <a:spcAft>
                <a:spcPts val="0"/>
              </a:spcAft>
              <a:buClr>
                <a:schemeClr val="lt1"/>
              </a:buClr>
              <a:buSzPts val="1000"/>
              <a:buChar char="●"/>
              <a:defRPr>
                <a:solidFill>
                  <a:schemeClr val="lt1"/>
                </a:solidFill>
              </a:defRPr>
            </a:lvl1pPr>
            <a:lvl2pPr marL="914400" lvl="1" indent="-292100">
              <a:spcBef>
                <a:spcPts val="0"/>
              </a:spcBef>
              <a:spcAft>
                <a:spcPts val="0"/>
              </a:spcAft>
              <a:buClr>
                <a:schemeClr val="lt1"/>
              </a:buClr>
              <a:buSzPts val="1000"/>
              <a:buChar char="○"/>
              <a:defRPr>
                <a:solidFill>
                  <a:schemeClr val="lt1"/>
                </a:solidFill>
              </a:defRPr>
            </a:lvl2pPr>
            <a:lvl3pPr marL="1371600" lvl="2" indent="-292100">
              <a:spcBef>
                <a:spcPts val="0"/>
              </a:spcBef>
              <a:spcAft>
                <a:spcPts val="0"/>
              </a:spcAft>
              <a:buClr>
                <a:schemeClr val="lt1"/>
              </a:buClr>
              <a:buSzPts val="1000"/>
              <a:buChar char="■"/>
              <a:defRPr>
                <a:solidFill>
                  <a:schemeClr val="lt1"/>
                </a:solidFill>
              </a:defRPr>
            </a:lvl3pPr>
            <a:lvl4pPr marL="1828800" lvl="3" indent="-292100">
              <a:spcBef>
                <a:spcPts val="0"/>
              </a:spcBef>
              <a:spcAft>
                <a:spcPts val="0"/>
              </a:spcAft>
              <a:buClr>
                <a:schemeClr val="lt1"/>
              </a:buClr>
              <a:buSzPts val="1000"/>
              <a:buChar char="●"/>
              <a:defRPr>
                <a:solidFill>
                  <a:schemeClr val="lt1"/>
                </a:solidFill>
              </a:defRPr>
            </a:lvl4pPr>
            <a:lvl5pPr marL="2286000" lvl="4" indent="-292100">
              <a:spcBef>
                <a:spcPts val="0"/>
              </a:spcBef>
              <a:spcAft>
                <a:spcPts val="0"/>
              </a:spcAft>
              <a:buClr>
                <a:schemeClr val="lt1"/>
              </a:buClr>
              <a:buSzPts val="1000"/>
              <a:buChar char="○"/>
              <a:defRPr>
                <a:solidFill>
                  <a:schemeClr val="lt1"/>
                </a:solidFill>
              </a:defRPr>
            </a:lvl5pPr>
            <a:lvl6pPr marL="2743200" lvl="5" indent="-292100">
              <a:spcBef>
                <a:spcPts val="0"/>
              </a:spcBef>
              <a:spcAft>
                <a:spcPts val="0"/>
              </a:spcAft>
              <a:buClr>
                <a:schemeClr val="lt1"/>
              </a:buClr>
              <a:buSzPts val="1000"/>
              <a:buChar char="■"/>
              <a:defRPr>
                <a:solidFill>
                  <a:schemeClr val="lt1"/>
                </a:solidFill>
              </a:defRPr>
            </a:lvl6pPr>
            <a:lvl7pPr marL="3200400" lvl="6" indent="-292100">
              <a:spcBef>
                <a:spcPts val="0"/>
              </a:spcBef>
              <a:spcAft>
                <a:spcPts val="0"/>
              </a:spcAft>
              <a:buClr>
                <a:schemeClr val="lt1"/>
              </a:buClr>
              <a:buSzPts val="1000"/>
              <a:buChar char="●"/>
              <a:defRPr>
                <a:solidFill>
                  <a:schemeClr val="lt1"/>
                </a:solidFill>
              </a:defRPr>
            </a:lvl7pPr>
            <a:lvl8pPr marL="3657600" lvl="7" indent="-292100">
              <a:spcBef>
                <a:spcPts val="0"/>
              </a:spcBef>
              <a:spcAft>
                <a:spcPts val="0"/>
              </a:spcAft>
              <a:buClr>
                <a:schemeClr val="lt1"/>
              </a:buClr>
              <a:buSzPts val="1000"/>
              <a:buChar char="○"/>
              <a:defRPr>
                <a:solidFill>
                  <a:schemeClr val="lt1"/>
                </a:solidFill>
              </a:defRPr>
            </a:lvl8pPr>
            <a:lvl9pPr marL="4114800" lvl="8" indent="-292100">
              <a:spcBef>
                <a:spcPts val="0"/>
              </a:spcBef>
              <a:spcAft>
                <a:spcPts val="0"/>
              </a:spcAft>
              <a:buClr>
                <a:schemeClr val="lt1"/>
              </a:buClr>
              <a:buSzPts val="1000"/>
              <a:buChar char="■"/>
              <a:defRPr>
                <a:solidFill>
                  <a:schemeClr val="lt1"/>
                </a:solidFill>
              </a:defRPr>
            </a:lvl9pPr>
          </a:lstStyle>
          <a:p>
            <a:endParaRPr/>
          </a:p>
        </p:txBody>
      </p:sp>
      <p:sp>
        <p:nvSpPr>
          <p:cNvPr id="272" name="Google Shape;272;p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atin typeface="Archivo"/>
                <a:ea typeface="Archivo"/>
                <a:cs typeface="Archivo"/>
                <a:sym typeface="Archivo"/>
              </a:defRPr>
            </a:lvl1pPr>
            <a:lvl2pPr lvl="1">
              <a:buNone/>
              <a:defRPr>
                <a:latin typeface="Archivo"/>
                <a:ea typeface="Archivo"/>
                <a:cs typeface="Archivo"/>
                <a:sym typeface="Archivo"/>
              </a:defRPr>
            </a:lvl2pPr>
            <a:lvl3pPr lvl="2">
              <a:buNone/>
              <a:defRPr>
                <a:latin typeface="Archivo"/>
                <a:ea typeface="Archivo"/>
                <a:cs typeface="Archivo"/>
                <a:sym typeface="Archivo"/>
              </a:defRPr>
            </a:lvl3pPr>
            <a:lvl4pPr lvl="3">
              <a:buNone/>
              <a:defRPr>
                <a:latin typeface="Archivo"/>
                <a:ea typeface="Archivo"/>
                <a:cs typeface="Archivo"/>
                <a:sym typeface="Archivo"/>
              </a:defRPr>
            </a:lvl4pPr>
            <a:lvl5pPr lvl="4">
              <a:buNone/>
              <a:defRPr>
                <a:latin typeface="Archivo"/>
                <a:ea typeface="Archivo"/>
                <a:cs typeface="Archivo"/>
                <a:sym typeface="Archivo"/>
              </a:defRPr>
            </a:lvl5pPr>
            <a:lvl6pPr lvl="5">
              <a:buNone/>
              <a:defRPr>
                <a:latin typeface="Archivo"/>
                <a:ea typeface="Archivo"/>
                <a:cs typeface="Archivo"/>
                <a:sym typeface="Archivo"/>
              </a:defRPr>
            </a:lvl6pPr>
            <a:lvl7pPr lvl="6">
              <a:buNone/>
              <a:defRPr>
                <a:latin typeface="Archivo"/>
                <a:ea typeface="Archivo"/>
                <a:cs typeface="Archivo"/>
                <a:sym typeface="Archivo"/>
              </a:defRPr>
            </a:lvl7pPr>
            <a:lvl8pPr lvl="7">
              <a:buNone/>
              <a:defRPr>
                <a:latin typeface="Archivo"/>
                <a:ea typeface="Archivo"/>
                <a:cs typeface="Archivo"/>
                <a:sym typeface="Archivo"/>
              </a:defRPr>
            </a:lvl8pPr>
            <a:lvl9pPr lvl="8">
              <a:buNone/>
              <a:defRPr>
                <a:latin typeface="Archivo"/>
                <a:ea typeface="Archivo"/>
                <a:cs typeface="Archivo"/>
                <a:sym typeface="Archivo"/>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aption">
  <p:cSld name="CAPTION_ONLY_1">
    <p:spTree>
      <p:nvGrpSpPr>
        <p:cNvPr id="1" name="Shape 273"/>
        <p:cNvGrpSpPr/>
        <p:nvPr/>
      </p:nvGrpSpPr>
      <p:grpSpPr>
        <a:xfrm>
          <a:off x="0" y="0"/>
          <a:ext cx="0" cy="0"/>
          <a:chOff x="0" y="0"/>
          <a:chExt cx="0" cy="0"/>
        </a:xfrm>
      </p:grpSpPr>
      <p:sp>
        <p:nvSpPr>
          <p:cNvPr id="274" name="Google Shape;274;p33"/>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spcBef>
                <a:spcPts val="0"/>
              </a:spcBef>
              <a:spcAft>
                <a:spcPts val="0"/>
              </a:spcAft>
              <a:buSzPts val="1000"/>
              <a:buNone/>
              <a:defRPr/>
            </a:lvl1pPr>
          </a:lstStyle>
          <a:p>
            <a:endParaRPr/>
          </a:p>
        </p:txBody>
      </p:sp>
      <p:sp>
        <p:nvSpPr>
          <p:cNvPr id="275" name="Google Shape;275;p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ig number">
  <p:cSld name="BIG_NUMBER_1">
    <p:spTree>
      <p:nvGrpSpPr>
        <p:cNvPr id="1" name="Shape 276"/>
        <p:cNvGrpSpPr/>
        <p:nvPr/>
      </p:nvGrpSpPr>
      <p:grpSpPr>
        <a:xfrm>
          <a:off x="0" y="0"/>
          <a:ext cx="0" cy="0"/>
          <a:chOff x="0" y="0"/>
          <a:chExt cx="0" cy="0"/>
        </a:xfrm>
      </p:grpSpPr>
      <p:sp>
        <p:nvSpPr>
          <p:cNvPr id="277" name="Google Shape;277;p34"/>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278" name="Google Shape;278;p34"/>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292100" algn="ctr">
              <a:spcBef>
                <a:spcPts val="0"/>
              </a:spcBef>
              <a:spcAft>
                <a:spcPts val="0"/>
              </a:spcAft>
              <a:buSzPts val="1000"/>
              <a:buChar char="●"/>
              <a:defRPr/>
            </a:lvl1pPr>
            <a:lvl2pPr marL="914400" lvl="1" indent="-292100" algn="ctr">
              <a:spcBef>
                <a:spcPts val="0"/>
              </a:spcBef>
              <a:spcAft>
                <a:spcPts val="0"/>
              </a:spcAft>
              <a:buSzPts val="1000"/>
              <a:buChar char="○"/>
              <a:defRPr/>
            </a:lvl2pPr>
            <a:lvl3pPr marL="1371600" lvl="2" indent="-292100" algn="ctr">
              <a:spcBef>
                <a:spcPts val="0"/>
              </a:spcBef>
              <a:spcAft>
                <a:spcPts val="0"/>
              </a:spcAft>
              <a:buSzPts val="1000"/>
              <a:buChar char="■"/>
              <a:defRPr/>
            </a:lvl3pPr>
            <a:lvl4pPr marL="1828800" lvl="3" indent="-292100" algn="ctr">
              <a:spcBef>
                <a:spcPts val="0"/>
              </a:spcBef>
              <a:spcAft>
                <a:spcPts val="0"/>
              </a:spcAft>
              <a:buSzPts val="1000"/>
              <a:buChar char="●"/>
              <a:defRPr/>
            </a:lvl4pPr>
            <a:lvl5pPr marL="2286000" lvl="4" indent="-292100" algn="ctr">
              <a:spcBef>
                <a:spcPts val="0"/>
              </a:spcBef>
              <a:spcAft>
                <a:spcPts val="0"/>
              </a:spcAft>
              <a:buSzPts val="1000"/>
              <a:buChar char="○"/>
              <a:defRPr/>
            </a:lvl5pPr>
            <a:lvl6pPr marL="2743200" lvl="5" indent="-292100" algn="ctr">
              <a:spcBef>
                <a:spcPts val="0"/>
              </a:spcBef>
              <a:spcAft>
                <a:spcPts val="0"/>
              </a:spcAft>
              <a:buSzPts val="1000"/>
              <a:buChar char="■"/>
              <a:defRPr/>
            </a:lvl6pPr>
            <a:lvl7pPr marL="3200400" lvl="6" indent="-292100" algn="ctr">
              <a:spcBef>
                <a:spcPts val="0"/>
              </a:spcBef>
              <a:spcAft>
                <a:spcPts val="0"/>
              </a:spcAft>
              <a:buSzPts val="1000"/>
              <a:buChar char="●"/>
              <a:defRPr/>
            </a:lvl7pPr>
            <a:lvl8pPr marL="3657600" lvl="7" indent="-292100" algn="ctr">
              <a:spcBef>
                <a:spcPts val="0"/>
              </a:spcBef>
              <a:spcAft>
                <a:spcPts val="0"/>
              </a:spcAft>
              <a:buSzPts val="1000"/>
              <a:buChar char="○"/>
              <a:defRPr/>
            </a:lvl8pPr>
            <a:lvl9pPr marL="4114800" lvl="8" indent="-292100" algn="ctr">
              <a:spcBef>
                <a:spcPts val="0"/>
              </a:spcBef>
              <a:spcAft>
                <a:spcPts val="0"/>
              </a:spcAft>
              <a:buSzPts val="1000"/>
              <a:buChar char="■"/>
              <a:defRPr/>
            </a:lvl9pPr>
          </a:lstStyle>
          <a:p>
            <a:endParaRPr/>
          </a:p>
        </p:txBody>
      </p:sp>
      <p:sp>
        <p:nvSpPr>
          <p:cNvPr id="279" name="Google Shape;279;p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80"/>
        <p:cNvGrpSpPr/>
        <p:nvPr/>
      </p:nvGrpSpPr>
      <p:grpSpPr>
        <a:xfrm>
          <a:off x="0" y="0"/>
          <a:ext cx="0" cy="0"/>
          <a:chOff x="0" y="0"/>
          <a:chExt cx="0" cy="0"/>
        </a:xfrm>
      </p:grpSpPr>
      <p:sp>
        <p:nvSpPr>
          <p:cNvPr id="281" name="Google Shape;281;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Agenda">
  <p:cSld name="CUSTOM_7_1">
    <p:spTree>
      <p:nvGrpSpPr>
        <p:cNvPr id="1" name="Shape 282"/>
        <p:cNvGrpSpPr/>
        <p:nvPr/>
      </p:nvGrpSpPr>
      <p:grpSpPr>
        <a:xfrm>
          <a:off x="0" y="0"/>
          <a:ext cx="0" cy="0"/>
          <a:chOff x="0" y="0"/>
          <a:chExt cx="0" cy="0"/>
        </a:xfrm>
      </p:grpSpPr>
      <p:sp>
        <p:nvSpPr>
          <p:cNvPr id="283" name="Google Shape;283;p36"/>
          <p:cNvSpPr txBox="1">
            <a:spLocks noGrp="1"/>
          </p:cNvSpPr>
          <p:nvPr>
            <p:ph type="title"/>
          </p:nvPr>
        </p:nvSpPr>
        <p:spPr>
          <a:xfrm>
            <a:off x="677325" y="1832775"/>
            <a:ext cx="3217200" cy="1484100"/>
          </a:xfrm>
          <a:prstGeom prst="rect">
            <a:avLst/>
          </a:prstGeom>
        </p:spPr>
        <p:txBody>
          <a:bodyPr spcFirstLastPara="1" wrap="square" lIns="91425" tIns="91425" rIns="91425" bIns="91425" anchor="ctr" anchorCtr="0">
            <a:noAutofit/>
          </a:bodyPr>
          <a:lstStyle>
            <a:lvl1pPr lvl="0">
              <a:spcBef>
                <a:spcPts val="0"/>
              </a:spcBef>
              <a:spcAft>
                <a:spcPts val="0"/>
              </a:spcAft>
              <a:buSzPts val="4200"/>
              <a:buNone/>
              <a:defRPr sz="4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4" name="Google Shape;284;p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
        <p:nvSpPr>
          <p:cNvPr id="285" name="Google Shape;285;p36"/>
          <p:cNvSpPr txBox="1">
            <a:spLocks noGrp="1"/>
          </p:cNvSpPr>
          <p:nvPr>
            <p:ph type="subTitle" idx="1"/>
          </p:nvPr>
        </p:nvSpPr>
        <p:spPr>
          <a:xfrm>
            <a:off x="4406650" y="393750"/>
            <a:ext cx="4409700" cy="542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
        <p:nvSpPr>
          <p:cNvPr id="286" name="Google Shape;286;p36"/>
          <p:cNvSpPr txBox="1">
            <a:spLocks noGrp="1"/>
          </p:cNvSpPr>
          <p:nvPr>
            <p:ph type="subTitle" idx="2"/>
          </p:nvPr>
        </p:nvSpPr>
        <p:spPr>
          <a:xfrm>
            <a:off x="4406650" y="1151705"/>
            <a:ext cx="4409700" cy="542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
        <p:nvSpPr>
          <p:cNvPr id="287" name="Google Shape;287;p36"/>
          <p:cNvSpPr txBox="1">
            <a:spLocks noGrp="1"/>
          </p:cNvSpPr>
          <p:nvPr>
            <p:ph type="subTitle" idx="3"/>
          </p:nvPr>
        </p:nvSpPr>
        <p:spPr>
          <a:xfrm>
            <a:off x="4406650" y="3425570"/>
            <a:ext cx="4409700" cy="542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
        <p:nvSpPr>
          <p:cNvPr id="288" name="Google Shape;288;p36"/>
          <p:cNvSpPr txBox="1">
            <a:spLocks noGrp="1"/>
          </p:cNvSpPr>
          <p:nvPr>
            <p:ph type="subTitle" idx="4"/>
          </p:nvPr>
        </p:nvSpPr>
        <p:spPr>
          <a:xfrm>
            <a:off x="4406650" y="1909660"/>
            <a:ext cx="4409700" cy="542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
        <p:nvSpPr>
          <p:cNvPr id="289" name="Google Shape;289;p36"/>
          <p:cNvSpPr txBox="1">
            <a:spLocks noGrp="1"/>
          </p:cNvSpPr>
          <p:nvPr>
            <p:ph type="subTitle" idx="5"/>
          </p:nvPr>
        </p:nvSpPr>
        <p:spPr>
          <a:xfrm>
            <a:off x="4406650" y="4183525"/>
            <a:ext cx="4409700" cy="542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
        <p:nvSpPr>
          <p:cNvPr id="290" name="Google Shape;290;p36"/>
          <p:cNvSpPr txBox="1">
            <a:spLocks noGrp="1"/>
          </p:cNvSpPr>
          <p:nvPr>
            <p:ph type="subTitle" idx="6"/>
          </p:nvPr>
        </p:nvSpPr>
        <p:spPr>
          <a:xfrm>
            <a:off x="4406650" y="2667615"/>
            <a:ext cx="4409700" cy="542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body and image">
  <p:cSld name="CUSTOM_8_1">
    <p:spTree>
      <p:nvGrpSpPr>
        <p:cNvPr id="1" name="Shape 291"/>
        <p:cNvGrpSpPr/>
        <p:nvPr/>
      </p:nvGrpSpPr>
      <p:grpSpPr>
        <a:xfrm>
          <a:off x="0" y="0"/>
          <a:ext cx="0" cy="0"/>
          <a:chOff x="0" y="0"/>
          <a:chExt cx="0" cy="0"/>
        </a:xfrm>
      </p:grpSpPr>
      <p:sp>
        <p:nvSpPr>
          <p:cNvPr id="292" name="Google Shape;292;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4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3" name="Google Shape;293;p37"/>
          <p:cNvSpPr txBox="1">
            <a:spLocks noGrp="1"/>
          </p:cNvSpPr>
          <p:nvPr>
            <p:ph type="body" idx="1"/>
          </p:nvPr>
        </p:nvSpPr>
        <p:spPr>
          <a:xfrm>
            <a:off x="311700" y="1152475"/>
            <a:ext cx="4473900" cy="3416400"/>
          </a:xfrm>
          <a:prstGeom prst="rect">
            <a:avLst/>
          </a:prstGeom>
        </p:spPr>
        <p:txBody>
          <a:bodyPr spcFirstLastPara="1" wrap="square" lIns="91425" tIns="91425" rIns="91425" bIns="91425"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94" name="Google Shape;294;p37"/>
          <p:cNvSpPr>
            <a:spLocks noGrp="1"/>
          </p:cNvSpPr>
          <p:nvPr>
            <p:ph type="pic" idx="2"/>
          </p:nvPr>
        </p:nvSpPr>
        <p:spPr>
          <a:xfrm>
            <a:off x="4992024" y="1152775"/>
            <a:ext cx="3840300" cy="3416400"/>
          </a:xfrm>
          <a:prstGeom prst="rect">
            <a:avLst/>
          </a:prstGeom>
          <a:noFill/>
          <a:ln>
            <a:noFill/>
          </a:ln>
        </p:spPr>
      </p:sp>
      <p:sp>
        <p:nvSpPr>
          <p:cNvPr id="295" name="Google Shape;295;p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wo big ideas">
  <p:cSld name="CUSTOM_1_2">
    <p:spTree>
      <p:nvGrpSpPr>
        <p:cNvPr id="1" name="Shape 296"/>
        <p:cNvGrpSpPr/>
        <p:nvPr/>
      </p:nvGrpSpPr>
      <p:grpSpPr>
        <a:xfrm>
          <a:off x="0" y="0"/>
          <a:ext cx="0" cy="0"/>
          <a:chOff x="0" y="0"/>
          <a:chExt cx="0" cy="0"/>
        </a:xfrm>
      </p:grpSpPr>
      <p:sp>
        <p:nvSpPr>
          <p:cNvPr id="297" name="Google Shape;297;p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
        <p:nvSpPr>
          <p:cNvPr id="298" name="Google Shape;298;p38"/>
          <p:cNvSpPr txBox="1">
            <a:spLocks noGrp="1"/>
          </p:cNvSpPr>
          <p:nvPr>
            <p:ph type="title"/>
          </p:nvPr>
        </p:nvSpPr>
        <p:spPr>
          <a:xfrm>
            <a:off x="483175" y="450025"/>
            <a:ext cx="8184600" cy="7581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299" name="Google Shape;299;p38"/>
          <p:cNvSpPr txBox="1">
            <a:spLocks noGrp="1"/>
          </p:cNvSpPr>
          <p:nvPr>
            <p:ph type="body" idx="1"/>
          </p:nvPr>
        </p:nvSpPr>
        <p:spPr>
          <a:xfrm>
            <a:off x="483150" y="2237788"/>
            <a:ext cx="3619800" cy="2373600"/>
          </a:xfrm>
          <a:prstGeom prst="rect">
            <a:avLst/>
          </a:prstGeom>
        </p:spPr>
        <p:txBody>
          <a:bodyPr spcFirstLastPara="1" wrap="square" lIns="91425" tIns="91425" rIns="91425" bIns="91425"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00" name="Google Shape;300;p38"/>
          <p:cNvSpPr txBox="1">
            <a:spLocks noGrp="1"/>
          </p:cNvSpPr>
          <p:nvPr>
            <p:ph type="body" idx="2"/>
          </p:nvPr>
        </p:nvSpPr>
        <p:spPr>
          <a:xfrm>
            <a:off x="5048000" y="2237788"/>
            <a:ext cx="3619800" cy="2373600"/>
          </a:xfrm>
          <a:prstGeom prst="rect">
            <a:avLst/>
          </a:prstGeom>
        </p:spPr>
        <p:txBody>
          <a:bodyPr spcFirstLastPara="1" wrap="square" lIns="91425" tIns="91425" rIns="91425" bIns="91425"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01" name="Google Shape;301;p38"/>
          <p:cNvSpPr txBox="1">
            <a:spLocks noGrp="1"/>
          </p:cNvSpPr>
          <p:nvPr>
            <p:ph type="subTitle" idx="3"/>
          </p:nvPr>
        </p:nvSpPr>
        <p:spPr>
          <a:xfrm>
            <a:off x="483150" y="1336161"/>
            <a:ext cx="3619800" cy="542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
        <p:nvSpPr>
          <p:cNvPr id="302" name="Google Shape;302;p38"/>
          <p:cNvSpPr txBox="1">
            <a:spLocks noGrp="1"/>
          </p:cNvSpPr>
          <p:nvPr>
            <p:ph type="subTitle" idx="4"/>
          </p:nvPr>
        </p:nvSpPr>
        <p:spPr>
          <a:xfrm>
            <a:off x="5048000" y="1336161"/>
            <a:ext cx="3619800" cy="542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hree big ideas">
  <p:cSld name="CUSTOM_2_2">
    <p:spTree>
      <p:nvGrpSpPr>
        <p:cNvPr id="1" name="Shape 303"/>
        <p:cNvGrpSpPr/>
        <p:nvPr/>
      </p:nvGrpSpPr>
      <p:grpSpPr>
        <a:xfrm>
          <a:off x="0" y="0"/>
          <a:ext cx="0" cy="0"/>
          <a:chOff x="0" y="0"/>
          <a:chExt cx="0" cy="0"/>
        </a:xfrm>
      </p:grpSpPr>
      <p:sp>
        <p:nvSpPr>
          <p:cNvPr id="304" name="Google Shape;304;p3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
        <p:nvSpPr>
          <p:cNvPr id="305" name="Google Shape;305;p39"/>
          <p:cNvSpPr txBox="1">
            <a:spLocks noGrp="1"/>
          </p:cNvSpPr>
          <p:nvPr>
            <p:ph type="body" idx="1"/>
          </p:nvPr>
        </p:nvSpPr>
        <p:spPr>
          <a:xfrm>
            <a:off x="483175" y="2417500"/>
            <a:ext cx="2455500" cy="2373600"/>
          </a:xfrm>
          <a:prstGeom prst="rect">
            <a:avLst/>
          </a:prstGeom>
        </p:spPr>
        <p:txBody>
          <a:bodyPr spcFirstLastPara="1" wrap="square" lIns="91425" tIns="91425" rIns="91425" bIns="91425"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06" name="Google Shape;306;p39"/>
          <p:cNvSpPr txBox="1">
            <a:spLocks noGrp="1"/>
          </p:cNvSpPr>
          <p:nvPr>
            <p:ph type="body" idx="2"/>
          </p:nvPr>
        </p:nvSpPr>
        <p:spPr>
          <a:xfrm>
            <a:off x="3347725" y="2417500"/>
            <a:ext cx="2455500" cy="2373600"/>
          </a:xfrm>
          <a:prstGeom prst="rect">
            <a:avLst/>
          </a:prstGeom>
        </p:spPr>
        <p:txBody>
          <a:bodyPr spcFirstLastPara="1" wrap="square" lIns="91425" tIns="91425" rIns="91425" bIns="91425"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07" name="Google Shape;307;p39"/>
          <p:cNvSpPr txBox="1">
            <a:spLocks noGrp="1"/>
          </p:cNvSpPr>
          <p:nvPr>
            <p:ph type="body" idx="3"/>
          </p:nvPr>
        </p:nvSpPr>
        <p:spPr>
          <a:xfrm>
            <a:off x="6212275" y="2417500"/>
            <a:ext cx="2455500" cy="2373600"/>
          </a:xfrm>
          <a:prstGeom prst="rect">
            <a:avLst/>
          </a:prstGeom>
        </p:spPr>
        <p:txBody>
          <a:bodyPr spcFirstLastPara="1" wrap="square" lIns="91425" tIns="91425" rIns="91425" bIns="91425"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08" name="Google Shape;308;p39"/>
          <p:cNvSpPr txBox="1">
            <a:spLocks noGrp="1"/>
          </p:cNvSpPr>
          <p:nvPr>
            <p:ph type="title"/>
          </p:nvPr>
        </p:nvSpPr>
        <p:spPr>
          <a:xfrm>
            <a:off x="483175" y="450025"/>
            <a:ext cx="8184600" cy="7581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309" name="Google Shape;309;p39"/>
          <p:cNvSpPr txBox="1">
            <a:spLocks noGrp="1"/>
          </p:cNvSpPr>
          <p:nvPr>
            <p:ph type="subTitle" idx="4"/>
          </p:nvPr>
        </p:nvSpPr>
        <p:spPr>
          <a:xfrm>
            <a:off x="483175" y="1336150"/>
            <a:ext cx="2455500" cy="7785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
        <p:nvSpPr>
          <p:cNvPr id="310" name="Google Shape;310;p39"/>
          <p:cNvSpPr txBox="1">
            <a:spLocks noGrp="1"/>
          </p:cNvSpPr>
          <p:nvPr>
            <p:ph type="subTitle" idx="5"/>
          </p:nvPr>
        </p:nvSpPr>
        <p:spPr>
          <a:xfrm>
            <a:off x="3347725" y="1336150"/>
            <a:ext cx="2455500" cy="7785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
        <p:nvSpPr>
          <p:cNvPr id="311" name="Google Shape;311;p39"/>
          <p:cNvSpPr txBox="1">
            <a:spLocks noGrp="1"/>
          </p:cNvSpPr>
          <p:nvPr>
            <p:ph type="subTitle" idx="6"/>
          </p:nvPr>
        </p:nvSpPr>
        <p:spPr>
          <a:xfrm>
            <a:off x="6212275" y="1336150"/>
            <a:ext cx="2455500" cy="7785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Four big ideas">
  <p:cSld name="CUSTOM_3_1">
    <p:spTree>
      <p:nvGrpSpPr>
        <p:cNvPr id="1" name="Shape 312"/>
        <p:cNvGrpSpPr/>
        <p:nvPr/>
      </p:nvGrpSpPr>
      <p:grpSpPr>
        <a:xfrm>
          <a:off x="0" y="0"/>
          <a:ext cx="0" cy="0"/>
          <a:chOff x="0" y="0"/>
          <a:chExt cx="0" cy="0"/>
        </a:xfrm>
      </p:grpSpPr>
      <p:sp>
        <p:nvSpPr>
          <p:cNvPr id="313" name="Google Shape;313;p4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
        <p:nvSpPr>
          <p:cNvPr id="314" name="Google Shape;314;p40"/>
          <p:cNvSpPr txBox="1">
            <a:spLocks noGrp="1"/>
          </p:cNvSpPr>
          <p:nvPr>
            <p:ph type="body" idx="1"/>
          </p:nvPr>
        </p:nvSpPr>
        <p:spPr>
          <a:xfrm>
            <a:off x="366725" y="1759093"/>
            <a:ext cx="3838500" cy="11385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15" name="Google Shape;315;p40"/>
          <p:cNvSpPr txBox="1">
            <a:spLocks noGrp="1"/>
          </p:cNvSpPr>
          <p:nvPr>
            <p:ph type="body" idx="2"/>
          </p:nvPr>
        </p:nvSpPr>
        <p:spPr>
          <a:xfrm>
            <a:off x="4938725" y="1759093"/>
            <a:ext cx="3838500" cy="11385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16" name="Google Shape;316;p40"/>
          <p:cNvSpPr txBox="1">
            <a:spLocks noGrp="1"/>
          </p:cNvSpPr>
          <p:nvPr>
            <p:ph type="body" idx="3"/>
          </p:nvPr>
        </p:nvSpPr>
        <p:spPr>
          <a:xfrm>
            <a:off x="366750" y="3648575"/>
            <a:ext cx="3838500" cy="11385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17" name="Google Shape;317;p40"/>
          <p:cNvSpPr txBox="1">
            <a:spLocks noGrp="1"/>
          </p:cNvSpPr>
          <p:nvPr>
            <p:ph type="body" idx="4"/>
          </p:nvPr>
        </p:nvSpPr>
        <p:spPr>
          <a:xfrm>
            <a:off x="4938750" y="3648575"/>
            <a:ext cx="3838500" cy="11385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18" name="Google Shape;318;p40"/>
          <p:cNvSpPr txBox="1">
            <a:spLocks noGrp="1"/>
          </p:cNvSpPr>
          <p:nvPr>
            <p:ph type="title"/>
          </p:nvPr>
        </p:nvSpPr>
        <p:spPr>
          <a:xfrm>
            <a:off x="366750" y="450025"/>
            <a:ext cx="8184600" cy="7581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319" name="Google Shape;319;p40"/>
          <p:cNvSpPr txBox="1">
            <a:spLocks noGrp="1"/>
          </p:cNvSpPr>
          <p:nvPr>
            <p:ph type="subTitle" idx="5"/>
          </p:nvPr>
        </p:nvSpPr>
        <p:spPr>
          <a:xfrm>
            <a:off x="366763" y="1277907"/>
            <a:ext cx="3838500" cy="48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
        <p:nvSpPr>
          <p:cNvPr id="320" name="Google Shape;320;p40"/>
          <p:cNvSpPr txBox="1">
            <a:spLocks noGrp="1"/>
          </p:cNvSpPr>
          <p:nvPr>
            <p:ph type="subTitle" idx="6"/>
          </p:nvPr>
        </p:nvSpPr>
        <p:spPr>
          <a:xfrm>
            <a:off x="4938738" y="1277907"/>
            <a:ext cx="3838500" cy="48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
        <p:nvSpPr>
          <p:cNvPr id="321" name="Google Shape;321;p40"/>
          <p:cNvSpPr txBox="1">
            <a:spLocks noGrp="1"/>
          </p:cNvSpPr>
          <p:nvPr>
            <p:ph type="subTitle" idx="7"/>
          </p:nvPr>
        </p:nvSpPr>
        <p:spPr>
          <a:xfrm>
            <a:off x="4938761" y="3167363"/>
            <a:ext cx="3838500" cy="48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
        <p:nvSpPr>
          <p:cNvPr id="322" name="Google Shape;322;p40"/>
          <p:cNvSpPr txBox="1">
            <a:spLocks noGrp="1"/>
          </p:cNvSpPr>
          <p:nvPr>
            <p:ph type="subTitle" idx="8"/>
          </p:nvPr>
        </p:nvSpPr>
        <p:spPr>
          <a:xfrm>
            <a:off x="366750" y="3167363"/>
            <a:ext cx="3838500" cy="48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agenda" type="twoColTx">
  <p:cSld name="TITLE_AND_TWO_COLUMNS">
    <p:spTree>
      <p:nvGrpSpPr>
        <p:cNvPr id="1" name="Shape 39"/>
        <p:cNvGrpSpPr/>
        <p:nvPr/>
      </p:nvGrpSpPr>
      <p:grpSpPr>
        <a:xfrm>
          <a:off x="0" y="0"/>
          <a:ext cx="0" cy="0"/>
          <a:chOff x="0" y="0"/>
          <a:chExt cx="0" cy="0"/>
        </a:xfrm>
      </p:grpSpPr>
      <p:sp>
        <p:nvSpPr>
          <p:cNvPr id="40" name="Google Shape;40;p5"/>
          <p:cNvSpPr/>
          <p:nvPr/>
        </p:nvSpPr>
        <p:spPr>
          <a:xfrm>
            <a:off x="228600" y="4820575"/>
            <a:ext cx="8686800" cy="188700"/>
          </a:xfrm>
          <a:prstGeom prst="roundRect">
            <a:avLst>
              <a:gd name="adj" fmla="val 31123"/>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1" name="Google Shape;41;p5"/>
          <p:cNvSpPr txBox="1">
            <a:spLocks noGrp="1"/>
          </p:cNvSpPr>
          <p:nvPr>
            <p:ph type="subTitle" idx="1"/>
          </p:nvPr>
        </p:nvSpPr>
        <p:spPr>
          <a:xfrm>
            <a:off x="228600" y="4820575"/>
            <a:ext cx="3691500" cy="1887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chemeClr val="lt1"/>
              </a:buClr>
              <a:buSzPts val="800"/>
              <a:buFont typeface="Archivo"/>
              <a:buNone/>
              <a:defRPr sz="800" b="0">
                <a:solidFill>
                  <a:schemeClr val="lt1"/>
                </a:solidFill>
                <a:latin typeface="Archivo"/>
                <a:ea typeface="Archivo"/>
                <a:cs typeface="Archivo"/>
                <a:sym typeface="Archivo"/>
              </a:defRPr>
            </a:lvl1pPr>
            <a:lvl2pPr lvl="1">
              <a:lnSpc>
                <a:spcPct val="100000"/>
              </a:lnSpc>
              <a:spcBef>
                <a:spcPts val="0"/>
              </a:spcBef>
              <a:spcAft>
                <a:spcPts val="0"/>
              </a:spcAft>
              <a:buClr>
                <a:schemeClr val="lt1"/>
              </a:buClr>
              <a:buSzPts val="1400"/>
              <a:buFont typeface="Archivo"/>
              <a:buNone/>
              <a:defRPr>
                <a:solidFill>
                  <a:schemeClr val="lt1"/>
                </a:solidFill>
                <a:latin typeface="Archivo"/>
                <a:ea typeface="Archivo"/>
                <a:cs typeface="Archivo"/>
                <a:sym typeface="Archivo"/>
              </a:defRPr>
            </a:lvl2pPr>
            <a:lvl3pPr lvl="2">
              <a:lnSpc>
                <a:spcPct val="100000"/>
              </a:lnSpc>
              <a:spcBef>
                <a:spcPts val="0"/>
              </a:spcBef>
              <a:spcAft>
                <a:spcPts val="0"/>
              </a:spcAft>
              <a:buClr>
                <a:schemeClr val="lt1"/>
              </a:buClr>
              <a:buSzPts val="1400"/>
              <a:buFont typeface="Archivo"/>
              <a:buNone/>
              <a:defRPr>
                <a:solidFill>
                  <a:schemeClr val="lt1"/>
                </a:solidFill>
                <a:latin typeface="Archivo"/>
                <a:ea typeface="Archivo"/>
                <a:cs typeface="Archivo"/>
                <a:sym typeface="Archivo"/>
              </a:defRPr>
            </a:lvl3pPr>
            <a:lvl4pPr lvl="3">
              <a:lnSpc>
                <a:spcPct val="100000"/>
              </a:lnSpc>
              <a:spcBef>
                <a:spcPts val="0"/>
              </a:spcBef>
              <a:spcAft>
                <a:spcPts val="0"/>
              </a:spcAft>
              <a:buClr>
                <a:schemeClr val="lt1"/>
              </a:buClr>
              <a:buSzPts val="1400"/>
              <a:buFont typeface="Archivo"/>
              <a:buNone/>
              <a:defRPr>
                <a:solidFill>
                  <a:schemeClr val="lt1"/>
                </a:solidFill>
                <a:latin typeface="Archivo"/>
                <a:ea typeface="Archivo"/>
                <a:cs typeface="Archivo"/>
                <a:sym typeface="Archivo"/>
              </a:defRPr>
            </a:lvl4pPr>
            <a:lvl5pPr lvl="4">
              <a:lnSpc>
                <a:spcPct val="100000"/>
              </a:lnSpc>
              <a:spcBef>
                <a:spcPts val="0"/>
              </a:spcBef>
              <a:spcAft>
                <a:spcPts val="0"/>
              </a:spcAft>
              <a:buClr>
                <a:schemeClr val="lt1"/>
              </a:buClr>
              <a:buSzPts val="1400"/>
              <a:buFont typeface="Archivo"/>
              <a:buNone/>
              <a:defRPr>
                <a:solidFill>
                  <a:schemeClr val="lt1"/>
                </a:solidFill>
                <a:latin typeface="Archivo"/>
                <a:ea typeface="Archivo"/>
                <a:cs typeface="Archivo"/>
                <a:sym typeface="Archivo"/>
              </a:defRPr>
            </a:lvl5pPr>
            <a:lvl6pPr lvl="5">
              <a:lnSpc>
                <a:spcPct val="100000"/>
              </a:lnSpc>
              <a:spcBef>
                <a:spcPts val="0"/>
              </a:spcBef>
              <a:spcAft>
                <a:spcPts val="0"/>
              </a:spcAft>
              <a:buClr>
                <a:schemeClr val="lt1"/>
              </a:buClr>
              <a:buSzPts val="1400"/>
              <a:buFont typeface="Archivo"/>
              <a:buNone/>
              <a:defRPr>
                <a:solidFill>
                  <a:schemeClr val="lt1"/>
                </a:solidFill>
                <a:latin typeface="Archivo"/>
                <a:ea typeface="Archivo"/>
                <a:cs typeface="Archivo"/>
                <a:sym typeface="Archivo"/>
              </a:defRPr>
            </a:lvl6pPr>
            <a:lvl7pPr lvl="6">
              <a:lnSpc>
                <a:spcPct val="100000"/>
              </a:lnSpc>
              <a:spcBef>
                <a:spcPts val="0"/>
              </a:spcBef>
              <a:spcAft>
                <a:spcPts val="0"/>
              </a:spcAft>
              <a:buClr>
                <a:schemeClr val="lt1"/>
              </a:buClr>
              <a:buSzPts val="1400"/>
              <a:buFont typeface="Archivo"/>
              <a:buNone/>
              <a:defRPr>
                <a:solidFill>
                  <a:schemeClr val="lt1"/>
                </a:solidFill>
                <a:latin typeface="Archivo"/>
                <a:ea typeface="Archivo"/>
                <a:cs typeface="Archivo"/>
                <a:sym typeface="Archivo"/>
              </a:defRPr>
            </a:lvl7pPr>
            <a:lvl8pPr lvl="7">
              <a:lnSpc>
                <a:spcPct val="100000"/>
              </a:lnSpc>
              <a:spcBef>
                <a:spcPts val="0"/>
              </a:spcBef>
              <a:spcAft>
                <a:spcPts val="0"/>
              </a:spcAft>
              <a:buClr>
                <a:schemeClr val="lt1"/>
              </a:buClr>
              <a:buSzPts val="1400"/>
              <a:buFont typeface="Archivo"/>
              <a:buNone/>
              <a:defRPr>
                <a:solidFill>
                  <a:schemeClr val="lt1"/>
                </a:solidFill>
                <a:latin typeface="Archivo"/>
                <a:ea typeface="Archivo"/>
                <a:cs typeface="Archivo"/>
                <a:sym typeface="Archivo"/>
              </a:defRPr>
            </a:lvl8pPr>
            <a:lvl9pPr lvl="8">
              <a:lnSpc>
                <a:spcPct val="100000"/>
              </a:lnSpc>
              <a:spcBef>
                <a:spcPts val="0"/>
              </a:spcBef>
              <a:spcAft>
                <a:spcPts val="0"/>
              </a:spcAft>
              <a:buClr>
                <a:schemeClr val="lt1"/>
              </a:buClr>
              <a:buSzPts val="1400"/>
              <a:buFont typeface="Archivo"/>
              <a:buNone/>
              <a:defRPr>
                <a:solidFill>
                  <a:schemeClr val="lt1"/>
                </a:solidFill>
                <a:latin typeface="Archivo"/>
                <a:ea typeface="Archivo"/>
                <a:cs typeface="Archivo"/>
                <a:sym typeface="Archivo"/>
              </a:defRPr>
            </a:lvl9pPr>
          </a:lstStyle>
          <a:p>
            <a:endParaRPr/>
          </a:p>
        </p:txBody>
      </p:sp>
      <p:sp>
        <p:nvSpPr>
          <p:cNvPr id="42" name="Google Shape;42;p5"/>
          <p:cNvSpPr txBox="1"/>
          <p:nvPr/>
        </p:nvSpPr>
        <p:spPr>
          <a:xfrm>
            <a:off x="8087300" y="4820575"/>
            <a:ext cx="828000" cy="188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solidFill>
                  <a:schemeClr val="lt1"/>
                </a:solidFill>
                <a:latin typeface="Archivo"/>
                <a:ea typeface="Archivo"/>
                <a:cs typeface="Archivo"/>
                <a:sym typeface="Archivo"/>
              </a:rPr>
              <a:t>‹#›</a:t>
            </a:fld>
            <a:endParaRPr sz="800">
              <a:solidFill>
                <a:schemeClr val="lt1"/>
              </a:solidFill>
              <a:latin typeface="Archivo"/>
              <a:ea typeface="Archivo"/>
              <a:cs typeface="Archivo"/>
              <a:sym typeface="Archivo"/>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image">
  <p:cSld name="TITLE_ONLY_1_1">
    <p:spTree>
      <p:nvGrpSpPr>
        <p:cNvPr id="1" name="Shape 323"/>
        <p:cNvGrpSpPr/>
        <p:nvPr/>
      </p:nvGrpSpPr>
      <p:grpSpPr>
        <a:xfrm>
          <a:off x="0" y="0"/>
          <a:ext cx="0" cy="0"/>
          <a:chOff x="0" y="0"/>
          <a:chExt cx="0" cy="0"/>
        </a:xfrm>
      </p:grpSpPr>
      <p:sp>
        <p:nvSpPr>
          <p:cNvPr id="324" name="Google Shape;324;p4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4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5" name="Google Shape;325;p4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
        <p:nvSpPr>
          <p:cNvPr id="326" name="Google Shape;326;p41"/>
          <p:cNvSpPr>
            <a:spLocks noGrp="1"/>
          </p:cNvSpPr>
          <p:nvPr>
            <p:ph type="pic" idx="2"/>
          </p:nvPr>
        </p:nvSpPr>
        <p:spPr>
          <a:xfrm>
            <a:off x="311700" y="1170425"/>
            <a:ext cx="8520600" cy="3492900"/>
          </a:xfrm>
          <a:prstGeom prst="rect">
            <a:avLst/>
          </a:prstGeom>
          <a:noFill/>
          <a:ln>
            <a:noFill/>
          </a:ln>
        </p:spPr>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wo storyboards">
  <p:cSld name="CUSTOM_4_1">
    <p:spTree>
      <p:nvGrpSpPr>
        <p:cNvPr id="1" name="Shape 327"/>
        <p:cNvGrpSpPr/>
        <p:nvPr/>
      </p:nvGrpSpPr>
      <p:grpSpPr>
        <a:xfrm>
          <a:off x="0" y="0"/>
          <a:ext cx="0" cy="0"/>
          <a:chOff x="0" y="0"/>
          <a:chExt cx="0" cy="0"/>
        </a:xfrm>
      </p:grpSpPr>
      <p:sp>
        <p:nvSpPr>
          <p:cNvPr id="328" name="Google Shape;328;p42"/>
          <p:cNvSpPr txBox="1">
            <a:spLocks noGrp="1"/>
          </p:cNvSpPr>
          <p:nvPr>
            <p:ph type="body" idx="1"/>
          </p:nvPr>
        </p:nvSpPr>
        <p:spPr>
          <a:xfrm>
            <a:off x="311700" y="4080225"/>
            <a:ext cx="4027500" cy="9261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29" name="Google Shape;329;p42"/>
          <p:cNvSpPr>
            <a:spLocks noGrp="1"/>
          </p:cNvSpPr>
          <p:nvPr>
            <p:ph type="pic" idx="2"/>
          </p:nvPr>
        </p:nvSpPr>
        <p:spPr>
          <a:xfrm>
            <a:off x="4804825" y="1133300"/>
            <a:ext cx="4027500" cy="2392800"/>
          </a:xfrm>
          <a:prstGeom prst="rect">
            <a:avLst/>
          </a:prstGeom>
          <a:noFill/>
          <a:ln>
            <a:noFill/>
          </a:ln>
        </p:spPr>
      </p:sp>
      <p:sp>
        <p:nvSpPr>
          <p:cNvPr id="330" name="Google Shape;330;p42"/>
          <p:cNvSpPr>
            <a:spLocks noGrp="1"/>
          </p:cNvSpPr>
          <p:nvPr>
            <p:ph type="pic" idx="3"/>
          </p:nvPr>
        </p:nvSpPr>
        <p:spPr>
          <a:xfrm>
            <a:off x="311725" y="1133300"/>
            <a:ext cx="4027500" cy="2392800"/>
          </a:xfrm>
          <a:prstGeom prst="rect">
            <a:avLst/>
          </a:prstGeom>
          <a:noFill/>
          <a:ln>
            <a:noFill/>
          </a:ln>
        </p:spPr>
      </p:sp>
      <p:sp>
        <p:nvSpPr>
          <p:cNvPr id="331" name="Google Shape;331;p42"/>
          <p:cNvSpPr txBox="1">
            <a:spLocks noGrp="1"/>
          </p:cNvSpPr>
          <p:nvPr>
            <p:ph type="body" idx="4"/>
          </p:nvPr>
        </p:nvSpPr>
        <p:spPr>
          <a:xfrm>
            <a:off x="4804825" y="4080225"/>
            <a:ext cx="4027500" cy="9261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32" name="Google Shape;332;p4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
        <p:nvSpPr>
          <p:cNvPr id="333" name="Google Shape;333;p4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4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4" name="Google Shape;334;p42"/>
          <p:cNvSpPr txBox="1">
            <a:spLocks noGrp="1"/>
          </p:cNvSpPr>
          <p:nvPr>
            <p:ph type="subTitle" idx="5"/>
          </p:nvPr>
        </p:nvSpPr>
        <p:spPr>
          <a:xfrm>
            <a:off x="311725" y="3582900"/>
            <a:ext cx="4027500" cy="48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4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a:endParaRPr/>
          </a:p>
        </p:txBody>
      </p:sp>
      <p:sp>
        <p:nvSpPr>
          <p:cNvPr id="335" name="Google Shape;335;p42"/>
          <p:cNvSpPr txBox="1">
            <a:spLocks noGrp="1"/>
          </p:cNvSpPr>
          <p:nvPr>
            <p:ph type="subTitle" idx="6"/>
          </p:nvPr>
        </p:nvSpPr>
        <p:spPr>
          <a:xfrm>
            <a:off x="4804825" y="3582900"/>
            <a:ext cx="4027500" cy="48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4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hree storyboards">
  <p:cSld name="CUSTOM_4_1_1">
    <p:spTree>
      <p:nvGrpSpPr>
        <p:cNvPr id="1" name="Shape 336"/>
        <p:cNvGrpSpPr/>
        <p:nvPr/>
      </p:nvGrpSpPr>
      <p:grpSpPr>
        <a:xfrm>
          <a:off x="0" y="0"/>
          <a:ext cx="0" cy="0"/>
          <a:chOff x="0" y="0"/>
          <a:chExt cx="0" cy="0"/>
        </a:xfrm>
      </p:grpSpPr>
      <p:sp>
        <p:nvSpPr>
          <p:cNvPr id="337" name="Google Shape;337;p43"/>
          <p:cNvSpPr txBox="1">
            <a:spLocks noGrp="1"/>
          </p:cNvSpPr>
          <p:nvPr>
            <p:ph type="body" idx="1"/>
          </p:nvPr>
        </p:nvSpPr>
        <p:spPr>
          <a:xfrm>
            <a:off x="311700" y="3911700"/>
            <a:ext cx="2627100" cy="1018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38" name="Google Shape;338;p43"/>
          <p:cNvSpPr>
            <a:spLocks noGrp="1"/>
          </p:cNvSpPr>
          <p:nvPr>
            <p:ph type="pic" idx="2"/>
          </p:nvPr>
        </p:nvSpPr>
        <p:spPr>
          <a:xfrm>
            <a:off x="6205225" y="1128325"/>
            <a:ext cx="2627100" cy="2273100"/>
          </a:xfrm>
          <a:prstGeom prst="rect">
            <a:avLst/>
          </a:prstGeom>
          <a:noFill/>
          <a:ln>
            <a:noFill/>
          </a:ln>
        </p:spPr>
      </p:sp>
      <p:sp>
        <p:nvSpPr>
          <p:cNvPr id="339" name="Google Shape;339;p43"/>
          <p:cNvSpPr>
            <a:spLocks noGrp="1"/>
          </p:cNvSpPr>
          <p:nvPr>
            <p:ph type="pic" idx="3"/>
          </p:nvPr>
        </p:nvSpPr>
        <p:spPr>
          <a:xfrm>
            <a:off x="311725" y="1128325"/>
            <a:ext cx="2627100" cy="2273100"/>
          </a:xfrm>
          <a:prstGeom prst="rect">
            <a:avLst/>
          </a:prstGeom>
          <a:noFill/>
          <a:ln>
            <a:noFill/>
          </a:ln>
        </p:spPr>
      </p:sp>
      <p:sp>
        <p:nvSpPr>
          <p:cNvPr id="340" name="Google Shape;340;p43"/>
          <p:cNvSpPr txBox="1">
            <a:spLocks noGrp="1"/>
          </p:cNvSpPr>
          <p:nvPr>
            <p:ph type="body" idx="4"/>
          </p:nvPr>
        </p:nvSpPr>
        <p:spPr>
          <a:xfrm>
            <a:off x="6205225" y="3911700"/>
            <a:ext cx="2627100" cy="1018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41" name="Google Shape;341;p43"/>
          <p:cNvSpPr>
            <a:spLocks noGrp="1"/>
          </p:cNvSpPr>
          <p:nvPr>
            <p:ph type="pic" idx="5"/>
          </p:nvPr>
        </p:nvSpPr>
        <p:spPr>
          <a:xfrm>
            <a:off x="3255250" y="1128325"/>
            <a:ext cx="2627100" cy="2273100"/>
          </a:xfrm>
          <a:prstGeom prst="rect">
            <a:avLst/>
          </a:prstGeom>
          <a:noFill/>
          <a:ln>
            <a:noFill/>
          </a:ln>
        </p:spPr>
      </p:sp>
      <p:sp>
        <p:nvSpPr>
          <p:cNvPr id="342" name="Google Shape;342;p43"/>
          <p:cNvSpPr txBox="1">
            <a:spLocks noGrp="1"/>
          </p:cNvSpPr>
          <p:nvPr>
            <p:ph type="body" idx="6"/>
          </p:nvPr>
        </p:nvSpPr>
        <p:spPr>
          <a:xfrm>
            <a:off x="3255250" y="3911700"/>
            <a:ext cx="2627100" cy="1018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43" name="Google Shape;343;p4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
        <p:nvSpPr>
          <p:cNvPr id="344" name="Google Shape;344;p4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4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5" name="Google Shape;345;p43"/>
          <p:cNvSpPr txBox="1">
            <a:spLocks noGrp="1"/>
          </p:cNvSpPr>
          <p:nvPr>
            <p:ph type="subTitle" idx="7"/>
          </p:nvPr>
        </p:nvSpPr>
        <p:spPr>
          <a:xfrm>
            <a:off x="311725" y="3430500"/>
            <a:ext cx="2627100" cy="48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4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a:endParaRPr/>
          </a:p>
        </p:txBody>
      </p:sp>
      <p:sp>
        <p:nvSpPr>
          <p:cNvPr id="346" name="Google Shape;346;p43"/>
          <p:cNvSpPr txBox="1">
            <a:spLocks noGrp="1"/>
          </p:cNvSpPr>
          <p:nvPr>
            <p:ph type="subTitle" idx="8"/>
          </p:nvPr>
        </p:nvSpPr>
        <p:spPr>
          <a:xfrm>
            <a:off x="6205225" y="3430500"/>
            <a:ext cx="2627100" cy="48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4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a:endParaRPr/>
          </a:p>
        </p:txBody>
      </p:sp>
      <p:sp>
        <p:nvSpPr>
          <p:cNvPr id="347" name="Google Shape;347;p43"/>
          <p:cNvSpPr txBox="1">
            <a:spLocks noGrp="1"/>
          </p:cNvSpPr>
          <p:nvPr>
            <p:ph type="subTitle" idx="9"/>
          </p:nvPr>
        </p:nvSpPr>
        <p:spPr>
          <a:xfrm>
            <a:off x="3255250" y="3430500"/>
            <a:ext cx="2627100" cy="48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4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Image only">
  <p:cSld name="CUSTOM_5_1">
    <p:spTree>
      <p:nvGrpSpPr>
        <p:cNvPr id="1" name="Shape 348"/>
        <p:cNvGrpSpPr/>
        <p:nvPr/>
      </p:nvGrpSpPr>
      <p:grpSpPr>
        <a:xfrm>
          <a:off x="0" y="0"/>
          <a:ext cx="0" cy="0"/>
          <a:chOff x="0" y="0"/>
          <a:chExt cx="0" cy="0"/>
        </a:xfrm>
      </p:grpSpPr>
      <p:sp>
        <p:nvSpPr>
          <p:cNvPr id="349" name="Google Shape;349;p44"/>
          <p:cNvSpPr>
            <a:spLocks noGrp="1"/>
          </p:cNvSpPr>
          <p:nvPr>
            <p:ph type="pic" idx="2"/>
          </p:nvPr>
        </p:nvSpPr>
        <p:spPr>
          <a:xfrm>
            <a:off x="311700" y="445025"/>
            <a:ext cx="8520600" cy="4218300"/>
          </a:xfrm>
          <a:prstGeom prst="rect">
            <a:avLst/>
          </a:prstGeom>
          <a:noFill/>
          <a:ln>
            <a:noFill/>
          </a:ln>
        </p:spPr>
      </p:sp>
      <p:sp>
        <p:nvSpPr>
          <p:cNvPr id="350" name="Google Shape;350;p4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Image grid">
  <p:cSld name="CUSTOM_6_1">
    <p:spTree>
      <p:nvGrpSpPr>
        <p:cNvPr id="1" name="Shape 351"/>
        <p:cNvGrpSpPr/>
        <p:nvPr/>
      </p:nvGrpSpPr>
      <p:grpSpPr>
        <a:xfrm>
          <a:off x="0" y="0"/>
          <a:ext cx="0" cy="0"/>
          <a:chOff x="0" y="0"/>
          <a:chExt cx="0" cy="0"/>
        </a:xfrm>
      </p:grpSpPr>
      <p:sp>
        <p:nvSpPr>
          <p:cNvPr id="352" name="Google Shape;352;p4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
        <p:nvSpPr>
          <p:cNvPr id="353" name="Google Shape;353;p45"/>
          <p:cNvSpPr>
            <a:spLocks noGrp="1"/>
          </p:cNvSpPr>
          <p:nvPr>
            <p:ph type="pic" idx="2"/>
          </p:nvPr>
        </p:nvSpPr>
        <p:spPr>
          <a:xfrm>
            <a:off x="3389600" y="118913"/>
            <a:ext cx="1643700" cy="1535100"/>
          </a:xfrm>
          <a:prstGeom prst="rect">
            <a:avLst/>
          </a:prstGeom>
          <a:noFill/>
          <a:ln>
            <a:noFill/>
          </a:ln>
        </p:spPr>
      </p:sp>
      <p:sp>
        <p:nvSpPr>
          <p:cNvPr id="354" name="Google Shape;354;p45"/>
          <p:cNvSpPr>
            <a:spLocks noGrp="1"/>
          </p:cNvSpPr>
          <p:nvPr>
            <p:ph type="pic" idx="3"/>
          </p:nvPr>
        </p:nvSpPr>
        <p:spPr>
          <a:xfrm>
            <a:off x="5195935" y="118913"/>
            <a:ext cx="1643700" cy="1535100"/>
          </a:xfrm>
          <a:prstGeom prst="rect">
            <a:avLst/>
          </a:prstGeom>
          <a:noFill/>
          <a:ln>
            <a:noFill/>
          </a:ln>
        </p:spPr>
      </p:sp>
      <p:sp>
        <p:nvSpPr>
          <p:cNvPr id="355" name="Google Shape;355;p45"/>
          <p:cNvSpPr>
            <a:spLocks noGrp="1"/>
          </p:cNvSpPr>
          <p:nvPr>
            <p:ph type="pic" idx="4"/>
          </p:nvPr>
        </p:nvSpPr>
        <p:spPr>
          <a:xfrm>
            <a:off x="7002270" y="118913"/>
            <a:ext cx="1643700" cy="1535100"/>
          </a:xfrm>
          <a:prstGeom prst="rect">
            <a:avLst/>
          </a:prstGeom>
          <a:noFill/>
          <a:ln>
            <a:noFill/>
          </a:ln>
        </p:spPr>
      </p:sp>
      <p:sp>
        <p:nvSpPr>
          <p:cNvPr id="356" name="Google Shape;356;p45"/>
          <p:cNvSpPr>
            <a:spLocks noGrp="1"/>
          </p:cNvSpPr>
          <p:nvPr>
            <p:ph type="pic" idx="5"/>
          </p:nvPr>
        </p:nvSpPr>
        <p:spPr>
          <a:xfrm>
            <a:off x="3389588" y="1804212"/>
            <a:ext cx="1643700" cy="1535100"/>
          </a:xfrm>
          <a:prstGeom prst="rect">
            <a:avLst/>
          </a:prstGeom>
          <a:noFill/>
          <a:ln>
            <a:noFill/>
          </a:ln>
        </p:spPr>
      </p:sp>
      <p:sp>
        <p:nvSpPr>
          <p:cNvPr id="357" name="Google Shape;357;p45"/>
          <p:cNvSpPr>
            <a:spLocks noGrp="1"/>
          </p:cNvSpPr>
          <p:nvPr>
            <p:ph type="pic" idx="6"/>
          </p:nvPr>
        </p:nvSpPr>
        <p:spPr>
          <a:xfrm>
            <a:off x="5195922" y="1804212"/>
            <a:ext cx="1643700" cy="1535100"/>
          </a:xfrm>
          <a:prstGeom prst="rect">
            <a:avLst/>
          </a:prstGeom>
          <a:noFill/>
          <a:ln>
            <a:noFill/>
          </a:ln>
        </p:spPr>
      </p:sp>
      <p:sp>
        <p:nvSpPr>
          <p:cNvPr id="358" name="Google Shape;358;p45"/>
          <p:cNvSpPr>
            <a:spLocks noGrp="1"/>
          </p:cNvSpPr>
          <p:nvPr>
            <p:ph type="pic" idx="7"/>
          </p:nvPr>
        </p:nvSpPr>
        <p:spPr>
          <a:xfrm>
            <a:off x="7002257" y="1804212"/>
            <a:ext cx="1643700" cy="1535100"/>
          </a:xfrm>
          <a:prstGeom prst="rect">
            <a:avLst/>
          </a:prstGeom>
          <a:noFill/>
          <a:ln>
            <a:noFill/>
          </a:ln>
        </p:spPr>
      </p:sp>
      <p:sp>
        <p:nvSpPr>
          <p:cNvPr id="359" name="Google Shape;359;p45"/>
          <p:cNvSpPr txBox="1">
            <a:spLocks noGrp="1"/>
          </p:cNvSpPr>
          <p:nvPr>
            <p:ph type="title"/>
          </p:nvPr>
        </p:nvSpPr>
        <p:spPr>
          <a:xfrm>
            <a:off x="351550" y="445025"/>
            <a:ext cx="2596800" cy="1706400"/>
          </a:xfrm>
          <a:prstGeom prst="rect">
            <a:avLst/>
          </a:prstGeom>
        </p:spPr>
        <p:txBody>
          <a:bodyPr spcFirstLastPara="1" wrap="square" lIns="91425" tIns="91425" rIns="91425" bIns="91425" anchor="t" anchorCtr="0">
            <a:spAutoFit/>
          </a:bodyPr>
          <a:lstStyle>
            <a:lvl1pPr lvl="0">
              <a:spcBef>
                <a:spcPts val="0"/>
              </a:spcBef>
              <a:spcAft>
                <a:spcPts val="0"/>
              </a:spcAft>
              <a:buSzPts val="4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0" name="Google Shape;360;p45"/>
          <p:cNvSpPr>
            <a:spLocks noGrp="1"/>
          </p:cNvSpPr>
          <p:nvPr>
            <p:ph type="pic" idx="8"/>
          </p:nvPr>
        </p:nvSpPr>
        <p:spPr>
          <a:xfrm>
            <a:off x="3389588" y="3489487"/>
            <a:ext cx="1643700" cy="1535100"/>
          </a:xfrm>
          <a:prstGeom prst="rect">
            <a:avLst/>
          </a:prstGeom>
          <a:noFill/>
          <a:ln>
            <a:noFill/>
          </a:ln>
        </p:spPr>
      </p:sp>
      <p:sp>
        <p:nvSpPr>
          <p:cNvPr id="361" name="Google Shape;361;p45"/>
          <p:cNvSpPr>
            <a:spLocks noGrp="1"/>
          </p:cNvSpPr>
          <p:nvPr>
            <p:ph type="pic" idx="9"/>
          </p:nvPr>
        </p:nvSpPr>
        <p:spPr>
          <a:xfrm>
            <a:off x="5195922" y="3489487"/>
            <a:ext cx="1643700" cy="1535100"/>
          </a:xfrm>
          <a:prstGeom prst="rect">
            <a:avLst/>
          </a:prstGeom>
          <a:noFill/>
          <a:ln>
            <a:noFill/>
          </a:ln>
        </p:spPr>
      </p:sp>
      <p:sp>
        <p:nvSpPr>
          <p:cNvPr id="362" name="Google Shape;362;p45"/>
          <p:cNvSpPr>
            <a:spLocks noGrp="1"/>
          </p:cNvSpPr>
          <p:nvPr>
            <p:ph type="pic" idx="13"/>
          </p:nvPr>
        </p:nvSpPr>
        <p:spPr>
          <a:xfrm>
            <a:off x="7002257" y="3489487"/>
            <a:ext cx="1643700" cy="1535100"/>
          </a:xfrm>
          <a:prstGeom prst="rect">
            <a:avLst/>
          </a:prstGeom>
          <a:noFill/>
          <a:ln>
            <a:noFill/>
          </a:ln>
        </p:spPr>
      </p:sp>
    </p:spTree>
  </p:cSld>
  <p:clrMapOvr>
    <a:masterClrMapping/>
  </p:clrMapOvr>
  <p:extLst>
    <p:ext uri="{DCECCB84-F9BA-43D5-87BE-67443E8EF086}">
      <p15:sldGuideLst xmlns:p15="http://schemas.microsoft.com/office/powerpoint/2012/main">
        <p15:guide id="1" pos="5564">
          <p15:clr>
            <a:srgbClr val="E46962"/>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Main point 1">
  <p:cSld name="CUSTOM_2_1_2">
    <p:spTree>
      <p:nvGrpSpPr>
        <p:cNvPr id="1" name="Shape 363"/>
        <p:cNvGrpSpPr/>
        <p:nvPr/>
      </p:nvGrpSpPr>
      <p:grpSpPr>
        <a:xfrm>
          <a:off x="0" y="0"/>
          <a:ext cx="0" cy="0"/>
          <a:chOff x="0" y="0"/>
          <a:chExt cx="0" cy="0"/>
        </a:xfrm>
      </p:grpSpPr>
      <p:sp>
        <p:nvSpPr>
          <p:cNvPr id="364" name="Google Shape;364;p46"/>
          <p:cNvSpPr txBox="1">
            <a:spLocks noGrp="1"/>
          </p:cNvSpPr>
          <p:nvPr>
            <p:ph type="title"/>
          </p:nvPr>
        </p:nvSpPr>
        <p:spPr>
          <a:xfrm>
            <a:off x="342900" y="457200"/>
            <a:ext cx="8343900" cy="1478400"/>
          </a:xfrm>
          <a:prstGeom prst="rect">
            <a:avLst/>
          </a:prstGeom>
        </p:spPr>
        <p:txBody>
          <a:bodyPr spcFirstLastPara="1" wrap="square" lIns="91425" tIns="91425" rIns="91425" bIns="91425" anchor="t" anchorCtr="0">
            <a:noAutofit/>
          </a:bodyPr>
          <a:lstStyle>
            <a:lvl1pPr lvl="0">
              <a:spcBef>
                <a:spcPts val="0"/>
              </a:spcBef>
              <a:spcAft>
                <a:spcPts val="0"/>
              </a:spcAft>
              <a:buSzPts val="4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365" name="Google Shape;365;p46"/>
          <p:cNvCxnSpPr/>
          <p:nvPr/>
        </p:nvCxnSpPr>
        <p:spPr>
          <a:xfrm>
            <a:off x="342977" y="4568993"/>
            <a:ext cx="8471100" cy="0"/>
          </a:xfrm>
          <a:prstGeom prst="straightConnector1">
            <a:avLst/>
          </a:prstGeom>
          <a:noFill/>
          <a:ln w="9525" cap="flat" cmpd="sng">
            <a:solidFill>
              <a:schemeClr val="dk1"/>
            </a:solidFill>
            <a:prstDash val="solid"/>
            <a:round/>
            <a:headEnd type="none" w="med" len="med"/>
            <a:tailEnd type="none" w="med" len="med"/>
          </a:ln>
        </p:spPr>
      </p:cxnSp>
      <p:cxnSp>
        <p:nvCxnSpPr>
          <p:cNvPr id="366" name="Google Shape;366;p46"/>
          <p:cNvCxnSpPr/>
          <p:nvPr/>
        </p:nvCxnSpPr>
        <p:spPr>
          <a:xfrm>
            <a:off x="342977" y="460693"/>
            <a:ext cx="8471100" cy="0"/>
          </a:xfrm>
          <a:prstGeom prst="straightConnector1">
            <a:avLst/>
          </a:prstGeom>
          <a:noFill/>
          <a:ln w="9525" cap="flat" cmpd="sng">
            <a:solidFill>
              <a:schemeClr val="dk1"/>
            </a:solidFill>
            <a:prstDash val="solid"/>
            <a:round/>
            <a:headEnd type="none" w="med" len="med"/>
            <a:tailEnd type="none" w="med" len="med"/>
          </a:ln>
        </p:spPr>
      </p:cxnSp>
      <p:sp>
        <p:nvSpPr>
          <p:cNvPr id="367" name="Google Shape;367;p46"/>
          <p:cNvSpPr txBox="1">
            <a:spLocks noGrp="1"/>
          </p:cNvSpPr>
          <p:nvPr>
            <p:ph type="sldNum" idx="12"/>
          </p:nvPr>
        </p:nvSpPr>
        <p:spPr>
          <a:xfrm>
            <a:off x="8229600" y="4799170"/>
            <a:ext cx="457200" cy="273900"/>
          </a:xfrm>
          <a:prstGeom prst="rect">
            <a:avLst/>
          </a:prstGeom>
          <a:noFill/>
          <a:ln>
            <a:noFill/>
          </a:ln>
        </p:spPr>
        <p:txBody>
          <a:bodyPr spcFirstLastPara="1" wrap="square" lIns="91425" tIns="91425" rIns="91425" bIns="91425" anchor="ctr" anchorCtr="0">
            <a:noAutofit/>
          </a:bodyPr>
          <a:lstStyle>
            <a:lvl1pPr lvl="0" algn="r">
              <a:buNone/>
              <a:defRPr sz="800">
                <a:latin typeface="IBM Plex Sans"/>
                <a:ea typeface="IBM Plex Sans"/>
                <a:cs typeface="IBM Plex Sans"/>
                <a:sym typeface="IBM Plex Sans"/>
              </a:defRPr>
            </a:lvl1pPr>
            <a:lvl2pPr lvl="1" algn="r">
              <a:buNone/>
              <a:defRPr sz="800">
                <a:latin typeface="IBM Plex Sans"/>
                <a:ea typeface="IBM Plex Sans"/>
                <a:cs typeface="IBM Plex Sans"/>
                <a:sym typeface="IBM Plex Sans"/>
              </a:defRPr>
            </a:lvl2pPr>
            <a:lvl3pPr lvl="2" algn="r">
              <a:buNone/>
              <a:defRPr sz="800">
                <a:latin typeface="IBM Plex Sans"/>
                <a:ea typeface="IBM Plex Sans"/>
                <a:cs typeface="IBM Plex Sans"/>
                <a:sym typeface="IBM Plex Sans"/>
              </a:defRPr>
            </a:lvl3pPr>
            <a:lvl4pPr lvl="3" algn="r">
              <a:buNone/>
              <a:defRPr sz="800">
                <a:latin typeface="IBM Plex Sans"/>
                <a:ea typeface="IBM Plex Sans"/>
                <a:cs typeface="IBM Plex Sans"/>
                <a:sym typeface="IBM Plex Sans"/>
              </a:defRPr>
            </a:lvl4pPr>
            <a:lvl5pPr lvl="4" algn="r">
              <a:buNone/>
              <a:defRPr sz="800">
                <a:latin typeface="IBM Plex Sans"/>
                <a:ea typeface="IBM Plex Sans"/>
                <a:cs typeface="IBM Plex Sans"/>
                <a:sym typeface="IBM Plex Sans"/>
              </a:defRPr>
            </a:lvl5pPr>
            <a:lvl6pPr lvl="5" algn="r">
              <a:buNone/>
              <a:defRPr sz="800">
                <a:latin typeface="IBM Plex Sans"/>
                <a:ea typeface="IBM Plex Sans"/>
                <a:cs typeface="IBM Plex Sans"/>
                <a:sym typeface="IBM Plex Sans"/>
              </a:defRPr>
            </a:lvl6pPr>
            <a:lvl7pPr lvl="6" algn="r">
              <a:buNone/>
              <a:defRPr sz="800">
                <a:latin typeface="IBM Plex Sans"/>
                <a:ea typeface="IBM Plex Sans"/>
                <a:cs typeface="IBM Plex Sans"/>
                <a:sym typeface="IBM Plex Sans"/>
              </a:defRPr>
            </a:lvl7pPr>
            <a:lvl8pPr lvl="7" algn="r">
              <a:buNone/>
              <a:defRPr sz="800">
                <a:latin typeface="IBM Plex Sans"/>
                <a:ea typeface="IBM Plex Sans"/>
                <a:cs typeface="IBM Plex Sans"/>
                <a:sym typeface="IBM Plex Sans"/>
              </a:defRPr>
            </a:lvl8pPr>
            <a:lvl9pPr lvl="8" algn="r">
              <a:buNone/>
              <a:defRPr sz="800">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
              <a:t>‹#›</a:t>
            </a:fld>
            <a:endParaRPr/>
          </a:p>
        </p:txBody>
      </p:sp>
      <p:sp>
        <p:nvSpPr>
          <p:cNvPr id="368" name="Google Shape;368;p46"/>
          <p:cNvSpPr/>
          <p:nvPr/>
        </p:nvSpPr>
        <p:spPr>
          <a:xfrm flipH="1">
            <a:off x="8686802" y="4860600"/>
            <a:ext cx="118500" cy="1185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ros &amp; Cons" type="titleOnly">
  <p:cSld name="TITLE_ONLY">
    <p:bg>
      <p:bgPr>
        <a:solidFill>
          <a:schemeClr val="lt1"/>
        </a:solidFill>
        <a:effectLst/>
      </p:bgPr>
    </p:bg>
    <p:spTree>
      <p:nvGrpSpPr>
        <p:cNvPr id="1" name="Shape 43"/>
        <p:cNvGrpSpPr/>
        <p:nvPr/>
      </p:nvGrpSpPr>
      <p:grpSpPr>
        <a:xfrm>
          <a:off x="0" y="0"/>
          <a:ext cx="0" cy="0"/>
          <a:chOff x="0" y="0"/>
          <a:chExt cx="0" cy="0"/>
        </a:xfrm>
      </p:grpSpPr>
      <p:sp>
        <p:nvSpPr>
          <p:cNvPr id="44" name="Google Shape;44;p6"/>
          <p:cNvSpPr/>
          <p:nvPr/>
        </p:nvSpPr>
        <p:spPr>
          <a:xfrm>
            <a:off x="228600" y="223625"/>
            <a:ext cx="4825200" cy="4437900"/>
          </a:xfrm>
          <a:prstGeom prst="roundRect">
            <a:avLst>
              <a:gd name="adj" fmla="val 9454"/>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5" name="Google Shape;45;p6"/>
          <p:cNvSpPr/>
          <p:nvPr/>
        </p:nvSpPr>
        <p:spPr>
          <a:xfrm>
            <a:off x="5188325" y="223625"/>
            <a:ext cx="3727200" cy="4437900"/>
          </a:xfrm>
          <a:prstGeom prst="roundRect">
            <a:avLst>
              <a:gd name="adj" fmla="val 9454"/>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6" name="Google Shape;46;p6"/>
          <p:cNvSpPr txBox="1">
            <a:spLocks noGrp="1"/>
          </p:cNvSpPr>
          <p:nvPr>
            <p:ph type="title"/>
          </p:nvPr>
        </p:nvSpPr>
        <p:spPr>
          <a:xfrm>
            <a:off x="476409" y="3845757"/>
            <a:ext cx="2638500" cy="8013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4800"/>
              <a:buNone/>
              <a:defRPr>
                <a:solidFill>
                  <a:schemeClr val="lt1"/>
                </a:solidFill>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a:endParaRPr/>
          </a:p>
        </p:txBody>
      </p:sp>
      <p:sp>
        <p:nvSpPr>
          <p:cNvPr id="47" name="Google Shape;47;p6"/>
          <p:cNvSpPr txBox="1">
            <a:spLocks noGrp="1"/>
          </p:cNvSpPr>
          <p:nvPr>
            <p:ph type="title" idx="2"/>
          </p:nvPr>
        </p:nvSpPr>
        <p:spPr>
          <a:xfrm>
            <a:off x="5382375" y="3845757"/>
            <a:ext cx="2110200" cy="6654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4800"/>
              <a:buNone/>
              <a:defRPr>
                <a:solidFill>
                  <a:schemeClr val="lt1"/>
                </a:solidFill>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a:endParaRPr/>
          </a:p>
        </p:txBody>
      </p:sp>
      <p:sp>
        <p:nvSpPr>
          <p:cNvPr id="48" name="Google Shape;48;p6"/>
          <p:cNvSpPr txBox="1">
            <a:spLocks noGrp="1"/>
          </p:cNvSpPr>
          <p:nvPr>
            <p:ph type="body" idx="1"/>
          </p:nvPr>
        </p:nvSpPr>
        <p:spPr>
          <a:xfrm>
            <a:off x="476409" y="392594"/>
            <a:ext cx="4164300" cy="26085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Clr>
                <a:schemeClr val="lt1"/>
              </a:buClr>
              <a:buSzPts val="1800"/>
              <a:buChar char="●"/>
              <a:defRPr sz="1800">
                <a:solidFill>
                  <a:schemeClr val="lt1"/>
                </a:solidFill>
              </a:defRPr>
            </a:lvl1pPr>
            <a:lvl2pPr marL="914400" lvl="1" indent="-342900">
              <a:spcBef>
                <a:spcPts val="0"/>
              </a:spcBef>
              <a:spcAft>
                <a:spcPts val="0"/>
              </a:spcAft>
              <a:buClr>
                <a:schemeClr val="lt1"/>
              </a:buClr>
              <a:buSzPts val="1800"/>
              <a:buChar char="○"/>
              <a:defRPr sz="1800">
                <a:solidFill>
                  <a:schemeClr val="lt1"/>
                </a:solidFill>
              </a:defRPr>
            </a:lvl2pPr>
            <a:lvl3pPr marL="1371600" lvl="2" indent="-342900">
              <a:spcBef>
                <a:spcPts val="0"/>
              </a:spcBef>
              <a:spcAft>
                <a:spcPts val="0"/>
              </a:spcAft>
              <a:buClr>
                <a:schemeClr val="lt1"/>
              </a:buClr>
              <a:buSzPts val="1800"/>
              <a:buChar char="■"/>
              <a:defRPr sz="1800">
                <a:solidFill>
                  <a:schemeClr val="lt1"/>
                </a:solidFill>
              </a:defRPr>
            </a:lvl3pPr>
            <a:lvl4pPr marL="1828800" lvl="3" indent="-342900">
              <a:spcBef>
                <a:spcPts val="0"/>
              </a:spcBef>
              <a:spcAft>
                <a:spcPts val="0"/>
              </a:spcAft>
              <a:buClr>
                <a:schemeClr val="lt1"/>
              </a:buClr>
              <a:buSzPts val="1800"/>
              <a:buChar char="●"/>
              <a:defRPr sz="1800">
                <a:solidFill>
                  <a:schemeClr val="lt1"/>
                </a:solidFill>
              </a:defRPr>
            </a:lvl4pPr>
            <a:lvl5pPr marL="2286000" lvl="4" indent="-342900">
              <a:spcBef>
                <a:spcPts val="0"/>
              </a:spcBef>
              <a:spcAft>
                <a:spcPts val="0"/>
              </a:spcAft>
              <a:buClr>
                <a:schemeClr val="lt1"/>
              </a:buClr>
              <a:buSzPts val="1800"/>
              <a:buChar char="○"/>
              <a:defRPr sz="1800">
                <a:solidFill>
                  <a:schemeClr val="lt1"/>
                </a:solidFill>
              </a:defRPr>
            </a:lvl5pPr>
            <a:lvl6pPr marL="2743200" lvl="5" indent="-342900">
              <a:spcBef>
                <a:spcPts val="0"/>
              </a:spcBef>
              <a:spcAft>
                <a:spcPts val="0"/>
              </a:spcAft>
              <a:buClr>
                <a:schemeClr val="lt1"/>
              </a:buClr>
              <a:buSzPts val="1800"/>
              <a:buChar char="■"/>
              <a:defRPr sz="1800">
                <a:solidFill>
                  <a:schemeClr val="lt1"/>
                </a:solidFill>
              </a:defRPr>
            </a:lvl6pPr>
            <a:lvl7pPr marL="3200400" lvl="6" indent="-342900">
              <a:spcBef>
                <a:spcPts val="0"/>
              </a:spcBef>
              <a:spcAft>
                <a:spcPts val="0"/>
              </a:spcAft>
              <a:buClr>
                <a:schemeClr val="lt1"/>
              </a:buClr>
              <a:buSzPts val="1800"/>
              <a:buChar char="●"/>
              <a:defRPr sz="1800">
                <a:solidFill>
                  <a:schemeClr val="lt1"/>
                </a:solidFill>
              </a:defRPr>
            </a:lvl7pPr>
            <a:lvl8pPr marL="3657600" lvl="7" indent="-342900">
              <a:spcBef>
                <a:spcPts val="0"/>
              </a:spcBef>
              <a:spcAft>
                <a:spcPts val="0"/>
              </a:spcAft>
              <a:buClr>
                <a:schemeClr val="lt1"/>
              </a:buClr>
              <a:buSzPts val="1800"/>
              <a:buChar char="○"/>
              <a:defRPr sz="1800">
                <a:solidFill>
                  <a:schemeClr val="lt1"/>
                </a:solidFill>
              </a:defRPr>
            </a:lvl8pPr>
            <a:lvl9pPr marL="4114800" lvl="8" indent="-342900">
              <a:spcBef>
                <a:spcPts val="0"/>
              </a:spcBef>
              <a:spcAft>
                <a:spcPts val="0"/>
              </a:spcAft>
              <a:buClr>
                <a:schemeClr val="lt1"/>
              </a:buClr>
              <a:buSzPts val="1800"/>
              <a:buChar char="■"/>
              <a:defRPr sz="1800">
                <a:solidFill>
                  <a:schemeClr val="lt1"/>
                </a:solidFill>
              </a:defRPr>
            </a:lvl9pPr>
          </a:lstStyle>
          <a:p>
            <a:endParaRPr/>
          </a:p>
        </p:txBody>
      </p:sp>
      <p:sp>
        <p:nvSpPr>
          <p:cNvPr id="49" name="Google Shape;49;p6"/>
          <p:cNvSpPr txBox="1">
            <a:spLocks noGrp="1"/>
          </p:cNvSpPr>
          <p:nvPr>
            <p:ph type="body" idx="3"/>
          </p:nvPr>
        </p:nvSpPr>
        <p:spPr>
          <a:xfrm>
            <a:off x="5382375" y="392594"/>
            <a:ext cx="3419400" cy="26085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Clr>
                <a:schemeClr val="lt1"/>
              </a:buClr>
              <a:buSzPts val="1800"/>
              <a:buChar char="●"/>
              <a:defRPr sz="1800">
                <a:solidFill>
                  <a:schemeClr val="lt1"/>
                </a:solidFill>
              </a:defRPr>
            </a:lvl1pPr>
            <a:lvl2pPr marL="914400" lvl="1" indent="-342900">
              <a:spcBef>
                <a:spcPts val="0"/>
              </a:spcBef>
              <a:spcAft>
                <a:spcPts val="0"/>
              </a:spcAft>
              <a:buClr>
                <a:schemeClr val="lt1"/>
              </a:buClr>
              <a:buSzPts val="1800"/>
              <a:buChar char="○"/>
              <a:defRPr sz="1800">
                <a:solidFill>
                  <a:schemeClr val="lt1"/>
                </a:solidFill>
              </a:defRPr>
            </a:lvl2pPr>
            <a:lvl3pPr marL="1371600" lvl="2" indent="-342900">
              <a:spcBef>
                <a:spcPts val="0"/>
              </a:spcBef>
              <a:spcAft>
                <a:spcPts val="0"/>
              </a:spcAft>
              <a:buClr>
                <a:schemeClr val="lt1"/>
              </a:buClr>
              <a:buSzPts val="1800"/>
              <a:buChar char="■"/>
              <a:defRPr sz="1800">
                <a:solidFill>
                  <a:schemeClr val="lt1"/>
                </a:solidFill>
              </a:defRPr>
            </a:lvl3pPr>
            <a:lvl4pPr marL="1828800" lvl="3" indent="-342900">
              <a:spcBef>
                <a:spcPts val="0"/>
              </a:spcBef>
              <a:spcAft>
                <a:spcPts val="0"/>
              </a:spcAft>
              <a:buClr>
                <a:schemeClr val="lt1"/>
              </a:buClr>
              <a:buSzPts val="1800"/>
              <a:buChar char="●"/>
              <a:defRPr sz="1800">
                <a:solidFill>
                  <a:schemeClr val="lt1"/>
                </a:solidFill>
              </a:defRPr>
            </a:lvl4pPr>
            <a:lvl5pPr marL="2286000" lvl="4" indent="-342900">
              <a:spcBef>
                <a:spcPts val="0"/>
              </a:spcBef>
              <a:spcAft>
                <a:spcPts val="0"/>
              </a:spcAft>
              <a:buClr>
                <a:schemeClr val="lt1"/>
              </a:buClr>
              <a:buSzPts val="1800"/>
              <a:buChar char="○"/>
              <a:defRPr sz="1800">
                <a:solidFill>
                  <a:schemeClr val="lt1"/>
                </a:solidFill>
              </a:defRPr>
            </a:lvl5pPr>
            <a:lvl6pPr marL="2743200" lvl="5" indent="-342900">
              <a:spcBef>
                <a:spcPts val="0"/>
              </a:spcBef>
              <a:spcAft>
                <a:spcPts val="0"/>
              </a:spcAft>
              <a:buClr>
                <a:schemeClr val="lt1"/>
              </a:buClr>
              <a:buSzPts val="1800"/>
              <a:buChar char="■"/>
              <a:defRPr sz="1800">
                <a:solidFill>
                  <a:schemeClr val="lt1"/>
                </a:solidFill>
              </a:defRPr>
            </a:lvl6pPr>
            <a:lvl7pPr marL="3200400" lvl="6" indent="-342900">
              <a:spcBef>
                <a:spcPts val="0"/>
              </a:spcBef>
              <a:spcAft>
                <a:spcPts val="0"/>
              </a:spcAft>
              <a:buClr>
                <a:schemeClr val="lt1"/>
              </a:buClr>
              <a:buSzPts val="1800"/>
              <a:buChar char="●"/>
              <a:defRPr sz="1800">
                <a:solidFill>
                  <a:schemeClr val="lt1"/>
                </a:solidFill>
              </a:defRPr>
            </a:lvl7pPr>
            <a:lvl8pPr marL="3657600" lvl="7" indent="-342900">
              <a:spcBef>
                <a:spcPts val="0"/>
              </a:spcBef>
              <a:spcAft>
                <a:spcPts val="0"/>
              </a:spcAft>
              <a:buClr>
                <a:schemeClr val="lt1"/>
              </a:buClr>
              <a:buSzPts val="1800"/>
              <a:buChar char="○"/>
              <a:defRPr sz="1800">
                <a:solidFill>
                  <a:schemeClr val="lt1"/>
                </a:solidFill>
              </a:defRPr>
            </a:lvl8pPr>
            <a:lvl9pPr marL="4114800" lvl="8" indent="-342900">
              <a:spcBef>
                <a:spcPts val="0"/>
              </a:spcBef>
              <a:spcAft>
                <a:spcPts val="0"/>
              </a:spcAft>
              <a:buClr>
                <a:schemeClr val="lt1"/>
              </a:buClr>
              <a:buSzPts val="1800"/>
              <a:buChar char="■"/>
              <a:defRPr sz="1800">
                <a:solidFill>
                  <a:schemeClr val="lt1"/>
                </a:solidFill>
              </a:defRPr>
            </a:lvl9pPr>
          </a:lstStyle>
          <a:p>
            <a:endParaRPr/>
          </a:p>
        </p:txBody>
      </p:sp>
      <p:sp>
        <p:nvSpPr>
          <p:cNvPr id="50" name="Google Shape;50;p6"/>
          <p:cNvSpPr/>
          <p:nvPr/>
        </p:nvSpPr>
        <p:spPr>
          <a:xfrm>
            <a:off x="228600" y="4820575"/>
            <a:ext cx="8686800" cy="188700"/>
          </a:xfrm>
          <a:prstGeom prst="roundRect">
            <a:avLst>
              <a:gd name="adj" fmla="val 31123"/>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1" name="Google Shape;51;p6"/>
          <p:cNvSpPr txBox="1">
            <a:spLocks noGrp="1"/>
          </p:cNvSpPr>
          <p:nvPr>
            <p:ph type="subTitle" idx="4"/>
          </p:nvPr>
        </p:nvSpPr>
        <p:spPr>
          <a:xfrm>
            <a:off x="228600" y="4820575"/>
            <a:ext cx="3691500" cy="1887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chemeClr val="lt1"/>
              </a:buClr>
              <a:buSzPts val="800"/>
              <a:buFont typeface="Archivo"/>
              <a:buNone/>
              <a:defRPr sz="800" b="0">
                <a:solidFill>
                  <a:schemeClr val="lt1"/>
                </a:solidFill>
                <a:latin typeface="Archivo"/>
                <a:ea typeface="Archivo"/>
                <a:cs typeface="Archivo"/>
                <a:sym typeface="Archivo"/>
              </a:defRPr>
            </a:lvl1pPr>
            <a:lvl2pPr lvl="1">
              <a:lnSpc>
                <a:spcPct val="100000"/>
              </a:lnSpc>
              <a:spcBef>
                <a:spcPts val="0"/>
              </a:spcBef>
              <a:spcAft>
                <a:spcPts val="0"/>
              </a:spcAft>
              <a:buClr>
                <a:schemeClr val="lt1"/>
              </a:buClr>
              <a:buSzPts val="1400"/>
              <a:buFont typeface="Archivo"/>
              <a:buNone/>
              <a:defRPr>
                <a:solidFill>
                  <a:schemeClr val="lt1"/>
                </a:solidFill>
                <a:latin typeface="Archivo"/>
                <a:ea typeface="Archivo"/>
                <a:cs typeface="Archivo"/>
                <a:sym typeface="Archivo"/>
              </a:defRPr>
            </a:lvl2pPr>
            <a:lvl3pPr lvl="2">
              <a:lnSpc>
                <a:spcPct val="100000"/>
              </a:lnSpc>
              <a:spcBef>
                <a:spcPts val="0"/>
              </a:spcBef>
              <a:spcAft>
                <a:spcPts val="0"/>
              </a:spcAft>
              <a:buClr>
                <a:schemeClr val="lt1"/>
              </a:buClr>
              <a:buSzPts val="1400"/>
              <a:buFont typeface="Archivo"/>
              <a:buNone/>
              <a:defRPr>
                <a:solidFill>
                  <a:schemeClr val="lt1"/>
                </a:solidFill>
                <a:latin typeface="Archivo"/>
                <a:ea typeface="Archivo"/>
                <a:cs typeface="Archivo"/>
                <a:sym typeface="Archivo"/>
              </a:defRPr>
            </a:lvl3pPr>
            <a:lvl4pPr lvl="3">
              <a:lnSpc>
                <a:spcPct val="100000"/>
              </a:lnSpc>
              <a:spcBef>
                <a:spcPts val="0"/>
              </a:spcBef>
              <a:spcAft>
                <a:spcPts val="0"/>
              </a:spcAft>
              <a:buClr>
                <a:schemeClr val="lt1"/>
              </a:buClr>
              <a:buSzPts val="1400"/>
              <a:buFont typeface="Archivo"/>
              <a:buNone/>
              <a:defRPr>
                <a:solidFill>
                  <a:schemeClr val="lt1"/>
                </a:solidFill>
                <a:latin typeface="Archivo"/>
                <a:ea typeface="Archivo"/>
                <a:cs typeface="Archivo"/>
                <a:sym typeface="Archivo"/>
              </a:defRPr>
            </a:lvl4pPr>
            <a:lvl5pPr lvl="4">
              <a:lnSpc>
                <a:spcPct val="100000"/>
              </a:lnSpc>
              <a:spcBef>
                <a:spcPts val="0"/>
              </a:spcBef>
              <a:spcAft>
                <a:spcPts val="0"/>
              </a:spcAft>
              <a:buClr>
                <a:schemeClr val="lt1"/>
              </a:buClr>
              <a:buSzPts val="1400"/>
              <a:buFont typeface="Archivo"/>
              <a:buNone/>
              <a:defRPr>
                <a:solidFill>
                  <a:schemeClr val="lt1"/>
                </a:solidFill>
                <a:latin typeface="Archivo"/>
                <a:ea typeface="Archivo"/>
                <a:cs typeface="Archivo"/>
                <a:sym typeface="Archivo"/>
              </a:defRPr>
            </a:lvl5pPr>
            <a:lvl6pPr lvl="5">
              <a:lnSpc>
                <a:spcPct val="100000"/>
              </a:lnSpc>
              <a:spcBef>
                <a:spcPts val="0"/>
              </a:spcBef>
              <a:spcAft>
                <a:spcPts val="0"/>
              </a:spcAft>
              <a:buClr>
                <a:schemeClr val="lt1"/>
              </a:buClr>
              <a:buSzPts val="1400"/>
              <a:buFont typeface="Archivo"/>
              <a:buNone/>
              <a:defRPr>
                <a:solidFill>
                  <a:schemeClr val="lt1"/>
                </a:solidFill>
                <a:latin typeface="Archivo"/>
                <a:ea typeface="Archivo"/>
                <a:cs typeface="Archivo"/>
                <a:sym typeface="Archivo"/>
              </a:defRPr>
            </a:lvl6pPr>
            <a:lvl7pPr lvl="6">
              <a:lnSpc>
                <a:spcPct val="100000"/>
              </a:lnSpc>
              <a:spcBef>
                <a:spcPts val="0"/>
              </a:spcBef>
              <a:spcAft>
                <a:spcPts val="0"/>
              </a:spcAft>
              <a:buClr>
                <a:schemeClr val="lt1"/>
              </a:buClr>
              <a:buSzPts val="1400"/>
              <a:buFont typeface="Archivo"/>
              <a:buNone/>
              <a:defRPr>
                <a:solidFill>
                  <a:schemeClr val="lt1"/>
                </a:solidFill>
                <a:latin typeface="Archivo"/>
                <a:ea typeface="Archivo"/>
                <a:cs typeface="Archivo"/>
                <a:sym typeface="Archivo"/>
              </a:defRPr>
            </a:lvl7pPr>
            <a:lvl8pPr lvl="7">
              <a:lnSpc>
                <a:spcPct val="100000"/>
              </a:lnSpc>
              <a:spcBef>
                <a:spcPts val="0"/>
              </a:spcBef>
              <a:spcAft>
                <a:spcPts val="0"/>
              </a:spcAft>
              <a:buClr>
                <a:schemeClr val="lt1"/>
              </a:buClr>
              <a:buSzPts val="1400"/>
              <a:buFont typeface="Archivo"/>
              <a:buNone/>
              <a:defRPr>
                <a:solidFill>
                  <a:schemeClr val="lt1"/>
                </a:solidFill>
                <a:latin typeface="Archivo"/>
                <a:ea typeface="Archivo"/>
                <a:cs typeface="Archivo"/>
                <a:sym typeface="Archivo"/>
              </a:defRPr>
            </a:lvl8pPr>
            <a:lvl9pPr lvl="8">
              <a:lnSpc>
                <a:spcPct val="100000"/>
              </a:lnSpc>
              <a:spcBef>
                <a:spcPts val="0"/>
              </a:spcBef>
              <a:spcAft>
                <a:spcPts val="0"/>
              </a:spcAft>
              <a:buClr>
                <a:schemeClr val="lt1"/>
              </a:buClr>
              <a:buSzPts val="1400"/>
              <a:buFont typeface="Archivo"/>
              <a:buNone/>
              <a:defRPr>
                <a:solidFill>
                  <a:schemeClr val="lt1"/>
                </a:solidFill>
                <a:latin typeface="Archivo"/>
                <a:ea typeface="Archivo"/>
                <a:cs typeface="Archivo"/>
                <a:sym typeface="Archivo"/>
              </a:defRPr>
            </a:lvl9pPr>
          </a:lstStyle>
          <a:p>
            <a:endParaRPr/>
          </a:p>
        </p:txBody>
      </p:sp>
      <p:sp>
        <p:nvSpPr>
          <p:cNvPr id="52" name="Google Shape;52;p6"/>
          <p:cNvSpPr txBox="1"/>
          <p:nvPr/>
        </p:nvSpPr>
        <p:spPr>
          <a:xfrm>
            <a:off x="8087300" y="4820575"/>
            <a:ext cx="828000" cy="188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solidFill>
                  <a:schemeClr val="lt1"/>
                </a:solidFill>
                <a:latin typeface="Archivo"/>
                <a:ea typeface="Archivo"/>
                <a:cs typeface="Archivo"/>
                <a:sym typeface="Archivo"/>
              </a:rPr>
              <a:t>‹#›</a:t>
            </a:fld>
            <a:endParaRPr sz="800">
              <a:solidFill>
                <a:schemeClr val="lt1"/>
              </a:solidFill>
              <a:latin typeface="Archivo"/>
              <a:ea typeface="Archivo"/>
              <a:cs typeface="Archivo"/>
              <a:sym typeface="Archivo"/>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rketing Strategy">
  <p:cSld name="ONE_COLUMN_TEXT">
    <p:bg>
      <p:bgPr>
        <a:solidFill>
          <a:schemeClr val="lt1"/>
        </a:solidFill>
        <a:effectLst/>
      </p:bgPr>
    </p:bg>
    <p:spTree>
      <p:nvGrpSpPr>
        <p:cNvPr id="1" name="Shape 53"/>
        <p:cNvGrpSpPr/>
        <p:nvPr/>
      </p:nvGrpSpPr>
      <p:grpSpPr>
        <a:xfrm>
          <a:off x="0" y="0"/>
          <a:ext cx="0" cy="0"/>
          <a:chOff x="0" y="0"/>
          <a:chExt cx="0" cy="0"/>
        </a:xfrm>
      </p:grpSpPr>
      <p:sp>
        <p:nvSpPr>
          <p:cNvPr id="54" name="Google Shape;54;p7"/>
          <p:cNvSpPr/>
          <p:nvPr/>
        </p:nvSpPr>
        <p:spPr>
          <a:xfrm>
            <a:off x="228600" y="223625"/>
            <a:ext cx="4238100" cy="4423500"/>
          </a:xfrm>
          <a:prstGeom prst="roundRect">
            <a:avLst>
              <a:gd name="adj" fmla="val 5974"/>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5" name="Google Shape;55;p7"/>
          <p:cNvSpPr/>
          <p:nvPr/>
        </p:nvSpPr>
        <p:spPr>
          <a:xfrm>
            <a:off x="4636327" y="223652"/>
            <a:ext cx="4279200" cy="915900"/>
          </a:xfrm>
          <a:prstGeom prst="roundRect">
            <a:avLst>
              <a:gd name="adj" fmla="val 19759"/>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6" name="Google Shape;56;p7"/>
          <p:cNvSpPr/>
          <p:nvPr/>
        </p:nvSpPr>
        <p:spPr>
          <a:xfrm>
            <a:off x="4636325" y="1307410"/>
            <a:ext cx="4279200" cy="2371800"/>
          </a:xfrm>
          <a:prstGeom prst="roundRect">
            <a:avLst>
              <a:gd name="adj" fmla="val 11988"/>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7" name="Google Shape;57;p7"/>
          <p:cNvSpPr/>
          <p:nvPr/>
        </p:nvSpPr>
        <p:spPr>
          <a:xfrm>
            <a:off x="4636327" y="3846769"/>
            <a:ext cx="4279200" cy="800400"/>
          </a:xfrm>
          <a:prstGeom prst="roundRect">
            <a:avLst>
              <a:gd name="adj" fmla="val 19759"/>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8" name="Google Shape;58;p7"/>
          <p:cNvSpPr txBox="1">
            <a:spLocks noGrp="1"/>
          </p:cNvSpPr>
          <p:nvPr>
            <p:ph type="title"/>
          </p:nvPr>
        </p:nvSpPr>
        <p:spPr>
          <a:xfrm>
            <a:off x="299276" y="3595975"/>
            <a:ext cx="3630000" cy="9159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4800"/>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7"/>
          <p:cNvSpPr/>
          <p:nvPr/>
        </p:nvSpPr>
        <p:spPr>
          <a:xfrm>
            <a:off x="228600" y="4820575"/>
            <a:ext cx="8686800" cy="188700"/>
          </a:xfrm>
          <a:prstGeom prst="roundRect">
            <a:avLst>
              <a:gd name="adj" fmla="val 31123"/>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0" name="Google Shape;60;p7"/>
          <p:cNvSpPr txBox="1">
            <a:spLocks noGrp="1"/>
          </p:cNvSpPr>
          <p:nvPr>
            <p:ph type="subTitle" idx="1"/>
          </p:nvPr>
        </p:nvSpPr>
        <p:spPr>
          <a:xfrm>
            <a:off x="228600" y="4820575"/>
            <a:ext cx="3691500" cy="1887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chemeClr val="lt1"/>
              </a:buClr>
              <a:buSzPts val="800"/>
              <a:buFont typeface="Archivo"/>
              <a:buNone/>
              <a:defRPr sz="800" b="0">
                <a:solidFill>
                  <a:schemeClr val="lt1"/>
                </a:solidFill>
                <a:latin typeface="Archivo"/>
                <a:ea typeface="Archivo"/>
                <a:cs typeface="Archivo"/>
                <a:sym typeface="Archivo"/>
              </a:defRPr>
            </a:lvl1pPr>
            <a:lvl2pPr lvl="1">
              <a:spcBef>
                <a:spcPts val="0"/>
              </a:spcBef>
              <a:spcAft>
                <a:spcPts val="0"/>
              </a:spcAft>
              <a:buClr>
                <a:schemeClr val="lt1"/>
              </a:buClr>
              <a:buSzPts val="1400"/>
              <a:buFont typeface="Archivo"/>
              <a:buNone/>
              <a:defRPr>
                <a:solidFill>
                  <a:schemeClr val="lt1"/>
                </a:solidFill>
                <a:latin typeface="Archivo"/>
                <a:ea typeface="Archivo"/>
                <a:cs typeface="Archivo"/>
                <a:sym typeface="Archivo"/>
              </a:defRPr>
            </a:lvl2pPr>
            <a:lvl3pPr lvl="2">
              <a:spcBef>
                <a:spcPts val="0"/>
              </a:spcBef>
              <a:spcAft>
                <a:spcPts val="0"/>
              </a:spcAft>
              <a:buClr>
                <a:schemeClr val="lt1"/>
              </a:buClr>
              <a:buSzPts val="1400"/>
              <a:buFont typeface="Archivo"/>
              <a:buNone/>
              <a:defRPr>
                <a:solidFill>
                  <a:schemeClr val="lt1"/>
                </a:solidFill>
                <a:latin typeface="Archivo"/>
                <a:ea typeface="Archivo"/>
                <a:cs typeface="Archivo"/>
                <a:sym typeface="Archivo"/>
              </a:defRPr>
            </a:lvl3pPr>
            <a:lvl4pPr lvl="3">
              <a:spcBef>
                <a:spcPts val="0"/>
              </a:spcBef>
              <a:spcAft>
                <a:spcPts val="0"/>
              </a:spcAft>
              <a:buClr>
                <a:schemeClr val="lt1"/>
              </a:buClr>
              <a:buSzPts val="1400"/>
              <a:buFont typeface="Archivo"/>
              <a:buNone/>
              <a:defRPr>
                <a:solidFill>
                  <a:schemeClr val="lt1"/>
                </a:solidFill>
                <a:latin typeface="Archivo"/>
                <a:ea typeface="Archivo"/>
                <a:cs typeface="Archivo"/>
                <a:sym typeface="Archivo"/>
              </a:defRPr>
            </a:lvl4pPr>
            <a:lvl5pPr lvl="4">
              <a:spcBef>
                <a:spcPts val="0"/>
              </a:spcBef>
              <a:spcAft>
                <a:spcPts val="0"/>
              </a:spcAft>
              <a:buClr>
                <a:schemeClr val="lt1"/>
              </a:buClr>
              <a:buSzPts val="1400"/>
              <a:buFont typeface="Archivo"/>
              <a:buNone/>
              <a:defRPr>
                <a:solidFill>
                  <a:schemeClr val="lt1"/>
                </a:solidFill>
                <a:latin typeface="Archivo"/>
                <a:ea typeface="Archivo"/>
                <a:cs typeface="Archivo"/>
                <a:sym typeface="Archivo"/>
              </a:defRPr>
            </a:lvl5pPr>
            <a:lvl6pPr lvl="5">
              <a:spcBef>
                <a:spcPts val="0"/>
              </a:spcBef>
              <a:spcAft>
                <a:spcPts val="0"/>
              </a:spcAft>
              <a:buClr>
                <a:schemeClr val="lt1"/>
              </a:buClr>
              <a:buSzPts val="1400"/>
              <a:buFont typeface="Archivo"/>
              <a:buNone/>
              <a:defRPr>
                <a:solidFill>
                  <a:schemeClr val="lt1"/>
                </a:solidFill>
                <a:latin typeface="Archivo"/>
                <a:ea typeface="Archivo"/>
                <a:cs typeface="Archivo"/>
                <a:sym typeface="Archivo"/>
              </a:defRPr>
            </a:lvl6pPr>
            <a:lvl7pPr lvl="6">
              <a:spcBef>
                <a:spcPts val="0"/>
              </a:spcBef>
              <a:spcAft>
                <a:spcPts val="0"/>
              </a:spcAft>
              <a:buClr>
                <a:schemeClr val="lt1"/>
              </a:buClr>
              <a:buSzPts val="1400"/>
              <a:buFont typeface="Archivo"/>
              <a:buNone/>
              <a:defRPr>
                <a:solidFill>
                  <a:schemeClr val="lt1"/>
                </a:solidFill>
                <a:latin typeface="Archivo"/>
                <a:ea typeface="Archivo"/>
                <a:cs typeface="Archivo"/>
                <a:sym typeface="Archivo"/>
              </a:defRPr>
            </a:lvl7pPr>
            <a:lvl8pPr lvl="7">
              <a:spcBef>
                <a:spcPts val="0"/>
              </a:spcBef>
              <a:spcAft>
                <a:spcPts val="0"/>
              </a:spcAft>
              <a:buClr>
                <a:schemeClr val="lt1"/>
              </a:buClr>
              <a:buSzPts val="1400"/>
              <a:buFont typeface="Archivo"/>
              <a:buNone/>
              <a:defRPr>
                <a:solidFill>
                  <a:schemeClr val="lt1"/>
                </a:solidFill>
                <a:latin typeface="Archivo"/>
                <a:ea typeface="Archivo"/>
                <a:cs typeface="Archivo"/>
                <a:sym typeface="Archivo"/>
              </a:defRPr>
            </a:lvl8pPr>
            <a:lvl9pPr lvl="8">
              <a:spcBef>
                <a:spcPts val="0"/>
              </a:spcBef>
              <a:spcAft>
                <a:spcPts val="0"/>
              </a:spcAft>
              <a:buClr>
                <a:schemeClr val="lt1"/>
              </a:buClr>
              <a:buSzPts val="1400"/>
              <a:buFont typeface="Archivo"/>
              <a:buNone/>
              <a:defRPr>
                <a:solidFill>
                  <a:schemeClr val="lt1"/>
                </a:solidFill>
                <a:latin typeface="Archivo"/>
                <a:ea typeface="Archivo"/>
                <a:cs typeface="Archivo"/>
                <a:sym typeface="Archivo"/>
              </a:defRPr>
            </a:lvl9pPr>
          </a:lstStyle>
          <a:p>
            <a:endParaRPr/>
          </a:p>
        </p:txBody>
      </p:sp>
      <p:sp>
        <p:nvSpPr>
          <p:cNvPr id="61" name="Google Shape;61;p7"/>
          <p:cNvSpPr txBox="1">
            <a:spLocks noGrp="1"/>
          </p:cNvSpPr>
          <p:nvPr>
            <p:ph type="subTitle" idx="2"/>
          </p:nvPr>
        </p:nvSpPr>
        <p:spPr>
          <a:xfrm>
            <a:off x="4762500" y="210875"/>
            <a:ext cx="586800" cy="9159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1800"/>
              <a:buNone/>
              <a:defRPr sz="1800">
                <a:solidFill>
                  <a:schemeClr val="lt1"/>
                </a:solidFill>
              </a:defRPr>
            </a:lvl1pPr>
            <a:lvl2pPr lvl="1">
              <a:spcBef>
                <a:spcPts val="0"/>
              </a:spcBef>
              <a:spcAft>
                <a:spcPts val="0"/>
              </a:spcAft>
              <a:buClr>
                <a:schemeClr val="lt1"/>
              </a:buClr>
              <a:buSzPts val="1800"/>
              <a:buFont typeface="Darker Grotesque"/>
              <a:buNone/>
              <a:defRPr sz="1800">
                <a:solidFill>
                  <a:schemeClr val="lt1"/>
                </a:solidFill>
              </a:defRPr>
            </a:lvl2pPr>
            <a:lvl3pPr lvl="2">
              <a:spcBef>
                <a:spcPts val="0"/>
              </a:spcBef>
              <a:spcAft>
                <a:spcPts val="0"/>
              </a:spcAft>
              <a:buClr>
                <a:schemeClr val="lt1"/>
              </a:buClr>
              <a:buSzPts val="1800"/>
              <a:buFont typeface="Darker Grotesque"/>
              <a:buNone/>
              <a:defRPr sz="1800">
                <a:solidFill>
                  <a:schemeClr val="lt1"/>
                </a:solidFill>
              </a:defRPr>
            </a:lvl3pPr>
            <a:lvl4pPr lvl="3">
              <a:spcBef>
                <a:spcPts val="0"/>
              </a:spcBef>
              <a:spcAft>
                <a:spcPts val="0"/>
              </a:spcAft>
              <a:buClr>
                <a:schemeClr val="lt1"/>
              </a:buClr>
              <a:buSzPts val="1800"/>
              <a:buFont typeface="Darker Grotesque"/>
              <a:buNone/>
              <a:defRPr sz="1800">
                <a:solidFill>
                  <a:schemeClr val="lt1"/>
                </a:solidFill>
              </a:defRPr>
            </a:lvl4pPr>
            <a:lvl5pPr lvl="4">
              <a:spcBef>
                <a:spcPts val="0"/>
              </a:spcBef>
              <a:spcAft>
                <a:spcPts val="0"/>
              </a:spcAft>
              <a:buClr>
                <a:schemeClr val="lt1"/>
              </a:buClr>
              <a:buSzPts val="1800"/>
              <a:buFont typeface="Darker Grotesque"/>
              <a:buNone/>
              <a:defRPr sz="1800">
                <a:solidFill>
                  <a:schemeClr val="lt1"/>
                </a:solidFill>
              </a:defRPr>
            </a:lvl5pPr>
            <a:lvl6pPr lvl="5">
              <a:spcBef>
                <a:spcPts val="0"/>
              </a:spcBef>
              <a:spcAft>
                <a:spcPts val="0"/>
              </a:spcAft>
              <a:buClr>
                <a:schemeClr val="lt1"/>
              </a:buClr>
              <a:buSzPts val="1800"/>
              <a:buFont typeface="Darker Grotesque"/>
              <a:buNone/>
              <a:defRPr sz="1800">
                <a:solidFill>
                  <a:schemeClr val="lt1"/>
                </a:solidFill>
              </a:defRPr>
            </a:lvl6pPr>
            <a:lvl7pPr lvl="6">
              <a:spcBef>
                <a:spcPts val="0"/>
              </a:spcBef>
              <a:spcAft>
                <a:spcPts val="0"/>
              </a:spcAft>
              <a:buClr>
                <a:schemeClr val="lt1"/>
              </a:buClr>
              <a:buSzPts val="1800"/>
              <a:buFont typeface="Darker Grotesque"/>
              <a:buNone/>
              <a:defRPr sz="1800">
                <a:solidFill>
                  <a:schemeClr val="lt1"/>
                </a:solidFill>
              </a:defRPr>
            </a:lvl7pPr>
            <a:lvl8pPr lvl="7">
              <a:spcBef>
                <a:spcPts val="0"/>
              </a:spcBef>
              <a:spcAft>
                <a:spcPts val="0"/>
              </a:spcAft>
              <a:buClr>
                <a:schemeClr val="lt1"/>
              </a:buClr>
              <a:buSzPts val="1800"/>
              <a:buFont typeface="Darker Grotesque"/>
              <a:buNone/>
              <a:defRPr sz="1800">
                <a:solidFill>
                  <a:schemeClr val="lt1"/>
                </a:solidFill>
              </a:defRPr>
            </a:lvl8pPr>
            <a:lvl9pPr lvl="8">
              <a:spcBef>
                <a:spcPts val="0"/>
              </a:spcBef>
              <a:spcAft>
                <a:spcPts val="0"/>
              </a:spcAft>
              <a:buClr>
                <a:schemeClr val="lt1"/>
              </a:buClr>
              <a:buSzPts val="1800"/>
              <a:buFont typeface="Darker Grotesque"/>
              <a:buNone/>
              <a:defRPr sz="1800">
                <a:solidFill>
                  <a:schemeClr val="lt1"/>
                </a:solidFill>
              </a:defRPr>
            </a:lvl9pPr>
          </a:lstStyle>
          <a:p>
            <a:endParaRPr/>
          </a:p>
        </p:txBody>
      </p:sp>
      <p:sp>
        <p:nvSpPr>
          <p:cNvPr id="62" name="Google Shape;62;p7"/>
          <p:cNvSpPr txBox="1">
            <a:spLocks noGrp="1"/>
          </p:cNvSpPr>
          <p:nvPr>
            <p:ph type="subTitle" idx="3"/>
          </p:nvPr>
        </p:nvSpPr>
        <p:spPr>
          <a:xfrm>
            <a:off x="4762500" y="1307425"/>
            <a:ext cx="586800" cy="2371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1800"/>
              <a:buNone/>
              <a:defRPr sz="1800">
                <a:solidFill>
                  <a:schemeClr val="lt1"/>
                </a:solidFill>
              </a:defRPr>
            </a:lvl1pPr>
            <a:lvl2pPr lvl="1">
              <a:spcBef>
                <a:spcPts val="0"/>
              </a:spcBef>
              <a:spcAft>
                <a:spcPts val="0"/>
              </a:spcAft>
              <a:buClr>
                <a:schemeClr val="lt1"/>
              </a:buClr>
              <a:buSzPts val="1800"/>
              <a:buFont typeface="Darker Grotesque"/>
              <a:buNone/>
              <a:defRPr sz="1800">
                <a:solidFill>
                  <a:schemeClr val="lt1"/>
                </a:solidFill>
              </a:defRPr>
            </a:lvl2pPr>
            <a:lvl3pPr lvl="2">
              <a:spcBef>
                <a:spcPts val="0"/>
              </a:spcBef>
              <a:spcAft>
                <a:spcPts val="0"/>
              </a:spcAft>
              <a:buClr>
                <a:schemeClr val="lt1"/>
              </a:buClr>
              <a:buSzPts val="1800"/>
              <a:buFont typeface="Darker Grotesque"/>
              <a:buNone/>
              <a:defRPr sz="1800">
                <a:solidFill>
                  <a:schemeClr val="lt1"/>
                </a:solidFill>
              </a:defRPr>
            </a:lvl3pPr>
            <a:lvl4pPr lvl="3">
              <a:spcBef>
                <a:spcPts val="0"/>
              </a:spcBef>
              <a:spcAft>
                <a:spcPts val="0"/>
              </a:spcAft>
              <a:buClr>
                <a:schemeClr val="lt1"/>
              </a:buClr>
              <a:buSzPts val="1800"/>
              <a:buFont typeface="Darker Grotesque"/>
              <a:buNone/>
              <a:defRPr sz="1800">
                <a:solidFill>
                  <a:schemeClr val="lt1"/>
                </a:solidFill>
              </a:defRPr>
            </a:lvl4pPr>
            <a:lvl5pPr lvl="4">
              <a:spcBef>
                <a:spcPts val="0"/>
              </a:spcBef>
              <a:spcAft>
                <a:spcPts val="0"/>
              </a:spcAft>
              <a:buClr>
                <a:schemeClr val="lt1"/>
              </a:buClr>
              <a:buSzPts val="1800"/>
              <a:buFont typeface="Darker Grotesque"/>
              <a:buNone/>
              <a:defRPr sz="1800">
                <a:solidFill>
                  <a:schemeClr val="lt1"/>
                </a:solidFill>
              </a:defRPr>
            </a:lvl5pPr>
            <a:lvl6pPr lvl="5">
              <a:spcBef>
                <a:spcPts val="0"/>
              </a:spcBef>
              <a:spcAft>
                <a:spcPts val="0"/>
              </a:spcAft>
              <a:buClr>
                <a:schemeClr val="lt1"/>
              </a:buClr>
              <a:buSzPts val="1800"/>
              <a:buFont typeface="Darker Grotesque"/>
              <a:buNone/>
              <a:defRPr sz="1800">
                <a:solidFill>
                  <a:schemeClr val="lt1"/>
                </a:solidFill>
              </a:defRPr>
            </a:lvl6pPr>
            <a:lvl7pPr lvl="6">
              <a:spcBef>
                <a:spcPts val="0"/>
              </a:spcBef>
              <a:spcAft>
                <a:spcPts val="0"/>
              </a:spcAft>
              <a:buClr>
                <a:schemeClr val="lt1"/>
              </a:buClr>
              <a:buSzPts val="1800"/>
              <a:buFont typeface="Darker Grotesque"/>
              <a:buNone/>
              <a:defRPr sz="1800">
                <a:solidFill>
                  <a:schemeClr val="lt1"/>
                </a:solidFill>
              </a:defRPr>
            </a:lvl7pPr>
            <a:lvl8pPr lvl="7">
              <a:spcBef>
                <a:spcPts val="0"/>
              </a:spcBef>
              <a:spcAft>
                <a:spcPts val="0"/>
              </a:spcAft>
              <a:buClr>
                <a:schemeClr val="lt1"/>
              </a:buClr>
              <a:buSzPts val="1800"/>
              <a:buFont typeface="Darker Grotesque"/>
              <a:buNone/>
              <a:defRPr sz="1800">
                <a:solidFill>
                  <a:schemeClr val="lt1"/>
                </a:solidFill>
              </a:defRPr>
            </a:lvl8pPr>
            <a:lvl9pPr lvl="8">
              <a:spcBef>
                <a:spcPts val="0"/>
              </a:spcBef>
              <a:spcAft>
                <a:spcPts val="0"/>
              </a:spcAft>
              <a:buClr>
                <a:schemeClr val="lt1"/>
              </a:buClr>
              <a:buSzPts val="1800"/>
              <a:buFont typeface="Darker Grotesque"/>
              <a:buNone/>
              <a:defRPr sz="1800">
                <a:solidFill>
                  <a:schemeClr val="lt1"/>
                </a:solidFill>
              </a:defRPr>
            </a:lvl9pPr>
          </a:lstStyle>
          <a:p>
            <a:endParaRPr/>
          </a:p>
        </p:txBody>
      </p:sp>
      <p:sp>
        <p:nvSpPr>
          <p:cNvPr id="63" name="Google Shape;63;p7"/>
          <p:cNvSpPr txBox="1">
            <a:spLocks noGrp="1"/>
          </p:cNvSpPr>
          <p:nvPr>
            <p:ph type="subTitle" idx="4"/>
          </p:nvPr>
        </p:nvSpPr>
        <p:spPr>
          <a:xfrm>
            <a:off x="4762500" y="3846775"/>
            <a:ext cx="586800" cy="8004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1800"/>
              <a:buNone/>
              <a:defRPr sz="1800">
                <a:solidFill>
                  <a:schemeClr val="lt1"/>
                </a:solidFill>
              </a:defRPr>
            </a:lvl1pPr>
            <a:lvl2pPr lvl="1">
              <a:spcBef>
                <a:spcPts val="0"/>
              </a:spcBef>
              <a:spcAft>
                <a:spcPts val="0"/>
              </a:spcAft>
              <a:buClr>
                <a:schemeClr val="lt1"/>
              </a:buClr>
              <a:buSzPts val="1800"/>
              <a:buFont typeface="Darker Grotesque"/>
              <a:buNone/>
              <a:defRPr sz="1800">
                <a:solidFill>
                  <a:schemeClr val="lt1"/>
                </a:solidFill>
              </a:defRPr>
            </a:lvl2pPr>
            <a:lvl3pPr lvl="2">
              <a:spcBef>
                <a:spcPts val="0"/>
              </a:spcBef>
              <a:spcAft>
                <a:spcPts val="0"/>
              </a:spcAft>
              <a:buClr>
                <a:schemeClr val="lt1"/>
              </a:buClr>
              <a:buSzPts val="1800"/>
              <a:buFont typeface="Darker Grotesque"/>
              <a:buNone/>
              <a:defRPr sz="1800">
                <a:solidFill>
                  <a:schemeClr val="lt1"/>
                </a:solidFill>
              </a:defRPr>
            </a:lvl3pPr>
            <a:lvl4pPr lvl="3">
              <a:spcBef>
                <a:spcPts val="0"/>
              </a:spcBef>
              <a:spcAft>
                <a:spcPts val="0"/>
              </a:spcAft>
              <a:buClr>
                <a:schemeClr val="lt1"/>
              </a:buClr>
              <a:buSzPts val="1800"/>
              <a:buFont typeface="Darker Grotesque"/>
              <a:buNone/>
              <a:defRPr sz="1800">
                <a:solidFill>
                  <a:schemeClr val="lt1"/>
                </a:solidFill>
              </a:defRPr>
            </a:lvl4pPr>
            <a:lvl5pPr lvl="4">
              <a:spcBef>
                <a:spcPts val="0"/>
              </a:spcBef>
              <a:spcAft>
                <a:spcPts val="0"/>
              </a:spcAft>
              <a:buClr>
                <a:schemeClr val="lt1"/>
              </a:buClr>
              <a:buSzPts val="1800"/>
              <a:buFont typeface="Darker Grotesque"/>
              <a:buNone/>
              <a:defRPr sz="1800">
                <a:solidFill>
                  <a:schemeClr val="lt1"/>
                </a:solidFill>
              </a:defRPr>
            </a:lvl5pPr>
            <a:lvl6pPr lvl="5">
              <a:spcBef>
                <a:spcPts val="0"/>
              </a:spcBef>
              <a:spcAft>
                <a:spcPts val="0"/>
              </a:spcAft>
              <a:buClr>
                <a:schemeClr val="lt1"/>
              </a:buClr>
              <a:buSzPts val="1800"/>
              <a:buFont typeface="Darker Grotesque"/>
              <a:buNone/>
              <a:defRPr sz="1800">
                <a:solidFill>
                  <a:schemeClr val="lt1"/>
                </a:solidFill>
              </a:defRPr>
            </a:lvl6pPr>
            <a:lvl7pPr lvl="6">
              <a:spcBef>
                <a:spcPts val="0"/>
              </a:spcBef>
              <a:spcAft>
                <a:spcPts val="0"/>
              </a:spcAft>
              <a:buClr>
                <a:schemeClr val="lt1"/>
              </a:buClr>
              <a:buSzPts val="1800"/>
              <a:buFont typeface="Darker Grotesque"/>
              <a:buNone/>
              <a:defRPr sz="1800">
                <a:solidFill>
                  <a:schemeClr val="lt1"/>
                </a:solidFill>
              </a:defRPr>
            </a:lvl7pPr>
            <a:lvl8pPr lvl="7">
              <a:spcBef>
                <a:spcPts val="0"/>
              </a:spcBef>
              <a:spcAft>
                <a:spcPts val="0"/>
              </a:spcAft>
              <a:buClr>
                <a:schemeClr val="lt1"/>
              </a:buClr>
              <a:buSzPts val="1800"/>
              <a:buFont typeface="Darker Grotesque"/>
              <a:buNone/>
              <a:defRPr sz="1800">
                <a:solidFill>
                  <a:schemeClr val="lt1"/>
                </a:solidFill>
              </a:defRPr>
            </a:lvl8pPr>
            <a:lvl9pPr lvl="8">
              <a:spcBef>
                <a:spcPts val="0"/>
              </a:spcBef>
              <a:spcAft>
                <a:spcPts val="0"/>
              </a:spcAft>
              <a:buClr>
                <a:schemeClr val="lt1"/>
              </a:buClr>
              <a:buSzPts val="1800"/>
              <a:buFont typeface="Darker Grotesque"/>
              <a:buNone/>
              <a:defRPr sz="1800">
                <a:solidFill>
                  <a:schemeClr val="lt1"/>
                </a:solidFill>
              </a:defRPr>
            </a:lvl9pPr>
          </a:lstStyle>
          <a:p>
            <a:endParaRPr/>
          </a:p>
        </p:txBody>
      </p:sp>
      <p:sp>
        <p:nvSpPr>
          <p:cNvPr id="64" name="Google Shape;64;p7"/>
          <p:cNvSpPr txBox="1">
            <a:spLocks noGrp="1"/>
          </p:cNvSpPr>
          <p:nvPr>
            <p:ph type="body" idx="5"/>
          </p:nvPr>
        </p:nvSpPr>
        <p:spPr>
          <a:xfrm>
            <a:off x="5922019" y="223650"/>
            <a:ext cx="2922300" cy="915900"/>
          </a:xfrm>
          <a:prstGeom prst="rect">
            <a:avLst/>
          </a:prstGeom>
        </p:spPr>
        <p:txBody>
          <a:bodyPr spcFirstLastPara="1" wrap="square" lIns="91425" tIns="91425" rIns="91425" bIns="91425" anchor="ctr" anchorCtr="0">
            <a:noAutofit/>
          </a:bodyPr>
          <a:lstStyle>
            <a:lvl1pPr marL="457200" lvl="0" indent="-292100">
              <a:spcBef>
                <a:spcPts val="0"/>
              </a:spcBef>
              <a:spcAft>
                <a:spcPts val="0"/>
              </a:spcAft>
              <a:buClr>
                <a:schemeClr val="lt1"/>
              </a:buClr>
              <a:buSzPts val="1000"/>
              <a:buChar char="●"/>
              <a:defRPr>
                <a:solidFill>
                  <a:schemeClr val="lt1"/>
                </a:solidFill>
              </a:defRPr>
            </a:lvl1pPr>
            <a:lvl2pPr marL="914400" lvl="1" indent="-292100">
              <a:spcBef>
                <a:spcPts val="0"/>
              </a:spcBef>
              <a:spcAft>
                <a:spcPts val="0"/>
              </a:spcAft>
              <a:buClr>
                <a:schemeClr val="lt1"/>
              </a:buClr>
              <a:buSzPts val="1000"/>
              <a:buChar char="○"/>
              <a:defRPr>
                <a:solidFill>
                  <a:schemeClr val="lt1"/>
                </a:solidFill>
              </a:defRPr>
            </a:lvl2pPr>
            <a:lvl3pPr marL="1371600" lvl="2" indent="-292100">
              <a:spcBef>
                <a:spcPts val="0"/>
              </a:spcBef>
              <a:spcAft>
                <a:spcPts val="0"/>
              </a:spcAft>
              <a:buClr>
                <a:schemeClr val="lt1"/>
              </a:buClr>
              <a:buSzPts val="1000"/>
              <a:buChar char="■"/>
              <a:defRPr>
                <a:solidFill>
                  <a:schemeClr val="lt1"/>
                </a:solidFill>
              </a:defRPr>
            </a:lvl3pPr>
            <a:lvl4pPr marL="1828800" lvl="3" indent="-292100">
              <a:spcBef>
                <a:spcPts val="0"/>
              </a:spcBef>
              <a:spcAft>
                <a:spcPts val="0"/>
              </a:spcAft>
              <a:buClr>
                <a:schemeClr val="lt1"/>
              </a:buClr>
              <a:buSzPts val="1000"/>
              <a:buChar char="●"/>
              <a:defRPr>
                <a:solidFill>
                  <a:schemeClr val="lt1"/>
                </a:solidFill>
              </a:defRPr>
            </a:lvl4pPr>
            <a:lvl5pPr marL="2286000" lvl="4" indent="-292100">
              <a:spcBef>
                <a:spcPts val="0"/>
              </a:spcBef>
              <a:spcAft>
                <a:spcPts val="0"/>
              </a:spcAft>
              <a:buClr>
                <a:schemeClr val="lt1"/>
              </a:buClr>
              <a:buSzPts val="1000"/>
              <a:buChar char="○"/>
              <a:defRPr>
                <a:solidFill>
                  <a:schemeClr val="lt1"/>
                </a:solidFill>
              </a:defRPr>
            </a:lvl5pPr>
            <a:lvl6pPr marL="2743200" lvl="5" indent="-292100">
              <a:spcBef>
                <a:spcPts val="0"/>
              </a:spcBef>
              <a:spcAft>
                <a:spcPts val="0"/>
              </a:spcAft>
              <a:buClr>
                <a:schemeClr val="lt1"/>
              </a:buClr>
              <a:buSzPts val="1000"/>
              <a:buChar char="■"/>
              <a:defRPr>
                <a:solidFill>
                  <a:schemeClr val="lt1"/>
                </a:solidFill>
              </a:defRPr>
            </a:lvl6pPr>
            <a:lvl7pPr marL="3200400" lvl="6" indent="-292100">
              <a:spcBef>
                <a:spcPts val="0"/>
              </a:spcBef>
              <a:spcAft>
                <a:spcPts val="0"/>
              </a:spcAft>
              <a:buClr>
                <a:schemeClr val="lt1"/>
              </a:buClr>
              <a:buSzPts val="1000"/>
              <a:buChar char="●"/>
              <a:defRPr>
                <a:solidFill>
                  <a:schemeClr val="lt1"/>
                </a:solidFill>
              </a:defRPr>
            </a:lvl7pPr>
            <a:lvl8pPr marL="3657600" lvl="7" indent="-292100">
              <a:spcBef>
                <a:spcPts val="0"/>
              </a:spcBef>
              <a:spcAft>
                <a:spcPts val="0"/>
              </a:spcAft>
              <a:buClr>
                <a:schemeClr val="lt1"/>
              </a:buClr>
              <a:buSzPts val="1000"/>
              <a:buChar char="○"/>
              <a:defRPr>
                <a:solidFill>
                  <a:schemeClr val="lt1"/>
                </a:solidFill>
              </a:defRPr>
            </a:lvl8pPr>
            <a:lvl9pPr marL="4114800" lvl="8" indent="-292100">
              <a:spcBef>
                <a:spcPts val="0"/>
              </a:spcBef>
              <a:spcAft>
                <a:spcPts val="0"/>
              </a:spcAft>
              <a:buClr>
                <a:schemeClr val="lt1"/>
              </a:buClr>
              <a:buSzPts val="1000"/>
              <a:buChar char="■"/>
              <a:defRPr>
                <a:solidFill>
                  <a:schemeClr val="lt1"/>
                </a:solidFill>
              </a:defRPr>
            </a:lvl9pPr>
          </a:lstStyle>
          <a:p>
            <a:endParaRPr/>
          </a:p>
        </p:txBody>
      </p:sp>
      <p:sp>
        <p:nvSpPr>
          <p:cNvPr id="65" name="Google Shape;65;p7"/>
          <p:cNvSpPr txBox="1">
            <a:spLocks noGrp="1"/>
          </p:cNvSpPr>
          <p:nvPr>
            <p:ph type="body" idx="6"/>
          </p:nvPr>
        </p:nvSpPr>
        <p:spPr>
          <a:xfrm>
            <a:off x="5922019" y="1307400"/>
            <a:ext cx="2922300" cy="2371800"/>
          </a:xfrm>
          <a:prstGeom prst="rect">
            <a:avLst/>
          </a:prstGeom>
        </p:spPr>
        <p:txBody>
          <a:bodyPr spcFirstLastPara="1" wrap="square" lIns="91425" tIns="91425" rIns="91425" bIns="91425" anchor="ctr" anchorCtr="0">
            <a:noAutofit/>
          </a:bodyPr>
          <a:lstStyle>
            <a:lvl1pPr marL="457200" lvl="0" indent="-292100">
              <a:spcBef>
                <a:spcPts val="0"/>
              </a:spcBef>
              <a:spcAft>
                <a:spcPts val="0"/>
              </a:spcAft>
              <a:buClr>
                <a:schemeClr val="lt1"/>
              </a:buClr>
              <a:buSzPts val="1000"/>
              <a:buChar char="●"/>
              <a:defRPr>
                <a:solidFill>
                  <a:schemeClr val="lt1"/>
                </a:solidFill>
              </a:defRPr>
            </a:lvl1pPr>
            <a:lvl2pPr marL="914400" lvl="1" indent="-292100">
              <a:spcBef>
                <a:spcPts val="0"/>
              </a:spcBef>
              <a:spcAft>
                <a:spcPts val="0"/>
              </a:spcAft>
              <a:buClr>
                <a:schemeClr val="lt1"/>
              </a:buClr>
              <a:buSzPts val="1000"/>
              <a:buChar char="○"/>
              <a:defRPr>
                <a:solidFill>
                  <a:schemeClr val="lt1"/>
                </a:solidFill>
              </a:defRPr>
            </a:lvl2pPr>
            <a:lvl3pPr marL="1371600" lvl="2" indent="-292100">
              <a:spcBef>
                <a:spcPts val="0"/>
              </a:spcBef>
              <a:spcAft>
                <a:spcPts val="0"/>
              </a:spcAft>
              <a:buClr>
                <a:schemeClr val="lt1"/>
              </a:buClr>
              <a:buSzPts val="1000"/>
              <a:buChar char="■"/>
              <a:defRPr>
                <a:solidFill>
                  <a:schemeClr val="lt1"/>
                </a:solidFill>
              </a:defRPr>
            </a:lvl3pPr>
            <a:lvl4pPr marL="1828800" lvl="3" indent="-292100">
              <a:spcBef>
                <a:spcPts val="0"/>
              </a:spcBef>
              <a:spcAft>
                <a:spcPts val="0"/>
              </a:spcAft>
              <a:buClr>
                <a:schemeClr val="lt1"/>
              </a:buClr>
              <a:buSzPts val="1000"/>
              <a:buChar char="●"/>
              <a:defRPr>
                <a:solidFill>
                  <a:schemeClr val="lt1"/>
                </a:solidFill>
              </a:defRPr>
            </a:lvl4pPr>
            <a:lvl5pPr marL="2286000" lvl="4" indent="-292100">
              <a:spcBef>
                <a:spcPts val="0"/>
              </a:spcBef>
              <a:spcAft>
                <a:spcPts val="0"/>
              </a:spcAft>
              <a:buClr>
                <a:schemeClr val="lt1"/>
              </a:buClr>
              <a:buSzPts val="1000"/>
              <a:buChar char="○"/>
              <a:defRPr>
                <a:solidFill>
                  <a:schemeClr val="lt1"/>
                </a:solidFill>
              </a:defRPr>
            </a:lvl5pPr>
            <a:lvl6pPr marL="2743200" lvl="5" indent="-292100">
              <a:spcBef>
                <a:spcPts val="0"/>
              </a:spcBef>
              <a:spcAft>
                <a:spcPts val="0"/>
              </a:spcAft>
              <a:buClr>
                <a:schemeClr val="lt1"/>
              </a:buClr>
              <a:buSzPts val="1000"/>
              <a:buChar char="■"/>
              <a:defRPr>
                <a:solidFill>
                  <a:schemeClr val="lt1"/>
                </a:solidFill>
              </a:defRPr>
            </a:lvl6pPr>
            <a:lvl7pPr marL="3200400" lvl="6" indent="-292100">
              <a:spcBef>
                <a:spcPts val="0"/>
              </a:spcBef>
              <a:spcAft>
                <a:spcPts val="0"/>
              </a:spcAft>
              <a:buClr>
                <a:schemeClr val="lt1"/>
              </a:buClr>
              <a:buSzPts val="1000"/>
              <a:buChar char="●"/>
              <a:defRPr>
                <a:solidFill>
                  <a:schemeClr val="lt1"/>
                </a:solidFill>
              </a:defRPr>
            </a:lvl7pPr>
            <a:lvl8pPr marL="3657600" lvl="7" indent="-292100">
              <a:spcBef>
                <a:spcPts val="0"/>
              </a:spcBef>
              <a:spcAft>
                <a:spcPts val="0"/>
              </a:spcAft>
              <a:buClr>
                <a:schemeClr val="lt1"/>
              </a:buClr>
              <a:buSzPts val="1000"/>
              <a:buChar char="○"/>
              <a:defRPr>
                <a:solidFill>
                  <a:schemeClr val="lt1"/>
                </a:solidFill>
              </a:defRPr>
            </a:lvl8pPr>
            <a:lvl9pPr marL="4114800" lvl="8" indent="-292100">
              <a:spcBef>
                <a:spcPts val="0"/>
              </a:spcBef>
              <a:spcAft>
                <a:spcPts val="0"/>
              </a:spcAft>
              <a:buClr>
                <a:schemeClr val="lt1"/>
              </a:buClr>
              <a:buSzPts val="1000"/>
              <a:buChar char="■"/>
              <a:defRPr>
                <a:solidFill>
                  <a:schemeClr val="lt1"/>
                </a:solidFill>
              </a:defRPr>
            </a:lvl9pPr>
          </a:lstStyle>
          <a:p>
            <a:endParaRPr/>
          </a:p>
        </p:txBody>
      </p:sp>
      <p:sp>
        <p:nvSpPr>
          <p:cNvPr id="66" name="Google Shape;66;p7"/>
          <p:cNvSpPr txBox="1">
            <a:spLocks noGrp="1"/>
          </p:cNvSpPr>
          <p:nvPr>
            <p:ph type="body" idx="7"/>
          </p:nvPr>
        </p:nvSpPr>
        <p:spPr>
          <a:xfrm>
            <a:off x="5922019" y="3846775"/>
            <a:ext cx="2922300" cy="800400"/>
          </a:xfrm>
          <a:prstGeom prst="rect">
            <a:avLst/>
          </a:prstGeom>
        </p:spPr>
        <p:txBody>
          <a:bodyPr spcFirstLastPara="1" wrap="square" lIns="91425" tIns="91425" rIns="91425" bIns="91425" anchor="ctr" anchorCtr="0">
            <a:noAutofit/>
          </a:bodyPr>
          <a:lstStyle>
            <a:lvl1pPr marL="457200" lvl="0" indent="-292100">
              <a:spcBef>
                <a:spcPts val="0"/>
              </a:spcBef>
              <a:spcAft>
                <a:spcPts val="0"/>
              </a:spcAft>
              <a:buClr>
                <a:schemeClr val="lt1"/>
              </a:buClr>
              <a:buSzPts val="1000"/>
              <a:buChar char="●"/>
              <a:defRPr>
                <a:solidFill>
                  <a:schemeClr val="lt1"/>
                </a:solidFill>
              </a:defRPr>
            </a:lvl1pPr>
            <a:lvl2pPr marL="914400" lvl="1" indent="-292100">
              <a:spcBef>
                <a:spcPts val="0"/>
              </a:spcBef>
              <a:spcAft>
                <a:spcPts val="0"/>
              </a:spcAft>
              <a:buClr>
                <a:schemeClr val="lt1"/>
              </a:buClr>
              <a:buSzPts val="1000"/>
              <a:buChar char="○"/>
              <a:defRPr>
                <a:solidFill>
                  <a:schemeClr val="lt1"/>
                </a:solidFill>
              </a:defRPr>
            </a:lvl2pPr>
            <a:lvl3pPr marL="1371600" lvl="2" indent="-292100">
              <a:spcBef>
                <a:spcPts val="0"/>
              </a:spcBef>
              <a:spcAft>
                <a:spcPts val="0"/>
              </a:spcAft>
              <a:buClr>
                <a:schemeClr val="lt1"/>
              </a:buClr>
              <a:buSzPts val="1000"/>
              <a:buChar char="■"/>
              <a:defRPr>
                <a:solidFill>
                  <a:schemeClr val="lt1"/>
                </a:solidFill>
              </a:defRPr>
            </a:lvl3pPr>
            <a:lvl4pPr marL="1828800" lvl="3" indent="-292100">
              <a:spcBef>
                <a:spcPts val="0"/>
              </a:spcBef>
              <a:spcAft>
                <a:spcPts val="0"/>
              </a:spcAft>
              <a:buClr>
                <a:schemeClr val="lt1"/>
              </a:buClr>
              <a:buSzPts val="1000"/>
              <a:buChar char="●"/>
              <a:defRPr>
                <a:solidFill>
                  <a:schemeClr val="lt1"/>
                </a:solidFill>
              </a:defRPr>
            </a:lvl4pPr>
            <a:lvl5pPr marL="2286000" lvl="4" indent="-292100">
              <a:spcBef>
                <a:spcPts val="0"/>
              </a:spcBef>
              <a:spcAft>
                <a:spcPts val="0"/>
              </a:spcAft>
              <a:buClr>
                <a:schemeClr val="lt1"/>
              </a:buClr>
              <a:buSzPts val="1000"/>
              <a:buChar char="○"/>
              <a:defRPr>
                <a:solidFill>
                  <a:schemeClr val="lt1"/>
                </a:solidFill>
              </a:defRPr>
            </a:lvl5pPr>
            <a:lvl6pPr marL="2743200" lvl="5" indent="-292100">
              <a:spcBef>
                <a:spcPts val="0"/>
              </a:spcBef>
              <a:spcAft>
                <a:spcPts val="0"/>
              </a:spcAft>
              <a:buClr>
                <a:schemeClr val="lt1"/>
              </a:buClr>
              <a:buSzPts val="1000"/>
              <a:buChar char="■"/>
              <a:defRPr>
                <a:solidFill>
                  <a:schemeClr val="lt1"/>
                </a:solidFill>
              </a:defRPr>
            </a:lvl6pPr>
            <a:lvl7pPr marL="3200400" lvl="6" indent="-292100">
              <a:spcBef>
                <a:spcPts val="0"/>
              </a:spcBef>
              <a:spcAft>
                <a:spcPts val="0"/>
              </a:spcAft>
              <a:buClr>
                <a:schemeClr val="lt1"/>
              </a:buClr>
              <a:buSzPts val="1000"/>
              <a:buChar char="●"/>
              <a:defRPr>
                <a:solidFill>
                  <a:schemeClr val="lt1"/>
                </a:solidFill>
              </a:defRPr>
            </a:lvl7pPr>
            <a:lvl8pPr marL="3657600" lvl="7" indent="-292100">
              <a:spcBef>
                <a:spcPts val="0"/>
              </a:spcBef>
              <a:spcAft>
                <a:spcPts val="0"/>
              </a:spcAft>
              <a:buClr>
                <a:schemeClr val="lt1"/>
              </a:buClr>
              <a:buSzPts val="1000"/>
              <a:buChar char="○"/>
              <a:defRPr>
                <a:solidFill>
                  <a:schemeClr val="lt1"/>
                </a:solidFill>
              </a:defRPr>
            </a:lvl8pPr>
            <a:lvl9pPr marL="4114800" lvl="8" indent="-292100">
              <a:spcBef>
                <a:spcPts val="0"/>
              </a:spcBef>
              <a:spcAft>
                <a:spcPts val="0"/>
              </a:spcAft>
              <a:buClr>
                <a:schemeClr val="lt1"/>
              </a:buClr>
              <a:buSzPts val="1000"/>
              <a:buChar char="■"/>
              <a:defRPr>
                <a:solidFill>
                  <a:schemeClr val="lt1"/>
                </a:solidFill>
              </a:defRPr>
            </a:lvl9pPr>
          </a:lstStyle>
          <a:p>
            <a:endParaRPr/>
          </a:p>
        </p:txBody>
      </p:sp>
      <p:sp>
        <p:nvSpPr>
          <p:cNvPr id="67" name="Google Shape;67;p7"/>
          <p:cNvSpPr txBox="1"/>
          <p:nvPr/>
        </p:nvSpPr>
        <p:spPr>
          <a:xfrm>
            <a:off x="8087300" y="4820575"/>
            <a:ext cx="828000" cy="188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solidFill>
                  <a:schemeClr val="lt1"/>
                </a:solidFill>
                <a:latin typeface="Archivo"/>
                <a:ea typeface="Archivo"/>
                <a:cs typeface="Archivo"/>
                <a:sym typeface="Archivo"/>
              </a:rPr>
              <a:t>‹#›</a:t>
            </a:fld>
            <a:endParaRPr sz="800">
              <a:solidFill>
                <a:schemeClr val="lt1"/>
              </a:solidFill>
              <a:latin typeface="Archivo"/>
              <a:ea typeface="Archivo"/>
              <a:cs typeface="Archivo"/>
              <a:sym typeface="Archivo"/>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roducts">
  <p:cSld name="CUSTOM">
    <p:spTree>
      <p:nvGrpSpPr>
        <p:cNvPr id="1" name="Shape 68"/>
        <p:cNvGrpSpPr/>
        <p:nvPr/>
      </p:nvGrpSpPr>
      <p:grpSpPr>
        <a:xfrm>
          <a:off x="0" y="0"/>
          <a:ext cx="0" cy="0"/>
          <a:chOff x="0" y="0"/>
          <a:chExt cx="0" cy="0"/>
        </a:xfrm>
      </p:grpSpPr>
      <p:sp>
        <p:nvSpPr>
          <p:cNvPr id="69" name="Google Shape;69;p8"/>
          <p:cNvSpPr/>
          <p:nvPr/>
        </p:nvSpPr>
        <p:spPr>
          <a:xfrm>
            <a:off x="228625" y="223625"/>
            <a:ext cx="8686800" cy="1180200"/>
          </a:xfrm>
          <a:prstGeom prst="roundRect">
            <a:avLst>
              <a:gd name="adj" fmla="val 18213"/>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0" name="Google Shape;70;p8"/>
          <p:cNvSpPr>
            <a:spLocks noGrp="1"/>
          </p:cNvSpPr>
          <p:nvPr>
            <p:ph type="pic" idx="2"/>
          </p:nvPr>
        </p:nvSpPr>
        <p:spPr>
          <a:xfrm>
            <a:off x="228375" y="1508150"/>
            <a:ext cx="2082900" cy="3138900"/>
          </a:xfrm>
          <a:prstGeom prst="roundRect">
            <a:avLst>
              <a:gd name="adj" fmla="val 16667"/>
            </a:avLst>
          </a:prstGeom>
          <a:noFill/>
          <a:ln>
            <a:noFill/>
          </a:ln>
        </p:spPr>
      </p:sp>
      <p:sp>
        <p:nvSpPr>
          <p:cNvPr id="71" name="Google Shape;71;p8"/>
          <p:cNvSpPr/>
          <p:nvPr/>
        </p:nvSpPr>
        <p:spPr>
          <a:xfrm>
            <a:off x="228600" y="4820575"/>
            <a:ext cx="8686800" cy="188700"/>
          </a:xfrm>
          <a:prstGeom prst="roundRect">
            <a:avLst>
              <a:gd name="adj" fmla="val 31123"/>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2" name="Google Shape;72;p8"/>
          <p:cNvSpPr txBox="1">
            <a:spLocks noGrp="1"/>
          </p:cNvSpPr>
          <p:nvPr>
            <p:ph type="subTitle" idx="1"/>
          </p:nvPr>
        </p:nvSpPr>
        <p:spPr>
          <a:xfrm>
            <a:off x="228600" y="4820575"/>
            <a:ext cx="3691500" cy="1887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chemeClr val="lt1"/>
              </a:buClr>
              <a:buSzPts val="800"/>
              <a:buFont typeface="Archivo"/>
              <a:buNone/>
              <a:defRPr sz="800" b="0">
                <a:solidFill>
                  <a:schemeClr val="lt1"/>
                </a:solidFill>
                <a:latin typeface="Archivo"/>
                <a:ea typeface="Archivo"/>
                <a:cs typeface="Archivo"/>
                <a:sym typeface="Archivo"/>
              </a:defRPr>
            </a:lvl1pPr>
            <a:lvl2pPr lvl="1">
              <a:lnSpc>
                <a:spcPct val="100000"/>
              </a:lnSpc>
              <a:spcBef>
                <a:spcPts val="0"/>
              </a:spcBef>
              <a:spcAft>
                <a:spcPts val="0"/>
              </a:spcAft>
              <a:buClr>
                <a:schemeClr val="lt1"/>
              </a:buClr>
              <a:buSzPts val="1400"/>
              <a:buNone/>
              <a:defRPr>
                <a:solidFill>
                  <a:schemeClr val="lt1"/>
                </a:solidFill>
              </a:defRPr>
            </a:lvl2pPr>
            <a:lvl3pPr lvl="2">
              <a:lnSpc>
                <a:spcPct val="100000"/>
              </a:lnSpc>
              <a:spcBef>
                <a:spcPts val="0"/>
              </a:spcBef>
              <a:spcAft>
                <a:spcPts val="0"/>
              </a:spcAft>
              <a:buClr>
                <a:schemeClr val="lt1"/>
              </a:buClr>
              <a:buSzPts val="1400"/>
              <a:buNone/>
              <a:defRPr>
                <a:solidFill>
                  <a:schemeClr val="lt1"/>
                </a:solidFill>
              </a:defRPr>
            </a:lvl3pPr>
            <a:lvl4pPr lvl="3">
              <a:lnSpc>
                <a:spcPct val="100000"/>
              </a:lnSpc>
              <a:spcBef>
                <a:spcPts val="0"/>
              </a:spcBef>
              <a:spcAft>
                <a:spcPts val="0"/>
              </a:spcAft>
              <a:buClr>
                <a:schemeClr val="lt1"/>
              </a:buClr>
              <a:buSzPts val="1400"/>
              <a:buNone/>
              <a:defRPr>
                <a:solidFill>
                  <a:schemeClr val="lt1"/>
                </a:solidFill>
              </a:defRPr>
            </a:lvl4pPr>
            <a:lvl5pPr lvl="4">
              <a:lnSpc>
                <a:spcPct val="100000"/>
              </a:lnSpc>
              <a:spcBef>
                <a:spcPts val="0"/>
              </a:spcBef>
              <a:spcAft>
                <a:spcPts val="0"/>
              </a:spcAft>
              <a:buClr>
                <a:schemeClr val="lt1"/>
              </a:buClr>
              <a:buSzPts val="1400"/>
              <a:buNone/>
              <a:defRPr>
                <a:solidFill>
                  <a:schemeClr val="lt1"/>
                </a:solidFill>
              </a:defRPr>
            </a:lvl5pPr>
            <a:lvl6pPr lvl="5">
              <a:lnSpc>
                <a:spcPct val="100000"/>
              </a:lnSpc>
              <a:spcBef>
                <a:spcPts val="0"/>
              </a:spcBef>
              <a:spcAft>
                <a:spcPts val="0"/>
              </a:spcAft>
              <a:buClr>
                <a:schemeClr val="lt1"/>
              </a:buClr>
              <a:buSzPts val="1400"/>
              <a:buNone/>
              <a:defRPr>
                <a:solidFill>
                  <a:schemeClr val="lt1"/>
                </a:solidFill>
              </a:defRPr>
            </a:lvl6pPr>
            <a:lvl7pPr lvl="6">
              <a:lnSpc>
                <a:spcPct val="100000"/>
              </a:lnSpc>
              <a:spcBef>
                <a:spcPts val="0"/>
              </a:spcBef>
              <a:spcAft>
                <a:spcPts val="0"/>
              </a:spcAft>
              <a:buClr>
                <a:schemeClr val="lt1"/>
              </a:buClr>
              <a:buSzPts val="1400"/>
              <a:buNone/>
              <a:defRPr>
                <a:solidFill>
                  <a:schemeClr val="lt1"/>
                </a:solidFill>
              </a:defRPr>
            </a:lvl7pPr>
            <a:lvl8pPr lvl="7">
              <a:lnSpc>
                <a:spcPct val="100000"/>
              </a:lnSpc>
              <a:spcBef>
                <a:spcPts val="0"/>
              </a:spcBef>
              <a:spcAft>
                <a:spcPts val="0"/>
              </a:spcAft>
              <a:buClr>
                <a:schemeClr val="lt1"/>
              </a:buClr>
              <a:buSzPts val="1400"/>
              <a:buNone/>
              <a:defRPr>
                <a:solidFill>
                  <a:schemeClr val="lt1"/>
                </a:solidFill>
              </a:defRPr>
            </a:lvl8pPr>
            <a:lvl9pPr lvl="8">
              <a:lnSpc>
                <a:spcPct val="100000"/>
              </a:lnSpc>
              <a:spcBef>
                <a:spcPts val="0"/>
              </a:spcBef>
              <a:spcAft>
                <a:spcPts val="0"/>
              </a:spcAft>
              <a:buClr>
                <a:schemeClr val="lt1"/>
              </a:buClr>
              <a:buSzPts val="1400"/>
              <a:buNone/>
              <a:defRPr>
                <a:solidFill>
                  <a:schemeClr val="lt1"/>
                </a:solidFill>
              </a:defRPr>
            </a:lvl9pPr>
          </a:lstStyle>
          <a:p>
            <a:endParaRPr/>
          </a:p>
        </p:txBody>
      </p:sp>
      <p:sp>
        <p:nvSpPr>
          <p:cNvPr id="73" name="Google Shape;73;p8"/>
          <p:cNvSpPr txBox="1">
            <a:spLocks noGrp="1"/>
          </p:cNvSpPr>
          <p:nvPr>
            <p:ph type="title"/>
          </p:nvPr>
        </p:nvSpPr>
        <p:spPr>
          <a:xfrm>
            <a:off x="342900" y="269025"/>
            <a:ext cx="3457200" cy="850500"/>
          </a:xfrm>
          <a:prstGeom prst="rect">
            <a:avLst/>
          </a:prstGeom>
        </p:spPr>
        <p:txBody>
          <a:bodyPr spcFirstLastPara="1" wrap="square" lIns="91425" tIns="91425" rIns="91425" bIns="91425" anchor="t" anchorCtr="0">
            <a:noAutofit/>
          </a:bodyPr>
          <a:lstStyle>
            <a:lvl1pPr lvl="0">
              <a:spcBef>
                <a:spcPts val="0"/>
              </a:spcBef>
              <a:spcAft>
                <a:spcPts val="0"/>
              </a:spcAft>
              <a:buSzPts val="4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8"/>
          <p:cNvSpPr txBox="1">
            <a:spLocks noGrp="1"/>
          </p:cNvSpPr>
          <p:nvPr>
            <p:ph type="body" idx="3"/>
          </p:nvPr>
        </p:nvSpPr>
        <p:spPr>
          <a:xfrm>
            <a:off x="3920125" y="269025"/>
            <a:ext cx="4167300" cy="748800"/>
          </a:xfrm>
          <a:prstGeom prst="rect">
            <a:avLst/>
          </a:prstGeom>
        </p:spPr>
        <p:txBody>
          <a:bodyPr spcFirstLastPara="1" wrap="square" lIns="91425" tIns="91425" rIns="91425" bIns="91425"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75" name="Google Shape;75;p8"/>
          <p:cNvSpPr>
            <a:spLocks noGrp="1"/>
          </p:cNvSpPr>
          <p:nvPr>
            <p:ph type="pic" idx="4"/>
          </p:nvPr>
        </p:nvSpPr>
        <p:spPr>
          <a:xfrm>
            <a:off x="2431158" y="1508150"/>
            <a:ext cx="2082900" cy="3138900"/>
          </a:xfrm>
          <a:prstGeom prst="roundRect">
            <a:avLst>
              <a:gd name="adj" fmla="val 16667"/>
            </a:avLst>
          </a:prstGeom>
          <a:noFill/>
          <a:ln>
            <a:noFill/>
          </a:ln>
        </p:spPr>
      </p:sp>
      <p:sp>
        <p:nvSpPr>
          <p:cNvPr id="76" name="Google Shape;76;p8"/>
          <p:cNvSpPr>
            <a:spLocks noGrp="1"/>
          </p:cNvSpPr>
          <p:nvPr>
            <p:ph type="pic" idx="5"/>
          </p:nvPr>
        </p:nvSpPr>
        <p:spPr>
          <a:xfrm>
            <a:off x="4633942" y="1508150"/>
            <a:ext cx="2082900" cy="3138900"/>
          </a:xfrm>
          <a:prstGeom prst="roundRect">
            <a:avLst>
              <a:gd name="adj" fmla="val 16667"/>
            </a:avLst>
          </a:prstGeom>
          <a:noFill/>
          <a:ln>
            <a:noFill/>
          </a:ln>
        </p:spPr>
      </p:sp>
      <p:sp>
        <p:nvSpPr>
          <p:cNvPr id="77" name="Google Shape;77;p8"/>
          <p:cNvSpPr>
            <a:spLocks noGrp="1"/>
          </p:cNvSpPr>
          <p:nvPr>
            <p:ph type="pic" idx="6"/>
          </p:nvPr>
        </p:nvSpPr>
        <p:spPr>
          <a:xfrm>
            <a:off x="6836725" y="1508150"/>
            <a:ext cx="2082900" cy="3138900"/>
          </a:xfrm>
          <a:prstGeom prst="roundRect">
            <a:avLst>
              <a:gd name="adj" fmla="val 16667"/>
            </a:avLst>
          </a:prstGeom>
          <a:noFill/>
          <a:ln>
            <a:noFill/>
          </a:ln>
        </p:spPr>
      </p:sp>
      <p:sp>
        <p:nvSpPr>
          <p:cNvPr id="78" name="Google Shape;78;p8"/>
          <p:cNvSpPr txBox="1"/>
          <p:nvPr/>
        </p:nvSpPr>
        <p:spPr>
          <a:xfrm>
            <a:off x="8087300" y="4820575"/>
            <a:ext cx="828000" cy="188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solidFill>
                  <a:schemeClr val="lt1"/>
                </a:solidFill>
                <a:latin typeface="Archivo"/>
                <a:ea typeface="Archivo"/>
                <a:cs typeface="Archivo"/>
                <a:sym typeface="Archivo"/>
              </a:rPr>
              <a:t>‹#›</a:t>
            </a:fld>
            <a:endParaRPr sz="800">
              <a:solidFill>
                <a:schemeClr val="lt1"/>
              </a:solidFill>
              <a:latin typeface="Archivo"/>
              <a:ea typeface="Archivo"/>
              <a:cs typeface="Archivo"/>
              <a:sym typeface="Archivo"/>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roduct Info">
  <p:cSld name="CUSTOM_1_1">
    <p:spTree>
      <p:nvGrpSpPr>
        <p:cNvPr id="1" name="Shape 79"/>
        <p:cNvGrpSpPr/>
        <p:nvPr/>
      </p:nvGrpSpPr>
      <p:grpSpPr>
        <a:xfrm>
          <a:off x="0" y="0"/>
          <a:ext cx="0" cy="0"/>
          <a:chOff x="0" y="0"/>
          <a:chExt cx="0" cy="0"/>
        </a:xfrm>
      </p:grpSpPr>
      <p:sp>
        <p:nvSpPr>
          <p:cNvPr id="80" name="Google Shape;80;p9"/>
          <p:cNvSpPr/>
          <p:nvPr/>
        </p:nvSpPr>
        <p:spPr>
          <a:xfrm>
            <a:off x="228600" y="223675"/>
            <a:ext cx="2862900" cy="3144600"/>
          </a:xfrm>
          <a:prstGeom prst="roundRect">
            <a:avLst>
              <a:gd name="adj" fmla="val 728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rchivo"/>
              <a:ea typeface="Archivo"/>
              <a:cs typeface="Archivo"/>
              <a:sym typeface="Archivo"/>
            </a:endParaRPr>
          </a:p>
        </p:txBody>
      </p:sp>
      <p:sp>
        <p:nvSpPr>
          <p:cNvPr id="81" name="Google Shape;81;p9"/>
          <p:cNvSpPr/>
          <p:nvPr/>
        </p:nvSpPr>
        <p:spPr>
          <a:xfrm>
            <a:off x="228625" y="3466850"/>
            <a:ext cx="8686800" cy="1180200"/>
          </a:xfrm>
          <a:prstGeom prst="roundRect">
            <a:avLst>
              <a:gd name="adj" fmla="val 11763"/>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2" name="Google Shape;82;p9"/>
          <p:cNvSpPr txBox="1">
            <a:spLocks noGrp="1"/>
          </p:cNvSpPr>
          <p:nvPr>
            <p:ph type="title"/>
          </p:nvPr>
        </p:nvSpPr>
        <p:spPr>
          <a:xfrm>
            <a:off x="342900" y="3512250"/>
            <a:ext cx="3457200" cy="850500"/>
          </a:xfrm>
          <a:prstGeom prst="rect">
            <a:avLst/>
          </a:prstGeom>
        </p:spPr>
        <p:txBody>
          <a:bodyPr spcFirstLastPara="1" wrap="square" lIns="91425" tIns="91425" rIns="91425" bIns="91425" anchor="t" anchorCtr="0">
            <a:noAutofit/>
          </a:bodyPr>
          <a:lstStyle>
            <a:lvl1pPr lvl="0">
              <a:spcBef>
                <a:spcPts val="0"/>
              </a:spcBef>
              <a:spcAft>
                <a:spcPts val="0"/>
              </a:spcAft>
              <a:buSzPts val="4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9"/>
          <p:cNvSpPr txBox="1">
            <a:spLocks noGrp="1"/>
          </p:cNvSpPr>
          <p:nvPr>
            <p:ph type="body" idx="1"/>
          </p:nvPr>
        </p:nvSpPr>
        <p:spPr>
          <a:xfrm>
            <a:off x="3920125" y="3512250"/>
            <a:ext cx="4167300" cy="748800"/>
          </a:xfrm>
          <a:prstGeom prst="rect">
            <a:avLst/>
          </a:prstGeom>
        </p:spPr>
        <p:txBody>
          <a:bodyPr spcFirstLastPara="1" wrap="square" lIns="91425" tIns="91425" rIns="91425" bIns="91425"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84" name="Google Shape;84;p9"/>
          <p:cNvSpPr/>
          <p:nvPr/>
        </p:nvSpPr>
        <p:spPr>
          <a:xfrm>
            <a:off x="3203200" y="223675"/>
            <a:ext cx="2740500" cy="3144600"/>
          </a:xfrm>
          <a:prstGeom prst="roundRect">
            <a:avLst>
              <a:gd name="adj" fmla="val 728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rchivo"/>
              <a:ea typeface="Archivo"/>
              <a:cs typeface="Archivo"/>
              <a:sym typeface="Archivo"/>
            </a:endParaRPr>
          </a:p>
        </p:txBody>
      </p:sp>
      <p:sp>
        <p:nvSpPr>
          <p:cNvPr id="85" name="Google Shape;85;p9"/>
          <p:cNvSpPr/>
          <p:nvPr/>
        </p:nvSpPr>
        <p:spPr>
          <a:xfrm>
            <a:off x="6057900" y="223675"/>
            <a:ext cx="2866200" cy="3144600"/>
          </a:xfrm>
          <a:prstGeom prst="roundRect">
            <a:avLst>
              <a:gd name="adj" fmla="val 728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rchivo"/>
              <a:ea typeface="Archivo"/>
              <a:cs typeface="Archivo"/>
              <a:sym typeface="Archivo"/>
            </a:endParaRPr>
          </a:p>
        </p:txBody>
      </p:sp>
      <p:sp>
        <p:nvSpPr>
          <p:cNvPr id="86" name="Google Shape;86;p9"/>
          <p:cNvSpPr txBox="1">
            <a:spLocks noGrp="1"/>
          </p:cNvSpPr>
          <p:nvPr>
            <p:ph type="body" idx="2"/>
          </p:nvPr>
        </p:nvSpPr>
        <p:spPr>
          <a:xfrm>
            <a:off x="228550" y="1647025"/>
            <a:ext cx="2862900" cy="1624500"/>
          </a:xfrm>
          <a:prstGeom prst="rect">
            <a:avLst/>
          </a:prstGeom>
        </p:spPr>
        <p:txBody>
          <a:bodyPr spcFirstLastPara="1" wrap="square" lIns="91425" tIns="91425" rIns="91425" bIns="91425" anchor="b" anchorCtr="0">
            <a:noAutofit/>
          </a:bodyPr>
          <a:lstStyle>
            <a:lvl1pPr marL="457200" lvl="0" indent="-342900">
              <a:spcBef>
                <a:spcPts val="0"/>
              </a:spcBef>
              <a:spcAft>
                <a:spcPts val="0"/>
              </a:spcAft>
              <a:buClr>
                <a:schemeClr val="lt1"/>
              </a:buClr>
              <a:buSzPts val="1800"/>
              <a:buChar char="●"/>
              <a:defRPr sz="1800">
                <a:solidFill>
                  <a:schemeClr val="lt1"/>
                </a:solidFill>
              </a:defRPr>
            </a:lvl1pPr>
            <a:lvl2pPr marL="914400" lvl="1" indent="-342900">
              <a:spcBef>
                <a:spcPts val="0"/>
              </a:spcBef>
              <a:spcAft>
                <a:spcPts val="0"/>
              </a:spcAft>
              <a:buClr>
                <a:schemeClr val="lt1"/>
              </a:buClr>
              <a:buSzPts val="1800"/>
              <a:buChar char="○"/>
              <a:defRPr sz="1800">
                <a:solidFill>
                  <a:schemeClr val="lt1"/>
                </a:solidFill>
              </a:defRPr>
            </a:lvl2pPr>
            <a:lvl3pPr marL="1371600" lvl="2" indent="-342900">
              <a:spcBef>
                <a:spcPts val="0"/>
              </a:spcBef>
              <a:spcAft>
                <a:spcPts val="0"/>
              </a:spcAft>
              <a:buClr>
                <a:schemeClr val="lt1"/>
              </a:buClr>
              <a:buSzPts val="1800"/>
              <a:buChar char="■"/>
              <a:defRPr sz="1800">
                <a:solidFill>
                  <a:schemeClr val="lt1"/>
                </a:solidFill>
              </a:defRPr>
            </a:lvl3pPr>
            <a:lvl4pPr marL="1828800" lvl="3" indent="-342900">
              <a:spcBef>
                <a:spcPts val="0"/>
              </a:spcBef>
              <a:spcAft>
                <a:spcPts val="0"/>
              </a:spcAft>
              <a:buClr>
                <a:schemeClr val="lt1"/>
              </a:buClr>
              <a:buSzPts val="1800"/>
              <a:buChar char="●"/>
              <a:defRPr sz="1800">
                <a:solidFill>
                  <a:schemeClr val="lt1"/>
                </a:solidFill>
              </a:defRPr>
            </a:lvl4pPr>
            <a:lvl5pPr marL="2286000" lvl="4" indent="-342900">
              <a:spcBef>
                <a:spcPts val="0"/>
              </a:spcBef>
              <a:spcAft>
                <a:spcPts val="0"/>
              </a:spcAft>
              <a:buClr>
                <a:schemeClr val="lt1"/>
              </a:buClr>
              <a:buSzPts val="1800"/>
              <a:buChar char="○"/>
              <a:defRPr sz="1800">
                <a:solidFill>
                  <a:schemeClr val="lt1"/>
                </a:solidFill>
              </a:defRPr>
            </a:lvl5pPr>
            <a:lvl6pPr marL="2743200" lvl="5" indent="-342900">
              <a:spcBef>
                <a:spcPts val="0"/>
              </a:spcBef>
              <a:spcAft>
                <a:spcPts val="0"/>
              </a:spcAft>
              <a:buClr>
                <a:schemeClr val="lt1"/>
              </a:buClr>
              <a:buSzPts val="1800"/>
              <a:buChar char="■"/>
              <a:defRPr sz="1800">
                <a:solidFill>
                  <a:schemeClr val="lt1"/>
                </a:solidFill>
              </a:defRPr>
            </a:lvl6pPr>
            <a:lvl7pPr marL="3200400" lvl="6" indent="-342900">
              <a:spcBef>
                <a:spcPts val="0"/>
              </a:spcBef>
              <a:spcAft>
                <a:spcPts val="0"/>
              </a:spcAft>
              <a:buClr>
                <a:schemeClr val="lt1"/>
              </a:buClr>
              <a:buSzPts val="1800"/>
              <a:buChar char="●"/>
              <a:defRPr sz="1800">
                <a:solidFill>
                  <a:schemeClr val="lt1"/>
                </a:solidFill>
              </a:defRPr>
            </a:lvl7pPr>
            <a:lvl8pPr marL="3657600" lvl="7" indent="-342900">
              <a:spcBef>
                <a:spcPts val="0"/>
              </a:spcBef>
              <a:spcAft>
                <a:spcPts val="0"/>
              </a:spcAft>
              <a:buClr>
                <a:schemeClr val="lt1"/>
              </a:buClr>
              <a:buSzPts val="1800"/>
              <a:buChar char="○"/>
              <a:defRPr sz="1800">
                <a:solidFill>
                  <a:schemeClr val="lt1"/>
                </a:solidFill>
              </a:defRPr>
            </a:lvl8pPr>
            <a:lvl9pPr marL="4114800" lvl="8" indent="-342900">
              <a:spcBef>
                <a:spcPts val="0"/>
              </a:spcBef>
              <a:spcAft>
                <a:spcPts val="0"/>
              </a:spcAft>
              <a:buClr>
                <a:schemeClr val="lt1"/>
              </a:buClr>
              <a:buSzPts val="1800"/>
              <a:buChar char="■"/>
              <a:defRPr sz="1800">
                <a:solidFill>
                  <a:schemeClr val="lt1"/>
                </a:solidFill>
              </a:defRPr>
            </a:lvl9pPr>
          </a:lstStyle>
          <a:p>
            <a:endParaRPr/>
          </a:p>
        </p:txBody>
      </p:sp>
      <p:sp>
        <p:nvSpPr>
          <p:cNvPr id="87" name="Google Shape;87;p9"/>
          <p:cNvSpPr txBox="1">
            <a:spLocks noGrp="1"/>
          </p:cNvSpPr>
          <p:nvPr>
            <p:ph type="body" idx="3"/>
          </p:nvPr>
        </p:nvSpPr>
        <p:spPr>
          <a:xfrm>
            <a:off x="3205675" y="1647025"/>
            <a:ext cx="2740500" cy="1624500"/>
          </a:xfrm>
          <a:prstGeom prst="rect">
            <a:avLst/>
          </a:prstGeom>
        </p:spPr>
        <p:txBody>
          <a:bodyPr spcFirstLastPara="1" wrap="square" lIns="91425" tIns="91425" rIns="91425" bIns="91425" anchor="b" anchorCtr="0">
            <a:noAutofit/>
          </a:bodyPr>
          <a:lstStyle>
            <a:lvl1pPr marL="457200" lvl="0" indent="-342900">
              <a:spcBef>
                <a:spcPts val="0"/>
              </a:spcBef>
              <a:spcAft>
                <a:spcPts val="0"/>
              </a:spcAft>
              <a:buClr>
                <a:schemeClr val="lt1"/>
              </a:buClr>
              <a:buSzPts val="1800"/>
              <a:buChar char="●"/>
              <a:defRPr sz="1800">
                <a:solidFill>
                  <a:schemeClr val="lt1"/>
                </a:solidFill>
              </a:defRPr>
            </a:lvl1pPr>
            <a:lvl2pPr marL="914400" lvl="1" indent="-342900">
              <a:spcBef>
                <a:spcPts val="0"/>
              </a:spcBef>
              <a:spcAft>
                <a:spcPts val="0"/>
              </a:spcAft>
              <a:buClr>
                <a:schemeClr val="lt1"/>
              </a:buClr>
              <a:buSzPts val="1800"/>
              <a:buChar char="○"/>
              <a:defRPr sz="1800">
                <a:solidFill>
                  <a:schemeClr val="lt1"/>
                </a:solidFill>
              </a:defRPr>
            </a:lvl2pPr>
            <a:lvl3pPr marL="1371600" lvl="2" indent="-342900">
              <a:spcBef>
                <a:spcPts val="0"/>
              </a:spcBef>
              <a:spcAft>
                <a:spcPts val="0"/>
              </a:spcAft>
              <a:buClr>
                <a:schemeClr val="lt1"/>
              </a:buClr>
              <a:buSzPts val="1800"/>
              <a:buChar char="■"/>
              <a:defRPr sz="1800">
                <a:solidFill>
                  <a:schemeClr val="lt1"/>
                </a:solidFill>
              </a:defRPr>
            </a:lvl3pPr>
            <a:lvl4pPr marL="1828800" lvl="3" indent="-342900">
              <a:spcBef>
                <a:spcPts val="0"/>
              </a:spcBef>
              <a:spcAft>
                <a:spcPts val="0"/>
              </a:spcAft>
              <a:buClr>
                <a:schemeClr val="lt1"/>
              </a:buClr>
              <a:buSzPts val="1800"/>
              <a:buChar char="●"/>
              <a:defRPr sz="1800">
                <a:solidFill>
                  <a:schemeClr val="lt1"/>
                </a:solidFill>
              </a:defRPr>
            </a:lvl4pPr>
            <a:lvl5pPr marL="2286000" lvl="4" indent="-342900">
              <a:spcBef>
                <a:spcPts val="0"/>
              </a:spcBef>
              <a:spcAft>
                <a:spcPts val="0"/>
              </a:spcAft>
              <a:buClr>
                <a:schemeClr val="lt1"/>
              </a:buClr>
              <a:buSzPts val="1800"/>
              <a:buChar char="○"/>
              <a:defRPr sz="1800">
                <a:solidFill>
                  <a:schemeClr val="lt1"/>
                </a:solidFill>
              </a:defRPr>
            </a:lvl5pPr>
            <a:lvl6pPr marL="2743200" lvl="5" indent="-342900">
              <a:spcBef>
                <a:spcPts val="0"/>
              </a:spcBef>
              <a:spcAft>
                <a:spcPts val="0"/>
              </a:spcAft>
              <a:buClr>
                <a:schemeClr val="lt1"/>
              </a:buClr>
              <a:buSzPts val="1800"/>
              <a:buChar char="■"/>
              <a:defRPr sz="1800">
                <a:solidFill>
                  <a:schemeClr val="lt1"/>
                </a:solidFill>
              </a:defRPr>
            </a:lvl6pPr>
            <a:lvl7pPr marL="3200400" lvl="6" indent="-342900">
              <a:spcBef>
                <a:spcPts val="0"/>
              </a:spcBef>
              <a:spcAft>
                <a:spcPts val="0"/>
              </a:spcAft>
              <a:buClr>
                <a:schemeClr val="lt1"/>
              </a:buClr>
              <a:buSzPts val="1800"/>
              <a:buChar char="●"/>
              <a:defRPr sz="1800">
                <a:solidFill>
                  <a:schemeClr val="lt1"/>
                </a:solidFill>
              </a:defRPr>
            </a:lvl7pPr>
            <a:lvl8pPr marL="3657600" lvl="7" indent="-342900">
              <a:spcBef>
                <a:spcPts val="0"/>
              </a:spcBef>
              <a:spcAft>
                <a:spcPts val="0"/>
              </a:spcAft>
              <a:buClr>
                <a:schemeClr val="lt1"/>
              </a:buClr>
              <a:buSzPts val="1800"/>
              <a:buChar char="○"/>
              <a:defRPr sz="1800">
                <a:solidFill>
                  <a:schemeClr val="lt1"/>
                </a:solidFill>
              </a:defRPr>
            </a:lvl8pPr>
            <a:lvl9pPr marL="4114800" lvl="8" indent="-342900">
              <a:spcBef>
                <a:spcPts val="0"/>
              </a:spcBef>
              <a:spcAft>
                <a:spcPts val="0"/>
              </a:spcAft>
              <a:buClr>
                <a:schemeClr val="lt1"/>
              </a:buClr>
              <a:buSzPts val="1800"/>
              <a:buChar char="■"/>
              <a:defRPr sz="1800">
                <a:solidFill>
                  <a:schemeClr val="lt1"/>
                </a:solidFill>
              </a:defRPr>
            </a:lvl9pPr>
          </a:lstStyle>
          <a:p>
            <a:endParaRPr/>
          </a:p>
        </p:txBody>
      </p:sp>
      <p:sp>
        <p:nvSpPr>
          <p:cNvPr id="88" name="Google Shape;88;p9"/>
          <p:cNvSpPr txBox="1">
            <a:spLocks noGrp="1"/>
          </p:cNvSpPr>
          <p:nvPr>
            <p:ph type="body" idx="4"/>
          </p:nvPr>
        </p:nvSpPr>
        <p:spPr>
          <a:xfrm>
            <a:off x="6052500" y="1647025"/>
            <a:ext cx="2862900" cy="1624500"/>
          </a:xfrm>
          <a:prstGeom prst="rect">
            <a:avLst/>
          </a:prstGeom>
        </p:spPr>
        <p:txBody>
          <a:bodyPr spcFirstLastPara="1" wrap="square" lIns="91425" tIns="91425" rIns="91425" bIns="91425" anchor="b" anchorCtr="0">
            <a:noAutofit/>
          </a:bodyPr>
          <a:lstStyle>
            <a:lvl1pPr marL="457200" lvl="0" indent="-342900">
              <a:spcBef>
                <a:spcPts val="0"/>
              </a:spcBef>
              <a:spcAft>
                <a:spcPts val="0"/>
              </a:spcAft>
              <a:buClr>
                <a:schemeClr val="lt1"/>
              </a:buClr>
              <a:buSzPts val="1800"/>
              <a:buChar char="●"/>
              <a:defRPr sz="1800">
                <a:solidFill>
                  <a:schemeClr val="lt1"/>
                </a:solidFill>
              </a:defRPr>
            </a:lvl1pPr>
            <a:lvl2pPr marL="914400" lvl="1" indent="-342900">
              <a:spcBef>
                <a:spcPts val="0"/>
              </a:spcBef>
              <a:spcAft>
                <a:spcPts val="0"/>
              </a:spcAft>
              <a:buClr>
                <a:schemeClr val="lt1"/>
              </a:buClr>
              <a:buSzPts val="1800"/>
              <a:buChar char="○"/>
              <a:defRPr sz="1800">
                <a:solidFill>
                  <a:schemeClr val="lt1"/>
                </a:solidFill>
              </a:defRPr>
            </a:lvl2pPr>
            <a:lvl3pPr marL="1371600" lvl="2" indent="-342900">
              <a:spcBef>
                <a:spcPts val="0"/>
              </a:spcBef>
              <a:spcAft>
                <a:spcPts val="0"/>
              </a:spcAft>
              <a:buClr>
                <a:schemeClr val="lt1"/>
              </a:buClr>
              <a:buSzPts val="1800"/>
              <a:buChar char="■"/>
              <a:defRPr sz="1800">
                <a:solidFill>
                  <a:schemeClr val="lt1"/>
                </a:solidFill>
              </a:defRPr>
            </a:lvl3pPr>
            <a:lvl4pPr marL="1828800" lvl="3" indent="-342900">
              <a:spcBef>
                <a:spcPts val="0"/>
              </a:spcBef>
              <a:spcAft>
                <a:spcPts val="0"/>
              </a:spcAft>
              <a:buClr>
                <a:schemeClr val="lt1"/>
              </a:buClr>
              <a:buSzPts val="1800"/>
              <a:buChar char="●"/>
              <a:defRPr sz="1800">
                <a:solidFill>
                  <a:schemeClr val="lt1"/>
                </a:solidFill>
              </a:defRPr>
            </a:lvl4pPr>
            <a:lvl5pPr marL="2286000" lvl="4" indent="-342900">
              <a:spcBef>
                <a:spcPts val="0"/>
              </a:spcBef>
              <a:spcAft>
                <a:spcPts val="0"/>
              </a:spcAft>
              <a:buClr>
                <a:schemeClr val="lt1"/>
              </a:buClr>
              <a:buSzPts val="1800"/>
              <a:buChar char="○"/>
              <a:defRPr sz="1800">
                <a:solidFill>
                  <a:schemeClr val="lt1"/>
                </a:solidFill>
              </a:defRPr>
            </a:lvl5pPr>
            <a:lvl6pPr marL="2743200" lvl="5" indent="-342900">
              <a:spcBef>
                <a:spcPts val="0"/>
              </a:spcBef>
              <a:spcAft>
                <a:spcPts val="0"/>
              </a:spcAft>
              <a:buClr>
                <a:schemeClr val="lt1"/>
              </a:buClr>
              <a:buSzPts val="1800"/>
              <a:buChar char="■"/>
              <a:defRPr sz="1800">
                <a:solidFill>
                  <a:schemeClr val="lt1"/>
                </a:solidFill>
              </a:defRPr>
            </a:lvl6pPr>
            <a:lvl7pPr marL="3200400" lvl="6" indent="-342900">
              <a:spcBef>
                <a:spcPts val="0"/>
              </a:spcBef>
              <a:spcAft>
                <a:spcPts val="0"/>
              </a:spcAft>
              <a:buClr>
                <a:schemeClr val="lt1"/>
              </a:buClr>
              <a:buSzPts val="1800"/>
              <a:buChar char="●"/>
              <a:defRPr sz="1800">
                <a:solidFill>
                  <a:schemeClr val="lt1"/>
                </a:solidFill>
              </a:defRPr>
            </a:lvl7pPr>
            <a:lvl8pPr marL="3657600" lvl="7" indent="-342900">
              <a:spcBef>
                <a:spcPts val="0"/>
              </a:spcBef>
              <a:spcAft>
                <a:spcPts val="0"/>
              </a:spcAft>
              <a:buClr>
                <a:schemeClr val="lt1"/>
              </a:buClr>
              <a:buSzPts val="1800"/>
              <a:buChar char="○"/>
              <a:defRPr sz="1800">
                <a:solidFill>
                  <a:schemeClr val="lt1"/>
                </a:solidFill>
              </a:defRPr>
            </a:lvl8pPr>
            <a:lvl9pPr marL="4114800" lvl="8" indent="-342900">
              <a:spcBef>
                <a:spcPts val="0"/>
              </a:spcBef>
              <a:spcAft>
                <a:spcPts val="0"/>
              </a:spcAft>
              <a:buClr>
                <a:schemeClr val="lt1"/>
              </a:buClr>
              <a:buSzPts val="1800"/>
              <a:buChar char="■"/>
              <a:defRPr sz="1800">
                <a:solidFill>
                  <a:schemeClr val="lt1"/>
                </a:solidFill>
              </a:defRPr>
            </a:lvl9pPr>
          </a:lstStyle>
          <a:p>
            <a:endParaRPr/>
          </a:p>
        </p:txBody>
      </p:sp>
      <p:sp>
        <p:nvSpPr>
          <p:cNvPr id="89" name="Google Shape;89;p9"/>
          <p:cNvSpPr txBox="1">
            <a:spLocks noGrp="1"/>
          </p:cNvSpPr>
          <p:nvPr>
            <p:ph type="subTitle" idx="5"/>
          </p:nvPr>
        </p:nvSpPr>
        <p:spPr>
          <a:xfrm>
            <a:off x="291900" y="267300"/>
            <a:ext cx="2419800" cy="4470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400"/>
              <a:buNone/>
              <a:defRPr>
                <a:solidFill>
                  <a:schemeClr val="lt1"/>
                </a:solidFill>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a:endParaRPr/>
          </a:p>
        </p:txBody>
      </p:sp>
      <p:sp>
        <p:nvSpPr>
          <p:cNvPr id="90" name="Google Shape;90;p9"/>
          <p:cNvSpPr txBox="1">
            <a:spLocks noGrp="1"/>
          </p:cNvSpPr>
          <p:nvPr>
            <p:ph type="subTitle" idx="6"/>
          </p:nvPr>
        </p:nvSpPr>
        <p:spPr>
          <a:xfrm>
            <a:off x="3266546" y="267300"/>
            <a:ext cx="2318400" cy="4470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400"/>
              <a:buNone/>
              <a:defRPr>
                <a:solidFill>
                  <a:schemeClr val="lt1"/>
                </a:solidFill>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a:endParaRPr/>
          </a:p>
        </p:txBody>
      </p:sp>
      <p:sp>
        <p:nvSpPr>
          <p:cNvPr id="91" name="Google Shape;91;p9"/>
          <p:cNvSpPr txBox="1">
            <a:spLocks noGrp="1"/>
          </p:cNvSpPr>
          <p:nvPr>
            <p:ph type="subTitle" idx="7"/>
          </p:nvPr>
        </p:nvSpPr>
        <p:spPr>
          <a:xfrm>
            <a:off x="6127250" y="267300"/>
            <a:ext cx="2419800" cy="4470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400"/>
              <a:buNone/>
              <a:defRPr>
                <a:solidFill>
                  <a:schemeClr val="lt1"/>
                </a:solidFill>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a:endParaRPr/>
          </a:p>
        </p:txBody>
      </p:sp>
      <p:sp>
        <p:nvSpPr>
          <p:cNvPr id="92" name="Google Shape;92;p9"/>
          <p:cNvSpPr/>
          <p:nvPr/>
        </p:nvSpPr>
        <p:spPr>
          <a:xfrm>
            <a:off x="228600" y="4820575"/>
            <a:ext cx="8686800" cy="188700"/>
          </a:xfrm>
          <a:prstGeom prst="roundRect">
            <a:avLst>
              <a:gd name="adj" fmla="val 31123"/>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3" name="Google Shape;93;p9"/>
          <p:cNvSpPr txBox="1">
            <a:spLocks noGrp="1"/>
          </p:cNvSpPr>
          <p:nvPr>
            <p:ph type="subTitle" idx="8"/>
          </p:nvPr>
        </p:nvSpPr>
        <p:spPr>
          <a:xfrm>
            <a:off x="228600" y="4820575"/>
            <a:ext cx="3691500" cy="1887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chemeClr val="lt1"/>
              </a:buClr>
              <a:buSzPts val="800"/>
              <a:buFont typeface="Archivo"/>
              <a:buNone/>
              <a:defRPr sz="800" b="0">
                <a:solidFill>
                  <a:schemeClr val="lt1"/>
                </a:solidFill>
                <a:latin typeface="Archivo"/>
                <a:ea typeface="Archivo"/>
                <a:cs typeface="Archivo"/>
                <a:sym typeface="Archivo"/>
              </a:defRPr>
            </a:lvl1pPr>
            <a:lvl2pPr lvl="1">
              <a:lnSpc>
                <a:spcPct val="100000"/>
              </a:lnSpc>
              <a:spcBef>
                <a:spcPts val="0"/>
              </a:spcBef>
              <a:spcAft>
                <a:spcPts val="0"/>
              </a:spcAft>
              <a:buClr>
                <a:schemeClr val="lt1"/>
              </a:buClr>
              <a:buSzPts val="1400"/>
              <a:buNone/>
              <a:defRPr>
                <a:solidFill>
                  <a:schemeClr val="lt1"/>
                </a:solidFill>
              </a:defRPr>
            </a:lvl2pPr>
            <a:lvl3pPr lvl="2">
              <a:lnSpc>
                <a:spcPct val="100000"/>
              </a:lnSpc>
              <a:spcBef>
                <a:spcPts val="0"/>
              </a:spcBef>
              <a:spcAft>
                <a:spcPts val="0"/>
              </a:spcAft>
              <a:buClr>
                <a:schemeClr val="lt1"/>
              </a:buClr>
              <a:buSzPts val="1400"/>
              <a:buNone/>
              <a:defRPr>
                <a:solidFill>
                  <a:schemeClr val="lt1"/>
                </a:solidFill>
              </a:defRPr>
            </a:lvl3pPr>
            <a:lvl4pPr lvl="3">
              <a:lnSpc>
                <a:spcPct val="100000"/>
              </a:lnSpc>
              <a:spcBef>
                <a:spcPts val="0"/>
              </a:spcBef>
              <a:spcAft>
                <a:spcPts val="0"/>
              </a:spcAft>
              <a:buClr>
                <a:schemeClr val="lt1"/>
              </a:buClr>
              <a:buSzPts val="1400"/>
              <a:buNone/>
              <a:defRPr>
                <a:solidFill>
                  <a:schemeClr val="lt1"/>
                </a:solidFill>
              </a:defRPr>
            </a:lvl4pPr>
            <a:lvl5pPr lvl="4">
              <a:lnSpc>
                <a:spcPct val="100000"/>
              </a:lnSpc>
              <a:spcBef>
                <a:spcPts val="0"/>
              </a:spcBef>
              <a:spcAft>
                <a:spcPts val="0"/>
              </a:spcAft>
              <a:buClr>
                <a:schemeClr val="lt1"/>
              </a:buClr>
              <a:buSzPts val="1400"/>
              <a:buNone/>
              <a:defRPr>
                <a:solidFill>
                  <a:schemeClr val="lt1"/>
                </a:solidFill>
              </a:defRPr>
            </a:lvl5pPr>
            <a:lvl6pPr lvl="5">
              <a:lnSpc>
                <a:spcPct val="100000"/>
              </a:lnSpc>
              <a:spcBef>
                <a:spcPts val="0"/>
              </a:spcBef>
              <a:spcAft>
                <a:spcPts val="0"/>
              </a:spcAft>
              <a:buClr>
                <a:schemeClr val="lt1"/>
              </a:buClr>
              <a:buSzPts val="1400"/>
              <a:buNone/>
              <a:defRPr>
                <a:solidFill>
                  <a:schemeClr val="lt1"/>
                </a:solidFill>
              </a:defRPr>
            </a:lvl6pPr>
            <a:lvl7pPr lvl="6">
              <a:lnSpc>
                <a:spcPct val="100000"/>
              </a:lnSpc>
              <a:spcBef>
                <a:spcPts val="0"/>
              </a:spcBef>
              <a:spcAft>
                <a:spcPts val="0"/>
              </a:spcAft>
              <a:buClr>
                <a:schemeClr val="lt1"/>
              </a:buClr>
              <a:buSzPts val="1400"/>
              <a:buNone/>
              <a:defRPr>
                <a:solidFill>
                  <a:schemeClr val="lt1"/>
                </a:solidFill>
              </a:defRPr>
            </a:lvl7pPr>
            <a:lvl8pPr lvl="7">
              <a:lnSpc>
                <a:spcPct val="100000"/>
              </a:lnSpc>
              <a:spcBef>
                <a:spcPts val="0"/>
              </a:spcBef>
              <a:spcAft>
                <a:spcPts val="0"/>
              </a:spcAft>
              <a:buClr>
                <a:schemeClr val="lt1"/>
              </a:buClr>
              <a:buSzPts val="1400"/>
              <a:buNone/>
              <a:defRPr>
                <a:solidFill>
                  <a:schemeClr val="lt1"/>
                </a:solidFill>
              </a:defRPr>
            </a:lvl8pPr>
            <a:lvl9pPr lvl="8">
              <a:lnSpc>
                <a:spcPct val="100000"/>
              </a:lnSpc>
              <a:spcBef>
                <a:spcPts val="0"/>
              </a:spcBef>
              <a:spcAft>
                <a:spcPts val="0"/>
              </a:spcAft>
              <a:buClr>
                <a:schemeClr val="lt1"/>
              </a:buClr>
              <a:buSzPts val="1400"/>
              <a:buNone/>
              <a:defRPr>
                <a:solidFill>
                  <a:schemeClr val="lt1"/>
                </a:solidFill>
              </a:defRPr>
            </a:lvl9pPr>
          </a:lstStyle>
          <a:p>
            <a:endParaRPr/>
          </a:p>
        </p:txBody>
      </p:sp>
      <p:sp>
        <p:nvSpPr>
          <p:cNvPr id="94" name="Google Shape;94;p9"/>
          <p:cNvSpPr txBox="1"/>
          <p:nvPr/>
        </p:nvSpPr>
        <p:spPr>
          <a:xfrm>
            <a:off x="8087300" y="4820575"/>
            <a:ext cx="828000" cy="188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solidFill>
                  <a:schemeClr val="lt1"/>
                </a:solidFill>
                <a:latin typeface="Archivo"/>
                <a:ea typeface="Archivo"/>
                <a:cs typeface="Archivo"/>
                <a:sym typeface="Archivo"/>
              </a:rPr>
              <a:t>‹#›</a:t>
            </a:fld>
            <a:endParaRPr sz="800">
              <a:solidFill>
                <a:schemeClr val="lt1"/>
              </a:solidFill>
              <a:latin typeface="Archivo"/>
              <a:ea typeface="Archivo"/>
              <a:cs typeface="Archivo"/>
              <a:sym typeface="Archivo"/>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pportunities">
  <p:cSld name="CUSTOM_11">
    <p:spTree>
      <p:nvGrpSpPr>
        <p:cNvPr id="1" name="Shape 95"/>
        <p:cNvGrpSpPr/>
        <p:nvPr/>
      </p:nvGrpSpPr>
      <p:grpSpPr>
        <a:xfrm>
          <a:off x="0" y="0"/>
          <a:ext cx="0" cy="0"/>
          <a:chOff x="0" y="0"/>
          <a:chExt cx="0" cy="0"/>
        </a:xfrm>
      </p:grpSpPr>
      <p:sp>
        <p:nvSpPr>
          <p:cNvPr id="96" name="Google Shape;96;p10"/>
          <p:cNvSpPr/>
          <p:nvPr/>
        </p:nvSpPr>
        <p:spPr>
          <a:xfrm>
            <a:off x="219700" y="1502438"/>
            <a:ext cx="2862900" cy="3144600"/>
          </a:xfrm>
          <a:prstGeom prst="roundRect">
            <a:avLst>
              <a:gd name="adj" fmla="val 728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rchivo"/>
              <a:ea typeface="Archivo"/>
              <a:cs typeface="Archivo"/>
              <a:sym typeface="Archivo"/>
            </a:endParaRPr>
          </a:p>
        </p:txBody>
      </p:sp>
      <p:sp>
        <p:nvSpPr>
          <p:cNvPr id="97" name="Google Shape;97;p10"/>
          <p:cNvSpPr/>
          <p:nvPr/>
        </p:nvSpPr>
        <p:spPr>
          <a:xfrm>
            <a:off x="228625" y="223625"/>
            <a:ext cx="8686800" cy="1180200"/>
          </a:xfrm>
          <a:prstGeom prst="roundRect">
            <a:avLst>
              <a:gd name="adj" fmla="val 11763"/>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8" name="Google Shape;98;p10"/>
          <p:cNvSpPr txBox="1">
            <a:spLocks noGrp="1"/>
          </p:cNvSpPr>
          <p:nvPr>
            <p:ph type="title"/>
          </p:nvPr>
        </p:nvSpPr>
        <p:spPr>
          <a:xfrm>
            <a:off x="342900" y="269025"/>
            <a:ext cx="4291800" cy="850500"/>
          </a:xfrm>
          <a:prstGeom prst="rect">
            <a:avLst/>
          </a:prstGeom>
        </p:spPr>
        <p:txBody>
          <a:bodyPr spcFirstLastPara="1" wrap="square" lIns="91425" tIns="91425" rIns="91425" bIns="91425" anchor="t" anchorCtr="0">
            <a:noAutofit/>
          </a:bodyPr>
          <a:lstStyle>
            <a:lvl1pPr lvl="0">
              <a:spcBef>
                <a:spcPts val="0"/>
              </a:spcBef>
              <a:spcAft>
                <a:spcPts val="0"/>
              </a:spcAft>
              <a:buSzPts val="4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10"/>
          <p:cNvSpPr txBox="1">
            <a:spLocks noGrp="1"/>
          </p:cNvSpPr>
          <p:nvPr>
            <p:ph type="body" idx="1"/>
          </p:nvPr>
        </p:nvSpPr>
        <p:spPr>
          <a:xfrm>
            <a:off x="5349150" y="269025"/>
            <a:ext cx="3457500" cy="748800"/>
          </a:xfrm>
          <a:prstGeom prst="rect">
            <a:avLst/>
          </a:prstGeom>
        </p:spPr>
        <p:txBody>
          <a:bodyPr spcFirstLastPara="1" wrap="square" lIns="91425" tIns="91425" rIns="91425" bIns="91425"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100" name="Google Shape;100;p10"/>
          <p:cNvSpPr/>
          <p:nvPr/>
        </p:nvSpPr>
        <p:spPr>
          <a:xfrm>
            <a:off x="3194300" y="1502438"/>
            <a:ext cx="2740500" cy="3144600"/>
          </a:xfrm>
          <a:prstGeom prst="roundRect">
            <a:avLst>
              <a:gd name="adj" fmla="val 728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rchivo"/>
              <a:ea typeface="Archivo"/>
              <a:cs typeface="Archivo"/>
              <a:sym typeface="Archivo"/>
            </a:endParaRPr>
          </a:p>
        </p:txBody>
      </p:sp>
      <p:sp>
        <p:nvSpPr>
          <p:cNvPr id="101" name="Google Shape;101;p10"/>
          <p:cNvSpPr/>
          <p:nvPr/>
        </p:nvSpPr>
        <p:spPr>
          <a:xfrm>
            <a:off x="6049000" y="1502438"/>
            <a:ext cx="2866200" cy="3144600"/>
          </a:xfrm>
          <a:prstGeom prst="roundRect">
            <a:avLst>
              <a:gd name="adj" fmla="val 728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rchivo"/>
              <a:ea typeface="Archivo"/>
              <a:cs typeface="Archivo"/>
              <a:sym typeface="Archivo"/>
            </a:endParaRPr>
          </a:p>
        </p:txBody>
      </p:sp>
      <p:sp>
        <p:nvSpPr>
          <p:cNvPr id="102" name="Google Shape;102;p10"/>
          <p:cNvSpPr txBox="1">
            <a:spLocks noGrp="1"/>
          </p:cNvSpPr>
          <p:nvPr>
            <p:ph type="body" idx="2"/>
          </p:nvPr>
        </p:nvSpPr>
        <p:spPr>
          <a:xfrm>
            <a:off x="219650" y="2925788"/>
            <a:ext cx="2862900" cy="1624500"/>
          </a:xfrm>
          <a:prstGeom prst="rect">
            <a:avLst/>
          </a:prstGeom>
        </p:spPr>
        <p:txBody>
          <a:bodyPr spcFirstLastPara="1" wrap="square" lIns="91425" tIns="91425" rIns="91425" bIns="91425" anchor="b" anchorCtr="0">
            <a:noAutofit/>
          </a:bodyPr>
          <a:lstStyle>
            <a:lvl1pPr marL="457200" lvl="0" indent="-342900">
              <a:spcBef>
                <a:spcPts val="0"/>
              </a:spcBef>
              <a:spcAft>
                <a:spcPts val="0"/>
              </a:spcAft>
              <a:buClr>
                <a:schemeClr val="lt1"/>
              </a:buClr>
              <a:buSzPts val="1800"/>
              <a:buChar char="●"/>
              <a:defRPr sz="1800">
                <a:solidFill>
                  <a:schemeClr val="lt1"/>
                </a:solidFill>
              </a:defRPr>
            </a:lvl1pPr>
            <a:lvl2pPr marL="914400" lvl="1" indent="-342900">
              <a:spcBef>
                <a:spcPts val="0"/>
              </a:spcBef>
              <a:spcAft>
                <a:spcPts val="0"/>
              </a:spcAft>
              <a:buClr>
                <a:schemeClr val="lt1"/>
              </a:buClr>
              <a:buSzPts val="1800"/>
              <a:buChar char="○"/>
              <a:defRPr sz="1800">
                <a:solidFill>
                  <a:schemeClr val="lt1"/>
                </a:solidFill>
              </a:defRPr>
            </a:lvl2pPr>
            <a:lvl3pPr marL="1371600" lvl="2" indent="-342900">
              <a:spcBef>
                <a:spcPts val="0"/>
              </a:spcBef>
              <a:spcAft>
                <a:spcPts val="0"/>
              </a:spcAft>
              <a:buClr>
                <a:schemeClr val="lt1"/>
              </a:buClr>
              <a:buSzPts val="1800"/>
              <a:buChar char="■"/>
              <a:defRPr sz="1800">
                <a:solidFill>
                  <a:schemeClr val="lt1"/>
                </a:solidFill>
              </a:defRPr>
            </a:lvl3pPr>
            <a:lvl4pPr marL="1828800" lvl="3" indent="-342900">
              <a:spcBef>
                <a:spcPts val="0"/>
              </a:spcBef>
              <a:spcAft>
                <a:spcPts val="0"/>
              </a:spcAft>
              <a:buClr>
                <a:schemeClr val="lt1"/>
              </a:buClr>
              <a:buSzPts val="1800"/>
              <a:buChar char="●"/>
              <a:defRPr sz="1800">
                <a:solidFill>
                  <a:schemeClr val="lt1"/>
                </a:solidFill>
              </a:defRPr>
            </a:lvl4pPr>
            <a:lvl5pPr marL="2286000" lvl="4" indent="-342900">
              <a:spcBef>
                <a:spcPts val="0"/>
              </a:spcBef>
              <a:spcAft>
                <a:spcPts val="0"/>
              </a:spcAft>
              <a:buClr>
                <a:schemeClr val="lt1"/>
              </a:buClr>
              <a:buSzPts val="1800"/>
              <a:buChar char="○"/>
              <a:defRPr sz="1800">
                <a:solidFill>
                  <a:schemeClr val="lt1"/>
                </a:solidFill>
              </a:defRPr>
            </a:lvl5pPr>
            <a:lvl6pPr marL="2743200" lvl="5" indent="-342900">
              <a:spcBef>
                <a:spcPts val="0"/>
              </a:spcBef>
              <a:spcAft>
                <a:spcPts val="0"/>
              </a:spcAft>
              <a:buClr>
                <a:schemeClr val="lt1"/>
              </a:buClr>
              <a:buSzPts val="1800"/>
              <a:buChar char="■"/>
              <a:defRPr sz="1800">
                <a:solidFill>
                  <a:schemeClr val="lt1"/>
                </a:solidFill>
              </a:defRPr>
            </a:lvl6pPr>
            <a:lvl7pPr marL="3200400" lvl="6" indent="-342900">
              <a:spcBef>
                <a:spcPts val="0"/>
              </a:spcBef>
              <a:spcAft>
                <a:spcPts val="0"/>
              </a:spcAft>
              <a:buClr>
                <a:schemeClr val="lt1"/>
              </a:buClr>
              <a:buSzPts val="1800"/>
              <a:buChar char="●"/>
              <a:defRPr sz="1800">
                <a:solidFill>
                  <a:schemeClr val="lt1"/>
                </a:solidFill>
              </a:defRPr>
            </a:lvl7pPr>
            <a:lvl8pPr marL="3657600" lvl="7" indent="-342900">
              <a:spcBef>
                <a:spcPts val="0"/>
              </a:spcBef>
              <a:spcAft>
                <a:spcPts val="0"/>
              </a:spcAft>
              <a:buClr>
                <a:schemeClr val="lt1"/>
              </a:buClr>
              <a:buSzPts val="1800"/>
              <a:buChar char="○"/>
              <a:defRPr sz="1800">
                <a:solidFill>
                  <a:schemeClr val="lt1"/>
                </a:solidFill>
              </a:defRPr>
            </a:lvl8pPr>
            <a:lvl9pPr marL="4114800" lvl="8" indent="-342900">
              <a:spcBef>
                <a:spcPts val="0"/>
              </a:spcBef>
              <a:spcAft>
                <a:spcPts val="0"/>
              </a:spcAft>
              <a:buClr>
                <a:schemeClr val="lt1"/>
              </a:buClr>
              <a:buSzPts val="1800"/>
              <a:buChar char="■"/>
              <a:defRPr sz="1800">
                <a:solidFill>
                  <a:schemeClr val="lt1"/>
                </a:solidFill>
              </a:defRPr>
            </a:lvl9pPr>
          </a:lstStyle>
          <a:p>
            <a:endParaRPr/>
          </a:p>
        </p:txBody>
      </p:sp>
      <p:sp>
        <p:nvSpPr>
          <p:cNvPr id="103" name="Google Shape;103;p10"/>
          <p:cNvSpPr txBox="1">
            <a:spLocks noGrp="1"/>
          </p:cNvSpPr>
          <p:nvPr>
            <p:ph type="body" idx="3"/>
          </p:nvPr>
        </p:nvSpPr>
        <p:spPr>
          <a:xfrm>
            <a:off x="3196775" y="2925788"/>
            <a:ext cx="2740500" cy="1624500"/>
          </a:xfrm>
          <a:prstGeom prst="rect">
            <a:avLst/>
          </a:prstGeom>
        </p:spPr>
        <p:txBody>
          <a:bodyPr spcFirstLastPara="1" wrap="square" lIns="91425" tIns="91425" rIns="91425" bIns="91425" anchor="b" anchorCtr="0">
            <a:noAutofit/>
          </a:bodyPr>
          <a:lstStyle>
            <a:lvl1pPr marL="457200" lvl="0" indent="-342900">
              <a:spcBef>
                <a:spcPts val="0"/>
              </a:spcBef>
              <a:spcAft>
                <a:spcPts val="0"/>
              </a:spcAft>
              <a:buClr>
                <a:schemeClr val="lt1"/>
              </a:buClr>
              <a:buSzPts val="1800"/>
              <a:buChar char="●"/>
              <a:defRPr sz="1800">
                <a:solidFill>
                  <a:schemeClr val="lt1"/>
                </a:solidFill>
              </a:defRPr>
            </a:lvl1pPr>
            <a:lvl2pPr marL="914400" lvl="1" indent="-342900">
              <a:spcBef>
                <a:spcPts val="0"/>
              </a:spcBef>
              <a:spcAft>
                <a:spcPts val="0"/>
              </a:spcAft>
              <a:buClr>
                <a:schemeClr val="lt1"/>
              </a:buClr>
              <a:buSzPts val="1800"/>
              <a:buChar char="○"/>
              <a:defRPr sz="1800">
                <a:solidFill>
                  <a:schemeClr val="lt1"/>
                </a:solidFill>
              </a:defRPr>
            </a:lvl2pPr>
            <a:lvl3pPr marL="1371600" lvl="2" indent="-342900">
              <a:spcBef>
                <a:spcPts val="0"/>
              </a:spcBef>
              <a:spcAft>
                <a:spcPts val="0"/>
              </a:spcAft>
              <a:buClr>
                <a:schemeClr val="lt1"/>
              </a:buClr>
              <a:buSzPts val="1800"/>
              <a:buChar char="■"/>
              <a:defRPr sz="1800">
                <a:solidFill>
                  <a:schemeClr val="lt1"/>
                </a:solidFill>
              </a:defRPr>
            </a:lvl3pPr>
            <a:lvl4pPr marL="1828800" lvl="3" indent="-342900">
              <a:spcBef>
                <a:spcPts val="0"/>
              </a:spcBef>
              <a:spcAft>
                <a:spcPts val="0"/>
              </a:spcAft>
              <a:buClr>
                <a:schemeClr val="lt1"/>
              </a:buClr>
              <a:buSzPts val="1800"/>
              <a:buChar char="●"/>
              <a:defRPr sz="1800">
                <a:solidFill>
                  <a:schemeClr val="lt1"/>
                </a:solidFill>
              </a:defRPr>
            </a:lvl4pPr>
            <a:lvl5pPr marL="2286000" lvl="4" indent="-342900">
              <a:spcBef>
                <a:spcPts val="0"/>
              </a:spcBef>
              <a:spcAft>
                <a:spcPts val="0"/>
              </a:spcAft>
              <a:buClr>
                <a:schemeClr val="lt1"/>
              </a:buClr>
              <a:buSzPts val="1800"/>
              <a:buChar char="○"/>
              <a:defRPr sz="1800">
                <a:solidFill>
                  <a:schemeClr val="lt1"/>
                </a:solidFill>
              </a:defRPr>
            </a:lvl5pPr>
            <a:lvl6pPr marL="2743200" lvl="5" indent="-342900">
              <a:spcBef>
                <a:spcPts val="0"/>
              </a:spcBef>
              <a:spcAft>
                <a:spcPts val="0"/>
              </a:spcAft>
              <a:buClr>
                <a:schemeClr val="lt1"/>
              </a:buClr>
              <a:buSzPts val="1800"/>
              <a:buChar char="■"/>
              <a:defRPr sz="1800">
                <a:solidFill>
                  <a:schemeClr val="lt1"/>
                </a:solidFill>
              </a:defRPr>
            </a:lvl6pPr>
            <a:lvl7pPr marL="3200400" lvl="6" indent="-342900">
              <a:spcBef>
                <a:spcPts val="0"/>
              </a:spcBef>
              <a:spcAft>
                <a:spcPts val="0"/>
              </a:spcAft>
              <a:buClr>
                <a:schemeClr val="lt1"/>
              </a:buClr>
              <a:buSzPts val="1800"/>
              <a:buChar char="●"/>
              <a:defRPr sz="1800">
                <a:solidFill>
                  <a:schemeClr val="lt1"/>
                </a:solidFill>
              </a:defRPr>
            </a:lvl7pPr>
            <a:lvl8pPr marL="3657600" lvl="7" indent="-342900">
              <a:spcBef>
                <a:spcPts val="0"/>
              </a:spcBef>
              <a:spcAft>
                <a:spcPts val="0"/>
              </a:spcAft>
              <a:buClr>
                <a:schemeClr val="lt1"/>
              </a:buClr>
              <a:buSzPts val="1800"/>
              <a:buChar char="○"/>
              <a:defRPr sz="1800">
                <a:solidFill>
                  <a:schemeClr val="lt1"/>
                </a:solidFill>
              </a:defRPr>
            </a:lvl8pPr>
            <a:lvl9pPr marL="4114800" lvl="8" indent="-342900">
              <a:spcBef>
                <a:spcPts val="0"/>
              </a:spcBef>
              <a:spcAft>
                <a:spcPts val="0"/>
              </a:spcAft>
              <a:buClr>
                <a:schemeClr val="lt1"/>
              </a:buClr>
              <a:buSzPts val="1800"/>
              <a:buChar char="■"/>
              <a:defRPr sz="1800">
                <a:solidFill>
                  <a:schemeClr val="lt1"/>
                </a:solidFill>
              </a:defRPr>
            </a:lvl9pPr>
          </a:lstStyle>
          <a:p>
            <a:endParaRPr/>
          </a:p>
        </p:txBody>
      </p:sp>
      <p:sp>
        <p:nvSpPr>
          <p:cNvPr id="104" name="Google Shape;104;p10"/>
          <p:cNvSpPr txBox="1">
            <a:spLocks noGrp="1"/>
          </p:cNvSpPr>
          <p:nvPr>
            <p:ph type="body" idx="4"/>
          </p:nvPr>
        </p:nvSpPr>
        <p:spPr>
          <a:xfrm>
            <a:off x="6043600" y="2925788"/>
            <a:ext cx="2862900" cy="1624500"/>
          </a:xfrm>
          <a:prstGeom prst="rect">
            <a:avLst/>
          </a:prstGeom>
        </p:spPr>
        <p:txBody>
          <a:bodyPr spcFirstLastPara="1" wrap="square" lIns="91425" tIns="91425" rIns="91425" bIns="91425" anchor="b" anchorCtr="0">
            <a:noAutofit/>
          </a:bodyPr>
          <a:lstStyle>
            <a:lvl1pPr marL="457200" lvl="0" indent="-342900">
              <a:spcBef>
                <a:spcPts val="0"/>
              </a:spcBef>
              <a:spcAft>
                <a:spcPts val="0"/>
              </a:spcAft>
              <a:buClr>
                <a:schemeClr val="lt1"/>
              </a:buClr>
              <a:buSzPts val="1800"/>
              <a:buChar char="●"/>
              <a:defRPr sz="1800">
                <a:solidFill>
                  <a:schemeClr val="lt1"/>
                </a:solidFill>
              </a:defRPr>
            </a:lvl1pPr>
            <a:lvl2pPr marL="914400" lvl="1" indent="-342900">
              <a:spcBef>
                <a:spcPts val="0"/>
              </a:spcBef>
              <a:spcAft>
                <a:spcPts val="0"/>
              </a:spcAft>
              <a:buClr>
                <a:schemeClr val="lt1"/>
              </a:buClr>
              <a:buSzPts val="1800"/>
              <a:buChar char="○"/>
              <a:defRPr sz="1800">
                <a:solidFill>
                  <a:schemeClr val="lt1"/>
                </a:solidFill>
              </a:defRPr>
            </a:lvl2pPr>
            <a:lvl3pPr marL="1371600" lvl="2" indent="-342900">
              <a:spcBef>
                <a:spcPts val="0"/>
              </a:spcBef>
              <a:spcAft>
                <a:spcPts val="0"/>
              </a:spcAft>
              <a:buClr>
                <a:schemeClr val="lt1"/>
              </a:buClr>
              <a:buSzPts val="1800"/>
              <a:buChar char="■"/>
              <a:defRPr sz="1800">
                <a:solidFill>
                  <a:schemeClr val="lt1"/>
                </a:solidFill>
              </a:defRPr>
            </a:lvl3pPr>
            <a:lvl4pPr marL="1828800" lvl="3" indent="-342900">
              <a:spcBef>
                <a:spcPts val="0"/>
              </a:spcBef>
              <a:spcAft>
                <a:spcPts val="0"/>
              </a:spcAft>
              <a:buClr>
                <a:schemeClr val="lt1"/>
              </a:buClr>
              <a:buSzPts val="1800"/>
              <a:buChar char="●"/>
              <a:defRPr sz="1800">
                <a:solidFill>
                  <a:schemeClr val="lt1"/>
                </a:solidFill>
              </a:defRPr>
            </a:lvl4pPr>
            <a:lvl5pPr marL="2286000" lvl="4" indent="-342900">
              <a:spcBef>
                <a:spcPts val="0"/>
              </a:spcBef>
              <a:spcAft>
                <a:spcPts val="0"/>
              </a:spcAft>
              <a:buClr>
                <a:schemeClr val="lt1"/>
              </a:buClr>
              <a:buSzPts val="1800"/>
              <a:buChar char="○"/>
              <a:defRPr sz="1800">
                <a:solidFill>
                  <a:schemeClr val="lt1"/>
                </a:solidFill>
              </a:defRPr>
            </a:lvl5pPr>
            <a:lvl6pPr marL="2743200" lvl="5" indent="-342900">
              <a:spcBef>
                <a:spcPts val="0"/>
              </a:spcBef>
              <a:spcAft>
                <a:spcPts val="0"/>
              </a:spcAft>
              <a:buClr>
                <a:schemeClr val="lt1"/>
              </a:buClr>
              <a:buSzPts val="1800"/>
              <a:buChar char="■"/>
              <a:defRPr sz="1800">
                <a:solidFill>
                  <a:schemeClr val="lt1"/>
                </a:solidFill>
              </a:defRPr>
            </a:lvl6pPr>
            <a:lvl7pPr marL="3200400" lvl="6" indent="-342900">
              <a:spcBef>
                <a:spcPts val="0"/>
              </a:spcBef>
              <a:spcAft>
                <a:spcPts val="0"/>
              </a:spcAft>
              <a:buClr>
                <a:schemeClr val="lt1"/>
              </a:buClr>
              <a:buSzPts val="1800"/>
              <a:buChar char="●"/>
              <a:defRPr sz="1800">
                <a:solidFill>
                  <a:schemeClr val="lt1"/>
                </a:solidFill>
              </a:defRPr>
            </a:lvl7pPr>
            <a:lvl8pPr marL="3657600" lvl="7" indent="-342900">
              <a:spcBef>
                <a:spcPts val="0"/>
              </a:spcBef>
              <a:spcAft>
                <a:spcPts val="0"/>
              </a:spcAft>
              <a:buClr>
                <a:schemeClr val="lt1"/>
              </a:buClr>
              <a:buSzPts val="1800"/>
              <a:buChar char="○"/>
              <a:defRPr sz="1800">
                <a:solidFill>
                  <a:schemeClr val="lt1"/>
                </a:solidFill>
              </a:defRPr>
            </a:lvl8pPr>
            <a:lvl9pPr marL="4114800" lvl="8" indent="-342900">
              <a:spcBef>
                <a:spcPts val="0"/>
              </a:spcBef>
              <a:spcAft>
                <a:spcPts val="0"/>
              </a:spcAft>
              <a:buClr>
                <a:schemeClr val="lt1"/>
              </a:buClr>
              <a:buSzPts val="1800"/>
              <a:buChar char="■"/>
              <a:defRPr sz="1800">
                <a:solidFill>
                  <a:schemeClr val="lt1"/>
                </a:solidFill>
              </a:defRPr>
            </a:lvl9pPr>
          </a:lstStyle>
          <a:p>
            <a:endParaRPr/>
          </a:p>
        </p:txBody>
      </p:sp>
      <p:sp>
        <p:nvSpPr>
          <p:cNvPr id="105" name="Google Shape;105;p10"/>
          <p:cNvSpPr txBox="1">
            <a:spLocks noGrp="1"/>
          </p:cNvSpPr>
          <p:nvPr>
            <p:ph type="subTitle" idx="5"/>
          </p:nvPr>
        </p:nvSpPr>
        <p:spPr>
          <a:xfrm>
            <a:off x="283000" y="1546063"/>
            <a:ext cx="2419800" cy="4470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400"/>
              <a:buNone/>
              <a:defRPr>
                <a:solidFill>
                  <a:schemeClr val="lt1"/>
                </a:solidFill>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a:endParaRPr/>
          </a:p>
        </p:txBody>
      </p:sp>
      <p:sp>
        <p:nvSpPr>
          <p:cNvPr id="106" name="Google Shape;106;p10"/>
          <p:cNvSpPr txBox="1">
            <a:spLocks noGrp="1"/>
          </p:cNvSpPr>
          <p:nvPr>
            <p:ph type="subTitle" idx="6"/>
          </p:nvPr>
        </p:nvSpPr>
        <p:spPr>
          <a:xfrm>
            <a:off x="3257646" y="1546063"/>
            <a:ext cx="2318400" cy="4470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400"/>
              <a:buNone/>
              <a:defRPr>
                <a:solidFill>
                  <a:schemeClr val="lt1"/>
                </a:solidFill>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a:endParaRPr/>
          </a:p>
        </p:txBody>
      </p:sp>
      <p:sp>
        <p:nvSpPr>
          <p:cNvPr id="107" name="Google Shape;107;p10"/>
          <p:cNvSpPr txBox="1">
            <a:spLocks noGrp="1"/>
          </p:cNvSpPr>
          <p:nvPr>
            <p:ph type="subTitle" idx="7"/>
          </p:nvPr>
        </p:nvSpPr>
        <p:spPr>
          <a:xfrm>
            <a:off x="6118350" y="1546063"/>
            <a:ext cx="2419800" cy="4470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400"/>
              <a:buNone/>
              <a:defRPr>
                <a:solidFill>
                  <a:schemeClr val="lt1"/>
                </a:solidFill>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a:endParaRPr/>
          </a:p>
        </p:txBody>
      </p:sp>
      <p:sp>
        <p:nvSpPr>
          <p:cNvPr id="108" name="Google Shape;108;p10"/>
          <p:cNvSpPr/>
          <p:nvPr/>
        </p:nvSpPr>
        <p:spPr>
          <a:xfrm>
            <a:off x="228600" y="4820575"/>
            <a:ext cx="8686800" cy="188700"/>
          </a:xfrm>
          <a:prstGeom prst="roundRect">
            <a:avLst>
              <a:gd name="adj" fmla="val 31123"/>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9" name="Google Shape;109;p10"/>
          <p:cNvSpPr txBox="1">
            <a:spLocks noGrp="1"/>
          </p:cNvSpPr>
          <p:nvPr>
            <p:ph type="subTitle" idx="8"/>
          </p:nvPr>
        </p:nvSpPr>
        <p:spPr>
          <a:xfrm>
            <a:off x="228600" y="4820575"/>
            <a:ext cx="3691500" cy="1887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chemeClr val="lt1"/>
              </a:buClr>
              <a:buSzPts val="800"/>
              <a:buFont typeface="Archivo"/>
              <a:buNone/>
              <a:defRPr sz="800" b="0">
                <a:solidFill>
                  <a:schemeClr val="lt1"/>
                </a:solidFill>
                <a:latin typeface="Archivo"/>
                <a:ea typeface="Archivo"/>
                <a:cs typeface="Archivo"/>
                <a:sym typeface="Archivo"/>
              </a:defRPr>
            </a:lvl1pPr>
            <a:lvl2pPr lvl="1">
              <a:lnSpc>
                <a:spcPct val="100000"/>
              </a:lnSpc>
              <a:spcBef>
                <a:spcPts val="0"/>
              </a:spcBef>
              <a:spcAft>
                <a:spcPts val="0"/>
              </a:spcAft>
              <a:buClr>
                <a:schemeClr val="lt1"/>
              </a:buClr>
              <a:buSzPts val="1400"/>
              <a:buNone/>
              <a:defRPr>
                <a:solidFill>
                  <a:schemeClr val="lt1"/>
                </a:solidFill>
              </a:defRPr>
            </a:lvl2pPr>
            <a:lvl3pPr lvl="2">
              <a:lnSpc>
                <a:spcPct val="100000"/>
              </a:lnSpc>
              <a:spcBef>
                <a:spcPts val="0"/>
              </a:spcBef>
              <a:spcAft>
                <a:spcPts val="0"/>
              </a:spcAft>
              <a:buClr>
                <a:schemeClr val="lt1"/>
              </a:buClr>
              <a:buSzPts val="1400"/>
              <a:buNone/>
              <a:defRPr>
                <a:solidFill>
                  <a:schemeClr val="lt1"/>
                </a:solidFill>
              </a:defRPr>
            </a:lvl3pPr>
            <a:lvl4pPr lvl="3">
              <a:lnSpc>
                <a:spcPct val="100000"/>
              </a:lnSpc>
              <a:spcBef>
                <a:spcPts val="0"/>
              </a:spcBef>
              <a:spcAft>
                <a:spcPts val="0"/>
              </a:spcAft>
              <a:buClr>
                <a:schemeClr val="lt1"/>
              </a:buClr>
              <a:buSzPts val="1400"/>
              <a:buNone/>
              <a:defRPr>
                <a:solidFill>
                  <a:schemeClr val="lt1"/>
                </a:solidFill>
              </a:defRPr>
            </a:lvl4pPr>
            <a:lvl5pPr lvl="4">
              <a:lnSpc>
                <a:spcPct val="100000"/>
              </a:lnSpc>
              <a:spcBef>
                <a:spcPts val="0"/>
              </a:spcBef>
              <a:spcAft>
                <a:spcPts val="0"/>
              </a:spcAft>
              <a:buClr>
                <a:schemeClr val="lt1"/>
              </a:buClr>
              <a:buSzPts val="1400"/>
              <a:buNone/>
              <a:defRPr>
                <a:solidFill>
                  <a:schemeClr val="lt1"/>
                </a:solidFill>
              </a:defRPr>
            </a:lvl5pPr>
            <a:lvl6pPr lvl="5">
              <a:lnSpc>
                <a:spcPct val="100000"/>
              </a:lnSpc>
              <a:spcBef>
                <a:spcPts val="0"/>
              </a:spcBef>
              <a:spcAft>
                <a:spcPts val="0"/>
              </a:spcAft>
              <a:buClr>
                <a:schemeClr val="lt1"/>
              </a:buClr>
              <a:buSzPts val="1400"/>
              <a:buNone/>
              <a:defRPr>
                <a:solidFill>
                  <a:schemeClr val="lt1"/>
                </a:solidFill>
              </a:defRPr>
            </a:lvl6pPr>
            <a:lvl7pPr lvl="6">
              <a:lnSpc>
                <a:spcPct val="100000"/>
              </a:lnSpc>
              <a:spcBef>
                <a:spcPts val="0"/>
              </a:spcBef>
              <a:spcAft>
                <a:spcPts val="0"/>
              </a:spcAft>
              <a:buClr>
                <a:schemeClr val="lt1"/>
              </a:buClr>
              <a:buSzPts val="1400"/>
              <a:buNone/>
              <a:defRPr>
                <a:solidFill>
                  <a:schemeClr val="lt1"/>
                </a:solidFill>
              </a:defRPr>
            </a:lvl7pPr>
            <a:lvl8pPr lvl="7">
              <a:lnSpc>
                <a:spcPct val="100000"/>
              </a:lnSpc>
              <a:spcBef>
                <a:spcPts val="0"/>
              </a:spcBef>
              <a:spcAft>
                <a:spcPts val="0"/>
              </a:spcAft>
              <a:buClr>
                <a:schemeClr val="lt1"/>
              </a:buClr>
              <a:buSzPts val="1400"/>
              <a:buNone/>
              <a:defRPr>
                <a:solidFill>
                  <a:schemeClr val="lt1"/>
                </a:solidFill>
              </a:defRPr>
            </a:lvl8pPr>
            <a:lvl9pPr lvl="8">
              <a:lnSpc>
                <a:spcPct val="100000"/>
              </a:lnSpc>
              <a:spcBef>
                <a:spcPts val="0"/>
              </a:spcBef>
              <a:spcAft>
                <a:spcPts val="0"/>
              </a:spcAft>
              <a:buClr>
                <a:schemeClr val="lt1"/>
              </a:buClr>
              <a:buSzPts val="1400"/>
              <a:buNone/>
              <a:defRPr>
                <a:solidFill>
                  <a:schemeClr val="lt1"/>
                </a:solidFill>
              </a:defRPr>
            </a:lvl9pPr>
          </a:lstStyle>
          <a:p>
            <a:endParaRPr/>
          </a:p>
        </p:txBody>
      </p:sp>
      <p:sp>
        <p:nvSpPr>
          <p:cNvPr id="110" name="Google Shape;110;p10"/>
          <p:cNvSpPr txBox="1"/>
          <p:nvPr/>
        </p:nvSpPr>
        <p:spPr>
          <a:xfrm>
            <a:off x="8087300" y="4820575"/>
            <a:ext cx="828000" cy="188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solidFill>
                  <a:schemeClr val="lt1"/>
                </a:solidFill>
                <a:latin typeface="Archivo"/>
                <a:ea typeface="Archivo"/>
                <a:cs typeface="Archivo"/>
                <a:sym typeface="Archivo"/>
              </a:rPr>
              <a:t>‹#›</a:t>
            </a:fld>
            <a:endParaRPr sz="800">
              <a:solidFill>
                <a:schemeClr val="lt1"/>
              </a:solidFill>
              <a:latin typeface="Archivo"/>
              <a:ea typeface="Archivo"/>
              <a:cs typeface="Archivo"/>
              <a:sym typeface="Archivo"/>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42900" y="223625"/>
            <a:ext cx="5715000" cy="1835400"/>
          </a:xfrm>
          <a:prstGeom prst="rect">
            <a:avLst/>
          </a:prstGeom>
          <a:noFill/>
          <a:ln>
            <a:noFill/>
          </a:ln>
        </p:spPr>
        <p:txBody>
          <a:bodyPr spcFirstLastPara="1" wrap="square" lIns="91425" tIns="91425" rIns="91425" bIns="91425" anchor="t" anchorCtr="0">
            <a:noAutofit/>
          </a:bodyPr>
          <a:lstStyle>
            <a:lvl1pPr lvl="0">
              <a:lnSpc>
                <a:spcPct val="60000"/>
              </a:lnSpc>
              <a:spcBef>
                <a:spcPts val="0"/>
              </a:spcBef>
              <a:spcAft>
                <a:spcPts val="0"/>
              </a:spcAft>
              <a:buClr>
                <a:schemeClr val="dk1"/>
              </a:buClr>
              <a:buSzPts val="4800"/>
              <a:buFont typeface="Darker Grotesque"/>
              <a:buNone/>
              <a:defRPr sz="4800" b="1">
                <a:solidFill>
                  <a:schemeClr val="dk1"/>
                </a:solidFill>
                <a:latin typeface="Darker Grotesque"/>
                <a:ea typeface="Darker Grotesque"/>
                <a:cs typeface="Darker Grotesque"/>
                <a:sym typeface="Darker Grotesque"/>
              </a:defRPr>
            </a:lvl1pPr>
            <a:lvl2pPr lvl="1">
              <a:lnSpc>
                <a:spcPct val="60000"/>
              </a:lnSpc>
              <a:spcBef>
                <a:spcPts val="0"/>
              </a:spcBef>
              <a:spcAft>
                <a:spcPts val="0"/>
              </a:spcAft>
              <a:buClr>
                <a:schemeClr val="dk1"/>
              </a:buClr>
              <a:buSzPts val="1400"/>
              <a:buFont typeface="Darker Grotesque"/>
              <a:buNone/>
              <a:defRPr b="1">
                <a:solidFill>
                  <a:schemeClr val="dk1"/>
                </a:solidFill>
                <a:latin typeface="Darker Grotesque"/>
                <a:ea typeface="Darker Grotesque"/>
                <a:cs typeface="Darker Grotesque"/>
                <a:sym typeface="Darker Grotesque"/>
              </a:defRPr>
            </a:lvl2pPr>
            <a:lvl3pPr lvl="2">
              <a:lnSpc>
                <a:spcPct val="60000"/>
              </a:lnSpc>
              <a:spcBef>
                <a:spcPts val="0"/>
              </a:spcBef>
              <a:spcAft>
                <a:spcPts val="0"/>
              </a:spcAft>
              <a:buClr>
                <a:schemeClr val="dk1"/>
              </a:buClr>
              <a:buSzPts val="1400"/>
              <a:buFont typeface="Darker Grotesque"/>
              <a:buNone/>
              <a:defRPr b="1">
                <a:solidFill>
                  <a:schemeClr val="dk1"/>
                </a:solidFill>
                <a:latin typeface="Darker Grotesque"/>
                <a:ea typeface="Darker Grotesque"/>
                <a:cs typeface="Darker Grotesque"/>
                <a:sym typeface="Darker Grotesque"/>
              </a:defRPr>
            </a:lvl3pPr>
            <a:lvl4pPr lvl="3">
              <a:lnSpc>
                <a:spcPct val="60000"/>
              </a:lnSpc>
              <a:spcBef>
                <a:spcPts val="0"/>
              </a:spcBef>
              <a:spcAft>
                <a:spcPts val="0"/>
              </a:spcAft>
              <a:buClr>
                <a:schemeClr val="dk1"/>
              </a:buClr>
              <a:buSzPts val="1400"/>
              <a:buFont typeface="Darker Grotesque"/>
              <a:buNone/>
              <a:defRPr b="1">
                <a:solidFill>
                  <a:schemeClr val="dk1"/>
                </a:solidFill>
                <a:latin typeface="Darker Grotesque"/>
                <a:ea typeface="Darker Grotesque"/>
                <a:cs typeface="Darker Grotesque"/>
                <a:sym typeface="Darker Grotesque"/>
              </a:defRPr>
            </a:lvl4pPr>
            <a:lvl5pPr lvl="4">
              <a:lnSpc>
                <a:spcPct val="60000"/>
              </a:lnSpc>
              <a:spcBef>
                <a:spcPts val="0"/>
              </a:spcBef>
              <a:spcAft>
                <a:spcPts val="0"/>
              </a:spcAft>
              <a:buClr>
                <a:schemeClr val="dk1"/>
              </a:buClr>
              <a:buSzPts val="1400"/>
              <a:buFont typeface="Darker Grotesque"/>
              <a:buNone/>
              <a:defRPr b="1">
                <a:solidFill>
                  <a:schemeClr val="dk1"/>
                </a:solidFill>
                <a:latin typeface="Darker Grotesque"/>
                <a:ea typeface="Darker Grotesque"/>
                <a:cs typeface="Darker Grotesque"/>
                <a:sym typeface="Darker Grotesque"/>
              </a:defRPr>
            </a:lvl5pPr>
            <a:lvl6pPr lvl="5">
              <a:lnSpc>
                <a:spcPct val="60000"/>
              </a:lnSpc>
              <a:spcBef>
                <a:spcPts val="0"/>
              </a:spcBef>
              <a:spcAft>
                <a:spcPts val="0"/>
              </a:spcAft>
              <a:buClr>
                <a:schemeClr val="dk1"/>
              </a:buClr>
              <a:buSzPts val="1400"/>
              <a:buFont typeface="Darker Grotesque"/>
              <a:buNone/>
              <a:defRPr b="1">
                <a:solidFill>
                  <a:schemeClr val="dk1"/>
                </a:solidFill>
                <a:latin typeface="Darker Grotesque"/>
                <a:ea typeface="Darker Grotesque"/>
                <a:cs typeface="Darker Grotesque"/>
                <a:sym typeface="Darker Grotesque"/>
              </a:defRPr>
            </a:lvl6pPr>
            <a:lvl7pPr lvl="6">
              <a:lnSpc>
                <a:spcPct val="60000"/>
              </a:lnSpc>
              <a:spcBef>
                <a:spcPts val="0"/>
              </a:spcBef>
              <a:spcAft>
                <a:spcPts val="0"/>
              </a:spcAft>
              <a:buClr>
                <a:schemeClr val="dk1"/>
              </a:buClr>
              <a:buSzPts val="1400"/>
              <a:buFont typeface="Darker Grotesque"/>
              <a:buNone/>
              <a:defRPr b="1">
                <a:solidFill>
                  <a:schemeClr val="dk1"/>
                </a:solidFill>
                <a:latin typeface="Darker Grotesque"/>
                <a:ea typeface="Darker Grotesque"/>
                <a:cs typeface="Darker Grotesque"/>
                <a:sym typeface="Darker Grotesque"/>
              </a:defRPr>
            </a:lvl7pPr>
            <a:lvl8pPr lvl="7">
              <a:lnSpc>
                <a:spcPct val="60000"/>
              </a:lnSpc>
              <a:spcBef>
                <a:spcPts val="0"/>
              </a:spcBef>
              <a:spcAft>
                <a:spcPts val="0"/>
              </a:spcAft>
              <a:buClr>
                <a:schemeClr val="dk1"/>
              </a:buClr>
              <a:buSzPts val="1400"/>
              <a:buFont typeface="Darker Grotesque"/>
              <a:buNone/>
              <a:defRPr b="1">
                <a:solidFill>
                  <a:schemeClr val="dk1"/>
                </a:solidFill>
                <a:latin typeface="Darker Grotesque"/>
                <a:ea typeface="Darker Grotesque"/>
                <a:cs typeface="Darker Grotesque"/>
                <a:sym typeface="Darker Grotesque"/>
              </a:defRPr>
            </a:lvl8pPr>
            <a:lvl9pPr lvl="8">
              <a:lnSpc>
                <a:spcPct val="60000"/>
              </a:lnSpc>
              <a:spcBef>
                <a:spcPts val="0"/>
              </a:spcBef>
              <a:spcAft>
                <a:spcPts val="0"/>
              </a:spcAft>
              <a:buClr>
                <a:schemeClr val="dk1"/>
              </a:buClr>
              <a:buSzPts val="1400"/>
              <a:buFont typeface="Darker Grotesque"/>
              <a:buNone/>
              <a:defRPr b="1">
                <a:solidFill>
                  <a:schemeClr val="dk1"/>
                </a:solidFill>
                <a:latin typeface="Darker Grotesque"/>
                <a:ea typeface="Darker Grotesque"/>
                <a:cs typeface="Darker Grotesque"/>
                <a:sym typeface="Darker Grotesque"/>
              </a:defRPr>
            </a:lvl9pPr>
          </a:lstStyle>
          <a:p>
            <a:endParaRPr/>
          </a:p>
        </p:txBody>
      </p:sp>
      <p:sp>
        <p:nvSpPr>
          <p:cNvPr id="7" name="Google Shape;7;p1"/>
          <p:cNvSpPr txBox="1">
            <a:spLocks noGrp="1"/>
          </p:cNvSpPr>
          <p:nvPr>
            <p:ph type="body" idx="1"/>
          </p:nvPr>
        </p:nvSpPr>
        <p:spPr>
          <a:xfrm>
            <a:off x="230900" y="3328825"/>
            <a:ext cx="6547200" cy="1591200"/>
          </a:xfrm>
          <a:prstGeom prst="rect">
            <a:avLst/>
          </a:prstGeom>
          <a:noFill/>
          <a:ln>
            <a:noFill/>
          </a:ln>
        </p:spPr>
        <p:txBody>
          <a:bodyPr spcFirstLastPara="1" wrap="square" lIns="91425" tIns="91425" rIns="91425" bIns="91425" anchor="t" anchorCtr="0">
            <a:noAutofit/>
          </a:bodyPr>
          <a:lstStyle>
            <a:lvl1pPr marL="457200" lvl="0" indent="-292100">
              <a:spcBef>
                <a:spcPts val="0"/>
              </a:spcBef>
              <a:spcAft>
                <a:spcPts val="0"/>
              </a:spcAft>
              <a:buClr>
                <a:schemeClr val="dk1"/>
              </a:buClr>
              <a:buSzPts val="1000"/>
              <a:buFont typeface="Archivo"/>
              <a:buChar char="●"/>
              <a:defRPr sz="1000">
                <a:solidFill>
                  <a:schemeClr val="dk1"/>
                </a:solidFill>
                <a:latin typeface="Archivo"/>
                <a:ea typeface="Archivo"/>
                <a:cs typeface="Archivo"/>
                <a:sym typeface="Archivo"/>
              </a:defRPr>
            </a:lvl1pPr>
            <a:lvl2pPr marL="914400" lvl="1" indent="-292100">
              <a:spcBef>
                <a:spcPts val="0"/>
              </a:spcBef>
              <a:spcAft>
                <a:spcPts val="0"/>
              </a:spcAft>
              <a:buClr>
                <a:schemeClr val="dk1"/>
              </a:buClr>
              <a:buSzPts val="1000"/>
              <a:buFont typeface="Archivo"/>
              <a:buChar char="○"/>
              <a:defRPr sz="1000">
                <a:solidFill>
                  <a:schemeClr val="dk1"/>
                </a:solidFill>
                <a:latin typeface="Archivo"/>
                <a:ea typeface="Archivo"/>
                <a:cs typeface="Archivo"/>
                <a:sym typeface="Archivo"/>
              </a:defRPr>
            </a:lvl2pPr>
            <a:lvl3pPr marL="1371600" lvl="2" indent="-292100">
              <a:spcBef>
                <a:spcPts val="0"/>
              </a:spcBef>
              <a:spcAft>
                <a:spcPts val="0"/>
              </a:spcAft>
              <a:buClr>
                <a:schemeClr val="dk1"/>
              </a:buClr>
              <a:buSzPts val="1000"/>
              <a:buFont typeface="Archivo"/>
              <a:buChar char="■"/>
              <a:defRPr sz="1000">
                <a:solidFill>
                  <a:schemeClr val="dk1"/>
                </a:solidFill>
                <a:latin typeface="Archivo"/>
                <a:ea typeface="Archivo"/>
                <a:cs typeface="Archivo"/>
                <a:sym typeface="Archivo"/>
              </a:defRPr>
            </a:lvl3pPr>
            <a:lvl4pPr marL="1828800" lvl="3" indent="-292100">
              <a:spcBef>
                <a:spcPts val="0"/>
              </a:spcBef>
              <a:spcAft>
                <a:spcPts val="0"/>
              </a:spcAft>
              <a:buClr>
                <a:schemeClr val="dk1"/>
              </a:buClr>
              <a:buSzPts val="1000"/>
              <a:buFont typeface="Archivo"/>
              <a:buChar char="●"/>
              <a:defRPr sz="1000">
                <a:solidFill>
                  <a:schemeClr val="dk1"/>
                </a:solidFill>
                <a:latin typeface="Archivo"/>
                <a:ea typeface="Archivo"/>
                <a:cs typeface="Archivo"/>
                <a:sym typeface="Archivo"/>
              </a:defRPr>
            </a:lvl4pPr>
            <a:lvl5pPr marL="2286000" lvl="4" indent="-292100">
              <a:spcBef>
                <a:spcPts val="0"/>
              </a:spcBef>
              <a:spcAft>
                <a:spcPts val="0"/>
              </a:spcAft>
              <a:buClr>
                <a:schemeClr val="dk1"/>
              </a:buClr>
              <a:buSzPts val="1000"/>
              <a:buFont typeface="Archivo"/>
              <a:buChar char="○"/>
              <a:defRPr sz="1000">
                <a:solidFill>
                  <a:schemeClr val="dk1"/>
                </a:solidFill>
                <a:latin typeface="Archivo"/>
                <a:ea typeface="Archivo"/>
                <a:cs typeface="Archivo"/>
                <a:sym typeface="Archivo"/>
              </a:defRPr>
            </a:lvl5pPr>
            <a:lvl6pPr marL="2743200" lvl="5" indent="-292100">
              <a:spcBef>
                <a:spcPts val="0"/>
              </a:spcBef>
              <a:spcAft>
                <a:spcPts val="0"/>
              </a:spcAft>
              <a:buClr>
                <a:schemeClr val="dk1"/>
              </a:buClr>
              <a:buSzPts val="1000"/>
              <a:buFont typeface="Archivo"/>
              <a:buChar char="■"/>
              <a:defRPr sz="1000">
                <a:solidFill>
                  <a:schemeClr val="dk1"/>
                </a:solidFill>
                <a:latin typeface="Archivo"/>
                <a:ea typeface="Archivo"/>
                <a:cs typeface="Archivo"/>
                <a:sym typeface="Archivo"/>
              </a:defRPr>
            </a:lvl6pPr>
            <a:lvl7pPr marL="3200400" lvl="6" indent="-292100">
              <a:spcBef>
                <a:spcPts val="0"/>
              </a:spcBef>
              <a:spcAft>
                <a:spcPts val="0"/>
              </a:spcAft>
              <a:buClr>
                <a:schemeClr val="dk1"/>
              </a:buClr>
              <a:buSzPts val="1000"/>
              <a:buFont typeface="Archivo"/>
              <a:buChar char="●"/>
              <a:defRPr sz="1000">
                <a:solidFill>
                  <a:schemeClr val="dk1"/>
                </a:solidFill>
                <a:latin typeface="Archivo"/>
                <a:ea typeface="Archivo"/>
                <a:cs typeface="Archivo"/>
                <a:sym typeface="Archivo"/>
              </a:defRPr>
            </a:lvl7pPr>
            <a:lvl8pPr marL="3657600" lvl="7" indent="-292100">
              <a:spcBef>
                <a:spcPts val="0"/>
              </a:spcBef>
              <a:spcAft>
                <a:spcPts val="0"/>
              </a:spcAft>
              <a:buClr>
                <a:schemeClr val="dk1"/>
              </a:buClr>
              <a:buSzPts val="1000"/>
              <a:buFont typeface="Archivo"/>
              <a:buChar char="○"/>
              <a:defRPr sz="1000">
                <a:solidFill>
                  <a:schemeClr val="dk1"/>
                </a:solidFill>
                <a:latin typeface="Archivo"/>
                <a:ea typeface="Archivo"/>
                <a:cs typeface="Archivo"/>
                <a:sym typeface="Archivo"/>
              </a:defRPr>
            </a:lvl8pPr>
            <a:lvl9pPr marL="4114800" lvl="8" indent="-292100">
              <a:spcBef>
                <a:spcPts val="0"/>
              </a:spcBef>
              <a:spcAft>
                <a:spcPts val="0"/>
              </a:spcAft>
              <a:buClr>
                <a:schemeClr val="dk1"/>
              </a:buClr>
              <a:buSzPts val="1000"/>
              <a:buFont typeface="Archivo"/>
              <a:buChar char="■"/>
              <a:defRPr sz="1000">
                <a:solidFill>
                  <a:schemeClr val="dk1"/>
                </a:solidFill>
                <a:latin typeface="Archivo"/>
                <a:ea typeface="Archivo"/>
                <a:cs typeface="Archivo"/>
                <a:sym typeface="Archiv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44">
          <p15:clr>
            <a:srgbClr val="E46962"/>
          </p15:clr>
        </p15:guide>
        <p15:guide id="2" orient="horz" pos="141">
          <p15:clr>
            <a:srgbClr val="E46962"/>
          </p15:clr>
        </p15:guide>
        <p15:guide id="3" orient="horz" pos="3099">
          <p15:clr>
            <a:srgbClr val="E46962"/>
          </p15:clr>
        </p15:guide>
        <p15:guide id="4" pos="216">
          <p15:clr>
            <a:srgbClr val="E46962"/>
          </p15:clr>
        </p15:guide>
        <p15:guide id="5" pos="593">
          <p15:clr>
            <a:srgbClr val="E46962"/>
          </p15:clr>
        </p15:guide>
        <p15:guide id="6" pos="669">
          <p15:clr>
            <a:srgbClr val="E46962"/>
          </p15:clr>
        </p15:guide>
        <p15:guide id="7" pos="1044">
          <p15:clr>
            <a:srgbClr val="E46962"/>
          </p15:clr>
        </p15:guide>
        <p15:guide id="8" pos="1119">
          <p15:clr>
            <a:srgbClr val="E46962"/>
          </p15:clr>
        </p15:guide>
        <p15:guide id="9" pos="1494">
          <p15:clr>
            <a:srgbClr val="E46962"/>
          </p15:clr>
        </p15:guide>
        <p15:guide id="10" pos="1569">
          <p15:clr>
            <a:srgbClr val="E46962"/>
          </p15:clr>
        </p15:guide>
        <p15:guide id="11" pos="1944">
          <p15:clr>
            <a:srgbClr val="E46962"/>
          </p15:clr>
        </p15:guide>
        <p15:guide id="12" pos="2019">
          <p15:clr>
            <a:srgbClr val="E46962"/>
          </p15:clr>
        </p15:guide>
        <p15:guide id="13" pos="2394">
          <p15:clr>
            <a:srgbClr val="E46962"/>
          </p15:clr>
        </p15:guide>
        <p15:guide id="14" pos="2469">
          <p15:clr>
            <a:srgbClr val="E46962"/>
          </p15:clr>
        </p15:guide>
        <p15:guide id="15" pos="2844">
          <p15:clr>
            <a:srgbClr val="E46962"/>
          </p15:clr>
        </p15:guide>
        <p15:guide id="16" pos="2919">
          <p15:clr>
            <a:srgbClr val="E46962"/>
          </p15:clr>
        </p15:guide>
        <p15:guide id="17" pos="3294">
          <p15:clr>
            <a:srgbClr val="E46962"/>
          </p15:clr>
        </p15:guide>
        <p15:guide id="18" pos="3370">
          <p15:clr>
            <a:srgbClr val="E46962"/>
          </p15:clr>
        </p15:guide>
        <p15:guide id="19" pos="3744">
          <p15:clr>
            <a:srgbClr val="E46962"/>
          </p15:clr>
        </p15:guide>
        <p15:guide id="20" pos="3816">
          <p15:clr>
            <a:srgbClr val="E46962"/>
          </p15:clr>
        </p15:guide>
        <p15:guide id="21" pos="4194">
          <p15:clr>
            <a:srgbClr val="E46962"/>
          </p15:clr>
        </p15:guide>
        <p15:guide id="22" pos="4270">
          <p15:clr>
            <a:srgbClr val="E46962"/>
          </p15:clr>
        </p15:guide>
        <p15:guide id="23" pos="4644">
          <p15:clr>
            <a:srgbClr val="E46962"/>
          </p15:clr>
        </p15:guide>
        <p15:guide id="24" pos="4720">
          <p15:clr>
            <a:srgbClr val="E46962"/>
          </p15:clr>
        </p15:guide>
        <p15:guide id="25" pos="5094">
          <p15:clr>
            <a:srgbClr val="E46962"/>
          </p15:clr>
        </p15:guide>
        <p15:guide id="26" pos="5170">
          <p15:clr>
            <a:srgbClr val="E46962"/>
          </p15:clr>
        </p15:guide>
        <p15:guide id="27" pos="5544">
          <p15:clr>
            <a:srgbClr val="E46962"/>
          </p15:clr>
        </p15:guide>
        <p15:guide id="28" pos="5616">
          <p15:clr>
            <a:srgbClr val="E46962"/>
          </p15:clr>
        </p15:guide>
        <p15:guide id="29" orient="horz" pos="2927">
          <p15:clr>
            <a:srgbClr val="E46962"/>
          </p15:clr>
        </p15:guide>
        <p15:guide id="30" orient="horz" pos="288">
          <p15:clr>
            <a:srgbClr val="E46962"/>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4.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4.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4.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45.xml"/><Relationship Id="rId7" Type="http://schemas.openxmlformats.org/officeDocument/2006/relationships/image" Target="../media/image9.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4.png"/><Relationship Id="rId5" Type="http://schemas.openxmlformats.org/officeDocument/2006/relationships/image" Target="../media/image11.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4.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4.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4.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5.xml"/><Relationship Id="rId7" Type="http://schemas.openxmlformats.org/officeDocument/2006/relationships/image" Target="../media/image4.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13.jpg"/><Relationship Id="rId5" Type="http://schemas.openxmlformats.org/officeDocument/2006/relationships/image" Target="../media/image12.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4.png"/><Relationship Id="rId5" Type="http://schemas.openxmlformats.org/officeDocument/2006/relationships/image" Target="../media/image16.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media" Target="../media/media24.m4a"/><Relationship Id="rId7" Type="http://schemas.openxmlformats.org/officeDocument/2006/relationships/image" Target="../media/image19.png"/><Relationship Id="rId2" Type="http://schemas.openxmlformats.org/officeDocument/2006/relationships/video" Target="../media/media23.mp4"/><Relationship Id="rId1" Type="http://schemas.microsoft.com/office/2007/relationships/media" Target="../media/media23.mp4"/><Relationship Id="rId6" Type="http://schemas.openxmlformats.org/officeDocument/2006/relationships/notesSlide" Target="../notesSlides/notesSlide23.xml"/><Relationship Id="rId5" Type="http://schemas.openxmlformats.org/officeDocument/2006/relationships/slideLayout" Target="../slideLayouts/slideLayout7.xml"/><Relationship Id="rId4" Type="http://schemas.openxmlformats.org/officeDocument/2006/relationships/audio" Target="../media/media24.m4a"/></Relationships>
</file>

<file path=ppt/slides/_rels/slide2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video" Target="../media/media25.mp4"/><Relationship Id="rId7" Type="http://schemas.openxmlformats.org/officeDocument/2006/relationships/notesSlide" Target="../notesSlides/notesSlide24.xml"/><Relationship Id="rId2" Type="http://schemas.microsoft.com/office/2007/relationships/media" Target="../media/media25.mp4"/><Relationship Id="rId1" Type="http://schemas.openxmlformats.org/officeDocument/2006/relationships/tags" Target="../tags/tag1.xml"/><Relationship Id="rId6" Type="http://schemas.openxmlformats.org/officeDocument/2006/relationships/slideLayout" Target="../slideLayouts/slideLayout7.xml"/><Relationship Id="rId5" Type="http://schemas.openxmlformats.org/officeDocument/2006/relationships/audio" Target="../media/media26.m4a"/><Relationship Id="rId4" Type="http://schemas.microsoft.com/office/2007/relationships/media" Target="../media/media26.m4a"/><Relationship Id="rId9" Type="http://schemas.openxmlformats.org/officeDocument/2006/relationships/image" Target="../media/image4.png"/></Relationships>
</file>

<file path=ppt/slides/_rels/slide25.xml.rels><?xml version="1.0" encoding="UTF-8" standalone="yes"?>
<Relationships xmlns="http://schemas.openxmlformats.org/package/2006/relationships"><Relationship Id="rId8" Type="http://schemas.openxmlformats.org/officeDocument/2006/relationships/image" Target="../media/image24.jpg"/><Relationship Id="rId13" Type="http://schemas.openxmlformats.org/officeDocument/2006/relationships/image" Target="../media/image29.jpg"/><Relationship Id="rId3" Type="http://schemas.openxmlformats.org/officeDocument/2006/relationships/slideLayout" Target="../slideLayouts/slideLayout44.xml"/><Relationship Id="rId7" Type="http://schemas.openxmlformats.org/officeDocument/2006/relationships/image" Target="../media/image23.jpg"/><Relationship Id="rId12" Type="http://schemas.openxmlformats.org/officeDocument/2006/relationships/image" Target="../media/image28.jpg"/><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22.jpg"/><Relationship Id="rId11" Type="http://schemas.openxmlformats.org/officeDocument/2006/relationships/image" Target="../media/image27.jpg"/><Relationship Id="rId5" Type="http://schemas.openxmlformats.org/officeDocument/2006/relationships/image" Target="../media/image21.jpg"/><Relationship Id="rId15" Type="http://schemas.openxmlformats.org/officeDocument/2006/relationships/image" Target="../media/image4.png"/><Relationship Id="rId10" Type="http://schemas.openxmlformats.org/officeDocument/2006/relationships/image" Target="../media/image26.jpg"/><Relationship Id="rId4" Type="http://schemas.openxmlformats.org/officeDocument/2006/relationships/notesSlide" Target="../notesSlides/notesSlide25.xml"/><Relationship Id="rId9" Type="http://schemas.openxmlformats.org/officeDocument/2006/relationships/image" Target="../media/image25.jpg"/><Relationship Id="rId14" Type="http://schemas.openxmlformats.org/officeDocument/2006/relationships/image" Target="../media/image30.jp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4.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4.png"/><Relationship Id="rId5" Type="http://schemas.openxmlformats.org/officeDocument/2006/relationships/image" Target="../media/image31.jpg"/><Relationship Id="rId4"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4.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4.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4.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4.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47"/>
          <p:cNvSpPr txBox="1">
            <a:spLocks noGrp="1"/>
          </p:cNvSpPr>
          <p:nvPr>
            <p:ph type="title"/>
          </p:nvPr>
        </p:nvSpPr>
        <p:spPr>
          <a:xfrm>
            <a:off x="114300" y="315300"/>
            <a:ext cx="8915400" cy="1648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lt1"/>
              </a:buClr>
              <a:buSzPts val="1100"/>
              <a:buFont typeface="Arial"/>
              <a:buNone/>
            </a:pPr>
            <a:r>
              <a:rPr lang="en" sz="5500"/>
              <a:t>Maritime Domain Awareness System: Optical Component</a:t>
            </a:r>
            <a:endParaRPr sz="5500"/>
          </a:p>
          <a:p>
            <a:pPr marL="0" lvl="0" indent="0" algn="l" rtl="0">
              <a:spcBef>
                <a:spcPts val="0"/>
              </a:spcBef>
              <a:spcAft>
                <a:spcPts val="0"/>
              </a:spcAft>
              <a:buClr>
                <a:schemeClr val="lt1"/>
              </a:buClr>
              <a:buSzPts val="1100"/>
              <a:buFont typeface="Arial"/>
              <a:buNone/>
            </a:pPr>
            <a:endParaRPr sz="5500"/>
          </a:p>
          <a:p>
            <a:pPr marL="0" lvl="0" indent="0" algn="l" rtl="0">
              <a:spcBef>
                <a:spcPts val="0"/>
              </a:spcBef>
              <a:spcAft>
                <a:spcPts val="0"/>
              </a:spcAft>
              <a:buNone/>
            </a:pPr>
            <a:endParaRPr sz="5500"/>
          </a:p>
        </p:txBody>
      </p:sp>
      <p:sp>
        <p:nvSpPr>
          <p:cNvPr id="374" name="Google Shape;374;p47"/>
          <p:cNvSpPr txBox="1">
            <a:spLocks noGrp="1"/>
          </p:cNvSpPr>
          <p:nvPr>
            <p:ph type="title" idx="2"/>
          </p:nvPr>
        </p:nvSpPr>
        <p:spPr>
          <a:xfrm>
            <a:off x="5229250" y="3660175"/>
            <a:ext cx="2668500" cy="832200"/>
          </a:xfrm>
          <a:prstGeom prst="rect">
            <a:avLst/>
          </a:prstGeom>
        </p:spPr>
        <p:txBody>
          <a:bodyPr spcFirstLastPara="1" wrap="square" lIns="91425" tIns="91425" rIns="91425" bIns="91425" anchor="b" anchorCtr="0">
            <a:normAutofit/>
          </a:bodyPr>
          <a:lstStyle/>
          <a:p>
            <a:pPr marL="0" lvl="0" indent="0" algn="l" rtl="0">
              <a:lnSpc>
                <a:spcPct val="50000"/>
              </a:lnSpc>
              <a:spcBef>
                <a:spcPts val="0"/>
              </a:spcBef>
              <a:spcAft>
                <a:spcPts val="0"/>
              </a:spcAft>
              <a:buClr>
                <a:schemeClr val="lt1"/>
              </a:buClr>
              <a:buSzPts val="1100"/>
              <a:buFont typeface="Arial"/>
              <a:buNone/>
            </a:pPr>
            <a:r>
              <a:rPr lang="en" sz="5900"/>
              <a:t>Group 4</a:t>
            </a:r>
            <a:endParaRPr sz="5900"/>
          </a:p>
        </p:txBody>
      </p:sp>
      <p:sp>
        <p:nvSpPr>
          <p:cNvPr id="375" name="Google Shape;375;p47"/>
          <p:cNvSpPr txBox="1">
            <a:spLocks noGrp="1"/>
          </p:cNvSpPr>
          <p:nvPr>
            <p:ph type="title"/>
          </p:nvPr>
        </p:nvSpPr>
        <p:spPr>
          <a:xfrm>
            <a:off x="199500" y="1795800"/>
            <a:ext cx="4343400" cy="61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lt1"/>
              </a:buClr>
              <a:buSzPts val="1100"/>
              <a:buFont typeface="Arial"/>
              <a:buNone/>
            </a:pPr>
            <a:r>
              <a:rPr lang="en" sz="3400"/>
              <a:t>Gianna Montevago, PSE</a:t>
            </a:r>
            <a:endParaRPr sz="3400"/>
          </a:p>
        </p:txBody>
      </p:sp>
      <p:pic>
        <p:nvPicPr>
          <p:cNvPr id="6" name="Audio 5">
            <a:hlinkClick r:id="" action="ppaction://media"/>
            <a:extLst>
              <a:ext uri="{FF2B5EF4-FFF2-40B4-BE49-F238E27FC236}">
                <a16:creationId xmlns:a16="http://schemas.microsoft.com/office/drawing/2014/main" id="{6E8779AE-2098-0C3C-CD37-B420F7356209}"/>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08306" t="-108306" r="-108306" b="-108306"/>
          <a:stretch>
            <a:fillRect/>
          </a:stretch>
        </p:blipFill>
        <p:spPr>
          <a:xfrm>
            <a:off x="7401450" y="1483325"/>
            <a:ext cx="1543050" cy="154305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8534"/>
    </mc:Choice>
    <mc:Fallback>
      <p:transition spd="slow" advTm="85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56"/>
          <p:cNvSpPr txBox="1">
            <a:spLocks noGrp="1"/>
          </p:cNvSpPr>
          <p:nvPr>
            <p:ph type="title"/>
          </p:nvPr>
        </p:nvSpPr>
        <p:spPr>
          <a:xfrm>
            <a:off x="326100" y="223625"/>
            <a:ext cx="8491800" cy="85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lt1"/>
              </a:buClr>
              <a:buSzPts val="1100"/>
              <a:buFont typeface="Arial"/>
              <a:buNone/>
            </a:pPr>
            <a:r>
              <a:rPr lang="en" sz="3000"/>
              <a:t>Optics System Technology Comparison - Camera Sensor</a:t>
            </a:r>
            <a:endParaRPr sz="3000"/>
          </a:p>
          <a:p>
            <a:pPr marL="0" lvl="0" indent="0" algn="l" rtl="0">
              <a:spcBef>
                <a:spcPts val="0"/>
              </a:spcBef>
              <a:spcAft>
                <a:spcPts val="0"/>
              </a:spcAft>
              <a:buClr>
                <a:schemeClr val="lt1"/>
              </a:buClr>
              <a:buSzPts val="1100"/>
              <a:buFont typeface="Arial"/>
              <a:buNone/>
            </a:pPr>
            <a:endParaRPr sz="4400"/>
          </a:p>
          <a:p>
            <a:pPr marL="0" lvl="0" indent="0" algn="l" rtl="0">
              <a:spcBef>
                <a:spcPts val="0"/>
              </a:spcBef>
              <a:spcAft>
                <a:spcPts val="0"/>
              </a:spcAft>
              <a:buNone/>
            </a:pPr>
            <a:endParaRPr sz="4400"/>
          </a:p>
        </p:txBody>
      </p:sp>
      <p:graphicFrame>
        <p:nvGraphicFramePr>
          <p:cNvPr id="440" name="Google Shape;440;p56"/>
          <p:cNvGraphicFramePr/>
          <p:nvPr/>
        </p:nvGraphicFramePr>
        <p:xfrm>
          <a:off x="365400" y="816138"/>
          <a:ext cx="8413200" cy="4103850"/>
        </p:xfrm>
        <a:graphic>
          <a:graphicData uri="http://schemas.openxmlformats.org/drawingml/2006/table">
            <a:tbl>
              <a:tblPr>
                <a:noFill/>
                <a:tableStyleId>{BAB3392D-1AE1-44A1-99D5-39CDABE242DC}</a:tableStyleId>
              </a:tblPr>
              <a:tblGrid>
                <a:gridCol w="2103875">
                  <a:extLst>
                    <a:ext uri="{9D8B030D-6E8A-4147-A177-3AD203B41FA5}">
                      <a16:colId xmlns:a16="http://schemas.microsoft.com/office/drawing/2014/main" val="20000"/>
                    </a:ext>
                  </a:extLst>
                </a:gridCol>
                <a:gridCol w="3504925">
                  <a:extLst>
                    <a:ext uri="{9D8B030D-6E8A-4147-A177-3AD203B41FA5}">
                      <a16:colId xmlns:a16="http://schemas.microsoft.com/office/drawing/2014/main" val="20001"/>
                    </a:ext>
                  </a:extLst>
                </a:gridCol>
                <a:gridCol w="2804400">
                  <a:extLst>
                    <a:ext uri="{9D8B030D-6E8A-4147-A177-3AD203B41FA5}">
                      <a16:colId xmlns:a16="http://schemas.microsoft.com/office/drawing/2014/main" val="20002"/>
                    </a:ext>
                  </a:extLst>
                </a:gridCol>
              </a:tblGrid>
              <a:tr h="432500">
                <a:tc>
                  <a:txBody>
                    <a:bodyPr/>
                    <a:lstStyle/>
                    <a:p>
                      <a:pPr marL="0" lvl="0" indent="0" algn="l" rtl="0">
                        <a:spcBef>
                          <a:spcPts val="0"/>
                        </a:spcBef>
                        <a:spcAft>
                          <a:spcPts val="0"/>
                        </a:spcAft>
                        <a:buNone/>
                      </a:pPr>
                      <a:r>
                        <a:rPr lang="en" sz="1600" b="1">
                          <a:solidFill>
                            <a:srgbClr val="000000"/>
                          </a:solidFill>
                          <a:latin typeface="Archivo"/>
                          <a:ea typeface="Archivo"/>
                          <a:cs typeface="Archivo"/>
                          <a:sym typeface="Archivo"/>
                        </a:rPr>
                        <a:t>Feature</a:t>
                      </a:r>
                      <a:endParaRPr sz="1600" b="1">
                        <a:solidFill>
                          <a:srgbClr val="000000"/>
                        </a:solidFill>
                        <a:latin typeface="Archivo"/>
                        <a:ea typeface="Archivo"/>
                        <a:cs typeface="Archivo"/>
                        <a:sym typeface="Archivo"/>
                      </a:endParaRPr>
                    </a:p>
                  </a:txBody>
                  <a:tcPr marL="91425" marR="91425" marT="91425" marB="91425">
                    <a:solidFill>
                      <a:srgbClr val="9E9E9E"/>
                    </a:solidFill>
                  </a:tcPr>
                </a:tc>
                <a:tc>
                  <a:txBody>
                    <a:bodyPr/>
                    <a:lstStyle/>
                    <a:p>
                      <a:pPr marL="0" lvl="0" indent="0" algn="l" rtl="0">
                        <a:spcBef>
                          <a:spcPts val="0"/>
                        </a:spcBef>
                        <a:spcAft>
                          <a:spcPts val="0"/>
                        </a:spcAft>
                        <a:buNone/>
                      </a:pPr>
                      <a:r>
                        <a:rPr lang="en" sz="1600" b="1">
                          <a:solidFill>
                            <a:srgbClr val="000000"/>
                          </a:solidFill>
                          <a:latin typeface="Archivo"/>
                          <a:ea typeface="Archivo"/>
                          <a:cs typeface="Archivo"/>
                          <a:sym typeface="Archivo"/>
                        </a:rPr>
                        <a:t>CCD</a:t>
                      </a:r>
                      <a:endParaRPr sz="1600" b="1">
                        <a:solidFill>
                          <a:srgbClr val="000000"/>
                        </a:solidFill>
                        <a:latin typeface="Archivo"/>
                        <a:ea typeface="Archivo"/>
                        <a:cs typeface="Archivo"/>
                        <a:sym typeface="Archivo"/>
                      </a:endParaRPr>
                    </a:p>
                  </a:txBody>
                  <a:tcPr marL="91425" marR="91425" marT="91425" marB="91425">
                    <a:solidFill>
                      <a:srgbClr val="9E9E9E"/>
                    </a:solidFill>
                  </a:tcPr>
                </a:tc>
                <a:tc>
                  <a:txBody>
                    <a:bodyPr/>
                    <a:lstStyle/>
                    <a:p>
                      <a:pPr marL="0" lvl="0" indent="0" algn="l" rtl="0">
                        <a:spcBef>
                          <a:spcPts val="0"/>
                        </a:spcBef>
                        <a:spcAft>
                          <a:spcPts val="0"/>
                        </a:spcAft>
                        <a:buNone/>
                      </a:pPr>
                      <a:r>
                        <a:rPr lang="en" sz="1600" b="1">
                          <a:solidFill>
                            <a:srgbClr val="000000"/>
                          </a:solidFill>
                          <a:latin typeface="Archivo"/>
                          <a:ea typeface="Archivo"/>
                          <a:cs typeface="Archivo"/>
                          <a:sym typeface="Archivo"/>
                        </a:rPr>
                        <a:t>CMOS</a:t>
                      </a:r>
                      <a:endParaRPr sz="1600" b="1">
                        <a:solidFill>
                          <a:srgbClr val="000000"/>
                        </a:solidFill>
                        <a:latin typeface="Archivo"/>
                        <a:ea typeface="Archivo"/>
                        <a:cs typeface="Archivo"/>
                        <a:sym typeface="Archivo"/>
                      </a:endParaRPr>
                    </a:p>
                  </a:txBody>
                  <a:tcPr marL="91425" marR="91425" marT="91425" marB="91425">
                    <a:solidFill>
                      <a:srgbClr val="9E9E9E"/>
                    </a:solidFill>
                  </a:tcPr>
                </a:tc>
                <a:extLst>
                  <a:ext uri="{0D108BD9-81ED-4DB2-BD59-A6C34878D82A}">
                    <a16:rowId xmlns:a16="http://schemas.microsoft.com/office/drawing/2014/main" val="10000"/>
                  </a:ext>
                </a:extLst>
              </a:tr>
              <a:tr h="679700">
                <a:tc>
                  <a:txBody>
                    <a:bodyPr/>
                    <a:lstStyle/>
                    <a:p>
                      <a:pPr marL="0" lvl="0" indent="0" algn="l" rtl="0">
                        <a:spcBef>
                          <a:spcPts val="0"/>
                        </a:spcBef>
                        <a:spcAft>
                          <a:spcPts val="0"/>
                        </a:spcAft>
                        <a:buNone/>
                      </a:pPr>
                      <a:r>
                        <a:rPr lang="en" sz="1600">
                          <a:solidFill>
                            <a:schemeClr val="dk1"/>
                          </a:solidFill>
                          <a:latin typeface="Archivo"/>
                          <a:ea typeface="Archivo"/>
                          <a:cs typeface="Archivo"/>
                          <a:sym typeface="Archivo"/>
                        </a:rPr>
                        <a:t>Image Quality </a:t>
                      </a:r>
                      <a:endParaRPr sz="1600">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sz="1600">
                          <a:solidFill>
                            <a:schemeClr val="dk1"/>
                          </a:solidFill>
                          <a:latin typeface="Archivo"/>
                          <a:ea typeface="Archivo"/>
                          <a:cs typeface="Archivo"/>
                          <a:sym typeface="Archivo"/>
                        </a:rPr>
                        <a:t>Good image quality</a:t>
                      </a:r>
                      <a:endParaRPr sz="1600">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sz="1600">
                          <a:solidFill>
                            <a:schemeClr val="dk1"/>
                          </a:solidFill>
                          <a:latin typeface="Archivo"/>
                          <a:ea typeface="Archivo"/>
                          <a:cs typeface="Archivo"/>
                          <a:sym typeface="Archivo"/>
                        </a:rPr>
                        <a:t>Superior image quality in multiple scenarios</a:t>
                      </a:r>
                      <a:endParaRPr sz="1600">
                        <a:solidFill>
                          <a:schemeClr val="dk1"/>
                        </a:solidFill>
                        <a:latin typeface="Archivo"/>
                        <a:ea typeface="Archivo"/>
                        <a:cs typeface="Archivo"/>
                        <a:sym typeface="Archivo"/>
                      </a:endParaRPr>
                    </a:p>
                  </a:txBody>
                  <a:tcPr marL="91425" marR="91425" marT="91425" marB="91425"/>
                </a:tc>
                <a:extLst>
                  <a:ext uri="{0D108BD9-81ED-4DB2-BD59-A6C34878D82A}">
                    <a16:rowId xmlns:a16="http://schemas.microsoft.com/office/drawing/2014/main" val="10001"/>
                  </a:ext>
                </a:extLst>
              </a:tr>
              <a:tr h="432500">
                <a:tc>
                  <a:txBody>
                    <a:bodyPr/>
                    <a:lstStyle/>
                    <a:p>
                      <a:pPr marL="0" lvl="0" indent="0" algn="l" rtl="0">
                        <a:spcBef>
                          <a:spcPts val="0"/>
                        </a:spcBef>
                        <a:spcAft>
                          <a:spcPts val="0"/>
                        </a:spcAft>
                        <a:buNone/>
                      </a:pPr>
                      <a:r>
                        <a:rPr lang="en" sz="1600">
                          <a:solidFill>
                            <a:schemeClr val="dk1"/>
                          </a:solidFill>
                          <a:latin typeface="Archivo"/>
                          <a:ea typeface="Archivo"/>
                          <a:cs typeface="Archivo"/>
                          <a:sym typeface="Archivo"/>
                        </a:rPr>
                        <a:t>Power Consumption</a:t>
                      </a:r>
                      <a:endParaRPr sz="1600">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sz="1600">
                          <a:solidFill>
                            <a:schemeClr val="dk1"/>
                          </a:solidFill>
                          <a:latin typeface="Archivo"/>
                          <a:ea typeface="Archivo"/>
                          <a:cs typeface="Archivo"/>
                          <a:sym typeface="Archivo"/>
                        </a:rPr>
                        <a:t>Higher power consumption</a:t>
                      </a:r>
                      <a:endParaRPr sz="1600">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sz="1600">
                          <a:solidFill>
                            <a:schemeClr val="dk1"/>
                          </a:solidFill>
                          <a:latin typeface="Archivo"/>
                          <a:ea typeface="Archivo"/>
                          <a:cs typeface="Archivo"/>
                          <a:sym typeface="Archivo"/>
                        </a:rPr>
                        <a:t>Lower power </a:t>
                      </a:r>
                      <a:endParaRPr sz="1600">
                        <a:solidFill>
                          <a:schemeClr val="dk1"/>
                        </a:solidFill>
                        <a:latin typeface="Archivo"/>
                        <a:ea typeface="Archivo"/>
                        <a:cs typeface="Archivo"/>
                        <a:sym typeface="Archivo"/>
                      </a:endParaRPr>
                    </a:p>
                  </a:txBody>
                  <a:tcPr marL="91425" marR="91425" marT="91425" marB="91425"/>
                </a:tc>
                <a:extLst>
                  <a:ext uri="{0D108BD9-81ED-4DB2-BD59-A6C34878D82A}">
                    <a16:rowId xmlns:a16="http://schemas.microsoft.com/office/drawing/2014/main" val="10002"/>
                  </a:ext>
                </a:extLst>
              </a:tr>
              <a:tr h="476300">
                <a:tc>
                  <a:txBody>
                    <a:bodyPr/>
                    <a:lstStyle/>
                    <a:p>
                      <a:pPr marL="0" lvl="0" indent="0" algn="l" rtl="0">
                        <a:spcBef>
                          <a:spcPts val="0"/>
                        </a:spcBef>
                        <a:spcAft>
                          <a:spcPts val="0"/>
                        </a:spcAft>
                        <a:buNone/>
                      </a:pPr>
                      <a:r>
                        <a:rPr lang="en" sz="1600">
                          <a:solidFill>
                            <a:schemeClr val="dk1"/>
                          </a:solidFill>
                          <a:latin typeface="Archivo"/>
                          <a:ea typeface="Archivo"/>
                          <a:cs typeface="Archivo"/>
                          <a:sym typeface="Archivo"/>
                        </a:rPr>
                        <a:t>Cost</a:t>
                      </a:r>
                      <a:endParaRPr sz="1600">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sz="1600">
                          <a:solidFill>
                            <a:schemeClr val="dk1"/>
                          </a:solidFill>
                          <a:latin typeface="Archivo"/>
                          <a:ea typeface="Archivo"/>
                          <a:cs typeface="Archivo"/>
                          <a:sym typeface="Archivo"/>
                        </a:rPr>
                        <a:t>Overall less expensive</a:t>
                      </a:r>
                      <a:endParaRPr sz="1600">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sz="1600">
                          <a:solidFill>
                            <a:schemeClr val="dk1"/>
                          </a:solidFill>
                          <a:latin typeface="Archivo"/>
                          <a:ea typeface="Archivo"/>
                          <a:cs typeface="Archivo"/>
                          <a:sym typeface="Archivo"/>
                        </a:rPr>
                        <a:t>Market sensors are cheaper </a:t>
                      </a:r>
                      <a:endParaRPr sz="1600">
                        <a:solidFill>
                          <a:schemeClr val="dk1"/>
                        </a:solidFill>
                        <a:latin typeface="Archivo"/>
                        <a:ea typeface="Archivo"/>
                        <a:cs typeface="Archivo"/>
                        <a:sym typeface="Archivo"/>
                      </a:endParaRPr>
                    </a:p>
                  </a:txBody>
                  <a:tcPr marL="91425" marR="91425" marT="91425" marB="91425"/>
                </a:tc>
                <a:extLst>
                  <a:ext uri="{0D108BD9-81ED-4DB2-BD59-A6C34878D82A}">
                    <a16:rowId xmlns:a16="http://schemas.microsoft.com/office/drawing/2014/main" val="10003"/>
                  </a:ext>
                </a:extLst>
              </a:tr>
              <a:tr h="476300">
                <a:tc>
                  <a:txBody>
                    <a:bodyPr/>
                    <a:lstStyle/>
                    <a:p>
                      <a:pPr marL="0" lvl="0" indent="0" algn="l" rtl="0">
                        <a:spcBef>
                          <a:spcPts val="0"/>
                        </a:spcBef>
                        <a:spcAft>
                          <a:spcPts val="0"/>
                        </a:spcAft>
                        <a:buNone/>
                      </a:pPr>
                      <a:r>
                        <a:rPr lang="en" sz="1600">
                          <a:solidFill>
                            <a:schemeClr val="dk1"/>
                          </a:solidFill>
                          <a:latin typeface="Archivo"/>
                          <a:ea typeface="Archivo"/>
                          <a:cs typeface="Archivo"/>
                          <a:sym typeface="Archivo"/>
                        </a:rPr>
                        <a:t>Lighting</a:t>
                      </a:r>
                      <a:endParaRPr sz="1600">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sz="1600">
                          <a:solidFill>
                            <a:schemeClr val="dk1"/>
                          </a:solidFill>
                          <a:latin typeface="Archivo"/>
                          <a:ea typeface="Archivo"/>
                          <a:cs typeface="Archivo"/>
                          <a:sym typeface="Archivo"/>
                        </a:rPr>
                        <a:t>Back-thinned for low-lighting</a:t>
                      </a:r>
                      <a:endParaRPr sz="1600">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sz="1600">
                          <a:solidFill>
                            <a:schemeClr val="dk1"/>
                          </a:solidFill>
                          <a:latin typeface="Archivo"/>
                          <a:ea typeface="Archivo"/>
                          <a:cs typeface="Archivo"/>
                          <a:sym typeface="Archivo"/>
                        </a:rPr>
                        <a:t>Daylight operation is optimal</a:t>
                      </a:r>
                      <a:endParaRPr sz="1600">
                        <a:solidFill>
                          <a:schemeClr val="dk1"/>
                        </a:solidFill>
                        <a:latin typeface="Archivo"/>
                        <a:ea typeface="Archivo"/>
                        <a:cs typeface="Archivo"/>
                        <a:sym typeface="Archivo"/>
                      </a:endParaRPr>
                    </a:p>
                  </a:txBody>
                  <a:tcPr marL="91425" marR="91425" marT="91425" marB="91425"/>
                </a:tc>
                <a:extLst>
                  <a:ext uri="{0D108BD9-81ED-4DB2-BD59-A6C34878D82A}">
                    <a16:rowId xmlns:a16="http://schemas.microsoft.com/office/drawing/2014/main" val="10004"/>
                  </a:ext>
                </a:extLst>
              </a:tr>
              <a:tr h="926850">
                <a:tc>
                  <a:txBody>
                    <a:bodyPr/>
                    <a:lstStyle/>
                    <a:p>
                      <a:pPr marL="0" lvl="0" indent="0" algn="l" rtl="0">
                        <a:spcBef>
                          <a:spcPts val="0"/>
                        </a:spcBef>
                        <a:spcAft>
                          <a:spcPts val="0"/>
                        </a:spcAft>
                        <a:buNone/>
                      </a:pPr>
                      <a:r>
                        <a:rPr lang="en" sz="1600">
                          <a:solidFill>
                            <a:schemeClr val="dk1"/>
                          </a:solidFill>
                          <a:latin typeface="Archivo"/>
                          <a:ea typeface="Archivo"/>
                          <a:cs typeface="Archivo"/>
                          <a:sym typeface="Archivo"/>
                        </a:rPr>
                        <a:t>Motion</a:t>
                      </a:r>
                      <a:endParaRPr sz="1600">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sz="1600">
                          <a:solidFill>
                            <a:schemeClr val="dk1"/>
                          </a:solidFill>
                          <a:latin typeface="Archivo"/>
                          <a:ea typeface="Archivo"/>
                          <a:cs typeface="Archivo"/>
                          <a:sym typeface="Archivo"/>
                        </a:rPr>
                        <a:t>A frame-transfer model can help balance out ship's constant movement</a:t>
                      </a:r>
                      <a:endParaRPr sz="1600">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sz="1600">
                          <a:solidFill>
                            <a:schemeClr val="dk1"/>
                          </a:solidFill>
                          <a:latin typeface="Archivo"/>
                          <a:ea typeface="Archivo"/>
                          <a:cs typeface="Archivo"/>
                          <a:sym typeface="Archivo"/>
                        </a:rPr>
                        <a:t>Global shutter is best for constant ship motion</a:t>
                      </a:r>
                      <a:endParaRPr sz="1600">
                        <a:solidFill>
                          <a:schemeClr val="dk1"/>
                        </a:solidFill>
                        <a:latin typeface="Archivo"/>
                        <a:ea typeface="Archivo"/>
                        <a:cs typeface="Archivo"/>
                        <a:sym typeface="Archivo"/>
                      </a:endParaRPr>
                    </a:p>
                  </a:txBody>
                  <a:tcPr marL="91425" marR="91425" marT="91425" marB="91425"/>
                </a:tc>
                <a:extLst>
                  <a:ext uri="{0D108BD9-81ED-4DB2-BD59-A6C34878D82A}">
                    <a16:rowId xmlns:a16="http://schemas.microsoft.com/office/drawing/2014/main" val="10005"/>
                  </a:ext>
                </a:extLst>
              </a:tr>
              <a:tr h="679700">
                <a:tc>
                  <a:txBody>
                    <a:bodyPr/>
                    <a:lstStyle/>
                    <a:p>
                      <a:pPr marL="0" lvl="0" indent="0" algn="l" rtl="0">
                        <a:spcBef>
                          <a:spcPts val="0"/>
                        </a:spcBef>
                        <a:spcAft>
                          <a:spcPts val="0"/>
                        </a:spcAft>
                        <a:buNone/>
                      </a:pPr>
                      <a:r>
                        <a:rPr lang="en" sz="1600">
                          <a:solidFill>
                            <a:schemeClr val="dk1"/>
                          </a:solidFill>
                          <a:latin typeface="Archivo"/>
                          <a:ea typeface="Archivo"/>
                          <a:cs typeface="Archivo"/>
                          <a:sym typeface="Archivo"/>
                        </a:rPr>
                        <a:t>Readout Speed</a:t>
                      </a:r>
                      <a:endParaRPr sz="1600">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sz="1600">
                          <a:solidFill>
                            <a:schemeClr val="dk1"/>
                          </a:solidFill>
                          <a:latin typeface="Archivo"/>
                          <a:ea typeface="Archivo"/>
                          <a:cs typeface="Archivo"/>
                          <a:sym typeface="Archivo"/>
                        </a:rPr>
                        <a:t>Slower compared to most CMOS models</a:t>
                      </a:r>
                      <a:endParaRPr sz="1600">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sz="1600">
                          <a:solidFill>
                            <a:schemeClr val="dk1"/>
                          </a:solidFill>
                          <a:latin typeface="Archivo"/>
                          <a:ea typeface="Archivo"/>
                          <a:cs typeface="Archivo"/>
                          <a:sym typeface="Archivo"/>
                        </a:rPr>
                        <a:t>Faster readout due to parallel functionality</a:t>
                      </a:r>
                      <a:endParaRPr sz="1600">
                        <a:solidFill>
                          <a:schemeClr val="dk1"/>
                        </a:solidFill>
                        <a:latin typeface="Archivo"/>
                        <a:ea typeface="Archivo"/>
                        <a:cs typeface="Archivo"/>
                        <a:sym typeface="Archivo"/>
                      </a:endParaRPr>
                    </a:p>
                  </a:txBody>
                  <a:tcPr marL="91425" marR="91425" marT="91425" marB="91425"/>
                </a:tc>
                <a:extLst>
                  <a:ext uri="{0D108BD9-81ED-4DB2-BD59-A6C34878D82A}">
                    <a16:rowId xmlns:a16="http://schemas.microsoft.com/office/drawing/2014/main" val="10006"/>
                  </a:ext>
                </a:extLst>
              </a:tr>
            </a:tbl>
          </a:graphicData>
        </a:graphic>
      </p:graphicFrame>
      <p:sp>
        <p:nvSpPr>
          <p:cNvPr id="441" name="Google Shape;441;p56"/>
          <p:cNvSpPr/>
          <p:nvPr/>
        </p:nvSpPr>
        <p:spPr>
          <a:xfrm>
            <a:off x="5953800" y="810513"/>
            <a:ext cx="2838000" cy="4115100"/>
          </a:xfrm>
          <a:prstGeom prst="rect">
            <a:avLst/>
          </a:prstGeom>
          <a:noFill/>
          <a:ln w="762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5" name="Audio 4">
            <a:hlinkClick r:id="" action="ppaction://media"/>
            <a:extLst>
              <a:ext uri="{FF2B5EF4-FFF2-40B4-BE49-F238E27FC236}">
                <a16:creationId xmlns:a16="http://schemas.microsoft.com/office/drawing/2014/main" id="{003DAF18-8B17-2B66-3753-45AAB8EAC623}"/>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25784"/>
    </mc:Choice>
    <mc:Fallback>
      <p:transition spd="slow" advTm="257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57"/>
          <p:cNvSpPr txBox="1">
            <a:spLocks noGrp="1"/>
          </p:cNvSpPr>
          <p:nvPr>
            <p:ph type="title"/>
          </p:nvPr>
        </p:nvSpPr>
        <p:spPr>
          <a:xfrm>
            <a:off x="326100" y="538075"/>
            <a:ext cx="8491800" cy="85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500"/>
              <a:t>Optics System Technology Comparison - Gimbal</a:t>
            </a:r>
            <a:endParaRPr sz="3500"/>
          </a:p>
          <a:p>
            <a:pPr marL="0" lvl="0" indent="0" algn="l" rtl="0">
              <a:spcBef>
                <a:spcPts val="0"/>
              </a:spcBef>
              <a:spcAft>
                <a:spcPts val="0"/>
              </a:spcAft>
              <a:buNone/>
            </a:pPr>
            <a:endParaRPr sz="4400"/>
          </a:p>
          <a:p>
            <a:pPr marL="0" lvl="0" indent="0" algn="l" rtl="0">
              <a:spcBef>
                <a:spcPts val="0"/>
              </a:spcBef>
              <a:spcAft>
                <a:spcPts val="0"/>
              </a:spcAft>
              <a:buNone/>
            </a:pPr>
            <a:endParaRPr sz="4400"/>
          </a:p>
        </p:txBody>
      </p:sp>
      <p:graphicFrame>
        <p:nvGraphicFramePr>
          <p:cNvPr id="447" name="Google Shape;447;p57"/>
          <p:cNvGraphicFramePr/>
          <p:nvPr/>
        </p:nvGraphicFramePr>
        <p:xfrm>
          <a:off x="365413" y="1227063"/>
          <a:ext cx="8413175" cy="3508705"/>
        </p:xfrm>
        <a:graphic>
          <a:graphicData uri="http://schemas.openxmlformats.org/drawingml/2006/table">
            <a:tbl>
              <a:tblPr>
                <a:noFill/>
                <a:tableStyleId>{BAB3392D-1AE1-44A1-99D5-39CDABE242DC}</a:tableStyleId>
              </a:tblPr>
              <a:tblGrid>
                <a:gridCol w="1282375">
                  <a:extLst>
                    <a:ext uri="{9D8B030D-6E8A-4147-A177-3AD203B41FA5}">
                      <a16:colId xmlns:a16="http://schemas.microsoft.com/office/drawing/2014/main" val="20000"/>
                    </a:ext>
                  </a:extLst>
                </a:gridCol>
                <a:gridCol w="2547900">
                  <a:extLst>
                    <a:ext uri="{9D8B030D-6E8A-4147-A177-3AD203B41FA5}">
                      <a16:colId xmlns:a16="http://schemas.microsoft.com/office/drawing/2014/main" val="20001"/>
                    </a:ext>
                  </a:extLst>
                </a:gridCol>
                <a:gridCol w="2750700">
                  <a:extLst>
                    <a:ext uri="{9D8B030D-6E8A-4147-A177-3AD203B41FA5}">
                      <a16:colId xmlns:a16="http://schemas.microsoft.com/office/drawing/2014/main" val="20002"/>
                    </a:ext>
                  </a:extLst>
                </a:gridCol>
                <a:gridCol w="1832200">
                  <a:extLst>
                    <a:ext uri="{9D8B030D-6E8A-4147-A177-3AD203B41FA5}">
                      <a16:colId xmlns:a16="http://schemas.microsoft.com/office/drawing/2014/main" val="20003"/>
                    </a:ext>
                  </a:extLst>
                </a:gridCol>
              </a:tblGrid>
              <a:tr h="627025">
                <a:tc>
                  <a:txBody>
                    <a:bodyPr/>
                    <a:lstStyle/>
                    <a:p>
                      <a:pPr marL="0" lvl="0" indent="0" algn="l" rtl="0">
                        <a:spcBef>
                          <a:spcPts val="0"/>
                        </a:spcBef>
                        <a:spcAft>
                          <a:spcPts val="0"/>
                        </a:spcAft>
                        <a:buNone/>
                      </a:pPr>
                      <a:r>
                        <a:rPr lang="en" b="1">
                          <a:solidFill>
                            <a:srgbClr val="000000"/>
                          </a:solidFill>
                          <a:latin typeface="Archivo"/>
                          <a:ea typeface="Archivo"/>
                          <a:cs typeface="Archivo"/>
                          <a:sym typeface="Archivo"/>
                        </a:rPr>
                        <a:t>Feature</a:t>
                      </a:r>
                      <a:endParaRPr b="1">
                        <a:solidFill>
                          <a:srgbClr val="000000"/>
                        </a:solidFill>
                        <a:latin typeface="Archivo"/>
                        <a:ea typeface="Archivo"/>
                        <a:cs typeface="Archivo"/>
                        <a:sym typeface="Archivo"/>
                      </a:endParaRPr>
                    </a:p>
                  </a:txBody>
                  <a:tcPr marL="91425" marR="91425" marT="91425" marB="91425">
                    <a:solidFill>
                      <a:srgbClr val="9E9E9E"/>
                    </a:solidFill>
                  </a:tcPr>
                </a:tc>
                <a:tc>
                  <a:txBody>
                    <a:bodyPr/>
                    <a:lstStyle/>
                    <a:p>
                      <a:pPr marL="0" lvl="0" indent="0" algn="l" rtl="0">
                        <a:spcBef>
                          <a:spcPts val="0"/>
                        </a:spcBef>
                        <a:spcAft>
                          <a:spcPts val="0"/>
                        </a:spcAft>
                        <a:buNone/>
                      </a:pPr>
                      <a:r>
                        <a:rPr lang="en" b="1">
                          <a:solidFill>
                            <a:srgbClr val="000000"/>
                          </a:solidFill>
                          <a:latin typeface="Archivo"/>
                          <a:ea typeface="Archivo"/>
                          <a:cs typeface="Archivo"/>
                          <a:sym typeface="Archivo"/>
                        </a:rPr>
                        <a:t>Altitude Over Azimuth (Alt-Az)</a:t>
                      </a:r>
                      <a:endParaRPr b="1">
                        <a:solidFill>
                          <a:srgbClr val="000000"/>
                        </a:solidFill>
                        <a:latin typeface="Archivo"/>
                        <a:ea typeface="Archivo"/>
                        <a:cs typeface="Archivo"/>
                        <a:sym typeface="Archivo"/>
                      </a:endParaRPr>
                    </a:p>
                  </a:txBody>
                  <a:tcPr marL="91425" marR="91425" marT="91425" marB="91425">
                    <a:solidFill>
                      <a:srgbClr val="9E9E9E"/>
                    </a:solidFill>
                  </a:tcPr>
                </a:tc>
                <a:tc>
                  <a:txBody>
                    <a:bodyPr/>
                    <a:lstStyle/>
                    <a:p>
                      <a:pPr marL="0" lvl="0" indent="0" algn="l" rtl="0">
                        <a:spcBef>
                          <a:spcPts val="0"/>
                        </a:spcBef>
                        <a:spcAft>
                          <a:spcPts val="0"/>
                        </a:spcAft>
                        <a:buNone/>
                      </a:pPr>
                      <a:r>
                        <a:rPr lang="en" b="1">
                          <a:solidFill>
                            <a:srgbClr val="000000"/>
                          </a:solidFill>
                          <a:latin typeface="Archivo"/>
                          <a:ea typeface="Archivo"/>
                          <a:cs typeface="Archivo"/>
                          <a:sym typeface="Archivo"/>
                        </a:rPr>
                        <a:t>Altitude Over Altitude (Alt-Alt)</a:t>
                      </a:r>
                      <a:endParaRPr b="1">
                        <a:solidFill>
                          <a:srgbClr val="000000"/>
                        </a:solidFill>
                        <a:latin typeface="Archivo"/>
                        <a:ea typeface="Archivo"/>
                        <a:cs typeface="Archivo"/>
                        <a:sym typeface="Archivo"/>
                      </a:endParaRPr>
                    </a:p>
                  </a:txBody>
                  <a:tcPr marL="91425" marR="91425" marT="91425" marB="91425">
                    <a:solidFill>
                      <a:srgbClr val="9E9E9E"/>
                    </a:solidFill>
                  </a:tcPr>
                </a:tc>
                <a:tc>
                  <a:txBody>
                    <a:bodyPr/>
                    <a:lstStyle/>
                    <a:p>
                      <a:pPr marL="0" lvl="0" indent="0" algn="l" rtl="0">
                        <a:spcBef>
                          <a:spcPts val="0"/>
                        </a:spcBef>
                        <a:spcAft>
                          <a:spcPts val="0"/>
                        </a:spcAft>
                        <a:buNone/>
                      </a:pPr>
                      <a:r>
                        <a:rPr lang="en" b="1">
                          <a:solidFill>
                            <a:srgbClr val="000000"/>
                          </a:solidFill>
                          <a:latin typeface="Archivo"/>
                          <a:ea typeface="Archivo"/>
                          <a:cs typeface="Archivo"/>
                          <a:sym typeface="Archivo"/>
                        </a:rPr>
                        <a:t>Equatorial</a:t>
                      </a:r>
                      <a:endParaRPr b="1">
                        <a:solidFill>
                          <a:srgbClr val="000000"/>
                        </a:solidFill>
                        <a:latin typeface="Archivo"/>
                        <a:ea typeface="Archivo"/>
                        <a:cs typeface="Archivo"/>
                        <a:sym typeface="Archivo"/>
                      </a:endParaRPr>
                    </a:p>
                  </a:txBody>
                  <a:tcPr marL="91425" marR="91425" marT="91425" marB="91425">
                    <a:solidFill>
                      <a:srgbClr val="9E9E9E"/>
                    </a:solidFill>
                  </a:tcPr>
                </a:tc>
                <a:extLst>
                  <a:ext uri="{0D108BD9-81ED-4DB2-BD59-A6C34878D82A}">
                    <a16:rowId xmlns:a16="http://schemas.microsoft.com/office/drawing/2014/main" val="10000"/>
                  </a:ext>
                </a:extLst>
              </a:tr>
              <a:tr h="769550">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Axis of Rotation</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Vertical and horizontal</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Vertical </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Vertical (with alignment at true North)</a:t>
                      </a:r>
                      <a:endParaRPr>
                        <a:solidFill>
                          <a:schemeClr val="dk1"/>
                        </a:solidFill>
                        <a:latin typeface="Archivo"/>
                        <a:ea typeface="Archivo"/>
                        <a:cs typeface="Archivo"/>
                        <a:sym typeface="Archivo"/>
                      </a:endParaRPr>
                    </a:p>
                  </a:txBody>
                  <a:tcPr marL="91425" marR="91425" marT="91425" marB="91425"/>
                </a:tc>
                <a:extLst>
                  <a:ext uri="{0D108BD9-81ED-4DB2-BD59-A6C34878D82A}">
                    <a16:rowId xmlns:a16="http://schemas.microsoft.com/office/drawing/2014/main" val="10001"/>
                  </a:ext>
                </a:extLst>
              </a:tr>
              <a:tr h="615925">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Zenith Coverage</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Poor</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Pretty good</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Moderate </a:t>
                      </a:r>
                      <a:endParaRPr>
                        <a:solidFill>
                          <a:schemeClr val="dk1"/>
                        </a:solidFill>
                        <a:latin typeface="Archivo"/>
                        <a:ea typeface="Archivo"/>
                        <a:cs typeface="Archivo"/>
                        <a:sym typeface="Archivo"/>
                      </a:endParaRPr>
                    </a:p>
                  </a:txBody>
                  <a:tcPr marL="91425" marR="91425" marT="91425" marB="91425"/>
                </a:tc>
                <a:extLst>
                  <a:ext uri="{0D108BD9-81ED-4DB2-BD59-A6C34878D82A}">
                    <a16:rowId xmlns:a16="http://schemas.microsoft.com/office/drawing/2014/main" val="10002"/>
                  </a:ext>
                </a:extLst>
              </a:tr>
              <a:tr h="666800">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Applications</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Telescopes, radar, etc.</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Long-range targeting</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Astrophotography, satellites, etc.</a:t>
                      </a:r>
                      <a:endParaRPr>
                        <a:solidFill>
                          <a:schemeClr val="dk1"/>
                        </a:solidFill>
                        <a:latin typeface="Archivo"/>
                        <a:ea typeface="Archivo"/>
                        <a:cs typeface="Archivo"/>
                        <a:sym typeface="Archivo"/>
                      </a:endParaRPr>
                    </a:p>
                  </a:txBody>
                  <a:tcPr marL="91425" marR="91425" marT="91425" marB="91425"/>
                </a:tc>
                <a:extLst>
                  <a:ext uri="{0D108BD9-81ED-4DB2-BD59-A6C34878D82A}">
                    <a16:rowId xmlns:a16="http://schemas.microsoft.com/office/drawing/2014/main" val="10003"/>
                  </a:ext>
                </a:extLst>
              </a:tr>
              <a:tr h="776025">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Tracking Efficiency</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Both axes must move for tracking</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Complex, but zenith access is better</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Simplest tracking</a:t>
                      </a:r>
                      <a:endParaRPr>
                        <a:solidFill>
                          <a:schemeClr val="dk1"/>
                        </a:solidFill>
                        <a:latin typeface="Archivo"/>
                        <a:ea typeface="Archivo"/>
                        <a:cs typeface="Archivo"/>
                        <a:sym typeface="Archivo"/>
                      </a:endParaRPr>
                    </a:p>
                  </a:txBody>
                  <a:tcPr marL="91425" marR="91425" marT="91425" marB="91425"/>
                </a:tc>
                <a:extLst>
                  <a:ext uri="{0D108BD9-81ED-4DB2-BD59-A6C34878D82A}">
                    <a16:rowId xmlns:a16="http://schemas.microsoft.com/office/drawing/2014/main" val="10004"/>
                  </a:ext>
                </a:extLst>
              </a:tr>
            </a:tbl>
          </a:graphicData>
        </a:graphic>
      </p:graphicFrame>
      <p:sp>
        <p:nvSpPr>
          <p:cNvPr id="448" name="Google Shape;448;p57"/>
          <p:cNvSpPr/>
          <p:nvPr/>
        </p:nvSpPr>
        <p:spPr>
          <a:xfrm>
            <a:off x="1647800" y="1270700"/>
            <a:ext cx="5298600" cy="3508800"/>
          </a:xfrm>
          <a:prstGeom prst="rect">
            <a:avLst/>
          </a:prstGeom>
          <a:noFill/>
          <a:ln w="762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7" name="Audio 6">
            <a:hlinkClick r:id="" action="ppaction://media"/>
            <a:extLst>
              <a:ext uri="{FF2B5EF4-FFF2-40B4-BE49-F238E27FC236}">
                <a16:creationId xmlns:a16="http://schemas.microsoft.com/office/drawing/2014/main" id="{33149B2D-895D-99E3-BAA8-B63CD5924535}"/>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14169"/>
    </mc:Choice>
    <mc:Fallback>
      <p:transition spd="slow" advTm="141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58"/>
          <p:cNvSpPr txBox="1">
            <a:spLocks noGrp="1"/>
          </p:cNvSpPr>
          <p:nvPr>
            <p:ph type="title"/>
          </p:nvPr>
        </p:nvSpPr>
        <p:spPr>
          <a:xfrm>
            <a:off x="326100" y="538075"/>
            <a:ext cx="8491800" cy="85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700"/>
              <a:t>Optics System Technology Comparison - Lens</a:t>
            </a:r>
            <a:endParaRPr sz="3700"/>
          </a:p>
          <a:p>
            <a:pPr marL="0" lvl="0" indent="0" algn="l" rtl="0">
              <a:spcBef>
                <a:spcPts val="0"/>
              </a:spcBef>
              <a:spcAft>
                <a:spcPts val="0"/>
              </a:spcAft>
              <a:buNone/>
            </a:pPr>
            <a:endParaRPr sz="4400"/>
          </a:p>
          <a:p>
            <a:pPr marL="0" lvl="0" indent="0" algn="l" rtl="0">
              <a:spcBef>
                <a:spcPts val="0"/>
              </a:spcBef>
              <a:spcAft>
                <a:spcPts val="0"/>
              </a:spcAft>
              <a:buNone/>
            </a:pPr>
            <a:endParaRPr sz="4400"/>
          </a:p>
        </p:txBody>
      </p:sp>
      <p:graphicFrame>
        <p:nvGraphicFramePr>
          <p:cNvPr id="454" name="Google Shape;454;p58"/>
          <p:cNvGraphicFramePr/>
          <p:nvPr/>
        </p:nvGraphicFramePr>
        <p:xfrm>
          <a:off x="365413" y="1091213"/>
          <a:ext cx="8413175" cy="3828825"/>
        </p:xfrm>
        <a:graphic>
          <a:graphicData uri="http://schemas.openxmlformats.org/drawingml/2006/table">
            <a:tbl>
              <a:tblPr>
                <a:noFill/>
                <a:tableStyleId>{BAB3392D-1AE1-44A1-99D5-39CDABE242DC}</a:tableStyleId>
              </a:tblPr>
              <a:tblGrid>
                <a:gridCol w="1282375">
                  <a:extLst>
                    <a:ext uri="{9D8B030D-6E8A-4147-A177-3AD203B41FA5}">
                      <a16:colId xmlns:a16="http://schemas.microsoft.com/office/drawing/2014/main" val="20000"/>
                    </a:ext>
                  </a:extLst>
                </a:gridCol>
                <a:gridCol w="2547900">
                  <a:extLst>
                    <a:ext uri="{9D8B030D-6E8A-4147-A177-3AD203B41FA5}">
                      <a16:colId xmlns:a16="http://schemas.microsoft.com/office/drawing/2014/main" val="20001"/>
                    </a:ext>
                  </a:extLst>
                </a:gridCol>
                <a:gridCol w="2603225">
                  <a:extLst>
                    <a:ext uri="{9D8B030D-6E8A-4147-A177-3AD203B41FA5}">
                      <a16:colId xmlns:a16="http://schemas.microsoft.com/office/drawing/2014/main" val="20002"/>
                    </a:ext>
                  </a:extLst>
                </a:gridCol>
                <a:gridCol w="1979675">
                  <a:extLst>
                    <a:ext uri="{9D8B030D-6E8A-4147-A177-3AD203B41FA5}">
                      <a16:colId xmlns:a16="http://schemas.microsoft.com/office/drawing/2014/main" val="20003"/>
                    </a:ext>
                  </a:extLst>
                </a:gridCol>
              </a:tblGrid>
              <a:tr h="417225">
                <a:tc>
                  <a:txBody>
                    <a:bodyPr/>
                    <a:lstStyle/>
                    <a:p>
                      <a:pPr marL="0" lvl="0" indent="0" algn="l" rtl="0">
                        <a:spcBef>
                          <a:spcPts val="0"/>
                        </a:spcBef>
                        <a:spcAft>
                          <a:spcPts val="0"/>
                        </a:spcAft>
                        <a:buNone/>
                      </a:pPr>
                      <a:r>
                        <a:rPr lang="en" b="1">
                          <a:solidFill>
                            <a:srgbClr val="000000"/>
                          </a:solidFill>
                          <a:latin typeface="Archivo"/>
                          <a:ea typeface="Archivo"/>
                          <a:cs typeface="Archivo"/>
                          <a:sym typeface="Archivo"/>
                        </a:rPr>
                        <a:t>Feature</a:t>
                      </a:r>
                      <a:endParaRPr b="1">
                        <a:solidFill>
                          <a:srgbClr val="000000"/>
                        </a:solidFill>
                        <a:latin typeface="Archivo"/>
                        <a:ea typeface="Archivo"/>
                        <a:cs typeface="Archivo"/>
                        <a:sym typeface="Archivo"/>
                      </a:endParaRPr>
                    </a:p>
                  </a:txBody>
                  <a:tcPr marL="91425" marR="91425" marT="91425" marB="91425">
                    <a:solidFill>
                      <a:srgbClr val="9E9E9E"/>
                    </a:solidFill>
                  </a:tcPr>
                </a:tc>
                <a:tc>
                  <a:txBody>
                    <a:bodyPr/>
                    <a:lstStyle/>
                    <a:p>
                      <a:pPr marL="0" lvl="0" indent="0" algn="l" rtl="0">
                        <a:spcBef>
                          <a:spcPts val="0"/>
                        </a:spcBef>
                        <a:spcAft>
                          <a:spcPts val="0"/>
                        </a:spcAft>
                        <a:buNone/>
                      </a:pPr>
                      <a:r>
                        <a:rPr lang="en" b="1">
                          <a:solidFill>
                            <a:srgbClr val="000000"/>
                          </a:solidFill>
                          <a:latin typeface="Archivo"/>
                          <a:ea typeface="Archivo"/>
                          <a:cs typeface="Archivo"/>
                          <a:sym typeface="Archivo"/>
                        </a:rPr>
                        <a:t>Galilean Telescope</a:t>
                      </a:r>
                      <a:endParaRPr b="1">
                        <a:solidFill>
                          <a:srgbClr val="000000"/>
                        </a:solidFill>
                        <a:latin typeface="Archivo"/>
                        <a:ea typeface="Archivo"/>
                        <a:cs typeface="Archivo"/>
                        <a:sym typeface="Archivo"/>
                      </a:endParaRPr>
                    </a:p>
                  </a:txBody>
                  <a:tcPr marL="91425" marR="91425" marT="91425" marB="91425">
                    <a:solidFill>
                      <a:srgbClr val="9E9E9E"/>
                    </a:solidFill>
                  </a:tcPr>
                </a:tc>
                <a:tc>
                  <a:txBody>
                    <a:bodyPr/>
                    <a:lstStyle/>
                    <a:p>
                      <a:pPr marL="0" lvl="0" indent="0" algn="l" rtl="0">
                        <a:spcBef>
                          <a:spcPts val="0"/>
                        </a:spcBef>
                        <a:spcAft>
                          <a:spcPts val="0"/>
                        </a:spcAft>
                        <a:buNone/>
                      </a:pPr>
                      <a:r>
                        <a:rPr lang="en" b="1">
                          <a:solidFill>
                            <a:srgbClr val="000000"/>
                          </a:solidFill>
                          <a:latin typeface="Archivo"/>
                          <a:ea typeface="Archivo"/>
                          <a:cs typeface="Archivo"/>
                          <a:sym typeface="Archivo"/>
                        </a:rPr>
                        <a:t>Keplerian Telescope</a:t>
                      </a:r>
                      <a:endParaRPr b="1">
                        <a:solidFill>
                          <a:srgbClr val="000000"/>
                        </a:solidFill>
                        <a:latin typeface="Archivo"/>
                        <a:ea typeface="Archivo"/>
                        <a:cs typeface="Archivo"/>
                        <a:sym typeface="Archivo"/>
                      </a:endParaRPr>
                    </a:p>
                  </a:txBody>
                  <a:tcPr marL="91425" marR="91425" marT="91425" marB="91425">
                    <a:solidFill>
                      <a:srgbClr val="9E9E9E"/>
                    </a:solidFill>
                  </a:tcPr>
                </a:tc>
                <a:tc>
                  <a:txBody>
                    <a:bodyPr/>
                    <a:lstStyle/>
                    <a:p>
                      <a:pPr marL="0" lvl="0" indent="0" algn="l" rtl="0">
                        <a:spcBef>
                          <a:spcPts val="0"/>
                        </a:spcBef>
                        <a:spcAft>
                          <a:spcPts val="0"/>
                        </a:spcAft>
                        <a:buNone/>
                      </a:pPr>
                      <a:r>
                        <a:rPr lang="en" b="1">
                          <a:solidFill>
                            <a:srgbClr val="000000"/>
                          </a:solidFill>
                          <a:latin typeface="Archivo"/>
                          <a:ea typeface="Archivo"/>
                          <a:cs typeface="Archivo"/>
                          <a:sym typeface="Archivo"/>
                        </a:rPr>
                        <a:t>Achromatic Doublet</a:t>
                      </a:r>
                      <a:endParaRPr b="1">
                        <a:solidFill>
                          <a:srgbClr val="000000"/>
                        </a:solidFill>
                        <a:latin typeface="Archivo"/>
                        <a:ea typeface="Archivo"/>
                        <a:cs typeface="Archivo"/>
                        <a:sym typeface="Archivo"/>
                      </a:endParaRPr>
                    </a:p>
                  </a:txBody>
                  <a:tcPr marL="91425" marR="91425" marT="91425" marB="91425">
                    <a:solidFill>
                      <a:srgbClr val="9E9E9E"/>
                    </a:solidFill>
                  </a:tcPr>
                </a:tc>
                <a:extLst>
                  <a:ext uri="{0D108BD9-81ED-4DB2-BD59-A6C34878D82A}">
                    <a16:rowId xmlns:a16="http://schemas.microsoft.com/office/drawing/2014/main" val="10000"/>
                  </a:ext>
                </a:extLst>
              </a:tr>
              <a:tr h="535800">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Field of View</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Narrow</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Wider</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Narrow</a:t>
                      </a:r>
                      <a:endParaRPr>
                        <a:solidFill>
                          <a:schemeClr val="dk1"/>
                        </a:solidFill>
                        <a:latin typeface="Archivo"/>
                        <a:ea typeface="Archivo"/>
                        <a:cs typeface="Archivo"/>
                        <a:sym typeface="Archivo"/>
                      </a:endParaRPr>
                    </a:p>
                  </a:txBody>
                  <a:tcPr marL="91425" marR="91425" marT="91425" marB="91425"/>
                </a:tc>
                <a:extLst>
                  <a:ext uri="{0D108BD9-81ED-4DB2-BD59-A6C34878D82A}">
                    <a16:rowId xmlns:a16="http://schemas.microsoft.com/office/drawing/2014/main" val="10001"/>
                  </a:ext>
                </a:extLst>
              </a:tr>
              <a:tr h="346075">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Relative Length</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Compact</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Longer</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Longer</a:t>
                      </a:r>
                      <a:endParaRPr>
                        <a:solidFill>
                          <a:schemeClr val="dk1"/>
                        </a:solidFill>
                        <a:latin typeface="Archivo"/>
                        <a:ea typeface="Archivo"/>
                        <a:cs typeface="Archivo"/>
                        <a:sym typeface="Archivo"/>
                      </a:endParaRPr>
                    </a:p>
                  </a:txBody>
                  <a:tcPr marL="91425" marR="91425" marT="91425" marB="91425"/>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Magnification</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Lower Magnification</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Higher Magnification</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Lower Magnification</a:t>
                      </a:r>
                      <a:endParaRPr>
                        <a:solidFill>
                          <a:schemeClr val="dk1"/>
                        </a:solidFill>
                        <a:latin typeface="Archivo"/>
                        <a:ea typeface="Archivo"/>
                        <a:cs typeface="Archivo"/>
                        <a:sym typeface="Archivo"/>
                      </a:endParaRPr>
                    </a:p>
                  </a:txBody>
                  <a:tcPr marL="91425" marR="91425" marT="91425" marB="91425"/>
                </a:tc>
                <a:extLst>
                  <a:ext uri="{0D108BD9-81ED-4DB2-BD59-A6C34878D82A}">
                    <a16:rowId xmlns:a16="http://schemas.microsoft.com/office/drawing/2014/main" val="10003"/>
                  </a:ext>
                </a:extLst>
              </a:tr>
              <a:tr h="548875">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Image Orientation</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Upright Image</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Inverted Image </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Upright Image</a:t>
                      </a:r>
                      <a:endParaRPr>
                        <a:solidFill>
                          <a:schemeClr val="dk1"/>
                        </a:solidFill>
                        <a:latin typeface="Archivo"/>
                        <a:ea typeface="Archivo"/>
                        <a:cs typeface="Archivo"/>
                        <a:sym typeface="Archivo"/>
                      </a:endParaRPr>
                    </a:p>
                  </a:txBody>
                  <a:tcPr marL="91425" marR="91425" marT="91425" marB="91425"/>
                </a:tc>
                <a:extLst>
                  <a:ext uri="{0D108BD9-81ED-4DB2-BD59-A6C34878D82A}">
                    <a16:rowId xmlns:a16="http://schemas.microsoft.com/office/drawing/2014/main" val="10004"/>
                  </a:ext>
                </a:extLst>
              </a:tr>
              <a:tr h="711575">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Aberrations</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Chromatic (more at higher power); spherical </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Chromatic; spherical</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spherical</a:t>
                      </a:r>
                      <a:endParaRPr>
                        <a:solidFill>
                          <a:schemeClr val="dk1"/>
                        </a:solidFill>
                        <a:latin typeface="Archivo"/>
                        <a:ea typeface="Archivo"/>
                        <a:cs typeface="Archivo"/>
                        <a:sym typeface="Archivo"/>
                      </a:endParaRPr>
                    </a:p>
                  </a:txBody>
                  <a:tcPr marL="91425" marR="91425" marT="91425" marB="91425"/>
                </a:tc>
                <a:extLst>
                  <a:ext uri="{0D108BD9-81ED-4DB2-BD59-A6C34878D82A}">
                    <a16:rowId xmlns:a16="http://schemas.microsoft.com/office/drawing/2014/main" val="10005"/>
                  </a:ext>
                </a:extLst>
              </a:tr>
              <a:tr h="548875">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Lens Count</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2</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3</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1</a:t>
                      </a:r>
                      <a:endParaRPr>
                        <a:solidFill>
                          <a:schemeClr val="dk1"/>
                        </a:solidFill>
                        <a:latin typeface="Archivo"/>
                        <a:ea typeface="Archivo"/>
                        <a:cs typeface="Archivo"/>
                        <a:sym typeface="Archivo"/>
                      </a:endParaRPr>
                    </a:p>
                  </a:txBody>
                  <a:tcPr marL="91425" marR="91425" marT="91425" marB="91425"/>
                </a:tc>
                <a:extLst>
                  <a:ext uri="{0D108BD9-81ED-4DB2-BD59-A6C34878D82A}">
                    <a16:rowId xmlns:a16="http://schemas.microsoft.com/office/drawing/2014/main" val="10006"/>
                  </a:ext>
                </a:extLst>
              </a:tr>
            </a:tbl>
          </a:graphicData>
        </a:graphic>
      </p:graphicFrame>
      <p:sp>
        <p:nvSpPr>
          <p:cNvPr id="455" name="Google Shape;455;p58"/>
          <p:cNvSpPr/>
          <p:nvPr/>
        </p:nvSpPr>
        <p:spPr>
          <a:xfrm>
            <a:off x="6798925" y="1091225"/>
            <a:ext cx="1992900" cy="3828900"/>
          </a:xfrm>
          <a:prstGeom prst="rect">
            <a:avLst/>
          </a:prstGeom>
          <a:noFill/>
          <a:ln w="762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4" name="Audio 3">
            <a:hlinkClick r:id="" action="ppaction://media"/>
            <a:extLst>
              <a:ext uri="{FF2B5EF4-FFF2-40B4-BE49-F238E27FC236}">
                <a16:creationId xmlns:a16="http://schemas.microsoft.com/office/drawing/2014/main" id="{33C2B242-66B8-6105-ED3E-1887C5B5FB3D}"/>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30864"/>
    </mc:Choice>
    <mc:Fallback>
      <p:transition spd="slow" advTm="308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pic>
        <p:nvPicPr>
          <p:cNvPr id="460" name="Google Shape;460;p59"/>
          <p:cNvPicPr preferRelativeResize="0"/>
          <p:nvPr/>
        </p:nvPicPr>
        <p:blipFill>
          <a:blip r:embed="rId5">
            <a:alphaModFix/>
          </a:blip>
          <a:stretch>
            <a:fillRect/>
          </a:stretch>
        </p:blipFill>
        <p:spPr>
          <a:xfrm>
            <a:off x="5496650" y="1857325"/>
            <a:ext cx="1721050" cy="1721050"/>
          </a:xfrm>
          <a:prstGeom prst="rect">
            <a:avLst/>
          </a:prstGeom>
          <a:noFill/>
          <a:ln>
            <a:noFill/>
          </a:ln>
        </p:spPr>
      </p:pic>
      <p:sp>
        <p:nvSpPr>
          <p:cNvPr id="461" name="Google Shape;461;p59"/>
          <p:cNvSpPr txBox="1">
            <a:spLocks noGrp="1"/>
          </p:cNvSpPr>
          <p:nvPr>
            <p:ph type="title"/>
          </p:nvPr>
        </p:nvSpPr>
        <p:spPr>
          <a:xfrm>
            <a:off x="400050" y="0"/>
            <a:ext cx="8343900" cy="558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Design Decision Justification</a:t>
            </a:r>
            <a:endParaRPr/>
          </a:p>
        </p:txBody>
      </p:sp>
      <p:sp>
        <p:nvSpPr>
          <p:cNvPr id="462" name="Google Shape;462;p59"/>
          <p:cNvSpPr txBox="1"/>
          <p:nvPr/>
        </p:nvSpPr>
        <p:spPr>
          <a:xfrm>
            <a:off x="95525" y="558300"/>
            <a:ext cx="5649300" cy="4319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700" b="1">
                <a:solidFill>
                  <a:schemeClr val="dk1"/>
                </a:solidFill>
              </a:rPr>
              <a:t>Camera Sensor - CMOS sensor:</a:t>
            </a:r>
            <a:endParaRPr sz="1700" b="1">
              <a:solidFill>
                <a:schemeClr val="dk1"/>
              </a:solidFill>
            </a:endParaRPr>
          </a:p>
          <a:p>
            <a:pPr marL="457200" lvl="0" indent="-336550" algn="l" rtl="0">
              <a:lnSpc>
                <a:spcPct val="115000"/>
              </a:lnSpc>
              <a:spcBef>
                <a:spcPts val="0"/>
              </a:spcBef>
              <a:spcAft>
                <a:spcPts val="0"/>
              </a:spcAft>
              <a:buClr>
                <a:schemeClr val="dk1"/>
              </a:buClr>
              <a:buSzPts val="1700"/>
              <a:buChar char="●"/>
            </a:pPr>
            <a:r>
              <a:rPr lang="en" sz="1700">
                <a:solidFill>
                  <a:schemeClr val="dk1"/>
                </a:solidFill>
              </a:rPr>
              <a:t>Better image quality</a:t>
            </a:r>
            <a:endParaRPr sz="1700">
              <a:solidFill>
                <a:schemeClr val="dk1"/>
              </a:solidFill>
            </a:endParaRPr>
          </a:p>
          <a:p>
            <a:pPr marL="457200" lvl="0" indent="-336550" algn="l" rtl="0">
              <a:lnSpc>
                <a:spcPct val="115000"/>
              </a:lnSpc>
              <a:spcBef>
                <a:spcPts val="0"/>
              </a:spcBef>
              <a:spcAft>
                <a:spcPts val="0"/>
              </a:spcAft>
              <a:buClr>
                <a:schemeClr val="dk1"/>
              </a:buClr>
              <a:buSzPts val="1700"/>
              <a:buChar char="●"/>
            </a:pPr>
            <a:r>
              <a:rPr lang="en" sz="1700">
                <a:solidFill>
                  <a:schemeClr val="dk1"/>
                </a:solidFill>
              </a:rPr>
              <a:t>More compact while keeping higher resolution</a:t>
            </a:r>
            <a:endParaRPr sz="1700">
              <a:solidFill>
                <a:schemeClr val="dk1"/>
              </a:solidFill>
            </a:endParaRPr>
          </a:p>
          <a:p>
            <a:pPr marL="457200" lvl="0" indent="-336550" algn="l" rtl="0">
              <a:lnSpc>
                <a:spcPct val="115000"/>
              </a:lnSpc>
              <a:spcBef>
                <a:spcPts val="0"/>
              </a:spcBef>
              <a:spcAft>
                <a:spcPts val="0"/>
              </a:spcAft>
              <a:buClr>
                <a:schemeClr val="dk1"/>
              </a:buClr>
              <a:buSzPts val="1700"/>
              <a:buChar char="●"/>
            </a:pPr>
            <a:r>
              <a:rPr lang="en" sz="1700">
                <a:solidFill>
                  <a:schemeClr val="dk1"/>
                </a:solidFill>
              </a:rPr>
              <a:t>Global shutter superior for constant ship movement</a:t>
            </a:r>
            <a:endParaRPr sz="1700">
              <a:solidFill>
                <a:schemeClr val="dk1"/>
              </a:solidFill>
            </a:endParaRPr>
          </a:p>
          <a:p>
            <a:pPr marL="0" lvl="0" indent="0" algn="l" rtl="0">
              <a:lnSpc>
                <a:spcPct val="115000"/>
              </a:lnSpc>
              <a:spcBef>
                <a:spcPts val="0"/>
              </a:spcBef>
              <a:spcAft>
                <a:spcPts val="0"/>
              </a:spcAft>
              <a:buNone/>
            </a:pPr>
            <a:r>
              <a:rPr lang="en" sz="1700" b="1">
                <a:solidFill>
                  <a:schemeClr val="dk1"/>
                </a:solidFill>
              </a:rPr>
              <a:t>Lens System - Achromatic Doublet:</a:t>
            </a:r>
            <a:endParaRPr sz="1700" b="1">
              <a:solidFill>
                <a:schemeClr val="dk1"/>
              </a:solidFill>
            </a:endParaRPr>
          </a:p>
          <a:p>
            <a:pPr marL="457200" lvl="0" indent="-336550" algn="l" rtl="0">
              <a:lnSpc>
                <a:spcPct val="115000"/>
              </a:lnSpc>
              <a:spcBef>
                <a:spcPts val="0"/>
              </a:spcBef>
              <a:spcAft>
                <a:spcPts val="0"/>
              </a:spcAft>
              <a:buClr>
                <a:schemeClr val="dk1"/>
              </a:buClr>
              <a:buSzPts val="1700"/>
              <a:buChar char="●"/>
            </a:pPr>
            <a:r>
              <a:rPr lang="en" sz="1700">
                <a:solidFill>
                  <a:schemeClr val="dk1"/>
                </a:solidFill>
              </a:rPr>
              <a:t>Narrowed spot size</a:t>
            </a:r>
            <a:endParaRPr sz="1700">
              <a:solidFill>
                <a:schemeClr val="dk1"/>
              </a:solidFill>
            </a:endParaRPr>
          </a:p>
          <a:p>
            <a:pPr marL="457200" lvl="0" indent="-336550" algn="l" rtl="0">
              <a:lnSpc>
                <a:spcPct val="115000"/>
              </a:lnSpc>
              <a:spcBef>
                <a:spcPts val="0"/>
              </a:spcBef>
              <a:spcAft>
                <a:spcPts val="0"/>
              </a:spcAft>
              <a:buClr>
                <a:schemeClr val="dk1"/>
              </a:buClr>
              <a:buSzPts val="1700"/>
              <a:buChar char="●"/>
            </a:pPr>
            <a:r>
              <a:rPr lang="en" sz="1700">
                <a:solidFill>
                  <a:schemeClr val="dk1"/>
                </a:solidFill>
              </a:rPr>
              <a:t>Reduced chromatic aberration</a:t>
            </a:r>
            <a:endParaRPr sz="1700">
              <a:solidFill>
                <a:schemeClr val="dk1"/>
              </a:solidFill>
            </a:endParaRPr>
          </a:p>
          <a:p>
            <a:pPr marL="457200" lvl="0" indent="-336550" algn="l" rtl="0">
              <a:lnSpc>
                <a:spcPct val="115000"/>
              </a:lnSpc>
              <a:spcBef>
                <a:spcPts val="0"/>
              </a:spcBef>
              <a:spcAft>
                <a:spcPts val="0"/>
              </a:spcAft>
              <a:buClr>
                <a:schemeClr val="dk1"/>
              </a:buClr>
              <a:buSzPts val="1700"/>
              <a:buChar char="●"/>
            </a:pPr>
            <a:r>
              <a:rPr lang="en" sz="1700">
                <a:solidFill>
                  <a:schemeClr val="dk1"/>
                </a:solidFill>
              </a:rPr>
              <a:t>Higher magnification potential without distortion</a:t>
            </a:r>
            <a:endParaRPr sz="1700">
              <a:solidFill>
                <a:schemeClr val="dk1"/>
              </a:solidFill>
            </a:endParaRPr>
          </a:p>
          <a:p>
            <a:pPr marL="457200" lvl="0" indent="-336550" algn="l" rtl="0">
              <a:lnSpc>
                <a:spcPct val="115000"/>
              </a:lnSpc>
              <a:spcBef>
                <a:spcPts val="0"/>
              </a:spcBef>
              <a:spcAft>
                <a:spcPts val="0"/>
              </a:spcAft>
              <a:buClr>
                <a:schemeClr val="dk1"/>
              </a:buClr>
              <a:buSzPts val="1700"/>
              <a:buChar char="●"/>
            </a:pPr>
            <a:r>
              <a:rPr lang="en" sz="1700">
                <a:solidFill>
                  <a:schemeClr val="dk1"/>
                </a:solidFill>
              </a:rPr>
              <a:t>Real exit pupil location</a:t>
            </a:r>
            <a:endParaRPr sz="1700">
              <a:solidFill>
                <a:schemeClr val="dk1"/>
              </a:solidFill>
            </a:endParaRPr>
          </a:p>
          <a:p>
            <a:pPr marL="0" lvl="0" indent="0" algn="l" rtl="0">
              <a:lnSpc>
                <a:spcPct val="115000"/>
              </a:lnSpc>
              <a:spcBef>
                <a:spcPts val="0"/>
              </a:spcBef>
              <a:spcAft>
                <a:spcPts val="0"/>
              </a:spcAft>
              <a:buNone/>
            </a:pPr>
            <a:r>
              <a:rPr lang="en" sz="1700" b="1">
                <a:solidFill>
                  <a:schemeClr val="dk1"/>
                </a:solidFill>
              </a:rPr>
              <a:t>Gimbal - Three-Axis:</a:t>
            </a:r>
            <a:endParaRPr sz="1700" b="1">
              <a:solidFill>
                <a:schemeClr val="dk1"/>
              </a:solidFill>
            </a:endParaRPr>
          </a:p>
          <a:p>
            <a:pPr marL="457200" lvl="0" indent="-336550" algn="l" rtl="0">
              <a:lnSpc>
                <a:spcPct val="115000"/>
              </a:lnSpc>
              <a:spcBef>
                <a:spcPts val="0"/>
              </a:spcBef>
              <a:spcAft>
                <a:spcPts val="0"/>
              </a:spcAft>
              <a:buClr>
                <a:schemeClr val="dk1"/>
              </a:buClr>
              <a:buSzPts val="1700"/>
              <a:buChar char="●"/>
            </a:pPr>
            <a:r>
              <a:rPr lang="en" sz="1700">
                <a:solidFill>
                  <a:schemeClr val="dk1"/>
                </a:solidFill>
              </a:rPr>
              <a:t>Movement along all three axis is needed for precise control</a:t>
            </a:r>
            <a:endParaRPr sz="1700">
              <a:solidFill>
                <a:schemeClr val="dk1"/>
              </a:solidFill>
            </a:endParaRPr>
          </a:p>
          <a:p>
            <a:pPr marL="0" lvl="0" indent="0" algn="l" rtl="0">
              <a:spcBef>
                <a:spcPts val="0"/>
              </a:spcBef>
              <a:spcAft>
                <a:spcPts val="0"/>
              </a:spcAft>
              <a:buNone/>
            </a:pPr>
            <a:endParaRPr sz="1700">
              <a:solidFill>
                <a:schemeClr val="dk1"/>
              </a:solidFill>
            </a:endParaRPr>
          </a:p>
          <a:p>
            <a:pPr marL="1371600" lvl="0" indent="0" algn="l" rtl="0">
              <a:spcBef>
                <a:spcPts val="0"/>
              </a:spcBef>
              <a:spcAft>
                <a:spcPts val="0"/>
              </a:spcAft>
              <a:buNone/>
            </a:pPr>
            <a:r>
              <a:rPr lang="en" sz="1700">
                <a:solidFill>
                  <a:schemeClr val="dk1"/>
                </a:solidFill>
              </a:rPr>
              <a:t> </a:t>
            </a:r>
            <a:endParaRPr sz="1700">
              <a:solidFill>
                <a:schemeClr val="dk1"/>
              </a:solidFill>
            </a:endParaRPr>
          </a:p>
        </p:txBody>
      </p:sp>
      <p:pic>
        <p:nvPicPr>
          <p:cNvPr id="463" name="Google Shape;463;p59"/>
          <p:cNvPicPr preferRelativeResize="0"/>
          <p:nvPr/>
        </p:nvPicPr>
        <p:blipFill>
          <a:blip r:embed="rId6">
            <a:alphaModFix/>
          </a:blip>
          <a:stretch>
            <a:fillRect/>
          </a:stretch>
        </p:blipFill>
        <p:spPr>
          <a:xfrm>
            <a:off x="6864650" y="696100"/>
            <a:ext cx="1974550" cy="1534600"/>
          </a:xfrm>
          <a:prstGeom prst="rect">
            <a:avLst/>
          </a:prstGeom>
          <a:noFill/>
          <a:ln>
            <a:noFill/>
          </a:ln>
        </p:spPr>
      </p:pic>
      <p:pic>
        <p:nvPicPr>
          <p:cNvPr id="464" name="Google Shape;464;p59"/>
          <p:cNvPicPr preferRelativeResize="0"/>
          <p:nvPr/>
        </p:nvPicPr>
        <p:blipFill>
          <a:blip r:embed="rId7">
            <a:alphaModFix/>
          </a:blip>
          <a:stretch>
            <a:fillRect/>
          </a:stretch>
        </p:blipFill>
        <p:spPr>
          <a:xfrm>
            <a:off x="7100025" y="2571749"/>
            <a:ext cx="1739176" cy="2315913"/>
          </a:xfrm>
          <a:prstGeom prst="rect">
            <a:avLst/>
          </a:prstGeom>
          <a:noFill/>
          <a:ln>
            <a:noFill/>
          </a:ln>
        </p:spPr>
      </p:pic>
      <p:pic>
        <p:nvPicPr>
          <p:cNvPr id="4" name="Audio 3">
            <a:hlinkClick r:id="" action="ppaction://media"/>
            <a:extLst>
              <a:ext uri="{FF2B5EF4-FFF2-40B4-BE49-F238E27FC236}">
                <a16:creationId xmlns:a16="http://schemas.microsoft.com/office/drawing/2014/main" id="{292EEF5F-CAFA-AB43-656A-87BD9C210448}"/>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19444"/>
    </mc:Choice>
    <mc:Fallback>
      <p:transition spd="slow" advTm="194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60"/>
          <p:cNvSpPr txBox="1">
            <a:spLocks noGrp="1"/>
          </p:cNvSpPr>
          <p:nvPr>
            <p:ph type="title"/>
          </p:nvPr>
        </p:nvSpPr>
        <p:spPr>
          <a:xfrm>
            <a:off x="400050" y="0"/>
            <a:ext cx="8343900" cy="558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700"/>
              <a:t>Design Decision Justification - Calculations</a:t>
            </a:r>
            <a:endParaRPr sz="3700"/>
          </a:p>
        </p:txBody>
      </p:sp>
      <p:sp>
        <p:nvSpPr>
          <p:cNvPr id="470" name="Google Shape;470;p60"/>
          <p:cNvSpPr txBox="1"/>
          <p:nvPr/>
        </p:nvSpPr>
        <p:spPr>
          <a:xfrm>
            <a:off x="430775" y="558300"/>
            <a:ext cx="5549700" cy="648000"/>
          </a:xfrm>
          <a:prstGeom prst="rect">
            <a:avLst/>
          </a:prstGeom>
          <a:noFill/>
          <a:ln>
            <a:noFill/>
          </a:ln>
        </p:spPr>
        <p:txBody>
          <a:bodyPr spcFirstLastPara="1" wrap="square" lIns="91425" tIns="91425" rIns="91425" bIns="91425" anchor="t" anchorCtr="0">
            <a:spAutoFit/>
          </a:bodyPr>
          <a:lstStyle/>
          <a:p>
            <a:pPr marL="457200" lvl="0" indent="-317500" algn="l" rtl="0">
              <a:lnSpc>
                <a:spcPct val="115000"/>
              </a:lnSpc>
              <a:spcBef>
                <a:spcPts val="0"/>
              </a:spcBef>
              <a:spcAft>
                <a:spcPts val="0"/>
              </a:spcAft>
              <a:buClr>
                <a:schemeClr val="dk1"/>
              </a:buClr>
              <a:buSzPts val="1400"/>
              <a:buChar char="●"/>
            </a:pPr>
            <a:r>
              <a:rPr lang="en" b="1">
                <a:solidFill>
                  <a:schemeClr val="dk1"/>
                </a:solidFill>
              </a:rPr>
              <a:t>Equations:</a:t>
            </a:r>
            <a:endParaRPr>
              <a:solidFill>
                <a:schemeClr val="dk1"/>
              </a:solidFill>
            </a:endParaRPr>
          </a:p>
          <a:p>
            <a:pPr marL="1371600" lvl="0" indent="0" algn="l" rtl="0">
              <a:spcBef>
                <a:spcPts val="0"/>
              </a:spcBef>
              <a:spcAft>
                <a:spcPts val="0"/>
              </a:spcAft>
              <a:buNone/>
            </a:pPr>
            <a:r>
              <a:rPr lang="en">
                <a:solidFill>
                  <a:schemeClr val="dk1"/>
                </a:solidFill>
              </a:rPr>
              <a:t> </a:t>
            </a:r>
            <a:endParaRPr>
              <a:solidFill>
                <a:schemeClr val="dk1"/>
              </a:solidFill>
            </a:endParaRPr>
          </a:p>
        </p:txBody>
      </p:sp>
      <p:pic>
        <p:nvPicPr>
          <p:cNvPr id="471" name="Google Shape;471;p60"/>
          <p:cNvPicPr preferRelativeResize="0"/>
          <p:nvPr/>
        </p:nvPicPr>
        <p:blipFill>
          <a:blip r:embed="rId5">
            <a:alphaModFix/>
          </a:blip>
          <a:stretch>
            <a:fillRect/>
          </a:stretch>
        </p:blipFill>
        <p:spPr>
          <a:xfrm>
            <a:off x="1768513" y="931600"/>
            <a:ext cx="5492436" cy="3280300"/>
          </a:xfrm>
          <a:prstGeom prst="rect">
            <a:avLst/>
          </a:prstGeom>
          <a:noFill/>
          <a:ln>
            <a:noFill/>
          </a:ln>
        </p:spPr>
      </p:pic>
      <p:pic>
        <p:nvPicPr>
          <p:cNvPr id="4" name="Audio 3">
            <a:hlinkClick r:id="" action="ppaction://media"/>
            <a:extLst>
              <a:ext uri="{FF2B5EF4-FFF2-40B4-BE49-F238E27FC236}">
                <a16:creationId xmlns:a16="http://schemas.microsoft.com/office/drawing/2014/main" id="{6C405AAB-023B-DBD7-4E53-D388735547DA}"/>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16696"/>
    </mc:Choice>
    <mc:Fallback>
      <p:transition spd="slow" advTm="166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61"/>
          <p:cNvSpPr txBox="1">
            <a:spLocks noGrp="1"/>
          </p:cNvSpPr>
          <p:nvPr>
            <p:ph type="title"/>
          </p:nvPr>
        </p:nvSpPr>
        <p:spPr>
          <a:xfrm>
            <a:off x="382875" y="359025"/>
            <a:ext cx="8343900" cy="558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800"/>
              <a:t>Design Decision Justification - Calculations</a:t>
            </a:r>
            <a:endParaRPr sz="3800"/>
          </a:p>
        </p:txBody>
      </p:sp>
      <p:sp>
        <p:nvSpPr>
          <p:cNvPr id="477" name="Google Shape;477;p61"/>
          <p:cNvSpPr txBox="1"/>
          <p:nvPr/>
        </p:nvSpPr>
        <p:spPr>
          <a:xfrm>
            <a:off x="382875" y="795600"/>
            <a:ext cx="5549700" cy="648000"/>
          </a:xfrm>
          <a:prstGeom prst="rect">
            <a:avLst/>
          </a:prstGeom>
          <a:noFill/>
          <a:ln>
            <a:noFill/>
          </a:ln>
        </p:spPr>
        <p:txBody>
          <a:bodyPr spcFirstLastPara="1" wrap="square" lIns="91425" tIns="91425" rIns="91425" bIns="91425" anchor="t" anchorCtr="0">
            <a:spAutoFit/>
          </a:bodyPr>
          <a:lstStyle/>
          <a:p>
            <a:pPr marL="457200" lvl="0" indent="-317500" algn="l" rtl="0">
              <a:lnSpc>
                <a:spcPct val="115000"/>
              </a:lnSpc>
              <a:spcBef>
                <a:spcPts val="0"/>
              </a:spcBef>
              <a:spcAft>
                <a:spcPts val="0"/>
              </a:spcAft>
              <a:buClr>
                <a:schemeClr val="dk1"/>
              </a:buClr>
              <a:buSzPts val="1400"/>
              <a:buChar char="●"/>
            </a:pPr>
            <a:r>
              <a:rPr lang="en" b="1">
                <a:solidFill>
                  <a:schemeClr val="dk1"/>
                </a:solidFill>
              </a:rPr>
              <a:t>Calculations:</a:t>
            </a:r>
            <a:endParaRPr>
              <a:solidFill>
                <a:schemeClr val="dk1"/>
              </a:solidFill>
            </a:endParaRPr>
          </a:p>
          <a:p>
            <a:pPr marL="1371600" lvl="0" indent="0" algn="l" rtl="0">
              <a:spcBef>
                <a:spcPts val="0"/>
              </a:spcBef>
              <a:spcAft>
                <a:spcPts val="0"/>
              </a:spcAft>
              <a:buNone/>
            </a:pPr>
            <a:r>
              <a:rPr lang="en">
                <a:solidFill>
                  <a:schemeClr val="dk1"/>
                </a:solidFill>
              </a:rPr>
              <a:t> </a:t>
            </a:r>
            <a:endParaRPr>
              <a:solidFill>
                <a:schemeClr val="dk1"/>
              </a:solidFill>
            </a:endParaRPr>
          </a:p>
        </p:txBody>
      </p:sp>
      <p:pic>
        <p:nvPicPr>
          <p:cNvPr id="478" name="Google Shape;478;p61"/>
          <p:cNvPicPr preferRelativeResize="0"/>
          <p:nvPr/>
        </p:nvPicPr>
        <p:blipFill>
          <a:blip r:embed="rId5">
            <a:alphaModFix/>
          </a:blip>
          <a:stretch>
            <a:fillRect/>
          </a:stretch>
        </p:blipFill>
        <p:spPr>
          <a:xfrm>
            <a:off x="2274025" y="1064800"/>
            <a:ext cx="4595960" cy="3395100"/>
          </a:xfrm>
          <a:prstGeom prst="rect">
            <a:avLst/>
          </a:prstGeom>
          <a:noFill/>
          <a:ln>
            <a:noFill/>
          </a:ln>
        </p:spPr>
      </p:pic>
      <p:pic>
        <p:nvPicPr>
          <p:cNvPr id="3" name="Audio 2">
            <a:hlinkClick r:id="" action="ppaction://media"/>
            <a:extLst>
              <a:ext uri="{FF2B5EF4-FFF2-40B4-BE49-F238E27FC236}">
                <a16:creationId xmlns:a16="http://schemas.microsoft.com/office/drawing/2014/main" id="{55E2B860-F487-5DAF-5E28-6DA6F7717998}"/>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13127"/>
    </mc:Choice>
    <mc:Fallback>
      <p:transition spd="slow" advTm="131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62"/>
          <p:cNvSpPr txBox="1">
            <a:spLocks noGrp="1"/>
          </p:cNvSpPr>
          <p:nvPr>
            <p:ph type="title"/>
          </p:nvPr>
        </p:nvSpPr>
        <p:spPr>
          <a:xfrm>
            <a:off x="326100" y="223625"/>
            <a:ext cx="8491800" cy="85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a:t>Optics System Parts Selection - CMOS Sensor</a:t>
            </a:r>
            <a:endParaRPr sz="3600"/>
          </a:p>
          <a:p>
            <a:pPr marL="0" lvl="0" indent="0" algn="l" rtl="0">
              <a:spcBef>
                <a:spcPts val="0"/>
              </a:spcBef>
              <a:spcAft>
                <a:spcPts val="0"/>
              </a:spcAft>
              <a:buNone/>
            </a:pPr>
            <a:endParaRPr sz="3700"/>
          </a:p>
          <a:p>
            <a:pPr marL="0" lvl="0" indent="0" algn="l" rtl="0">
              <a:spcBef>
                <a:spcPts val="0"/>
              </a:spcBef>
              <a:spcAft>
                <a:spcPts val="0"/>
              </a:spcAft>
              <a:buNone/>
            </a:pPr>
            <a:endParaRPr sz="3700"/>
          </a:p>
          <a:p>
            <a:pPr marL="0" lvl="0" indent="0" algn="l" rtl="0">
              <a:spcBef>
                <a:spcPts val="0"/>
              </a:spcBef>
              <a:spcAft>
                <a:spcPts val="0"/>
              </a:spcAft>
              <a:buNone/>
            </a:pPr>
            <a:endParaRPr sz="4400"/>
          </a:p>
          <a:p>
            <a:pPr marL="0" lvl="0" indent="0" algn="l" rtl="0">
              <a:spcBef>
                <a:spcPts val="0"/>
              </a:spcBef>
              <a:spcAft>
                <a:spcPts val="0"/>
              </a:spcAft>
              <a:buNone/>
            </a:pPr>
            <a:endParaRPr sz="4400"/>
          </a:p>
        </p:txBody>
      </p:sp>
      <p:graphicFrame>
        <p:nvGraphicFramePr>
          <p:cNvPr id="484" name="Google Shape;484;p62"/>
          <p:cNvGraphicFramePr/>
          <p:nvPr/>
        </p:nvGraphicFramePr>
        <p:xfrm>
          <a:off x="308125" y="652713"/>
          <a:ext cx="8413200" cy="4138290"/>
        </p:xfrm>
        <a:graphic>
          <a:graphicData uri="http://schemas.openxmlformats.org/drawingml/2006/table">
            <a:tbl>
              <a:tblPr>
                <a:noFill/>
                <a:tableStyleId>{BAB3392D-1AE1-44A1-99D5-39CDABE242DC}</a:tableStyleId>
              </a:tblPr>
              <a:tblGrid>
                <a:gridCol w="1134225">
                  <a:extLst>
                    <a:ext uri="{9D8B030D-6E8A-4147-A177-3AD203B41FA5}">
                      <a16:colId xmlns:a16="http://schemas.microsoft.com/office/drawing/2014/main" val="20000"/>
                    </a:ext>
                  </a:extLst>
                </a:gridCol>
                <a:gridCol w="2216200">
                  <a:extLst>
                    <a:ext uri="{9D8B030D-6E8A-4147-A177-3AD203B41FA5}">
                      <a16:colId xmlns:a16="http://schemas.microsoft.com/office/drawing/2014/main" val="20001"/>
                    </a:ext>
                  </a:extLst>
                </a:gridCol>
                <a:gridCol w="2854025">
                  <a:extLst>
                    <a:ext uri="{9D8B030D-6E8A-4147-A177-3AD203B41FA5}">
                      <a16:colId xmlns:a16="http://schemas.microsoft.com/office/drawing/2014/main" val="20002"/>
                    </a:ext>
                  </a:extLst>
                </a:gridCol>
                <a:gridCol w="2208750">
                  <a:extLst>
                    <a:ext uri="{9D8B030D-6E8A-4147-A177-3AD203B41FA5}">
                      <a16:colId xmlns:a16="http://schemas.microsoft.com/office/drawing/2014/main" val="20003"/>
                    </a:ext>
                  </a:extLst>
                </a:gridCol>
              </a:tblGrid>
              <a:tr h="724250">
                <a:tc>
                  <a:txBody>
                    <a:bodyPr/>
                    <a:lstStyle/>
                    <a:p>
                      <a:pPr marL="0" lvl="0" indent="0" algn="l" rtl="0">
                        <a:spcBef>
                          <a:spcPts val="0"/>
                        </a:spcBef>
                        <a:spcAft>
                          <a:spcPts val="0"/>
                        </a:spcAft>
                        <a:buNone/>
                      </a:pPr>
                      <a:r>
                        <a:rPr lang="en" sz="1600" b="1">
                          <a:solidFill>
                            <a:srgbClr val="000000"/>
                          </a:solidFill>
                        </a:rPr>
                        <a:t>Feature</a:t>
                      </a:r>
                      <a:endParaRPr sz="1600" b="1">
                        <a:solidFill>
                          <a:srgbClr val="000000"/>
                        </a:solidFill>
                      </a:endParaRPr>
                    </a:p>
                  </a:txBody>
                  <a:tcPr marL="91425" marR="91425" marT="91425" marB="91425">
                    <a:solidFill>
                      <a:srgbClr val="9E9E9E"/>
                    </a:solidFill>
                  </a:tcPr>
                </a:tc>
                <a:tc>
                  <a:txBody>
                    <a:bodyPr/>
                    <a:lstStyle/>
                    <a:p>
                      <a:pPr marL="0" lvl="0" indent="0" algn="l" rtl="0">
                        <a:spcBef>
                          <a:spcPts val="0"/>
                        </a:spcBef>
                        <a:spcAft>
                          <a:spcPts val="0"/>
                        </a:spcAft>
                        <a:buNone/>
                      </a:pPr>
                      <a:r>
                        <a:rPr lang="en" sz="1200" b="1">
                          <a:solidFill>
                            <a:srgbClr val="000000"/>
                          </a:solidFill>
                        </a:rPr>
                        <a:t>IDS U3-3864LE-C-HQ-AF, USB 3.0, 1/2.8" Color Camera</a:t>
                      </a:r>
                      <a:endParaRPr sz="1200" b="1">
                        <a:solidFill>
                          <a:srgbClr val="000000"/>
                        </a:solidFill>
                      </a:endParaRPr>
                    </a:p>
                  </a:txBody>
                  <a:tcPr marL="91425" marR="91425" marT="91425" marB="91425">
                    <a:solidFill>
                      <a:srgbClr val="9E9E9E"/>
                    </a:solidFill>
                  </a:tcPr>
                </a:tc>
                <a:tc>
                  <a:txBody>
                    <a:bodyPr/>
                    <a:lstStyle/>
                    <a:p>
                      <a:pPr marL="0" lvl="0" indent="0" algn="l" rtl="0">
                        <a:spcBef>
                          <a:spcPts val="0"/>
                        </a:spcBef>
                        <a:spcAft>
                          <a:spcPts val="0"/>
                        </a:spcAft>
                        <a:buNone/>
                      </a:pPr>
                      <a:r>
                        <a:rPr lang="en" sz="1200" b="1">
                          <a:solidFill>
                            <a:srgbClr val="000000"/>
                          </a:solidFill>
                        </a:rPr>
                        <a:t>Allied Vision Alvium 1800 U-050c, 1/3.6" 0.5MP C-Mount, CMOS Sensor</a:t>
                      </a:r>
                      <a:endParaRPr sz="1200">
                        <a:solidFill>
                          <a:srgbClr val="000000"/>
                        </a:solidFill>
                      </a:endParaRPr>
                    </a:p>
                  </a:txBody>
                  <a:tcPr marL="91425" marR="91425" marT="91425" marB="91425">
                    <a:solidFill>
                      <a:srgbClr val="9E9E9E"/>
                    </a:solidFill>
                  </a:tcPr>
                </a:tc>
                <a:tc>
                  <a:txBody>
                    <a:bodyPr/>
                    <a:lstStyle/>
                    <a:p>
                      <a:pPr marL="0" lvl="0" indent="0" algn="l" rtl="0">
                        <a:spcBef>
                          <a:spcPts val="0"/>
                        </a:spcBef>
                        <a:spcAft>
                          <a:spcPts val="0"/>
                        </a:spcAft>
                        <a:buNone/>
                      </a:pPr>
                      <a:r>
                        <a:rPr lang="en" sz="1200" b="1">
                          <a:solidFill>
                            <a:srgbClr val="000000"/>
                          </a:solidFill>
                        </a:rPr>
                        <a:t>Basler ace2 a2A2590-60ucPRO Color USB3 Pro Camera</a:t>
                      </a:r>
                      <a:endParaRPr sz="1200" b="1">
                        <a:solidFill>
                          <a:srgbClr val="000000"/>
                        </a:solidFill>
                      </a:endParaRPr>
                    </a:p>
                  </a:txBody>
                  <a:tcPr marL="91425" marR="91425" marT="91425" marB="91425">
                    <a:solidFill>
                      <a:srgbClr val="9E9E9E"/>
                    </a:solidFill>
                  </a:tcPr>
                </a:tc>
                <a:extLst>
                  <a:ext uri="{0D108BD9-81ED-4DB2-BD59-A6C34878D82A}">
                    <a16:rowId xmlns:a16="http://schemas.microsoft.com/office/drawing/2014/main" val="10000"/>
                  </a:ext>
                </a:extLst>
              </a:tr>
              <a:tr h="603525">
                <a:tc>
                  <a:txBody>
                    <a:bodyPr/>
                    <a:lstStyle/>
                    <a:p>
                      <a:pPr marL="0" lvl="0" indent="0" algn="l" rtl="0">
                        <a:spcBef>
                          <a:spcPts val="0"/>
                        </a:spcBef>
                        <a:spcAft>
                          <a:spcPts val="0"/>
                        </a:spcAft>
                        <a:buNone/>
                      </a:pPr>
                      <a:r>
                        <a:rPr lang="en">
                          <a:solidFill>
                            <a:schemeClr val="dk1"/>
                          </a:solidFill>
                        </a:rPr>
                        <a:t>Sensor Format</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1 / 2.8”</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1 / 3.6”</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1 / 2.8”</a:t>
                      </a:r>
                      <a:endParaRPr>
                        <a:solidFill>
                          <a:schemeClr val="dk1"/>
                        </a:solidFill>
                      </a:endParaRPr>
                    </a:p>
                  </a:txBody>
                  <a:tcPr marL="91425" marR="91425" marT="91425" marB="91425"/>
                </a:tc>
                <a:extLst>
                  <a:ext uri="{0D108BD9-81ED-4DB2-BD59-A6C34878D82A}">
                    <a16:rowId xmlns:a16="http://schemas.microsoft.com/office/drawing/2014/main" val="10001"/>
                  </a:ext>
                </a:extLst>
              </a:tr>
              <a:tr h="392300">
                <a:tc>
                  <a:txBody>
                    <a:bodyPr/>
                    <a:lstStyle/>
                    <a:p>
                      <a:pPr marL="0" lvl="0" indent="0" algn="l" rtl="0">
                        <a:spcBef>
                          <a:spcPts val="0"/>
                        </a:spcBef>
                        <a:spcAft>
                          <a:spcPts val="0"/>
                        </a:spcAft>
                        <a:buNone/>
                      </a:pPr>
                      <a:r>
                        <a:rPr lang="en">
                          <a:solidFill>
                            <a:schemeClr val="dk1"/>
                          </a:solidFill>
                        </a:rPr>
                        <a:t>Resolution</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2.10 MP</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0.50 MP</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5.00 MP</a:t>
                      </a:r>
                      <a:endParaRPr>
                        <a:solidFill>
                          <a:schemeClr val="dk1"/>
                        </a:solidFill>
                      </a:endParaRPr>
                    </a:p>
                  </a:txBody>
                  <a:tcPr marL="91425" marR="91425" marT="91425" marB="91425"/>
                </a:tc>
                <a:extLst>
                  <a:ext uri="{0D108BD9-81ED-4DB2-BD59-A6C34878D82A}">
                    <a16:rowId xmlns:a16="http://schemas.microsoft.com/office/drawing/2014/main" val="10002"/>
                  </a:ext>
                </a:extLst>
              </a:tr>
              <a:tr h="603525">
                <a:tc>
                  <a:txBody>
                    <a:bodyPr/>
                    <a:lstStyle/>
                    <a:p>
                      <a:pPr marL="0" lvl="0" indent="0" algn="l" rtl="0">
                        <a:spcBef>
                          <a:spcPts val="0"/>
                        </a:spcBef>
                        <a:spcAft>
                          <a:spcPts val="0"/>
                        </a:spcAft>
                        <a:buNone/>
                      </a:pPr>
                      <a:r>
                        <a:rPr lang="en">
                          <a:solidFill>
                            <a:schemeClr val="dk1"/>
                          </a:solidFill>
                        </a:rPr>
                        <a:t>Power Usage</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1 - 1.5 W</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1.5 W</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3.4 W</a:t>
                      </a:r>
                      <a:endParaRPr>
                        <a:solidFill>
                          <a:schemeClr val="dk1"/>
                        </a:solidFill>
                      </a:endParaRPr>
                    </a:p>
                  </a:txBody>
                  <a:tcPr marL="91425" marR="91425" marT="91425" marB="91425"/>
                </a:tc>
                <a:extLst>
                  <a:ext uri="{0D108BD9-81ED-4DB2-BD59-A6C34878D82A}">
                    <a16:rowId xmlns:a16="http://schemas.microsoft.com/office/drawing/2014/main" val="10003"/>
                  </a:ext>
                </a:extLst>
              </a:tr>
              <a:tr h="543450">
                <a:tc>
                  <a:txBody>
                    <a:bodyPr/>
                    <a:lstStyle/>
                    <a:p>
                      <a:pPr marL="0" lvl="0" indent="0" algn="l" rtl="0">
                        <a:spcBef>
                          <a:spcPts val="0"/>
                        </a:spcBef>
                        <a:spcAft>
                          <a:spcPts val="0"/>
                        </a:spcAft>
                        <a:buNone/>
                      </a:pPr>
                      <a:r>
                        <a:rPr lang="en">
                          <a:solidFill>
                            <a:schemeClr val="dk1"/>
                          </a:solidFill>
                        </a:rPr>
                        <a:t>Frame Rate</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135 fps</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116 fps</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60.00 fps</a:t>
                      </a:r>
                      <a:endParaRPr>
                        <a:solidFill>
                          <a:schemeClr val="dk1"/>
                        </a:solidFill>
                      </a:endParaRPr>
                    </a:p>
                  </a:txBody>
                  <a:tcPr marL="91425" marR="91425" marT="91425" marB="91425"/>
                </a:tc>
                <a:extLst>
                  <a:ext uri="{0D108BD9-81ED-4DB2-BD59-A6C34878D82A}">
                    <a16:rowId xmlns:a16="http://schemas.microsoft.com/office/drawing/2014/main" val="10004"/>
                  </a:ext>
                </a:extLst>
              </a:tr>
              <a:tr h="704550">
                <a:tc>
                  <a:txBody>
                    <a:bodyPr/>
                    <a:lstStyle/>
                    <a:p>
                      <a:pPr marL="0" lvl="0" indent="0" algn="l" rtl="0">
                        <a:spcBef>
                          <a:spcPts val="0"/>
                        </a:spcBef>
                        <a:spcAft>
                          <a:spcPts val="0"/>
                        </a:spcAft>
                        <a:buNone/>
                      </a:pPr>
                      <a:r>
                        <a:rPr lang="en">
                          <a:solidFill>
                            <a:schemeClr val="dk1"/>
                          </a:solidFill>
                        </a:rPr>
                        <a:t>Shutter</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Rolling</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Global </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Rolling</a:t>
                      </a:r>
                      <a:endParaRPr>
                        <a:solidFill>
                          <a:schemeClr val="dk1"/>
                        </a:solidFill>
                      </a:endParaRPr>
                    </a:p>
                  </a:txBody>
                  <a:tcPr marL="91425" marR="91425" marT="91425" marB="91425"/>
                </a:tc>
                <a:extLst>
                  <a:ext uri="{0D108BD9-81ED-4DB2-BD59-A6C34878D82A}">
                    <a16:rowId xmlns:a16="http://schemas.microsoft.com/office/drawing/2014/main" val="10005"/>
                  </a:ext>
                </a:extLst>
              </a:tr>
              <a:tr h="543450">
                <a:tc>
                  <a:txBody>
                    <a:bodyPr/>
                    <a:lstStyle/>
                    <a:p>
                      <a:pPr marL="0" lvl="0" indent="0" algn="l" rtl="0">
                        <a:spcBef>
                          <a:spcPts val="0"/>
                        </a:spcBef>
                        <a:spcAft>
                          <a:spcPts val="0"/>
                        </a:spcAft>
                        <a:buNone/>
                      </a:pPr>
                      <a:r>
                        <a:rPr lang="en">
                          <a:solidFill>
                            <a:schemeClr val="dk1"/>
                          </a:solidFill>
                        </a:rPr>
                        <a:t>Price</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$462.24</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$312.12</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$477.36</a:t>
                      </a:r>
                      <a:endParaRPr>
                        <a:solidFill>
                          <a:schemeClr val="dk1"/>
                        </a:solidFill>
                      </a:endParaRPr>
                    </a:p>
                  </a:txBody>
                  <a:tcPr marL="91425" marR="91425" marT="91425" marB="91425"/>
                </a:tc>
                <a:extLst>
                  <a:ext uri="{0D108BD9-81ED-4DB2-BD59-A6C34878D82A}">
                    <a16:rowId xmlns:a16="http://schemas.microsoft.com/office/drawing/2014/main" val="10006"/>
                  </a:ext>
                </a:extLst>
              </a:tr>
            </a:tbl>
          </a:graphicData>
        </a:graphic>
      </p:graphicFrame>
      <p:sp>
        <p:nvSpPr>
          <p:cNvPr id="485" name="Google Shape;485;p62"/>
          <p:cNvSpPr/>
          <p:nvPr/>
        </p:nvSpPr>
        <p:spPr>
          <a:xfrm>
            <a:off x="3658550" y="664288"/>
            <a:ext cx="2838000" cy="4115100"/>
          </a:xfrm>
          <a:prstGeom prst="rect">
            <a:avLst/>
          </a:prstGeom>
          <a:noFill/>
          <a:ln w="762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4" name="Audio 3">
            <a:hlinkClick r:id="" action="ppaction://media"/>
            <a:extLst>
              <a:ext uri="{FF2B5EF4-FFF2-40B4-BE49-F238E27FC236}">
                <a16:creationId xmlns:a16="http://schemas.microsoft.com/office/drawing/2014/main" id="{F9029288-781A-0678-8592-8C79D7ECCFC4}"/>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33896"/>
    </mc:Choice>
    <mc:Fallback>
      <p:transition spd="slow" advTm="338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63"/>
          <p:cNvSpPr txBox="1">
            <a:spLocks noGrp="1"/>
          </p:cNvSpPr>
          <p:nvPr>
            <p:ph type="title"/>
          </p:nvPr>
        </p:nvSpPr>
        <p:spPr>
          <a:xfrm>
            <a:off x="326100" y="223625"/>
            <a:ext cx="8491800" cy="85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a:t>Optics System Parts Selection - Gimbal</a:t>
            </a:r>
            <a:endParaRPr sz="3600"/>
          </a:p>
          <a:p>
            <a:pPr marL="0" lvl="0" indent="0" algn="l" rtl="0">
              <a:spcBef>
                <a:spcPts val="0"/>
              </a:spcBef>
              <a:spcAft>
                <a:spcPts val="0"/>
              </a:spcAft>
              <a:buNone/>
            </a:pPr>
            <a:endParaRPr sz="3700"/>
          </a:p>
          <a:p>
            <a:pPr marL="0" lvl="0" indent="0" algn="l" rtl="0">
              <a:spcBef>
                <a:spcPts val="0"/>
              </a:spcBef>
              <a:spcAft>
                <a:spcPts val="0"/>
              </a:spcAft>
              <a:buNone/>
            </a:pPr>
            <a:endParaRPr sz="3700"/>
          </a:p>
          <a:p>
            <a:pPr marL="0" lvl="0" indent="0" algn="l" rtl="0">
              <a:spcBef>
                <a:spcPts val="0"/>
              </a:spcBef>
              <a:spcAft>
                <a:spcPts val="0"/>
              </a:spcAft>
              <a:buNone/>
            </a:pPr>
            <a:endParaRPr sz="4400"/>
          </a:p>
          <a:p>
            <a:pPr marL="0" lvl="0" indent="0" algn="l" rtl="0">
              <a:spcBef>
                <a:spcPts val="0"/>
              </a:spcBef>
              <a:spcAft>
                <a:spcPts val="0"/>
              </a:spcAft>
              <a:buNone/>
            </a:pPr>
            <a:endParaRPr sz="4400"/>
          </a:p>
        </p:txBody>
      </p:sp>
      <p:graphicFrame>
        <p:nvGraphicFramePr>
          <p:cNvPr id="491" name="Google Shape;491;p63"/>
          <p:cNvGraphicFramePr/>
          <p:nvPr/>
        </p:nvGraphicFramePr>
        <p:xfrm>
          <a:off x="365400" y="847463"/>
          <a:ext cx="8413200" cy="4072525"/>
        </p:xfrm>
        <a:graphic>
          <a:graphicData uri="http://schemas.openxmlformats.org/drawingml/2006/table">
            <a:tbl>
              <a:tblPr>
                <a:noFill/>
                <a:tableStyleId>{BAB3392D-1AE1-44A1-99D5-39CDABE242DC}</a:tableStyleId>
              </a:tblPr>
              <a:tblGrid>
                <a:gridCol w="1263275">
                  <a:extLst>
                    <a:ext uri="{9D8B030D-6E8A-4147-A177-3AD203B41FA5}">
                      <a16:colId xmlns:a16="http://schemas.microsoft.com/office/drawing/2014/main" val="20000"/>
                    </a:ext>
                  </a:extLst>
                </a:gridCol>
                <a:gridCol w="2087150">
                  <a:extLst>
                    <a:ext uri="{9D8B030D-6E8A-4147-A177-3AD203B41FA5}">
                      <a16:colId xmlns:a16="http://schemas.microsoft.com/office/drawing/2014/main" val="20001"/>
                    </a:ext>
                  </a:extLst>
                </a:gridCol>
                <a:gridCol w="2854025">
                  <a:extLst>
                    <a:ext uri="{9D8B030D-6E8A-4147-A177-3AD203B41FA5}">
                      <a16:colId xmlns:a16="http://schemas.microsoft.com/office/drawing/2014/main" val="20002"/>
                    </a:ext>
                  </a:extLst>
                </a:gridCol>
                <a:gridCol w="2208750">
                  <a:extLst>
                    <a:ext uri="{9D8B030D-6E8A-4147-A177-3AD203B41FA5}">
                      <a16:colId xmlns:a16="http://schemas.microsoft.com/office/drawing/2014/main" val="20003"/>
                    </a:ext>
                  </a:extLst>
                </a:gridCol>
              </a:tblGrid>
              <a:tr h="551500">
                <a:tc>
                  <a:txBody>
                    <a:bodyPr/>
                    <a:lstStyle/>
                    <a:p>
                      <a:pPr marL="0" lvl="0" indent="0" algn="l" rtl="0">
                        <a:spcBef>
                          <a:spcPts val="0"/>
                        </a:spcBef>
                        <a:spcAft>
                          <a:spcPts val="0"/>
                        </a:spcAft>
                        <a:buNone/>
                      </a:pPr>
                      <a:r>
                        <a:rPr lang="en" sz="1600" b="1">
                          <a:solidFill>
                            <a:srgbClr val="000000"/>
                          </a:solidFill>
                        </a:rPr>
                        <a:t>Feature</a:t>
                      </a:r>
                      <a:endParaRPr sz="1600" b="1">
                        <a:solidFill>
                          <a:srgbClr val="000000"/>
                        </a:solidFill>
                      </a:endParaRPr>
                    </a:p>
                  </a:txBody>
                  <a:tcPr marL="91425" marR="91425" marT="91425" marB="91425">
                    <a:solidFill>
                      <a:srgbClr val="9E9E9E"/>
                    </a:solidFill>
                  </a:tcPr>
                </a:tc>
                <a:tc>
                  <a:txBody>
                    <a:bodyPr/>
                    <a:lstStyle/>
                    <a:p>
                      <a:pPr marL="0" lvl="0" indent="0" algn="l" rtl="0">
                        <a:spcBef>
                          <a:spcPts val="0"/>
                        </a:spcBef>
                        <a:spcAft>
                          <a:spcPts val="0"/>
                        </a:spcAft>
                        <a:buNone/>
                      </a:pPr>
                      <a:r>
                        <a:rPr lang="en" sz="1200" b="1">
                          <a:solidFill>
                            <a:srgbClr val="000000"/>
                          </a:solidFill>
                        </a:rPr>
                        <a:t>Adafruit Mini Pan-Tilt Kit</a:t>
                      </a:r>
                      <a:endParaRPr sz="1200" b="1">
                        <a:solidFill>
                          <a:srgbClr val="000000"/>
                        </a:solidFill>
                      </a:endParaRPr>
                    </a:p>
                  </a:txBody>
                  <a:tcPr marL="91425" marR="91425" marT="91425" marB="91425">
                    <a:solidFill>
                      <a:srgbClr val="9E9E9E"/>
                    </a:solidFill>
                  </a:tcPr>
                </a:tc>
                <a:tc>
                  <a:txBody>
                    <a:bodyPr/>
                    <a:lstStyle/>
                    <a:p>
                      <a:pPr marL="0" lvl="0" indent="0" algn="l" rtl="0">
                        <a:spcBef>
                          <a:spcPts val="0"/>
                        </a:spcBef>
                        <a:spcAft>
                          <a:spcPts val="0"/>
                        </a:spcAft>
                        <a:buNone/>
                      </a:pPr>
                      <a:r>
                        <a:rPr lang="en" sz="1200" b="1">
                          <a:solidFill>
                            <a:srgbClr val="000000"/>
                          </a:solidFill>
                        </a:rPr>
                        <a:t>SCORP-C Camera Stabilizer 3-Axis Mirrorless Gimbal</a:t>
                      </a:r>
                      <a:endParaRPr sz="1200" b="1">
                        <a:solidFill>
                          <a:srgbClr val="000000"/>
                        </a:solidFill>
                      </a:endParaRPr>
                    </a:p>
                  </a:txBody>
                  <a:tcPr marL="91425" marR="91425" marT="91425" marB="91425">
                    <a:solidFill>
                      <a:srgbClr val="9E9E9E"/>
                    </a:solidFill>
                  </a:tcPr>
                </a:tc>
                <a:tc>
                  <a:txBody>
                    <a:bodyPr/>
                    <a:lstStyle/>
                    <a:p>
                      <a:pPr marL="0" lvl="0" indent="0" algn="l" rtl="0">
                        <a:spcBef>
                          <a:spcPts val="0"/>
                        </a:spcBef>
                        <a:spcAft>
                          <a:spcPts val="0"/>
                        </a:spcAft>
                        <a:buNone/>
                      </a:pPr>
                      <a:r>
                        <a:rPr lang="en" sz="1200" b="1">
                          <a:solidFill>
                            <a:srgbClr val="000000"/>
                          </a:solidFill>
                        </a:rPr>
                        <a:t>DJI RS 3 Mini, 3-Axis Gimbal Stabilizer</a:t>
                      </a:r>
                      <a:endParaRPr sz="1200" b="1">
                        <a:solidFill>
                          <a:srgbClr val="000000"/>
                        </a:solidFill>
                      </a:endParaRPr>
                    </a:p>
                  </a:txBody>
                  <a:tcPr marL="91425" marR="91425" marT="91425" marB="91425">
                    <a:solidFill>
                      <a:srgbClr val="9E9E9E"/>
                    </a:solidFill>
                  </a:tcPr>
                </a:tc>
                <a:extLst>
                  <a:ext uri="{0D108BD9-81ED-4DB2-BD59-A6C34878D82A}">
                    <a16:rowId xmlns:a16="http://schemas.microsoft.com/office/drawing/2014/main" val="10000"/>
                  </a:ext>
                </a:extLst>
              </a:tr>
              <a:tr h="723725">
                <a:tc>
                  <a:txBody>
                    <a:bodyPr/>
                    <a:lstStyle/>
                    <a:p>
                      <a:pPr marL="0" lvl="0" indent="0" algn="l" rtl="0">
                        <a:spcBef>
                          <a:spcPts val="0"/>
                        </a:spcBef>
                        <a:spcAft>
                          <a:spcPts val="0"/>
                        </a:spcAft>
                        <a:buNone/>
                      </a:pPr>
                      <a:r>
                        <a:rPr lang="en">
                          <a:solidFill>
                            <a:schemeClr val="dk1"/>
                          </a:solidFill>
                        </a:rPr>
                        <a:t>Connectivity</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Raspberry Pi</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Switch Button</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Bluetooth</a:t>
                      </a:r>
                      <a:endParaRPr>
                        <a:solidFill>
                          <a:schemeClr val="dk1"/>
                        </a:solidFill>
                      </a:endParaRPr>
                    </a:p>
                  </a:txBody>
                  <a:tcPr marL="91425" marR="91425" marT="91425" marB="91425"/>
                </a:tc>
                <a:extLst>
                  <a:ext uri="{0D108BD9-81ED-4DB2-BD59-A6C34878D82A}">
                    <a16:rowId xmlns:a16="http://schemas.microsoft.com/office/drawing/2014/main" val="10001"/>
                  </a:ext>
                </a:extLst>
              </a:tr>
              <a:tr h="787875">
                <a:tc>
                  <a:txBody>
                    <a:bodyPr/>
                    <a:lstStyle/>
                    <a:p>
                      <a:pPr marL="0" lvl="0" indent="0" algn="l" rtl="0">
                        <a:spcBef>
                          <a:spcPts val="0"/>
                        </a:spcBef>
                        <a:spcAft>
                          <a:spcPts val="0"/>
                        </a:spcAft>
                        <a:buNone/>
                      </a:pPr>
                      <a:r>
                        <a:rPr lang="en">
                          <a:solidFill>
                            <a:schemeClr val="dk1"/>
                          </a:solidFill>
                        </a:rPr>
                        <a:t>Mount Dimensions</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37mm x 33mm x 3mm</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Quick Release Slider Plate</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Quick Release Action Plate</a:t>
                      </a:r>
                      <a:endParaRPr>
                        <a:solidFill>
                          <a:schemeClr val="dk1"/>
                        </a:solidFill>
                      </a:endParaRPr>
                    </a:p>
                  </a:txBody>
                  <a:tcPr marL="91425" marR="91425" marT="91425" marB="91425"/>
                </a:tc>
                <a:extLst>
                  <a:ext uri="{0D108BD9-81ED-4DB2-BD59-A6C34878D82A}">
                    <a16:rowId xmlns:a16="http://schemas.microsoft.com/office/drawing/2014/main" val="10002"/>
                  </a:ext>
                </a:extLst>
              </a:tr>
              <a:tr h="787875">
                <a:tc>
                  <a:txBody>
                    <a:bodyPr/>
                    <a:lstStyle/>
                    <a:p>
                      <a:pPr marL="0" lvl="0" indent="0" algn="l" rtl="0">
                        <a:spcBef>
                          <a:spcPts val="0"/>
                        </a:spcBef>
                        <a:spcAft>
                          <a:spcPts val="0"/>
                        </a:spcAft>
                        <a:buNone/>
                      </a:pPr>
                      <a:r>
                        <a:rPr lang="en">
                          <a:solidFill>
                            <a:schemeClr val="dk1"/>
                          </a:solidFill>
                        </a:rPr>
                        <a:t>Rotation Range</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180°</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360°</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360°</a:t>
                      </a:r>
                      <a:endParaRPr>
                        <a:solidFill>
                          <a:schemeClr val="dk1"/>
                        </a:solidFill>
                      </a:endParaRPr>
                    </a:p>
                  </a:txBody>
                  <a:tcPr marL="91425" marR="91425" marT="91425" marB="91425"/>
                </a:tc>
                <a:extLst>
                  <a:ext uri="{0D108BD9-81ED-4DB2-BD59-A6C34878D82A}">
                    <a16:rowId xmlns:a16="http://schemas.microsoft.com/office/drawing/2014/main" val="10003"/>
                  </a:ext>
                </a:extLst>
              </a:tr>
              <a:tr h="709450">
                <a:tc>
                  <a:txBody>
                    <a:bodyPr/>
                    <a:lstStyle/>
                    <a:p>
                      <a:pPr marL="0" lvl="0" indent="0" algn="l" rtl="0">
                        <a:spcBef>
                          <a:spcPts val="0"/>
                        </a:spcBef>
                        <a:spcAft>
                          <a:spcPts val="0"/>
                        </a:spcAft>
                        <a:buNone/>
                      </a:pPr>
                      <a:r>
                        <a:rPr lang="en">
                          <a:solidFill>
                            <a:schemeClr val="dk1"/>
                          </a:solidFill>
                        </a:rPr>
                        <a:t>Tilt Range</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150°</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+120° ~ -201°</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80°</a:t>
                      </a:r>
                      <a:endParaRPr>
                        <a:solidFill>
                          <a:schemeClr val="dk1"/>
                        </a:solidFill>
                      </a:endParaRPr>
                    </a:p>
                  </a:txBody>
                  <a:tcPr marL="91425" marR="91425" marT="91425" marB="91425"/>
                </a:tc>
                <a:extLst>
                  <a:ext uri="{0D108BD9-81ED-4DB2-BD59-A6C34878D82A}">
                    <a16:rowId xmlns:a16="http://schemas.microsoft.com/office/drawing/2014/main" val="10004"/>
                  </a:ext>
                </a:extLst>
              </a:tr>
              <a:tr h="512100">
                <a:tc>
                  <a:txBody>
                    <a:bodyPr/>
                    <a:lstStyle/>
                    <a:p>
                      <a:pPr marL="0" lvl="0" indent="0" algn="l" rtl="0">
                        <a:spcBef>
                          <a:spcPts val="0"/>
                        </a:spcBef>
                        <a:spcAft>
                          <a:spcPts val="0"/>
                        </a:spcAft>
                        <a:buNone/>
                      </a:pPr>
                      <a:r>
                        <a:rPr lang="en">
                          <a:solidFill>
                            <a:schemeClr val="dk1"/>
                          </a:solidFill>
                        </a:rPr>
                        <a:t>Cost</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$18.95</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$249.00</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$237</a:t>
                      </a:r>
                      <a:endParaRPr>
                        <a:solidFill>
                          <a:schemeClr val="dk1"/>
                        </a:solidFill>
                      </a:endParaRPr>
                    </a:p>
                  </a:txBody>
                  <a:tcPr marL="91425" marR="91425" marT="91425" marB="91425"/>
                </a:tc>
                <a:extLst>
                  <a:ext uri="{0D108BD9-81ED-4DB2-BD59-A6C34878D82A}">
                    <a16:rowId xmlns:a16="http://schemas.microsoft.com/office/drawing/2014/main" val="10005"/>
                  </a:ext>
                </a:extLst>
              </a:tr>
            </a:tbl>
          </a:graphicData>
        </a:graphic>
      </p:graphicFrame>
      <p:sp>
        <p:nvSpPr>
          <p:cNvPr id="492" name="Google Shape;492;p63"/>
          <p:cNvSpPr/>
          <p:nvPr/>
        </p:nvSpPr>
        <p:spPr>
          <a:xfrm>
            <a:off x="3715825" y="847475"/>
            <a:ext cx="2838000" cy="4072500"/>
          </a:xfrm>
          <a:prstGeom prst="rect">
            <a:avLst/>
          </a:prstGeom>
          <a:noFill/>
          <a:ln w="762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 name="Audio 2">
            <a:hlinkClick r:id="" action="ppaction://media"/>
            <a:extLst>
              <a:ext uri="{FF2B5EF4-FFF2-40B4-BE49-F238E27FC236}">
                <a16:creationId xmlns:a16="http://schemas.microsoft.com/office/drawing/2014/main" id="{D7944B06-F990-B36E-2B64-9454BF16FFFD}"/>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21319"/>
    </mc:Choice>
    <mc:Fallback>
      <p:transition spd="slow" advTm="213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64"/>
          <p:cNvSpPr txBox="1">
            <a:spLocks noGrp="1"/>
          </p:cNvSpPr>
          <p:nvPr>
            <p:ph type="title"/>
          </p:nvPr>
        </p:nvSpPr>
        <p:spPr>
          <a:xfrm>
            <a:off x="388750" y="223625"/>
            <a:ext cx="8491800" cy="85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a:t>Optics System Parts Selection - Lens</a:t>
            </a:r>
            <a:endParaRPr sz="3600"/>
          </a:p>
          <a:p>
            <a:pPr marL="0" lvl="0" indent="0" algn="l" rtl="0">
              <a:spcBef>
                <a:spcPts val="0"/>
              </a:spcBef>
              <a:spcAft>
                <a:spcPts val="0"/>
              </a:spcAft>
              <a:buNone/>
            </a:pPr>
            <a:endParaRPr sz="3700"/>
          </a:p>
          <a:p>
            <a:pPr marL="0" lvl="0" indent="0" algn="l" rtl="0">
              <a:spcBef>
                <a:spcPts val="0"/>
              </a:spcBef>
              <a:spcAft>
                <a:spcPts val="0"/>
              </a:spcAft>
              <a:buNone/>
            </a:pPr>
            <a:endParaRPr sz="3700"/>
          </a:p>
          <a:p>
            <a:pPr marL="0" lvl="0" indent="0" algn="l" rtl="0">
              <a:spcBef>
                <a:spcPts val="0"/>
              </a:spcBef>
              <a:spcAft>
                <a:spcPts val="0"/>
              </a:spcAft>
              <a:buNone/>
            </a:pPr>
            <a:endParaRPr sz="4400"/>
          </a:p>
          <a:p>
            <a:pPr marL="0" lvl="0" indent="0" algn="l" rtl="0">
              <a:spcBef>
                <a:spcPts val="0"/>
              </a:spcBef>
              <a:spcAft>
                <a:spcPts val="0"/>
              </a:spcAft>
              <a:buNone/>
            </a:pPr>
            <a:endParaRPr sz="4400"/>
          </a:p>
        </p:txBody>
      </p:sp>
      <p:graphicFrame>
        <p:nvGraphicFramePr>
          <p:cNvPr id="498" name="Google Shape;498;p64"/>
          <p:cNvGraphicFramePr/>
          <p:nvPr/>
        </p:nvGraphicFramePr>
        <p:xfrm>
          <a:off x="365400" y="769050"/>
          <a:ext cx="8413200" cy="4150950"/>
        </p:xfrm>
        <a:graphic>
          <a:graphicData uri="http://schemas.openxmlformats.org/drawingml/2006/table">
            <a:tbl>
              <a:tblPr>
                <a:noFill/>
                <a:tableStyleId>{BAB3392D-1AE1-44A1-99D5-39CDABE242DC}</a:tableStyleId>
              </a:tblPr>
              <a:tblGrid>
                <a:gridCol w="1263275">
                  <a:extLst>
                    <a:ext uri="{9D8B030D-6E8A-4147-A177-3AD203B41FA5}">
                      <a16:colId xmlns:a16="http://schemas.microsoft.com/office/drawing/2014/main" val="20000"/>
                    </a:ext>
                  </a:extLst>
                </a:gridCol>
                <a:gridCol w="2087150">
                  <a:extLst>
                    <a:ext uri="{9D8B030D-6E8A-4147-A177-3AD203B41FA5}">
                      <a16:colId xmlns:a16="http://schemas.microsoft.com/office/drawing/2014/main" val="20001"/>
                    </a:ext>
                  </a:extLst>
                </a:gridCol>
                <a:gridCol w="2854025">
                  <a:extLst>
                    <a:ext uri="{9D8B030D-6E8A-4147-A177-3AD203B41FA5}">
                      <a16:colId xmlns:a16="http://schemas.microsoft.com/office/drawing/2014/main" val="20002"/>
                    </a:ext>
                  </a:extLst>
                </a:gridCol>
                <a:gridCol w="2208750">
                  <a:extLst>
                    <a:ext uri="{9D8B030D-6E8A-4147-A177-3AD203B41FA5}">
                      <a16:colId xmlns:a16="http://schemas.microsoft.com/office/drawing/2014/main" val="20003"/>
                    </a:ext>
                  </a:extLst>
                </a:gridCol>
              </a:tblGrid>
              <a:tr h="551500">
                <a:tc>
                  <a:txBody>
                    <a:bodyPr/>
                    <a:lstStyle/>
                    <a:p>
                      <a:pPr marL="0" lvl="0" indent="0" algn="l" rtl="0">
                        <a:spcBef>
                          <a:spcPts val="0"/>
                        </a:spcBef>
                        <a:spcAft>
                          <a:spcPts val="0"/>
                        </a:spcAft>
                        <a:buNone/>
                      </a:pPr>
                      <a:r>
                        <a:rPr lang="en" sz="1600" b="1">
                          <a:solidFill>
                            <a:srgbClr val="000000"/>
                          </a:solidFill>
                        </a:rPr>
                        <a:t>Feature</a:t>
                      </a:r>
                      <a:endParaRPr sz="1600" b="1">
                        <a:solidFill>
                          <a:srgbClr val="000000"/>
                        </a:solidFill>
                      </a:endParaRPr>
                    </a:p>
                  </a:txBody>
                  <a:tcPr marL="91425" marR="91425" marT="91425" marB="91425">
                    <a:solidFill>
                      <a:srgbClr val="9E9E9E"/>
                    </a:solidFill>
                  </a:tcPr>
                </a:tc>
                <a:tc>
                  <a:txBody>
                    <a:bodyPr/>
                    <a:lstStyle/>
                    <a:p>
                      <a:pPr marL="0" lvl="0" indent="0" algn="l" rtl="0">
                        <a:spcBef>
                          <a:spcPts val="0"/>
                        </a:spcBef>
                        <a:spcAft>
                          <a:spcPts val="0"/>
                        </a:spcAft>
                        <a:buNone/>
                      </a:pPr>
                      <a:r>
                        <a:rPr lang="en" sz="1200" b="1">
                          <a:solidFill>
                            <a:srgbClr val="000000"/>
                          </a:solidFill>
                        </a:rPr>
                        <a:t>Thorlabs AC254-300-A - Achromatic Doublet</a:t>
                      </a:r>
                      <a:endParaRPr sz="1200" b="1">
                        <a:solidFill>
                          <a:srgbClr val="000000"/>
                        </a:solidFill>
                      </a:endParaRPr>
                    </a:p>
                  </a:txBody>
                  <a:tcPr marL="91425" marR="91425" marT="91425" marB="91425">
                    <a:solidFill>
                      <a:srgbClr val="9E9E9E"/>
                    </a:solidFill>
                  </a:tcPr>
                </a:tc>
                <a:tc>
                  <a:txBody>
                    <a:bodyPr/>
                    <a:lstStyle/>
                    <a:p>
                      <a:pPr marL="0" lvl="0" indent="0" algn="l" rtl="0">
                        <a:spcBef>
                          <a:spcPts val="0"/>
                        </a:spcBef>
                        <a:spcAft>
                          <a:spcPts val="0"/>
                        </a:spcAft>
                        <a:buNone/>
                      </a:pPr>
                      <a:r>
                        <a:rPr lang="en" sz="1200" b="1">
                          <a:solidFill>
                            <a:srgbClr val="000000"/>
                          </a:solidFill>
                        </a:rPr>
                        <a:t>Thorlabs AC254-400-A &amp; Newport -75 mm Biconcave</a:t>
                      </a:r>
                      <a:endParaRPr/>
                    </a:p>
                  </a:txBody>
                  <a:tcPr marL="91425" marR="91425" marT="91425" marB="91425">
                    <a:solidFill>
                      <a:srgbClr val="9E9E9E"/>
                    </a:solidFill>
                  </a:tcPr>
                </a:tc>
                <a:tc>
                  <a:txBody>
                    <a:bodyPr/>
                    <a:lstStyle/>
                    <a:p>
                      <a:pPr marL="0" lvl="0" indent="0" algn="l" rtl="0">
                        <a:spcBef>
                          <a:spcPts val="0"/>
                        </a:spcBef>
                        <a:spcAft>
                          <a:spcPts val="0"/>
                        </a:spcAft>
                        <a:buNone/>
                      </a:pPr>
                      <a:r>
                        <a:rPr lang="en" sz="1200" b="1">
                          <a:solidFill>
                            <a:srgbClr val="000000"/>
                          </a:solidFill>
                        </a:rPr>
                        <a:t>Newport -75 mm Biconcave &amp; 250 mm Biconvex </a:t>
                      </a:r>
                      <a:endParaRPr/>
                    </a:p>
                  </a:txBody>
                  <a:tcPr marL="91425" marR="91425" marT="91425" marB="91425">
                    <a:solidFill>
                      <a:srgbClr val="9E9E9E"/>
                    </a:solidFill>
                  </a:tcPr>
                </a:tc>
                <a:extLst>
                  <a:ext uri="{0D108BD9-81ED-4DB2-BD59-A6C34878D82A}">
                    <a16:rowId xmlns:a16="http://schemas.microsoft.com/office/drawing/2014/main" val="10000"/>
                  </a:ext>
                </a:extLst>
              </a:tr>
              <a:tr h="723725">
                <a:tc>
                  <a:txBody>
                    <a:bodyPr/>
                    <a:lstStyle/>
                    <a:p>
                      <a:pPr marL="0" lvl="0" indent="0" algn="l" rtl="0">
                        <a:spcBef>
                          <a:spcPts val="0"/>
                        </a:spcBef>
                        <a:spcAft>
                          <a:spcPts val="0"/>
                        </a:spcAft>
                        <a:buNone/>
                      </a:pPr>
                      <a:r>
                        <a:rPr lang="en">
                          <a:solidFill>
                            <a:schemeClr val="dk1"/>
                          </a:solidFill>
                        </a:rPr>
                        <a:t>Diameter</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25.4 mm</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Both 25.4 mm</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Both 25.4 mm</a:t>
                      </a:r>
                      <a:endParaRPr>
                        <a:solidFill>
                          <a:schemeClr val="dk1"/>
                        </a:solidFill>
                      </a:endParaRPr>
                    </a:p>
                  </a:txBody>
                  <a:tcPr marL="91425" marR="91425" marT="91425" marB="91425"/>
                </a:tc>
                <a:extLst>
                  <a:ext uri="{0D108BD9-81ED-4DB2-BD59-A6C34878D82A}">
                    <a16:rowId xmlns:a16="http://schemas.microsoft.com/office/drawing/2014/main" val="10001"/>
                  </a:ext>
                </a:extLst>
              </a:tr>
              <a:tr h="787875">
                <a:tc>
                  <a:txBody>
                    <a:bodyPr/>
                    <a:lstStyle/>
                    <a:p>
                      <a:pPr marL="0" lvl="0" indent="0" algn="l" rtl="0">
                        <a:spcBef>
                          <a:spcPts val="0"/>
                        </a:spcBef>
                        <a:spcAft>
                          <a:spcPts val="0"/>
                        </a:spcAft>
                        <a:buNone/>
                      </a:pPr>
                      <a:r>
                        <a:rPr lang="en">
                          <a:solidFill>
                            <a:schemeClr val="dk1"/>
                          </a:solidFill>
                        </a:rPr>
                        <a:t>Simulated Spot Size</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0.183 um</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0.055 um</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11.267 um</a:t>
                      </a:r>
                      <a:endParaRPr>
                        <a:solidFill>
                          <a:schemeClr val="dk1"/>
                        </a:solidFill>
                      </a:endParaRPr>
                    </a:p>
                  </a:txBody>
                  <a:tcPr marL="91425" marR="91425" marT="91425" marB="91425"/>
                </a:tc>
                <a:extLst>
                  <a:ext uri="{0D108BD9-81ED-4DB2-BD59-A6C34878D82A}">
                    <a16:rowId xmlns:a16="http://schemas.microsoft.com/office/drawing/2014/main" val="10002"/>
                  </a:ext>
                </a:extLst>
              </a:tr>
              <a:tr h="787875">
                <a:tc>
                  <a:txBody>
                    <a:bodyPr/>
                    <a:lstStyle/>
                    <a:p>
                      <a:pPr marL="0" lvl="0" indent="0" algn="l" rtl="0">
                        <a:spcBef>
                          <a:spcPts val="0"/>
                        </a:spcBef>
                        <a:spcAft>
                          <a:spcPts val="0"/>
                        </a:spcAft>
                        <a:buNone/>
                      </a:pPr>
                      <a:r>
                        <a:rPr lang="en">
                          <a:solidFill>
                            <a:schemeClr val="dk1"/>
                          </a:solidFill>
                        </a:rPr>
                        <a:t>Simulated Image</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Clear</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Blurry</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Very blurry</a:t>
                      </a:r>
                      <a:endParaRPr>
                        <a:solidFill>
                          <a:schemeClr val="dk1"/>
                        </a:solidFill>
                      </a:endParaRPr>
                    </a:p>
                  </a:txBody>
                  <a:tcPr marL="91425" marR="91425" marT="91425" marB="91425"/>
                </a:tc>
                <a:extLst>
                  <a:ext uri="{0D108BD9-81ED-4DB2-BD59-A6C34878D82A}">
                    <a16:rowId xmlns:a16="http://schemas.microsoft.com/office/drawing/2014/main" val="10003"/>
                  </a:ext>
                </a:extLst>
              </a:tr>
              <a:tr h="787875">
                <a:tc>
                  <a:txBody>
                    <a:bodyPr/>
                    <a:lstStyle/>
                    <a:p>
                      <a:pPr marL="0" lvl="0" indent="0" algn="l" rtl="0">
                        <a:spcBef>
                          <a:spcPts val="0"/>
                        </a:spcBef>
                        <a:spcAft>
                          <a:spcPts val="0"/>
                        </a:spcAft>
                        <a:buNone/>
                      </a:pPr>
                      <a:r>
                        <a:rPr lang="en">
                          <a:solidFill>
                            <a:schemeClr val="dk1"/>
                          </a:solidFill>
                        </a:rPr>
                        <a:t>System Length</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303 mm</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405 mm</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253.5 mm</a:t>
                      </a:r>
                      <a:endParaRPr>
                        <a:solidFill>
                          <a:schemeClr val="dk1"/>
                        </a:solidFill>
                      </a:endParaRPr>
                    </a:p>
                  </a:txBody>
                  <a:tcPr marL="91425" marR="91425" marT="91425" marB="91425"/>
                </a:tc>
                <a:extLst>
                  <a:ext uri="{0D108BD9-81ED-4DB2-BD59-A6C34878D82A}">
                    <a16:rowId xmlns:a16="http://schemas.microsoft.com/office/drawing/2014/main" val="10004"/>
                  </a:ext>
                </a:extLst>
              </a:tr>
              <a:tr h="512100">
                <a:tc>
                  <a:txBody>
                    <a:bodyPr/>
                    <a:lstStyle/>
                    <a:p>
                      <a:pPr marL="0" lvl="0" indent="0" algn="l" rtl="0">
                        <a:spcBef>
                          <a:spcPts val="0"/>
                        </a:spcBef>
                        <a:spcAft>
                          <a:spcPts val="0"/>
                        </a:spcAft>
                        <a:buNone/>
                      </a:pPr>
                      <a:r>
                        <a:rPr lang="en">
                          <a:solidFill>
                            <a:schemeClr val="dk1"/>
                          </a:solidFill>
                        </a:rPr>
                        <a:t>Cost</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$95.34</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$157.34</a:t>
                      </a:r>
                      <a:endParaRPr>
                        <a:solidFill>
                          <a:schemeClr val="dk1"/>
                        </a:solidFill>
                      </a:endParaRPr>
                    </a:p>
                  </a:txBody>
                  <a:tcPr marL="91425" marR="91425" marT="91425" marB="91425"/>
                </a:tc>
                <a:tc>
                  <a:txBody>
                    <a:bodyPr/>
                    <a:lstStyle/>
                    <a:p>
                      <a:pPr marL="0" lvl="0" indent="0" algn="l" rtl="0">
                        <a:spcBef>
                          <a:spcPts val="0"/>
                        </a:spcBef>
                        <a:spcAft>
                          <a:spcPts val="0"/>
                        </a:spcAft>
                        <a:buNone/>
                      </a:pPr>
                      <a:r>
                        <a:rPr lang="en">
                          <a:solidFill>
                            <a:schemeClr val="dk1"/>
                          </a:solidFill>
                        </a:rPr>
                        <a:t>$130.50</a:t>
                      </a:r>
                      <a:endParaRPr>
                        <a:solidFill>
                          <a:schemeClr val="dk1"/>
                        </a:solidFill>
                      </a:endParaRPr>
                    </a:p>
                  </a:txBody>
                  <a:tcPr marL="91425" marR="91425" marT="91425" marB="91425"/>
                </a:tc>
                <a:extLst>
                  <a:ext uri="{0D108BD9-81ED-4DB2-BD59-A6C34878D82A}">
                    <a16:rowId xmlns:a16="http://schemas.microsoft.com/office/drawing/2014/main" val="10005"/>
                  </a:ext>
                </a:extLst>
              </a:tr>
            </a:tbl>
          </a:graphicData>
        </a:graphic>
      </p:graphicFrame>
      <p:sp>
        <p:nvSpPr>
          <p:cNvPr id="499" name="Google Shape;499;p64"/>
          <p:cNvSpPr/>
          <p:nvPr/>
        </p:nvSpPr>
        <p:spPr>
          <a:xfrm>
            <a:off x="1628675" y="768975"/>
            <a:ext cx="2087100" cy="4151100"/>
          </a:xfrm>
          <a:prstGeom prst="rect">
            <a:avLst/>
          </a:prstGeom>
          <a:noFill/>
          <a:ln w="762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 name="Audio 2">
            <a:hlinkClick r:id="" action="ppaction://media"/>
            <a:extLst>
              <a:ext uri="{FF2B5EF4-FFF2-40B4-BE49-F238E27FC236}">
                <a16:creationId xmlns:a16="http://schemas.microsoft.com/office/drawing/2014/main" id="{C25C64A3-CDB3-9913-7D31-6BAF76507DDB}"/>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20589"/>
    </mc:Choice>
    <mc:Fallback>
      <p:transition spd="slow" advTm="205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65"/>
          <p:cNvSpPr txBox="1">
            <a:spLocks noGrp="1"/>
          </p:cNvSpPr>
          <p:nvPr>
            <p:ph type="title"/>
          </p:nvPr>
        </p:nvSpPr>
        <p:spPr>
          <a:xfrm>
            <a:off x="342775" y="0"/>
            <a:ext cx="8343900" cy="558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800"/>
              <a:t>TESTING &amp; OUTCOMES</a:t>
            </a:r>
            <a:endParaRPr sz="3800"/>
          </a:p>
        </p:txBody>
      </p:sp>
      <p:sp>
        <p:nvSpPr>
          <p:cNvPr id="505" name="Google Shape;505;p65"/>
          <p:cNvSpPr txBox="1"/>
          <p:nvPr/>
        </p:nvSpPr>
        <p:spPr>
          <a:xfrm>
            <a:off x="261450" y="558300"/>
            <a:ext cx="5649300" cy="4085100"/>
          </a:xfrm>
          <a:prstGeom prst="rect">
            <a:avLst/>
          </a:prstGeom>
          <a:noFill/>
          <a:ln>
            <a:noFill/>
          </a:ln>
        </p:spPr>
        <p:txBody>
          <a:bodyPr spcFirstLastPara="1" wrap="square" lIns="91425" tIns="91425" rIns="91425" bIns="91425" anchor="t" anchorCtr="0">
            <a:spAutoFit/>
          </a:bodyPr>
          <a:lstStyle/>
          <a:p>
            <a:pPr marL="457200" lvl="0" indent="-317500" algn="l" rtl="0">
              <a:lnSpc>
                <a:spcPct val="115000"/>
              </a:lnSpc>
              <a:spcBef>
                <a:spcPts val="0"/>
              </a:spcBef>
              <a:spcAft>
                <a:spcPts val="0"/>
              </a:spcAft>
              <a:buClr>
                <a:schemeClr val="dk1"/>
              </a:buClr>
              <a:buSzPts val="1400"/>
              <a:buChar char="-"/>
            </a:pPr>
            <a:r>
              <a:rPr lang="en" b="1">
                <a:solidFill>
                  <a:schemeClr val="dk1"/>
                </a:solidFill>
              </a:rPr>
              <a:t>Senior Design 1 Testing:</a:t>
            </a:r>
            <a:endParaRPr b="1">
              <a:solidFill>
                <a:schemeClr val="dk1"/>
              </a:solidFill>
            </a:endParaRPr>
          </a:p>
          <a:p>
            <a:pPr marL="914400" lvl="1" indent="-317500" algn="l" rtl="0">
              <a:lnSpc>
                <a:spcPct val="115000"/>
              </a:lnSpc>
              <a:spcBef>
                <a:spcPts val="0"/>
              </a:spcBef>
              <a:spcAft>
                <a:spcPts val="0"/>
              </a:spcAft>
              <a:buClr>
                <a:schemeClr val="dk1"/>
              </a:buClr>
              <a:buSzPts val="1400"/>
              <a:buChar char="-"/>
            </a:pPr>
            <a:r>
              <a:rPr lang="en" b="1">
                <a:solidFill>
                  <a:schemeClr val="dk1"/>
                </a:solidFill>
              </a:rPr>
              <a:t>3D printed lens tubes painted with Ultrablack paint </a:t>
            </a:r>
            <a:endParaRPr b="1">
              <a:solidFill>
                <a:schemeClr val="dk1"/>
              </a:solidFill>
            </a:endParaRPr>
          </a:p>
          <a:p>
            <a:pPr marL="914400" lvl="1" indent="-317500" algn="l" rtl="0">
              <a:lnSpc>
                <a:spcPct val="115000"/>
              </a:lnSpc>
              <a:spcBef>
                <a:spcPts val="0"/>
              </a:spcBef>
              <a:spcAft>
                <a:spcPts val="0"/>
              </a:spcAft>
              <a:buClr>
                <a:schemeClr val="dk1"/>
              </a:buClr>
              <a:buSzPts val="1400"/>
              <a:buChar char="-"/>
            </a:pPr>
            <a:r>
              <a:rPr lang="en" b="1">
                <a:solidFill>
                  <a:schemeClr val="dk1"/>
                </a:solidFill>
              </a:rPr>
              <a:t>Two lens setups:</a:t>
            </a:r>
            <a:endParaRPr b="1">
              <a:solidFill>
                <a:schemeClr val="dk1"/>
              </a:solidFill>
            </a:endParaRPr>
          </a:p>
          <a:p>
            <a:pPr marL="1371600" lvl="2" indent="-317500" algn="l" rtl="0">
              <a:lnSpc>
                <a:spcPct val="115000"/>
              </a:lnSpc>
              <a:spcBef>
                <a:spcPts val="0"/>
              </a:spcBef>
              <a:spcAft>
                <a:spcPts val="0"/>
              </a:spcAft>
              <a:buClr>
                <a:schemeClr val="dk1"/>
              </a:buClr>
              <a:buSzPts val="1400"/>
              <a:buChar char="-"/>
            </a:pPr>
            <a:r>
              <a:rPr lang="en" b="1">
                <a:solidFill>
                  <a:schemeClr val="dk1"/>
                </a:solidFill>
              </a:rPr>
              <a:t>Galilean Telescope (125 mm biconvex, 75 mm biconcave)</a:t>
            </a:r>
            <a:endParaRPr b="1">
              <a:solidFill>
                <a:schemeClr val="dk1"/>
              </a:solidFill>
            </a:endParaRPr>
          </a:p>
          <a:p>
            <a:pPr marL="1371600" lvl="2" indent="-317500" algn="l" rtl="0">
              <a:lnSpc>
                <a:spcPct val="115000"/>
              </a:lnSpc>
              <a:spcBef>
                <a:spcPts val="0"/>
              </a:spcBef>
              <a:spcAft>
                <a:spcPts val="0"/>
              </a:spcAft>
              <a:buClr>
                <a:schemeClr val="dk1"/>
              </a:buClr>
              <a:buSzPts val="1400"/>
              <a:buChar char="-"/>
            </a:pPr>
            <a:r>
              <a:rPr lang="en" b="1">
                <a:solidFill>
                  <a:schemeClr val="dk1"/>
                </a:solidFill>
              </a:rPr>
              <a:t>One lens system 125 mm Biconvex</a:t>
            </a:r>
            <a:endParaRPr b="1">
              <a:solidFill>
                <a:schemeClr val="dk1"/>
              </a:solidFill>
            </a:endParaRPr>
          </a:p>
          <a:p>
            <a:pPr marL="457200" lvl="0" indent="-317500" algn="l" rtl="0">
              <a:lnSpc>
                <a:spcPct val="115000"/>
              </a:lnSpc>
              <a:spcBef>
                <a:spcPts val="0"/>
              </a:spcBef>
              <a:spcAft>
                <a:spcPts val="0"/>
              </a:spcAft>
              <a:buClr>
                <a:schemeClr val="dk1"/>
              </a:buClr>
              <a:buSzPts val="1400"/>
              <a:buChar char="-"/>
            </a:pPr>
            <a:r>
              <a:rPr lang="en" b="1">
                <a:solidFill>
                  <a:schemeClr val="dk1"/>
                </a:solidFill>
              </a:rPr>
              <a:t>Outcome:</a:t>
            </a:r>
            <a:endParaRPr b="1">
              <a:solidFill>
                <a:schemeClr val="dk1"/>
              </a:solidFill>
            </a:endParaRPr>
          </a:p>
          <a:p>
            <a:pPr marL="914400" lvl="1" indent="-317500" algn="l" rtl="0">
              <a:lnSpc>
                <a:spcPct val="115000"/>
              </a:lnSpc>
              <a:spcBef>
                <a:spcPts val="0"/>
              </a:spcBef>
              <a:spcAft>
                <a:spcPts val="0"/>
              </a:spcAft>
              <a:buClr>
                <a:schemeClr val="dk1"/>
              </a:buClr>
              <a:buSzPts val="1400"/>
              <a:buChar char="-"/>
            </a:pPr>
            <a:r>
              <a:rPr lang="en" b="1">
                <a:solidFill>
                  <a:schemeClr val="dk1"/>
                </a:solidFill>
              </a:rPr>
              <a:t>Not very successful</a:t>
            </a:r>
            <a:endParaRPr b="1">
              <a:solidFill>
                <a:schemeClr val="dk1"/>
              </a:solidFill>
            </a:endParaRPr>
          </a:p>
          <a:p>
            <a:pPr marL="914400" lvl="1" indent="-317500" algn="l" rtl="0">
              <a:lnSpc>
                <a:spcPct val="115000"/>
              </a:lnSpc>
              <a:spcBef>
                <a:spcPts val="0"/>
              </a:spcBef>
              <a:spcAft>
                <a:spcPts val="0"/>
              </a:spcAft>
              <a:buClr>
                <a:schemeClr val="dk1"/>
              </a:buClr>
              <a:buSzPts val="1400"/>
              <a:buChar char="-"/>
            </a:pPr>
            <a:r>
              <a:rPr lang="en" b="1">
                <a:solidFill>
                  <a:schemeClr val="dk1"/>
                </a:solidFill>
              </a:rPr>
              <a:t>Blurry image</a:t>
            </a:r>
            <a:endParaRPr b="1">
              <a:solidFill>
                <a:schemeClr val="dk1"/>
              </a:solidFill>
            </a:endParaRPr>
          </a:p>
          <a:p>
            <a:pPr marL="914400" lvl="1" indent="-317500" algn="l" rtl="0">
              <a:lnSpc>
                <a:spcPct val="115000"/>
              </a:lnSpc>
              <a:spcBef>
                <a:spcPts val="0"/>
              </a:spcBef>
              <a:spcAft>
                <a:spcPts val="0"/>
              </a:spcAft>
              <a:buClr>
                <a:schemeClr val="dk1"/>
              </a:buClr>
              <a:buSzPts val="1400"/>
              <a:buChar char="-"/>
            </a:pPr>
            <a:r>
              <a:rPr lang="en" b="1">
                <a:solidFill>
                  <a:schemeClr val="dk1"/>
                </a:solidFill>
              </a:rPr>
              <a:t>Lens tubes were deemed not opaque enough, too much light leakage</a:t>
            </a:r>
            <a:endParaRPr b="1">
              <a:solidFill>
                <a:schemeClr val="dk1"/>
              </a:solidFill>
            </a:endParaRPr>
          </a:p>
          <a:p>
            <a:pPr marL="914400" lvl="1" indent="-317500" algn="l" rtl="0">
              <a:lnSpc>
                <a:spcPct val="115000"/>
              </a:lnSpc>
              <a:spcBef>
                <a:spcPts val="0"/>
              </a:spcBef>
              <a:spcAft>
                <a:spcPts val="0"/>
              </a:spcAft>
              <a:buClr>
                <a:schemeClr val="dk1"/>
              </a:buClr>
              <a:buSzPts val="1400"/>
              <a:buChar char="-"/>
            </a:pPr>
            <a:r>
              <a:rPr lang="en" b="1">
                <a:solidFill>
                  <a:schemeClr val="dk1"/>
                </a:solidFill>
              </a:rPr>
              <a:t>Hand measurements weren’t precises enough</a:t>
            </a:r>
            <a:endParaRPr b="1">
              <a:solidFill>
                <a:schemeClr val="dk1"/>
              </a:solidFill>
            </a:endParaRPr>
          </a:p>
          <a:p>
            <a:pPr marL="914400" lvl="1" indent="-317500" algn="l" rtl="0">
              <a:lnSpc>
                <a:spcPct val="115000"/>
              </a:lnSpc>
              <a:spcBef>
                <a:spcPts val="0"/>
              </a:spcBef>
              <a:spcAft>
                <a:spcPts val="0"/>
              </a:spcAft>
              <a:buClr>
                <a:schemeClr val="dk1"/>
              </a:buClr>
              <a:buSzPts val="1400"/>
              <a:buChar char="-"/>
            </a:pPr>
            <a:r>
              <a:rPr lang="en" b="1">
                <a:solidFill>
                  <a:schemeClr val="dk1"/>
                </a:solidFill>
              </a:rPr>
              <a:t>Needed to redo simulation for better results</a:t>
            </a:r>
            <a:endParaRPr b="1">
              <a:solidFill>
                <a:schemeClr val="dk1"/>
              </a:solidFill>
            </a:endParaRPr>
          </a:p>
          <a:p>
            <a:pPr marL="914400" lvl="1" indent="-317500" algn="l" rtl="0">
              <a:lnSpc>
                <a:spcPct val="115000"/>
              </a:lnSpc>
              <a:spcBef>
                <a:spcPts val="0"/>
              </a:spcBef>
              <a:spcAft>
                <a:spcPts val="0"/>
              </a:spcAft>
              <a:buClr>
                <a:schemeClr val="dk1"/>
              </a:buClr>
              <a:buSzPts val="1400"/>
              <a:buChar char="-"/>
            </a:pPr>
            <a:r>
              <a:rPr lang="en" b="1">
                <a:solidFill>
                  <a:schemeClr val="dk1"/>
                </a:solidFill>
              </a:rPr>
              <a:t>Relatively compact design achieved</a:t>
            </a:r>
            <a:endParaRPr b="1">
              <a:solidFill>
                <a:schemeClr val="dk1"/>
              </a:solidFill>
            </a:endParaRPr>
          </a:p>
          <a:p>
            <a:pPr marL="0" lvl="0" indent="0" algn="l" rtl="0">
              <a:spcBef>
                <a:spcPts val="0"/>
              </a:spcBef>
              <a:spcAft>
                <a:spcPts val="0"/>
              </a:spcAft>
              <a:buNone/>
            </a:pPr>
            <a:endParaRPr>
              <a:solidFill>
                <a:schemeClr val="dk1"/>
              </a:solidFill>
            </a:endParaRPr>
          </a:p>
          <a:p>
            <a:pPr marL="1371600" lvl="0" indent="0" algn="l" rtl="0">
              <a:spcBef>
                <a:spcPts val="0"/>
              </a:spcBef>
              <a:spcAft>
                <a:spcPts val="0"/>
              </a:spcAft>
              <a:buNone/>
            </a:pPr>
            <a:r>
              <a:rPr lang="en">
                <a:solidFill>
                  <a:schemeClr val="dk1"/>
                </a:solidFill>
              </a:rPr>
              <a:t> </a:t>
            </a:r>
            <a:endParaRPr>
              <a:solidFill>
                <a:schemeClr val="dk1"/>
              </a:solidFill>
            </a:endParaRPr>
          </a:p>
        </p:txBody>
      </p:sp>
      <p:pic>
        <p:nvPicPr>
          <p:cNvPr id="506" name="Google Shape;506;p65"/>
          <p:cNvPicPr preferRelativeResize="0"/>
          <p:nvPr/>
        </p:nvPicPr>
        <p:blipFill rotWithShape="1">
          <a:blip r:embed="rId5">
            <a:alphaModFix/>
          </a:blip>
          <a:srcRect l="4988" t="27371" r="4481" b="19459"/>
          <a:stretch/>
        </p:blipFill>
        <p:spPr>
          <a:xfrm>
            <a:off x="6346637" y="558288"/>
            <a:ext cx="2292127" cy="1795026"/>
          </a:xfrm>
          <a:prstGeom prst="rect">
            <a:avLst/>
          </a:prstGeom>
          <a:noFill/>
          <a:ln>
            <a:noFill/>
          </a:ln>
        </p:spPr>
      </p:pic>
      <p:pic>
        <p:nvPicPr>
          <p:cNvPr id="507" name="Google Shape;507;p65" title="IMG_0665.jpg"/>
          <p:cNvPicPr preferRelativeResize="0"/>
          <p:nvPr/>
        </p:nvPicPr>
        <p:blipFill>
          <a:blip r:embed="rId6">
            <a:alphaModFix/>
          </a:blip>
          <a:stretch>
            <a:fillRect/>
          </a:stretch>
        </p:blipFill>
        <p:spPr>
          <a:xfrm>
            <a:off x="6560675" y="2434613"/>
            <a:ext cx="1864040" cy="2485386"/>
          </a:xfrm>
          <a:prstGeom prst="rect">
            <a:avLst/>
          </a:prstGeom>
          <a:noFill/>
          <a:ln>
            <a:noFill/>
          </a:ln>
        </p:spPr>
      </p:pic>
      <p:pic>
        <p:nvPicPr>
          <p:cNvPr id="3" name="Audio 2">
            <a:hlinkClick r:id="" action="ppaction://media"/>
            <a:extLst>
              <a:ext uri="{FF2B5EF4-FFF2-40B4-BE49-F238E27FC236}">
                <a16:creationId xmlns:a16="http://schemas.microsoft.com/office/drawing/2014/main" id="{79566452-8521-20DA-997A-754686641B48}"/>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64267"/>
    </mc:Choice>
    <mc:Fallback>
      <p:transition spd="slow" advTm="642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8"/>
          <p:cNvSpPr/>
          <p:nvPr/>
        </p:nvSpPr>
        <p:spPr>
          <a:xfrm>
            <a:off x="228350" y="1508150"/>
            <a:ext cx="2082900" cy="1136100"/>
          </a:xfrm>
          <a:prstGeom prst="roundRect">
            <a:avLst>
              <a:gd name="adj" fmla="val 29718"/>
            </a:avLst>
          </a:prstGeom>
          <a:solidFill>
            <a:schemeClr val="lt1">
              <a:alpha val="7025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81" name="Google Shape;381;p48"/>
          <p:cNvSpPr txBox="1">
            <a:spLocks noGrp="1"/>
          </p:cNvSpPr>
          <p:nvPr>
            <p:ph type="title"/>
          </p:nvPr>
        </p:nvSpPr>
        <p:spPr>
          <a:xfrm>
            <a:off x="342900" y="457200"/>
            <a:ext cx="8491800" cy="85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MEET THE ENGINEER</a:t>
            </a:r>
            <a:endParaRPr/>
          </a:p>
        </p:txBody>
      </p:sp>
      <p:pic>
        <p:nvPicPr>
          <p:cNvPr id="382" name="Google Shape;382;p48"/>
          <p:cNvPicPr preferRelativeResize="0"/>
          <p:nvPr/>
        </p:nvPicPr>
        <p:blipFill>
          <a:blip r:embed="rId5">
            <a:alphaModFix/>
          </a:blip>
          <a:stretch>
            <a:fillRect/>
          </a:stretch>
        </p:blipFill>
        <p:spPr>
          <a:xfrm>
            <a:off x="942150" y="1710950"/>
            <a:ext cx="2082900" cy="2777100"/>
          </a:xfrm>
          <a:prstGeom prst="roundRect">
            <a:avLst>
              <a:gd name="adj" fmla="val 16667"/>
            </a:avLst>
          </a:prstGeom>
          <a:noFill/>
          <a:ln>
            <a:noFill/>
          </a:ln>
        </p:spPr>
      </p:pic>
      <p:grpSp>
        <p:nvGrpSpPr>
          <p:cNvPr id="383" name="Google Shape;383;p48"/>
          <p:cNvGrpSpPr/>
          <p:nvPr/>
        </p:nvGrpSpPr>
        <p:grpSpPr>
          <a:xfrm>
            <a:off x="4037078" y="2236917"/>
            <a:ext cx="3813025" cy="1725163"/>
            <a:chOff x="3166950" y="1936050"/>
            <a:chExt cx="2810100" cy="1271400"/>
          </a:xfrm>
        </p:grpSpPr>
        <p:sp>
          <p:nvSpPr>
            <p:cNvPr id="384" name="Google Shape;384;p48"/>
            <p:cNvSpPr/>
            <p:nvPr/>
          </p:nvSpPr>
          <p:spPr>
            <a:xfrm>
              <a:off x="3166950" y="1936050"/>
              <a:ext cx="2810100" cy="1271400"/>
            </a:xfrm>
            <a:prstGeom prst="roundRect">
              <a:avLst>
                <a:gd name="adj" fmla="val 16667"/>
              </a:avLst>
            </a:prstGeom>
            <a:solidFill>
              <a:srgbClr val="222F2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boreto"/>
                <a:ea typeface="Aboreto"/>
                <a:cs typeface="Aboreto"/>
                <a:sym typeface="Aboreto"/>
              </a:endParaRPr>
            </a:p>
          </p:txBody>
        </p:sp>
        <p:sp>
          <p:nvSpPr>
            <p:cNvPr id="385" name="Google Shape;385;p48"/>
            <p:cNvSpPr txBox="1"/>
            <p:nvPr/>
          </p:nvSpPr>
          <p:spPr>
            <a:xfrm>
              <a:off x="3253200" y="2630650"/>
              <a:ext cx="2637600" cy="490800"/>
            </a:xfrm>
            <a:prstGeom prst="rect">
              <a:avLst/>
            </a:prstGeom>
            <a:noFill/>
            <a:ln>
              <a:noFill/>
            </a:ln>
          </p:spPr>
          <p:txBody>
            <a:bodyPr spcFirstLastPara="1" wrap="square" lIns="91425" tIns="91425" rIns="91425" bIns="91425" anchor="ctr" anchorCtr="0">
              <a:normAutofit/>
            </a:bodyPr>
            <a:lstStyle/>
            <a:p>
              <a:pPr marL="0" lvl="0" indent="0" algn="ctr" rtl="0">
                <a:lnSpc>
                  <a:spcPct val="130000"/>
                </a:lnSpc>
                <a:spcBef>
                  <a:spcPts val="0"/>
                </a:spcBef>
                <a:spcAft>
                  <a:spcPts val="0"/>
                </a:spcAft>
                <a:buSzPts val="935"/>
                <a:buNone/>
              </a:pPr>
              <a:r>
                <a:rPr lang="en" sz="864">
                  <a:solidFill>
                    <a:srgbClr val="F0F2F3"/>
                  </a:solidFill>
                  <a:latin typeface="Aboreto"/>
                  <a:ea typeface="Aboreto"/>
                  <a:cs typeface="Aboreto"/>
                  <a:sym typeface="Aboreto"/>
                </a:rPr>
                <a:t>Optical Engineering</a:t>
              </a:r>
              <a:endParaRPr sz="1629">
                <a:solidFill>
                  <a:srgbClr val="F0F2F3"/>
                </a:solidFill>
                <a:latin typeface="Aboreto"/>
                <a:ea typeface="Aboreto"/>
                <a:cs typeface="Aboreto"/>
                <a:sym typeface="Aboreto"/>
              </a:endParaRPr>
            </a:p>
          </p:txBody>
        </p:sp>
        <p:cxnSp>
          <p:nvCxnSpPr>
            <p:cNvPr id="386" name="Google Shape;386;p48"/>
            <p:cNvCxnSpPr/>
            <p:nvPr/>
          </p:nvCxnSpPr>
          <p:spPr>
            <a:xfrm>
              <a:off x="3428400" y="2571800"/>
              <a:ext cx="2287200" cy="0"/>
            </a:xfrm>
            <a:prstGeom prst="straightConnector1">
              <a:avLst/>
            </a:prstGeom>
            <a:noFill/>
            <a:ln w="19050" cap="flat" cmpd="sng">
              <a:solidFill>
                <a:srgbClr val="B49F89"/>
              </a:solidFill>
              <a:prstDash val="solid"/>
              <a:round/>
              <a:headEnd type="diamond" w="med" len="med"/>
              <a:tailEnd type="diamond" w="med" len="med"/>
            </a:ln>
          </p:spPr>
        </p:cxnSp>
        <p:sp>
          <p:nvSpPr>
            <p:cNvPr id="387" name="Google Shape;387;p48"/>
            <p:cNvSpPr txBox="1"/>
            <p:nvPr/>
          </p:nvSpPr>
          <p:spPr>
            <a:xfrm>
              <a:off x="3253200" y="2022150"/>
              <a:ext cx="2637600" cy="490800"/>
            </a:xfrm>
            <a:prstGeom prst="rect">
              <a:avLst/>
            </a:prstGeom>
            <a:noFill/>
            <a:ln>
              <a:noFill/>
            </a:ln>
          </p:spPr>
          <p:txBody>
            <a:bodyPr spcFirstLastPara="1" wrap="square" lIns="91425" tIns="91425" rIns="91425" bIns="91425" anchor="ctr" anchorCtr="0">
              <a:normAutofit/>
            </a:bodyPr>
            <a:lstStyle/>
            <a:p>
              <a:pPr marL="0" lvl="0" indent="0" algn="ctr" rtl="0">
                <a:lnSpc>
                  <a:spcPct val="150000"/>
                </a:lnSpc>
                <a:spcBef>
                  <a:spcPts val="0"/>
                </a:spcBef>
                <a:spcAft>
                  <a:spcPts val="0"/>
                </a:spcAft>
                <a:buNone/>
              </a:pPr>
              <a:r>
                <a:rPr lang="en" sz="1700">
                  <a:solidFill>
                    <a:srgbClr val="F0F2F3"/>
                  </a:solidFill>
                  <a:latin typeface="Shrikhand"/>
                  <a:ea typeface="Shrikhand"/>
                  <a:cs typeface="Shrikhand"/>
                  <a:sym typeface="Shrikhand"/>
                </a:rPr>
                <a:t>Gianna Montevago</a:t>
              </a:r>
              <a:endParaRPr sz="1700">
                <a:solidFill>
                  <a:srgbClr val="F0F2F3"/>
                </a:solidFill>
                <a:latin typeface="Shrikhand"/>
                <a:ea typeface="Shrikhand"/>
                <a:cs typeface="Shrikhand"/>
                <a:sym typeface="Shrikhand"/>
              </a:endParaRPr>
            </a:p>
          </p:txBody>
        </p:sp>
      </p:grpSp>
      <p:pic>
        <p:nvPicPr>
          <p:cNvPr id="5" name="Audio 4">
            <a:hlinkClick r:id="" action="ppaction://media"/>
            <a:extLst>
              <a:ext uri="{FF2B5EF4-FFF2-40B4-BE49-F238E27FC236}">
                <a16:creationId xmlns:a16="http://schemas.microsoft.com/office/drawing/2014/main" id="{D6FE621D-6367-31D5-A85F-0C454FE7F306}"/>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5929"/>
    </mc:Choice>
    <mc:Fallback>
      <p:transition spd="slow" advTm="59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66"/>
          <p:cNvSpPr txBox="1">
            <a:spLocks noGrp="1"/>
          </p:cNvSpPr>
          <p:nvPr>
            <p:ph type="title"/>
          </p:nvPr>
        </p:nvSpPr>
        <p:spPr>
          <a:xfrm>
            <a:off x="342900" y="457200"/>
            <a:ext cx="8491800" cy="85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a:t>TEST PHOTOS - SD1 FINAL DEMO</a:t>
            </a:r>
            <a:endParaRPr sz="4400"/>
          </a:p>
        </p:txBody>
      </p:sp>
      <p:sp>
        <p:nvSpPr>
          <p:cNvPr id="513" name="Google Shape;513;p66"/>
          <p:cNvSpPr txBox="1">
            <a:spLocks noGrp="1"/>
          </p:cNvSpPr>
          <p:nvPr>
            <p:ph type="title"/>
          </p:nvPr>
        </p:nvSpPr>
        <p:spPr>
          <a:xfrm>
            <a:off x="671950" y="3896775"/>
            <a:ext cx="3045600" cy="566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lt1"/>
              </a:buClr>
              <a:buSzPts val="1100"/>
              <a:buFont typeface="Arial"/>
              <a:buNone/>
            </a:pPr>
            <a:r>
              <a:rPr lang="en" sz="2000"/>
              <a:t>One 125 mm Biconvex Lens</a:t>
            </a:r>
            <a:endParaRPr sz="2000"/>
          </a:p>
        </p:txBody>
      </p:sp>
      <p:sp>
        <p:nvSpPr>
          <p:cNvPr id="514" name="Google Shape;514;p66"/>
          <p:cNvSpPr txBox="1">
            <a:spLocks noGrp="1"/>
          </p:cNvSpPr>
          <p:nvPr>
            <p:ph type="title"/>
          </p:nvPr>
        </p:nvSpPr>
        <p:spPr>
          <a:xfrm>
            <a:off x="5242275" y="3896775"/>
            <a:ext cx="2832000" cy="115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lt1"/>
              </a:buClr>
              <a:buSzPts val="1100"/>
              <a:buFont typeface="Arial"/>
              <a:buNone/>
            </a:pPr>
            <a:r>
              <a:rPr lang="en" sz="2000"/>
              <a:t>Galilean Telescope Setup:</a:t>
            </a:r>
            <a:endParaRPr sz="2000"/>
          </a:p>
          <a:p>
            <a:pPr marL="457200" lvl="0" indent="-355600" algn="l" rtl="0">
              <a:spcBef>
                <a:spcPts val="0"/>
              </a:spcBef>
              <a:spcAft>
                <a:spcPts val="0"/>
              </a:spcAft>
              <a:buSzPts val="2000"/>
              <a:buChar char="-"/>
            </a:pPr>
            <a:r>
              <a:rPr lang="en" sz="2000"/>
              <a:t>125 mm Biconvex</a:t>
            </a:r>
            <a:endParaRPr sz="2000"/>
          </a:p>
          <a:p>
            <a:pPr marL="457200" lvl="0" indent="-355600" algn="l" rtl="0">
              <a:spcBef>
                <a:spcPts val="0"/>
              </a:spcBef>
              <a:spcAft>
                <a:spcPts val="0"/>
              </a:spcAft>
              <a:buSzPts val="2000"/>
              <a:buChar char="-"/>
            </a:pPr>
            <a:r>
              <a:rPr lang="en" sz="2000"/>
              <a:t>50 mm Biconcave</a:t>
            </a:r>
            <a:endParaRPr sz="2000"/>
          </a:p>
          <a:p>
            <a:pPr marL="0" lvl="0" indent="0" algn="l" rtl="0">
              <a:spcBef>
                <a:spcPts val="0"/>
              </a:spcBef>
              <a:spcAft>
                <a:spcPts val="0"/>
              </a:spcAft>
              <a:buClr>
                <a:schemeClr val="lt1"/>
              </a:buClr>
              <a:buSzPts val="1100"/>
              <a:buFont typeface="Arial"/>
              <a:buNone/>
            </a:pPr>
            <a:endParaRPr sz="2000"/>
          </a:p>
        </p:txBody>
      </p:sp>
      <p:pic>
        <p:nvPicPr>
          <p:cNvPr id="515" name="Google Shape;515;p66" title="SD Demo.jpg"/>
          <p:cNvPicPr preferRelativeResize="0"/>
          <p:nvPr/>
        </p:nvPicPr>
        <p:blipFill>
          <a:blip r:embed="rId5">
            <a:alphaModFix/>
          </a:blip>
          <a:stretch>
            <a:fillRect/>
          </a:stretch>
        </p:blipFill>
        <p:spPr>
          <a:xfrm>
            <a:off x="671875" y="1460100"/>
            <a:ext cx="3045701" cy="2284276"/>
          </a:xfrm>
          <a:prstGeom prst="rect">
            <a:avLst/>
          </a:prstGeom>
          <a:noFill/>
          <a:ln>
            <a:noFill/>
          </a:ln>
        </p:spPr>
      </p:pic>
      <p:pic>
        <p:nvPicPr>
          <p:cNvPr id="516" name="Google Shape;516;p66" title="DEMO_REAL.jpg"/>
          <p:cNvPicPr preferRelativeResize="0"/>
          <p:nvPr/>
        </p:nvPicPr>
        <p:blipFill>
          <a:blip r:embed="rId6">
            <a:alphaModFix/>
          </a:blip>
          <a:stretch>
            <a:fillRect/>
          </a:stretch>
        </p:blipFill>
        <p:spPr>
          <a:xfrm>
            <a:off x="5135426" y="1460100"/>
            <a:ext cx="3045701" cy="2284276"/>
          </a:xfrm>
          <a:prstGeom prst="rect">
            <a:avLst/>
          </a:prstGeom>
          <a:noFill/>
          <a:ln>
            <a:noFill/>
          </a:ln>
        </p:spPr>
      </p:pic>
      <p:pic>
        <p:nvPicPr>
          <p:cNvPr id="10" name="Audio 9">
            <a:hlinkClick r:id="" action="ppaction://media"/>
            <a:extLst>
              <a:ext uri="{FF2B5EF4-FFF2-40B4-BE49-F238E27FC236}">
                <a16:creationId xmlns:a16="http://schemas.microsoft.com/office/drawing/2014/main" id="{59795D90-C7EB-652F-EA3F-49B4E2D19C3C}"/>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36974"/>
    </mc:Choice>
    <mc:Fallback>
      <p:transition spd="slow" advTm="369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67"/>
          <p:cNvSpPr txBox="1">
            <a:spLocks noGrp="1"/>
          </p:cNvSpPr>
          <p:nvPr>
            <p:ph type="title"/>
          </p:nvPr>
        </p:nvSpPr>
        <p:spPr>
          <a:xfrm>
            <a:off x="400050" y="0"/>
            <a:ext cx="8343900" cy="558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800"/>
              <a:t>TESTING &amp; OUTCOMES</a:t>
            </a:r>
            <a:endParaRPr sz="3800"/>
          </a:p>
        </p:txBody>
      </p:sp>
      <p:sp>
        <p:nvSpPr>
          <p:cNvPr id="522" name="Google Shape;522;p67"/>
          <p:cNvSpPr txBox="1"/>
          <p:nvPr/>
        </p:nvSpPr>
        <p:spPr>
          <a:xfrm>
            <a:off x="-115800" y="558300"/>
            <a:ext cx="5649300" cy="4828500"/>
          </a:xfrm>
          <a:prstGeom prst="rect">
            <a:avLst/>
          </a:prstGeom>
          <a:noFill/>
          <a:ln>
            <a:noFill/>
          </a:ln>
        </p:spPr>
        <p:txBody>
          <a:bodyPr spcFirstLastPara="1" wrap="square" lIns="91425" tIns="91425" rIns="91425" bIns="91425" anchor="t" anchorCtr="0">
            <a:spAutoFit/>
          </a:bodyPr>
          <a:lstStyle/>
          <a:p>
            <a:pPr marL="457200" lvl="0" indent="-330200" algn="l" rtl="0">
              <a:lnSpc>
                <a:spcPct val="115000"/>
              </a:lnSpc>
              <a:spcBef>
                <a:spcPts val="0"/>
              </a:spcBef>
              <a:spcAft>
                <a:spcPts val="0"/>
              </a:spcAft>
              <a:buClr>
                <a:schemeClr val="dk1"/>
              </a:buClr>
              <a:buSzPts val="1600"/>
              <a:buChar char="-"/>
            </a:pPr>
            <a:r>
              <a:rPr lang="en" sz="1600" b="1">
                <a:solidFill>
                  <a:schemeClr val="dk1"/>
                </a:solidFill>
              </a:rPr>
              <a:t>Senior Design 2 Midterm Testing:</a:t>
            </a:r>
            <a:endParaRPr sz="1600" b="1">
              <a:solidFill>
                <a:schemeClr val="dk1"/>
              </a:solidFill>
            </a:endParaRPr>
          </a:p>
          <a:p>
            <a:pPr marL="914400" lvl="1" indent="-330200" algn="l" rtl="0">
              <a:lnSpc>
                <a:spcPct val="115000"/>
              </a:lnSpc>
              <a:spcBef>
                <a:spcPts val="0"/>
              </a:spcBef>
              <a:spcAft>
                <a:spcPts val="0"/>
              </a:spcAft>
              <a:buClr>
                <a:schemeClr val="dk1"/>
              </a:buClr>
              <a:buSzPts val="1600"/>
              <a:buChar char="-"/>
            </a:pPr>
            <a:r>
              <a:rPr lang="en" sz="1600">
                <a:solidFill>
                  <a:schemeClr val="dk1"/>
                </a:solidFill>
              </a:rPr>
              <a:t>CMOS sensor and lens tube setup, with 300 mm achromatic doublet lens</a:t>
            </a:r>
            <a:endParaRPr sz="1600">
              <a:solidFill>
                <a:schemeClr val="dk1"/>
              </a:solidFill>
            </a:endParaRPr>
          </a:p>
          <a:p>
            <a:pPr marL="914400" lvl="1" indent="-330200" algn="l" rtl="0">
              <a:lnSpc>
                <a:spcPct val="115000"/>
              </a:lnSpc>
              <a:spcBef>
                <a:spcPts val="0"/>
              </a:spcBef>
              <a:spcAft>
                <a:spcPts val="0"/>
              </a:spcAft>
              <a:buClr>
                <a:schemeClr val="dk1"/>
              </a:buClr>
              <a:buSzPts val="1600"/>
              <a:buChar char="-"/>
            </a:pPr>
            <a:r>
              <a:rPr lang="en" sz="1600">
                <a:solidFill>
                  <a:schemeClr val="dk1"/>
                </a:solidFill>
              </a:rPr>
              <a:t>Thorlabs lens tubes got rid of all excess light</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 sz="1600" b="1">
                <a:solidFill>
                  <a:schemeClr val="dk1"/>
                </a:solidFill>
              </a:rPr>
              <a:t>Senior Design 2 Additional Testing:</a:t>
            </a:r>
            <a:endParaRPr sz="1600" b="1">
              <a:solidFill>
                <a:schemeClr val="dk1"/>
              </a:solidFill>
            </a:endParaRPr>
          </a:p>
          <a:p>
            <a:pPr marL="914400" lvl="1" indent="-330200" algn="l" rtl="0">
              <a:lnSpc>
                <a:spcPct val="115000"/>
              </a:lnSpc>
              <a:spcBef>
                <a:spcPts val="0"/>
              </a:spcBef>
              <a:spcAft>
                <a:spcPts val="0"/>
              </a:spcAft>
              <a:buClr>
                <a:schemeClr val="dk1"/>
              </a:buClr>
              <a:buSzPts val="1600"/>
              <a:buChar char="-"/>
            </a:pPr>
            <a:r>
              <a:rPr lang="en" sz="1600" b="1">
                <a:solidFill>
                  <a:schemeClr val="dk1"/>
                </a:solidFill>
              </a:rPr>
              <a:t>Gimbal integration</a:t>
            </a:r>
            <a:endParaRPr sz="1600" b="1">
              <a:solidFill>
                <a:schemeClr val="dk1"/>
              </a:solidFill>
            </a:endParaRPr>
          </a:p>
          <a:p>
            <a:pPr marL="1371600" lvl="2" indent="-330200" algn="l" rtl="0">
              <a:lnSpc>
                <a:spcPct val="115000"/>
              </a:lnSpc>
              <a:spcBef>
                <a:spcPts val="0"/>
              </a:spcBef>
              <a:spcAft>
                <a:spcPts val="0"/>
              </a:spcAft>
              <a:buClr>
                <a:schemeClr val="dk1"/>
              </a:buClr>
              <a:buSzPts val="1600"/>
              <a:buChar char="-"/>
            </a:pPr>
            <a:r>
              <a:rPr lang="en" sz="1600">
                <a:solidFill>
                  <a:schemeClr val="dk1"/>
                </a:solidFill>
              </a:rPr>
              <a:t>Adafruit gimbal could not support system, therefore the SCORP-C gimbal was implemented instead</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 sz="1600" b="1">
                <a:solidFill>
                  <a:schemeClr val="dk1"/>
                </a:solidFill>
              </a:rPr>
              <a:t>Outcomes:</a:t>
            </a:r>
            <a:endParaRPr sz="1600" b="1">
              <a:solidFill>
                <a:schemeClr val="dk1"/>
              </a:solidFill>
            </a:endParaRPr>
          </a:p>
          <a:p>
            <a:pPr marL="914400" lvl="1" indent="-330200" algn="l" rtl="0">
              <a:lnSpc>
                <a:spcPct val="115000"/>
              </a:lnSpc>
              <a:spcBef>
                <a:spcPts val="0"/>
              </a:spcBef>
              <a:spcAft>
                <a:spcPts val="0"/>
              </a:spcAft>
              <a:buClr>
                <a:schemeClr val="dk1"/>
              </a:buClr>
              <a:buSzPts val="1600"/>
              <a:buChar char="-"/>
            </a:pPr>
            <a:r>
              <a:rPr lang="en" sz="1600">
                <a:solidFill>
                  <a:schemeClr val="dk1"/>
                </a:solidFill>
              </a:rPr>
              <a:t>Pictures were much more clear</a:t>
            </a:r>
            <a:endParaRPr sz="1600">
              <a:solidFill>
                <a:schemeClr val="dk1"/>
              </a:solidFill>
            </a:endParaRPr>
          </a:p>
          <a:p>
            <a:pPr marL="914400" lvl="1" indent="-330200" algn="l" rtl="0">
              <a:lnSpc>
                <a:spcPct val="115000"/>
              </a:lnSpc>
              <a:spcBef>
                <a:spcPts val="0"/>
              </a:spcBef>
              <a:spcAft>
                <a:spcPts val="0"/>
              </a:spcAft>
              <a:buClr>
                <a:schemeClr val="dk1"/>
              </a:buClr>
              <a:buSzPts val="1600"/>
              <a:buChar char="-"/>
            </a:pPr>
            <a:r>
              <a:rPr lang="en" sz="1600">
                <a:solidFill>
                  <a:schemeClr val="dk1"/>
                </a:solidFill>
              </a:rPr>
              <a:t>Pixel deformities cause slight errors in the images</a:t>
            </a:r>
            <a:endParaRPr sz="1600">
              <a:solidFill>
                <a:schemeClr val="dk1"/>
              </a:solidFill>
            </a:endParaRPr>
          </a:p>
          <a:p>
            <a:pPr marL="914400" lvl="1" indent="-330200" algn="l" rtl="0">
              <a:lnSpc>
                <a:spcPct val="115000"/>
              </a:lnSpc>
              <a:spcBef>
                <a:spcPts val="0"/>
              </a:spcBef>
              <a:spcAft>
                <a:spcPts val="0"/>
              </a:spcAft>
              <a:buClr>
                <a:schemeClr val="dk1"/>
              </a:buClr>
              <a:buSzPts val="1600"/>
              <a:buChar char="-"/>
            </a:pPr>
            <a:r>
              <a:rPr lang="en" sz="1600">
                <a:solidFill>
                  <a:schemeClr val="dk1"/>
                </a:solidFill>
              </a:rPr>
              <a:t>Better gimbal led to more precise movements</a:t>
            </a:r>
            <a:endParaRPr sz="1600">
              <a:solidFill>
                <a:schemeClr val="dk1"/>
              </a:solidFill>
            </a:endParaRPr>
          </a:p>
          <a:p>
            <a:pPr marL="914400" lvl="1" indent="-330200" algn="l" rtl="0">
              <a:lnSpc>
                <a:spcPct val="115000"/>
              </a:lnSpc>
              <a:spcBef>
                <a:spcPts val="0"/>
              </a:spcBef>
              <a:spcAft>
                <a:spcPts val="0"/>
              </a:spcAft>
              <a:buClr>
                <a:schemeClr val="dk1"/>
              </a:buClr>
              <a:buSzPts val="1600"/>
              <a:buChar char="-"/>
            </a:pPr>
            <a:r>
              <a:rPr lang="en" sz="1600">
                <a:solidFill>
                  <a:schemeClr val="dk1"/>
                </a:solidFill>
              </a:rPr>
              <a:t>Distance requirement adjusted</a:t>
            </a:r>
            <a:endParaRPr sz="1600">
              <a:solidFill>
                <a:schemeClr val="dk1"/>
              </a:solidFill>
            </a:endParaRPr>
          </a:p>
          <a:p>
            <a:pPr marL="0" lvl="0" indent="0" algn="l" rtl="0">
              <a:lnSpc>
                <a:spcPct val="115000"/>
              </a:lnSpc>
              <a:spcBef>
                <a:spcPts val="0"/>
              </a:spcBef>
              <a:spcAft>
                <a:spcPts val="0"/>
              </a:spcAft>
              <a:buNone/>
            </a:pPr>
            <a:endParaRPr b="1">
              <a:solidFill>
                <a:schemeClr val="dk1"/>
              </a:solidFill>
            </a:endParaRPr>
          </a:p>
          <a:p>
            <a:pPr marL="0" lvl="0" indent="0" algn="l" rtl="0">
              <a:spcBef>
                <a:spcPts val="0"/>
              </a:spcBef>
              <a:spcAft>
                <a:spcPts val="0"/>
              </a:spcAft>
              <a:buNone/>
            </a:pPr>
            <a:endParaRPr>
              <a:solidFill>
                <a:schemeClr val="dk1"/>
              </a:solidFill>
            </a:endParaRPr>
          </a:p>
          <a:p>
            <a:pPr marL="1371600" lvl="0" indent="0" algn="l" rtl="0">
              <a:spcBef>
                <a:spcPts val="0"/>
              </a:spcBef>
              <a:spcAft>
                <a:spcPts val="0"/>
              </a:spcAft>
              <a:buNone/>
            </a:pPr>
            <a:r>
              <a:rPr lang="en">
                <a:solidFill>
                  <a:schemeClr val="dk1"/>
                </a:solidFill>
              </a:rPr>
              <a:t> </a:t>
            </a:r>
            <a:endParaRPr>
              <a:solidFill>
                <a:schemeClr val="dk1"/>
              </a:solidFill>
            </a:endParaRPr>
          </a:p>
        </p:txBody>
      </p:sp>
      <p:pic>
        <p:nvPicPr>
          <p:cNvPr id="523" name="Google Shape;523;p67"/>
          <p:cNvPicPr preferRelativeResize="0"/>
          <p:nvPr/>
        </p:nvPicPr>
        <p:blipFill rotWithShape="1">
          <a:blip r:embed="rId5">
            <a:alphaModFix/>
          </a:blip>
          <a:srcRect t="25952" b="25720"/>
          <a:stretch/>
        </p:blipFill>
        <p:spPr>
          <a:xfrm>
            <a:off x="5533497" y="558290"/>
            <a:ext cx="3497526" cy="2253676"/>
          </a:xfrm>
          <a:prstGeom prst="rect">
            <a:avLst/>
          </a:prstGeom>
          <a:noFill/>
          <a:ln>
            <a:noFill/>
          </a:ln>
        </p:spPr>
      </p:pic>
      <p:pic>
        <p:nvPicPr>
          <p:cNvPr id="8" name="Audio 7">
            <a:hlinkClick r:id="" action="ppaction://media"/>
            <a:extLst>
              <a:ext uri="{FF2B5EF4-FFF2-40B4-BE49-F238E27FC236}">
                <a16:creationId xmlns:a16="http://schemas.microsoft.com/office/drawing/2014/main" id="{0A15794E-0513-36F0-2155-3F0FBCA46EB3}"/>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73750"/>
    </mc:Choice>
    <mc:Fallback>
      <p:transition spd="slow" advTm="737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p68"/>
          <p:cNvSpPr txBox="1">
            <a:spLocks noGrp="1"/>
          </p:cNvSpPr>
          <p:nvPr>
            <p:ph type="title"/>
          </p:nvPr>
        </p:nvSpPr>
        <p:spPr>
          <a:xfrm>
            <a:off x="342900" y="457200"/>
            <a:ext cx="8491800" cy="85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a:t>TEST PHOTOS - SD2 MIDTERM DEMO</a:t>
            </a:r>
            <a:endParaRPr sz="4400"/>
          </a:p>
        </p:txBody>
      </p:sp>
      <p:pic>
        <p:nvPicPr>
          <p:cNvPr id="529" name="Google Shape;529;p68" title="boat3.JPG"/>
          <p:cNvPicPr preferRelativeResize="0"/>
          <p:nvPr/>
        </p:nvPicPr>
        <p:blipFill>
          <a:blip r:embed="rId5">
            <a:alphaModFix/>
          </a:blip>
          <a:stretch>
            <a:fillRect/>
          </a:stretch>
        </p:blipFill>
        <p:spPr>
          <a:xfrm>
            <a:off x="342912" y="1463525"/>
            <a:ext cx="3703615" cy="2346851"/>
          </a:xfrm>
          <a:prstGeom prst="rect">
            <a:avLst/>
          </a:prstGeom>
          <a:noFill/>
          <a:ln>
            <a:noFill/>
          </a:ln>
        </p:spPr>
      </p:pic>
      <p:sp>
        <p:nvSpPr>
          <p:cNvPr id="530" name="Google Shape;530;p68"/>
          <p:cNvSpPr txBox="1">
            <a:spLocks noGrp="1"/>
          </p:cNvSpPr>
          <p:nvPr>
            <p:ph type="title"/>
          </p:nvPr>
        </p:nvSpPr>
        <p:spPr>
          <a:xfrm>
            <a:off x="1579413" y="3896775"/>
            <a:ext cx="1230600" cy="56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lt1"/>
              </a:buClr>
              <a:buSzPts val="1100"/>
              <a:buFont typeface="Arial"/>
              <a:buNone/>
            </a:pPr>
            <a:r>
              <a:rPr lang="en" sz="2000"/>
              <a:t>9 feet</a:t>
            </a:r>
            <a:endParaRPr sz="2000"/>
          </a:p>
        </p:txBody>
      </p:sp>
      <p:pic>
        <p:nvPicPr>
          <p:cNvPr id="531" name="Google Shape;531;p68" title="boat 4.jpg"/>
          <p:cNvPicPr preferRelativeResize="0"/>
          <p:nvPr/>
        </p:nvPicPr>
        <p:blipFill>
          <a:blip r:embed="rId6">
            <a:alphaModFix/>
          </a:blip>
          <a:stretch>
            <a:fillRect/>
          </a:stretch>
        </p:blipFill>
        <p:spPr>
          <a:xfrm>
            <a:off x="5161301" y="1463525"/>
            <a:ext cx="3118848" cy="2346850"/>
          </a:xfrm>
          <a:prstGeom prst="rect">
            <a:avLst/>
          </a:prstGeom>
          <a:noFill/>
          <a:ln>
            <a:noFill/>
          </a:ln>
        </p:spPr>
      </p:pic>
      <p:sp>
        <p:nvSpPr>
          <p:cNvPr id="532" name="Google Shape;532;p68"/>
          <p:cNvSpPr txBox="1">
            <a:spLocks noGrp="1"/>
          </p:cNvSpPr>
          <p:nvPr>
            <p:ph type="title"/>
          </p:nvPr>
        </p:nvSpPr>
        <p:spPr>
          <a:xfrm>
            <a:off x="6262088" y="3896775"/>
            <a:ext cx="1230600" cy="56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lt1"/>
              </a:buClr>
              <a:buSzPts val="1100"/>
              <a:buFont typeface="Arial"/>
              <a:buNone/>
            </a:pPr>
            <a:r>
              <a:rPr lang="en" sz="2000"/>
              <a:t>10 feet</a:t>
            </a:r>
            <a:endParaRPr sz="2000"/>
          </a:p>
        </p:txBody>
      </p:sp>
      <p:pic>
        <p:nvPicPr>
          <p:cNvPr id="5" name="Audio 4">
            <a:hlinkClick r:id="" action="ppaction://media"/>
            <a:extLst>
              <a:ext uri="{FF2B5EF4-FFF2-40B4-BE49-F238E27FC236}">
                <a16:creationId xmlns:a16="http://schemas.microsoft.com/office/drawing/2014/main" id="{73BDFEE8-5CC1-31A2-E638-2A609A838D39}"/>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32831"/>
    </mc:Choice>
    <mc:Fallback>
      <p:transition spd="slow" advTm="328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p69"/>
          <p:cNvSpPr txBox="1">
            <a:spLocks noGrp="1"/>
          </p:cNvSpPr>
          <p:nvPr>
            <p:ph type="title"/>
          </p:nvPr>
        </p:nvSpPr>
        <p:spPr>
          <a:xfrm>
            <a:off x="268825" y="376325"/>
            <a:ext cx="8491800" cy="85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a:t>FINAL SETUP</a:t>
            </a:r>
            <a:endParaRPr sz="4400"/>
          </a:p>
        </p:txBody>
      </p:sp>
      <p:pic>
        <p:nvPicPr>
          <p:cNvPr id="3" name="IMG_1627">
            <a:hlinkClick r:id="" action="ppaction://media"/>
            <a:extLst>
              <a:ext uri="{FF2B5EF4-FFF2-40B4-BE49-F238E27FC236}">
                <a16:creationId xmlns:a16="http://schemas.microsoft.com/office/drawing/2014/main" id="{1B465B50-4F4A-D0C5-D1DD-11F672FF33E8}"/>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192585" y="801575"/>
            <a:ext cx="6644279" cy="3737407"/>
          </a:xfrm>
          <a:prstGeom prst="rect">
            <a:avLst/>
          </a:prstGeom>
        </p:spPr>
      </p:pic>
      <p:pic>
        <p:nvPicPr>
          <p:cNvPr id="12" name="Audio 11">
            <a:hlinkClick r:id="" action="ppaction://media"/>
            <a:extLst>
              <a:ext uri="{FF2B5EF4-FFF2-40B4-BE49-F238E27FC236}">
                <a16:creationId xmlns:a16="http://schemas.microsoft.com/office/drawing/2014/main" id="{93915B32-42BB-BAF0-6E87-73FD743496A1}"/>
              </a:ext>
            </a:extLst>
          </p:cNvPr>
          <p:cNvPicPr>
            <a:picLocks noChangeAspect="1"/>
          </p:cNvPicPr>
          <p:nvPr>
            <a:audioFile r:link="rId4"/>
            <p:extLst>
              <p:ext uri="{DAA4B4D4-6D71-4841-9C94-3DE7FCFB9230}">
                <p14:media xmlns:p14="http://schemas.microsoft.com/office/powerpoint/2010/main" r:embed="rId3"/>
              </p:ext>
            </p:extLst>
          </p:nvPr>
        </p:nvPicPr>
        <p:blipFill>
          <a:blip r:embed="rId8"/>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42169"/>
    </mc:Choice>
    <mc:Fallback>
      <p:transition spd="slow" advTm="421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736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audio isNarration="1">
              <p:cMediaNode vol="80000" showWhenStopped="0">
                <p:cTn id="17" fill="hold" display="0">
                  <p:stCondLst>
                    <p:cond delay="indefinite"/>
                  </p:stCondLst>
                  <p:endCondLst>
                    <p:cond evt="onStopAudio" delay="0">
                      <p:tgtEl>
                        <p:sldTgt/>
                      </p:tgtEl>
                    </p:cond>
                  </p:endCondLst>
                </p:cTn>
                <p:tgtEl>
                  <p:spTgt spid="12"/>
                </p:tgtEl>
              </p:cMediaNode>
            </p:audio>
          </p:childTnLst>
        </p:cTn>
      </p:par>
    </p:tnLst>
  </p:timing>
  <p:extLst>
    <p:ext uri="{E180D4A7-C9FB-4DFB-919C-405C955672EB}">
      <p14:showEvtLst xmlns:p14="http://schemas.microsoft.com/office/powerpoint/2010/main">
        <p14:playEvt time="835" objId="3"/>
        <p14:pauseEvt time="26700" objId="3"/>
        <p14:stopEvt time="42169" objId="3"/>
      </p14:showEvtLst>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70"/>
          <p:cNvSpPr txBox="1">
            <a:spLocks noGrp="1"/>
          </p:cNvSpPr>
          <p:nvPr>
            <p:ph type="title"/>
          </p:nvPr>
        </p:nvSpPr>
        <p:spPr>
          <a:xfrm>
            <a:off x="268825" y="376325"/>
            <a:ext cx="8491800" cy="85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a:t>FINAL SETUP - GIMBAL ROTATION</a:t>
            </a:r>
            <a:endParaRPr sz="4400"/>
          </a:p>
        </p:txBody>
      </p:sp>
      <p:pic>
        <p:nvPicPr>
          <p:cNvPr id="2" name="IMG_1633">
            <a:hlinkClick r:id="" action="ppaction://media"/>
            <a:extLst>
              <a:ext uri="{FF2B5EF4-FFF2-40B4-BE49-F238E27FC236}">
                <a16:creationId xmlns:a16="http://schemas.microsoft.com/office/drawing/2014/main" id="{1172B6C8-9237-12B4-10A2-AE97807B95CC}"/>
              </a:ext>
            </a:extLst>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1019444" y="801575"/>
            <a:ext cx="6990561" cy="3932191"/>
          </a:xfrm>
          <a:prstGeom prst="rect">
            <a:avLst/>
          </a:prstGeom>
        </p:spPr>
      </p:pic>
      <p:pic>
        <p:nvPicPr>
          <p:cNvPr id="9" name="Audio 8">
            <a:hlinkClick r:id="" action="ppaction://media"/>
            <a:extLst>
              <a:ext uri="{FF2B5EF4-FFF2-40B4-BE49-F238E27FC236}">
                <a16:creationId xmlns:a16="http://schemas.microsoft.com/office/drawing/2014/main" id="{479E80DB-BA78-D3BF-E3D7-9D771E1EDA61}"/>
              </a:ext>
            </a:extLst>
          </p:cNvPr>
          <p:cNvPicPr>
            <a:picLocks noChangeAspect="1"/>
          </p:cNvPicPr>
          <p:nvPr>
            <a:audioFile r:link="rId5"/>
            <p:extLst>
              <p:ext uri="{DAA4B4D4-6D71-4841-9C94-3DE7FCFB9230}">
                <p14:media xmlns:p14="http://schemas.microsoft.com/office/powerpoint/2010/main" r:embed="rId4"/>
              </p:ext>
            </p:extLst>
          </p:nvPr>
        </p:nvPicPr>
        <p:blipFill>
          <a:blip r:embed="rId9"/>
          <a:srcRect l="-108306" t="-108306" r="-108306" b="-108306"/>
          <a:stretch>
            <a:fillRect/>
          </a:stretch>
        </p:blipFill>
        <p:spPr>
          <a:xfrm>
            <a:off x="7539228" y="3538728"/>
            <a:ext cx="1543050" cy="1543050"/>
          </a:xfrm>
          <a:prstGeom prst="ellipse">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38124"/>
    </mc:Choice>
    <mc:Fallback>
      <p:transition spd="slow" advTm="381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522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audio isNarration="1">
              <p:cMediaNode vol="80000" showWhenStopped="0">
                <p:cTn id="17" fill="hold" display="0">
                  <p:stCondLst>
                    <p:cond delay="indefinite"/>
                  </p:stCondLst>
                  <p:endCondLst>
                    <p:cond evt="onStopAudio" delay="0">
                      <p:tgtEl>
                        <p:sldTgt/>
                      </p:tgtEl>
                    </p:cond>
                  </p:endCondLst>
                </p:cTn>
                <p:tgtEl>
                  <p:spTgt spid="9"/>
                </p:tgtEl>
              </p:cMediaNode>
            </p:audio>
          </p:childTnLst>
        </p:cTn>
      </p:par>
    </p:tnLst>
  </p:timing>
  <p:extLst>
    <p:ext uri="{E180D4A7-C9FB-4DFB-919C-405C955672EB}">
      <p14:showEvtLst xmlns:p14="http://schemas.microsoft.com/office/powerpoint/2010/main">
        <p14:playEvt time="776" objId="2"/>
        <p14:triggerEvt type="onClick" time="776" objId="2"/>
        <p14:pauseEvt time="35752" objId="2"/>
        <p14:stopEvt time="36366" objId="2"/>
        <p14:playEvt time="36367" objId="2"/>
        <p14:stopEvt time="38124" objId="2"/>
      </p14:showEvtLst>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p71"/>
          <p:cNvSpPr txBox="1">
            <a:spLocks noGrp="1"/>
          </p:cNvSpPr>
          <p:nvPr>
            <p:ph type="title"/>
          </p:nvPr>
        </p:nvSpPr>
        <p:spPr>
          <a:xfrm>
            <a:off x="244000" y="223625"/>
            <a:ext cx="4283100" cy="5910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sz="4400"/>
              <a:t>FINAL PHOTOS</a:t>
            </a:r>
            <a:endParaRPr sz="4400"/>
          </a:p>
        </p:txBody>
      </p:sp>
      <p:pic>
        <p:nvPicPr>
          <p:cNvPr id="550" name="Google Shape;550;p71" title="c3.jpg"/>
          <p:cNvPicPr preferRelativeResize="0">
            <a:picLocks noGrp="1"/>
          </p:cNvPicPr>
          <p:nvPr>
            <p:ph type="pic" idx="2"/>
          </p:nvPr>
        </p:nvPicPr>
        <p:blipFill rotWithShape="1">
          <a:blip r:embed="rId5">
            <a:alphaModFix/>
          </a:blip>
          <a:srcRect l="9717" r="9709"/>
          <a:stretch/>
        </p:blipFill>
        <p:spPr>
          <a:xfrm>
            <a:off x="1978775" y="1294688"/>
            <a:ext cx="1643700" cy="1535100"/>
          </a:xfrm>
          <a:prstGeom prst="rect">
            <a:avLst/>
          </a:prstGeom>
        </p:spPr>
      </p:pic>
      <p:pic>
        <p:nvPicPr>
          <p:cNvPr id="551" name="Google Shape;551;p71" title="c4.jpg"/>
          <p:cNvPicPr preferRelativeResize="0">
            <a:picLocks noGrp="1"/>
          </p:cNvPicPr>
          <p:nvPr>
            <p:ph type="pic" idx="3"/>
          </p:nvPr>
        </p:nvPicPr>
        <p:blipFill rotWithShape="1">
          <a:blip r:embed="rId6">
            <a:alphaModFix/>
          </a:blip>
          <a:srcRect l="9717" r="9709"/>
          <a:stretch/>
        </p:blipFill>
        <p:spPr>
          <a:xfrm>
            <a:off x="1997085" y="2963787"/>
            <a:ext cx="1643700" cy="1535100"/>
          </a:xfrm>
          <a:prstGeom prst="rect">
            <a:avLst/>
          </a:prstGeom>
        </p:spPr>
      </p:pic>
      <p:pic>
        <p:nvPicPr>
          <p:cNvPr id="552" name="Google Shape;552;p71" title="c1.jpg"/>
          <p:cNvPicPr preferRelativeResize="0">
            <a:picLocks noGrp="1"/>
          </p:cNvPicPr>
          <p:nvPr>
            <p:ph type="pic" idx="4"/>
          </p:nvPr>
        </p:nvPicPr>
        <p:blipFill rotWithShape="1">
          <a:blip r:embed="rId7">
            <a:alphaModFix/>
          </a:blip>
          <a:srcRect l="9717" r="9709"/>
          <a:stretch/>
        </p:blipFill>
        <p:spPr>
          <a:xfrm>
            <a:off x="216545" y="1294688"/>
            <a:ext cx="1643700" cy="1535100"/>
          </a:xfrm>
          <a:prstGeom prst="rect">
            <a:avLst/>
          </a:prstGeom>
        </p:spPr>
      </p:pic>
      <p:pic>
        <p:nvPicPr>
          <p:cNvPr id="553" name="Google Shape;553;p71" title="c5.jpg"/>
          <p:cNvPicPr preferRelativeResize="0">
            <a:picLocks noGrp="1"/>
          </p:cNvPicPr>
          <p:nvPr>
            <p:ph type="pic" idx="5"/>
          </p:nvPr>
        </p:nvPicPr>
        <p:blipFill rotWithShape="1">
          <a:blip r:embed="rId8">
            <a:alphaModFix/>
          </a:blip>
          <a:srcRect l="9717" r="9709"/>
          <a:stretch/>
        </p:blipFill>
        <p:spPr>
          <a:xfrm>
            <a:off x="3740988" y="1294712"/>
            <a:ext cx="1643700" cy="1535100"/>
          </a:xfrm>
          <a:prstGeom prst="rect">
            <a:avLst/>
          </a:prstGeom>
        </p:spPr>
      </p:pic>
      <p:pic>
        <p:nvPicPr>
          <p:cNvPr id="554" name="Google Shape;554;p71" title="c7.jpg"/>
          <p:cNvPicPr preferRelativeResize="0">
            <a:picLocks noGrp="1"/>
          </p:cNvPicPr>
          <p:nvPr>
            <p:ph type="pic" idx="6"/>
          </p:nvPr>
        </p:nvPicPr>
        <p:blipFill rotWithShape="1">
          <a:blip r:embed="rId9">
            <a:alphaModFix/>
          </a:blip>
          <a:srcRect l="9717" r="9709"/>
          <a:stretch/>
        </p:blipFill>
        <p:spPr>
          <a:xfrm>
            <a:off x="5503222" y="1294712"/>
            <a:ext cx="1643700" cy="1535100"/>
          </a:xfrm>
          <a:prstGeom prst="rect">
            <a:avLst/>
          </a:prstGeom>
        </p:spPr>
      </p:pic>
      <p:pic>
        <p:nvPicPr>
          <p:cNvPr id="555" name="Google Shape;555;p71" title="c9.jpg"/>
          <p:cNvPicPr preferRelativeResize="0">
            <a:picLocks noGrp="1"/>
          </p:cNvPicPr>
          <p:nvPr>
            <p:ph type="pic" idx="7"/>
          </p:nvPr>
        </p:nvPicPr>
        <p:blipFill rotWithShape="1">
          <a:blip r:embed="rId10">
            <a:alphaModFix/>
          </a:blip>
          <a:srcRect l="9717" r="9709"/>
          <a:stretch/>
        </p:blipFill>
        <p:spPr>
          <a:xfrm>
            <a:off x="7265457" y="1294712"/>
            <a:ext cx="1643700" cy="1535100"/>
          </a:xfrm>
          <a:prstGeom prst="rect">
            <a:avLst/>
          </a:prstGeom>
        </p:spPr>
      </p:pic>
      <p:pic>
        <p:nvPicPr>
          <p:cNvPr id="556" name="Google Shape;556;p71" title="c6.jpg"/>
          <p:cNvPicPr preferRelativeResize="0">
            <a:picLocks noGrp="1"/>
          </p:cNvPicPr>
          <p:nvPr>
            <p:ph type="pic" idx="8"/>
          </p:nvPr>
        </p:nvPicPr>
        <p:blipFill rotWithShape="1">
          <a:blip r:embed="rId11">
            <a:alphaModFix/>
          </a:blip>
          <a:srcRect l="9717" r="9709"/>
          <a:stretch/>
        </p:blipFill>
        <p:spPr>
          <a:xfrm>
            <a:off x="3750138" y="2963812"/>
            <a:ext cx="1643700" cy="1535100"/>
          </a:xfrm>
          <a:prstGeom prst="rect">
            <a:avLst/>
          </a:prstGeom>
        </p:spPr>
      </p:pic>
      <p:pic>
        <p:nvPicPr>
          <p:cNvPr id="557" name="Google Shape;557;p71" title="c8.jpg"/>
          <p:cNvPicPr preferRelativeResize="0">
            <a:picLocks noGrp="1"/>
          </p:cNvPicPr>
          <p:nvPr>
            <p:ph type="pic" idx="9"/>
          </p:nvPr>
        </p:nvPicPr>
        <p:blipFill rotWithShape="1">
          <a:blip r:embed="rId12">
            <a:alphaModFix/>
          </a:blip>
          <a:srcRect l="9717" r="9709"/>
          <a:stretch/>
        </p:blipFill>
        <p:spPr>
          <a:xfrm>
            <a:off x="5503222" y="2963812"/>
            <a:ext cx="1643700" cy="1535100"/>
          </a:xfrm>
          <a:prstGeom prst="rect">
            <a:avLst/>
          </a:prstGeom>
        </p:spPr>
      </p:pic>
      <p:pic>
        <p:nvPicPr>
          <p:cNvPr id="558" name="Google Shape;558;p71" title="c10.jpg"/>
          <p:cNvPicPr preferRelativeResize="0">
            <a:picLocks noGrp="1"/>
          </p:cNvPicPr>
          <p:nvPr>
            <p:ph type="pic" idx="13"/>
          </p:nvPr>
        </p:nvPicPr>
        <p:blipFill rotWithShape="1">
          <a:blip r:embed="rId13">
            <a:alphaModFix/>
          </a:blip>
          <a:srcRect l="9717" r="9709"/>
          <a:stretch/>
        </p:blipFill>
        <p:spPr>
          <a:xfrm>
            <a:off x="7265457" y="2963812"/>
            <a:ext cx="1643700" cy="1535100"/>
          </a:xfrm>
          <a:prstGeom prst="rect">
            <a:avLst/>
          </a:prstGeom>
        </p:spPr>
      </p:pic>
      <p:pic>
        <p:nvPicPr>
          <p:cNvPr id="559" name="Google Shape;559;p71" title="c2.jpg"/>
          <p:cNvPicPr preferRelativeResize="0">
            <a:picLocks noGrp="1"/>
          </p:cNvPicPr>
          <p:nvPr>
            <p:ph type="pic" idx="4"/>
          </p:nvPr>
        </p:nvPicPr>
        <p:blipFill rotWithShape="1">
          <a:blip r:embed="rId14">
            <a:alphaModFix/>
          </a:blip>
          <a:srcRect l="9717" r="9709"/>
          <a:stretch/>
        </p:blipFill>
        <p:spPr>
          <a:xfrm>
            <a:off x="243995" y="2963787"/>
            <a:ext cx="1643700" cy="1535100"/>
          </a:xfrm>
          <a:prstGeom prst="rect">
            <a:avLst/>
          </a:prstGeom>
        </p:spPr>
      </p:pic>
      <p:pic>
        <p:nvPicPr>
          <p:cNvPr id="4" name="Audio 3">
            <a:hlinkClick r:id="" action="ppaction://media"/>
            <a:extLst>
              <a:ext uri="{FF2B5EF4-FFF2-40B4-BE49-F238E27FC236}">
                <a16:creationId xmlns:a16="http://schemas.microsoft.com/office/drawing/2014/main" id="{73420432-0766-0E92-8FBD-26554AFA3206}"/>
              </a:ext>
            </a:extLst>
          </p:cNvPr>
          <p:cNvPicPr>
            <a:picLocks noChangeAspect="1"/>
          </p:cNvPicPr>
          <p:nvPr>
            <a:audioFile r:link="rId2"/>
            <p:extLst>
              <p:ext uri="{DAA4B4D4-6D71-4841-9C94-3DE7FCFB9230}">
                <p14:media xmlns:p14="http://schemas.microsoft.com/office/powerpoint/2010/main" r:embed="rId1"/>
              </p:ext>
            </p:extLst>
          </p:nvPr>
        </p:nvPicPr>
        <p:blipFill>
          <a:blip r:embed="rId15"/>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26155"/>
    </mc:Choice>
    <mc:Fallback>
      <p:transition spd="slow" advTm="261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72"/>
          <p:cNvSpPr txBox="1">
            <a:spLocks noGrp="1"/>
          </p:cNvSpPr>
          <p:nvPr>
            <p:ph type="title"/>
          </p:nvPr>
        </p:nvSpPr>
        <p:spPr>
          <a:xfrm>
            <a:off x="462700" y="0"/>
            <a:ext cx="8343900" cy="558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800"/>
              <a:t>CHALLENGES &amp; SOLUTIONS</a:t>
            </a:r>
            <a:endParaRPr sz="3800"/>
          </a:p>
        </p:txBody>
      </p:sp>
      <p:sp>
        <p:nvSpPr>
          <p:cNvPr id="565" name="Google Shape;565;p72"/>
          <p:cNvSpPr txBox="1"/>
          <p:nvPr/>
        </p:nvSpPr>
        <p:spPr>
          <a:xfrm>
            <a:off x="171150" y="628975"/>
            <a:ext cx="8801700" cy="3551100"/>
          </a:xfrm>
          <a:prstGeom prst="rect">
            <a:avLst/>
          </a:prstGeom>
          <a:noFill/>
          <a:ln>
            <a:noFill/>
          </a:ln>
        </p:spPr>
        <p:txBody>
          <a:bodyPr spcFirstLastPara="1" wrap="square" lIns="91425" tIns="91425" rIns="91425" bIns="91425" anchor="t" anchorCtr="0">
            <a:spAutoFit/>
          </a:bodyPr>
          <a:lstStyle/>
          <a:p>
            <a:pPr marL="457200" lvl="0" indent="-330200" algn="l" rtl="0">
              <a:lnSpc>
                <a:spcPct val="115000"/>
              </a:lnSpc>
              <a:spcBef>
                <a:spcPts val="0"/>
              </a:spcBef>
              <a:spcAft>
                <a:spcPts val="0"/>
              </a:spcAft>
              <a:buClr>
                <a:schemeClr val="dk1"/>
              </a:buClr>
              <a:buSzPts val="1600"/>
              <a:buChar char="●"/>
            </a:pPr>
            <a:r>
              <a:rPr lang="en" sz="1600" b="1">
                <a:solidFill>
                  <a:schemeClr val="dk1"/>
                </a:solidFill>
              </a:rPr>
              <a:t>The CMOS sensor was backordered for quite some time</a:t>
            </a:r>
            <a:endParaRPr sz="1600" b="1">
              <a:solidFill>
                <a:schemeClr val="dk1"/>
              </a:solidFill>
            </a:endParaRPr>
          </a:p>
          <a:p>
            <a:pPr marL="914400" lvl="1" indent="-330200" algn="l" rtl="0">
              <a:lnSpc>
                <a:spcPct val="115000"/>
              </a:lnSpc>
              <a:spcBef>
                <a:spcPts val="0"/>
              </a:spcBef>
              <a:spcAft>
                <a:spcPts val="0"/>
              </a:spcAft>
              <a:buClr>
                <a:schemeClr val="dk1"/>
              </a:buClr>
              <a:buSzPts val="1600"/>
              <a:buChar char="○"/>
            </a:pPr>
            <a:r>
              <a:rPr lang="en" sz="1600">
                <a:solidFill>
                  <a:schemeClr val="dk1"/>
                </a:solidFill>
              </a:rPr>
              <a:t> Initial testing was done using a different sensor, with different specs but discrepancies between the two systems led to further issues.  </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 sz="1600" b="1">
                <a:solidFill>
                  <a:schemeClr val="dk1"/>
                </a:solidFill>
              </a:rPr>
              <a:t>There were defective pixels on the CMOS sensor causing specs in the images</a:t>
            </a:r>
            <a:endParaRPr sz="1600" b="1">
              <a:solidFill>
                <a:schemeClr val="dk1"/>
              </a:solidFill>
            </a:endParaRPr>
          </a:p>
          <a:p>
            <a:pPr marL="914400" lvl="1" indent="-317500" algn="l" rtl="0">
              <a:lnSpc>
                <a:spcPct val="115000"/>
              </a:lnSpc>
              <a:spcBef>
                <a:spcPts val="0"/>
              </a:spcBef>
              <a:spcAft>
                <a:spcPts val="0"/>
              </a:spcAft>
              <a:buClr>
                <a:schemeClr val="dk1"/>
              </a:buClr>
              <a:buSzPts val="1400"/>
              <a:buChar char="○"/>
            </a:pPr>
            <a:r>
              <a:rPr lang="en">
                <a:solidFill>
                  <a:schemeClr val="dk1"/>
                </a:solidFill>
              </a:rPr>
              <a:t>Needed to be altered using software</a:t>
            </a:r>
            <a:endParaRPr>
              <a:solidFill>
                <a:schemeClr val="dk1"/>
              </a:solidFill>
            </a:endParaRPr>
          </a:p>
          <a:p>
            <a:pPr marL="457200" lvl="0" indent="-330200" algn="l" rtl="0">
              <a:lnSpc>
                <a:spcPct val="115000"/>
              </a:lnSpc>
              <a:spcBef>
                <a:spcPts val="0"/>
              </a:spcBef>
              <a:spcAft>
                <a:spcPts val="0"/>
              </a:spcAft>
              <a:buClr>
                <a:schemeClr val="dk1"/>
              </a:buClr>
              <a:buSzPts val="1600"/>
              <a:buChar char="●"/>
            </a:pPr>
            <a:r>
              <a:rPr lang="en" sz="1600" b="1">
                <a:solidFill>
                  <a:schemeClr val="dk1"/>
                </a:solidFill>
              </a:rPr>
              <a:t>There are severe hardware and software limitations </a:t>
            </a:r>
            <a:endParaRPr sz="1600" b="1">
              <a:solidFill>
                <a:schemeClr val="dk1"/>
              </a:solidFill>
            </a:endParaRPr>
          </a:p>
          <a:p>
            <a:pPr marL="914400" lvl="1" indent="-317500" algn="l" rtl="0">
              <a:lnSpc>
                <a:spcPct val="115000"/>
              </a:lnSpc>
              <a:spcBef>
                <a:spcPts val="0"/>
              </a:spcBef>
              <a:spcAft>
                <a:spcPts val="0"/>
              </a:spcAft>
              <a:buClr>
                <a:schemeClr val="dk1"/>
              </a:buClr>
              <a:buSzPts val="1400"/>
              <a:buChar char="○"/>
            </a:pPr>
            <a:r>
              <a:rPr lang="en">
                <a:solidFill>
                  <a:schemeClr val="dk1"/>
                </a:solidFill>
              </a:rPr>
              <a:t>The sensors are very high definition, and the processing capability of the laptop limits the real-time video feed from the sensor. This leads to blurry pictures and much longer time to get calibrated. An ideal fix would be to purchase additional memory for the sensor, as well as operate the system on a computer with a better processing system. In terms of cost and time, this was not feasible. </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b="1">
                <a:solidFill>
                  <a:schemeClr val="dk1"/>
                </a:solidFill>
              </a:rPr>
              <a:t>Inconsistent testing methods</a:t>
            </a:r>
            <a:endParaRPr>
              <a:solidFill>
                <a:schemeClr val="dk1"/>
              </a:solidFill>
            </a:endParaRPr>
          </a:p>
          <a:p>
            <a:pPr marL="914400" lvl="1" indent="-317500" algn="l" rtl="0">
              <a:lnSpc>
                <a:spcPct val="115000"/>
              </a:lnSpc>
              <a:spcBef>
                <a:spcPts val="0"/>
              </a:spcBef>
              <a:spcAft>
                <a:spcPts val="0"/>
              </a:spcAft>
              <a:buClr>
                <a:schemeClr val="dk1"/>
              </a:buClr>
              <a:buSzPts val="1400"/>
              <a:buChar char="○"/>
            </a:pPr>
            <a:r>
              <a:rPr lang="en">
                <a:solidFill>
                  <a:schemeClr val="dk1"/>
                </a:solidFill>
              </a:rPr>
              <a:t>Originally testing with a printed image instead of a figurine led to poor image quality</a:t>
            </a:r>
            <a:endParaRPr>
              <a:solidFill>
                <a:schemeClr val="dk1"/>
              </a:solidFill>
            </a:endParaRPr>
          </a:p>
        </p:txBody>
      </p:sp>
      <p:pic>
        <p:nvPicPr>
          <p:cNvPr id="10" name="Audio 9">
            <a:hlinkClick r:id="" action="ppaction://media"/>
            <a:extLst>
              <a:ext uri="{FF2B5EF4-FFF2-40B4-BE49-F238E27FC236}">
                <a16:creationId xmlns:a16="http://schemas.microsoft.com/office/drawing/2014/main" id="{4822A216-1BD7-069D-2985-FD5904DC0B68}"/>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148336"/>
    </mc:Choice>
    <mc:Fallback>
      <p:transition spd="slow" advTm="1483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pic>
        <p:nvPicPr>
          <p:cNvPr id="570" name="Google Shape;570;p73" descr="Workers standing in open floor."/>
          <p:cNvPicPr preferRelativeResize="0">
            <a:picLocks noGrp="1"/>
          </p:cNvPicPr>
          <p:nvPr>
            <p:ph type="pic" idx="2"/>
          </p:nvPr>
        </p:nvPicPr>
        <p:blipFill>
          <a:blip r:embed="rId5">
            <a:alphaModFix/>
          </a:blip>
          <a:stretch>
            <a:fillRect/>
          </a:stretch>
        </p:blipFill>
        <p:spPr>
          <a:xfrm>
            <a:off x="228600" y="223625"/>
            <a:ext cx="8686800" cy="1446600"/>
          </a:xfrm>
          <a:prstGeom prst="roundRect">
            <a:avLst>
              <a:gd name="adj" fmla="val 16667"/>
            </a:avLst>
          </a:prstGeom>
        </p:spPr>
      </p:pic>
      <p:sp>
        <p:nvSpPr>
          <p:cNvPr id="571" name="Google Shape;571;p73"/>
          <p:cNvSpPr txBox="1">
            <a:spLocks noGrp="1"/>
          </p:cNvSpPr>
          <p:nvPr>
            <p:ph type="title"/>
          </p:nvPr>
        </p:nvSpPr>
        <p:spPr>
          <a:xfrm>
            <a:off x="3086100" y="1960225"/>
            <a:ext cx="5943600" cy="2959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THANK YOU</a:t>
            </a:r>
            <a:endParaRPr/>
          </a:p>
        </p:txBody>
      </p:sp>
      <p:sp>
        <p:nvSpPr>
          <p:cNvPr id="572" name="Google Shape;572;p73"/>
          <p:cNvSpPr/>
          <p:nvPr/>
        </p:nvSpPr>
        <p:spPr>
          <a:xfrm>
            <a:off x="228600" y="154175"/>
            <a:ext cx="8686800" cy="1585500"/>
          </a:xfrm>
          <a:prstGeom prst="roundRect">
            <a:avLst>
              <a:gd name="adj" fmla="val 1666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rchivo"/>
              <a:ea typeface="Archivo"/>
              <a:cs typeface="Archivo"/>
              <a:sym typeface="Archivo"/>
            </a:endParaRPr>
          </a:p>
        </p:txBody>
      </p:sp>
      <p:pic>
        <p:nvPicPr>
          <p:cNvPr id="8" name="Audio 7">
            <a:hlinkClick r:id="" action="ppaction://media"/>
            <a:extLst>
              <a:ext uri="{FF2B5EF4-FFF2-40B4-BE49-F238E27FC236}">
                <a16:creationId xmlns:a16="http://schemas.microsoft.com/office/drawing/2014/main" id="{36AD2A40-805A-0A55-3B25-7E2174850488}"/>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3316"/>
    </mc:Choice>
    <mc:Fallback>
      <p:transition spd="slow" advTm="33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49"/>
          <p:cNvSpPr/>
          <p:nvPr/>
        </p:nvSpPr>
        <p:spPr>
          <a:xfrm>
            <a:off x="228350" y="1508150"/>
            <a:ext cx="2082900" cy="1136100"/>
          </a:xfrm>
          <a:prstGeom prst="roundRect">
            <a:avLst>
              <a:gd name="adj" fmla="val 29718"/>
            </a:avLst>
          </a:prstGeom>
          <a:solidFill>
            <a:schemeClr val="lt1">
              <a:alpha val="7025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93" name="Google Shape;393;p49"/>
          <p:cNvSpPr txBox="1">
            <a:spLocks noGrp="1"/>
          </p:cNvSpPr>
          <p:nvPr>
            <p:ph type="title"/>
          </p:nvPr>
        </p:nvSpPr>
        <p:spPr>
          <a:xfrm>
            <a:off x="342900" y="457200"/>
            <a:ext cx="8491800" cy="85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OVERVIEW </a:t>
            </a:r>
            <a:endParaRPr/>
          </a:p>
        </p:txBody>
      </p:sp>
      <p:sp>
        <p:nvSpPr>
          <p:cNvPr id="394" name="Google Shape;394;p49"/>
          <p:cNvSpPr txBox="1"/>
          <p:nvPr/>
        </p:nvSpPr>
        <p:spPr>
          <a:xfrm>
            <a:off x="228350" y="1508150"/>
            <a:ext cx="6477900" cy="3328500"/>
          </a:xfrm>
          <a:prstGeom prst="rect">
            <a:avLst/>
          </a:prstGeom>
          <a:noFill/>
          <a:ln>
            <a:noFill/>
          </a:ln>
        </p:spPr>
        <p:txBody>
          <a:bodyPr spcFirstLastPara="1" wrap="square" lIns="91425" tIns="91425" rIns="91425" bIns="91425" anchor="t" anchorCtr="0">
            <a:noAutofit/>
          </a:bodyPr>
          <a:lstStyle/>
          <a:p>
            <a:pPr marL="457200" lvl="0" indent="-336550" algn="l" rtl="0">
              <a:lnSpc>
                <a:spcPct val="150000"/>
              </a:lnSpc>
              <a:spcBef>
                <a:spcPts val="0"/>
              </a:spcBef>
              <a:spcAft>
                <a:spcPts val="0"/>
              </a:spcAft>
              <a:buClr>
                <a:schemeClr val="dk1"/>
              </a:buClr>
              <a:buSzPts val="1700"/>
              <a:buFont typeface="Archivo"/>
              <a:buChar char="●"/>
            </a:pPr>
            <a:r>
              <a:rPr lang="en" sz="1700">
                <a:solidFill>
                  <a:schemeClr val="dk1"/>
                </a:solidFill>
                <a:latin typeface="Archivo"/>
                <a:ea typeface="Archivo"/>
                <a:cs typeface="Archivo"/>
                <a:sym typeface="Archivo"/>
              </a:rPr>
              <a:t>Camera sensor with a lens system attached</a:t>
            </a:r>
            <a:endParaRPr sz="1700">
              <a:solidFill>
                <a:schemeClr val="dk1"/>
              </a:solidFill>
              <a:latin typeface="Archivo"/>
              <a:ea typeface="Archivo"/>
              <a:cs typeface="Archivo"/>
              <a:sym typeface="Archivo"/>
            </a:endParaRPr>
          </a:p>
          <a:p>
            <a:pPr marL="457200" lvl="0" indent="-336550" algn="l" rtl="0">
              <a:lnSpc>
                <a:spcPct val="150000"/>
              </a:lnSpc>
              <a:spcBef>
                <a:spcPts val="0"/>
              </a:spcBef>
              <a:spcAft>
                <a:spcPts val="0"/>
              </a:spcAft>
              <a:buClr>
                <a:schemeClr val="dk1"/>
              </a:buClr>
              <a:buSzPts val="1700"/>
              <a:buFont typeface="Archivo"/>
              <a:buChar char="●"/>
            </a:pPr>
            <a:r>
              <a:rPr lang="en" sz="1700">
                <a:solidFill>
                  <a:schemeClr val="dk1"/>
                </a:solidFill>
                <a:latin typeface="Archivo"/>
                <a:ea typeface="Archivo"/>
                <a:cs typeface="Archivo"/>
                <a:sym typeface="Archivo"/>
              </a:rPr>
              <a:t>The lens system provides fixed magnification for better performance at a distance</a:t>
            </a:r>
            <a:endParaRPr sz="1700">
              <a:solidFill>
                <a:schemeClr val="dk1"/>
              </a:solidFill>
              <a:latin typeface="Archivo"/>
              <a:ea typeface="Archivo"/>
              <a:cs typeface="Archivo"/>
              <a:sym typeface="Archivo"/>
            </a:endParaRPr>
          </a:p>
          <a:p>
            <a:pPr marL="457200" lvl="0" indent="-336550" algn="l" rtl="0">
              <a:lnSpc>
                <a:spcPct val="150000"/>
              </a:lnSpc>
              <a:spcBef>
                <a:spcPts val="0"/>
              </a:spcBef>
              <a:spcAft>
                <a:spcPts val="0"/>
              </a:spcAft>
              <a:buClr>
                <a:schemeClr val="dk1"/>
              </a:buClr>
              <a:buSzPts val="1700"/>
              <a:buFont typeface="Archivo"/>
              <a:buChar char="●"/>
            </a:pPr>
            <a:r>
              <a:rPr lang="en" sz="1700">
                <a:solidFill>
                  <a:schemeClr val="dk1"/>
                </a:solidFill>
                <a:latin typeface="Archivo"/>
                <a:ea typeface="Archivo"/>
                <a:cs typeface="Archivo"/>
                <a:sym typeface="Archivo"/>
              </a:rPr>
              <a:t>Using an achromatic doublet lens to decrease spot size</a:t>
            </a:r>
            <a:endParaRPr sz="1700">
              <a:solidFill>
                <a:schemeClr val="dk1"/>
              </a:solidFill>
              <a:latin typeface="Archivo"/>
              <a:ea typeface="Archivo"/>
              <a:cs typeface="Archivo"/>
              <a:sym typeface="Archivo"/>
            </a:endParaRPr>
          </a:p>
          <a:p>
            <a:pPr marL="457200" lvl="0" indent="-336550" algn="l" rtl="0">
              <a:lnSpc>
                <a:spcPct val="150000"/>
              </a:lnSpc>
              <a:spcBef>
                <a:spcPts val="0"/>
              </a:spcBef>
              <a:spcAft>
                <a:spcPts val="0"/>
              </a:spcAft>
              <a:buClr>
                <a:schemeClr val="dk1"/>
              </a:buClr>
              <a:buSzPts val="1700"/>
              <a:buFont typeface="Archivo"/>
              <a:buChar char="●"/>
            </a:pPr>
            <a:r>
              <a:rPr lang="en" sz="1700">
                <a:solidFill>
                  <a:schemeClr val="dk1"/>
                </a:solidFill>
                <a:latin typeface="Archivo"/>
                <a:ea typeface="Archivo"/>
                <a:cs typeface="Archivo"/>
                <a:sym typeface="Archivo"/>
              </a:rPr>
              <a:t>Gimbal for maneuverability</a:t>
            </a:r>
            <a:endParaRPr sz="1700">
              <a:solidFill>
                <a:schemeClr val="dk1"/>
              </a:solidFill>
              <a:latin typeface="Archivo"/>
              <a:ea typeface="Archivo"/>
              <a:cs typeface="Archivo"/>
              <a:sym typeface="Archivo"/>
            </a:endParaRPr>
          </a:p>
          <a:p>
            <a:pPr marL="0" lvl="0" indent="0" algn="l" rtl="0">
              <a:spcBef>
                <a:spcPts val="0"/>
              </a:spcBef>
              <a:spcAft>
                <a:spcPts val="0"/>
              </a:spcAft>
              <a:buNone/>
            </a:pPr>
            <a:endParaRPr sz="1700">
              <a:solidFill>
                <a:schemeClr val="dk1"/>
              </a:solidFill>
              <a:latin typeface="Archivo"/>
              <a:ea typeface="Archivo"/>
              <a:cs typeface="Archivo"/>
              <a:sym typeface="Archivo"/>
            </a:endParaRPr>
          </a:p>
        </p:txBody>
      </p:sp>
      <p:pic>
        <p:nvPicPr>
          <p:cNvPr id="6" name="Audio 5">
            <a:hlinkClick r:id="" action="ppaction://media"/>
            <a:extLst>
              <a:ext uri="{FF2B5EF4-FFF2-40B4-BE49-F238E27FC236}">
                <a16:creationId xmlns:a16="http://schemas.microsoft.com/office/drawing/2014/main" id="{35F89228-7596-A1DE-6BFA-9E6CAF9C77E9}"/>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18574"/>
    </mc:Choice>
    <mc:Fallback>
      <p:transition spd="slow" advTm="185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50"/>
          <p:cNvSpPr/>
          <p:nvPr/>
        </p:nvSpPr>
        <p:spPr>
          <a:xfrm>
            <a:off x="228350" y="1508150"/>
            <a:ext cx="2082900" cy="1136100"/>
          </a:xfrm>
          <a:prstGeom prst="roundRect">
            <a:avLst>
              <a:gd name="adj" fmla="val 29718"/>
            </a:avLst>
          </a:prstGeom>
          <a:solidFill>
            <a:schemeClr val="lt1">
              <a:alpha val="7025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00" name="Google Shape;400;p50"/>
          <p:cNvSpPr txBox="1">
            <a:spLocks noGrp="1"/>
          </p:cNvSpPr>
          <p:nvPr>
            <p:ph type="title"/>
          </p:nvPr>
        </p:nvSpPr>
        <p:spPr>
          <a:xfrm>
            <a:off x="342900" y="457200"/>
            <a:ext cx="8491800" cy="85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OVERVIEW </a:t>
            </a:r>
            <a:endParaRPr/>
          </a:p>
        </p:txBody>
      </p:sp>
      <p:sp>
        <p:nvSpPr>
          <p:cNvPr id="401" name="Google Shape;401;p50"/>
          <p:cNvSpPr txBox="1"/>
          <p:nvPr/>
        </p:nvSpPr>
        <p:spPr>
          <a:xfrm>
            <a:off x="228450" y="1376400"/>
            <a:ext cx="8687100" cy="3543600"/>
          </a:xfrm>
          <a:prstGeom prst="rect">
            <a:avLst/>
          </a:prstGeom>
          <a:noFill/>
          <a:ln>
            <a:noFill/>
          </a:ln>
        </p:spPr>
        <p:txBody>
          <a:bodyPr spcFirstLastPara="1" wrap="square" lIns="91425" tIns="91425" rIns="91425" bIns="91425" anchor="t" anchorCtr="0">
            <a:noAutofit/>
          </a:bodyPr>
          <a:lstStyle/>
          <a:p>
            <a:pPr marL="457200" lvl="0" indent="-323850" algn="l" rtl="0">
              <a:lnSpc>
                <a:spcPct val="115000"/>
              </a:lnSpc>
              <a:spcBef>
                <a:spcPts val="0"/>
              </a:spcBef>
              <a:spcAft>
                <a:spcPts val="0"/>
              </a:spcAft>
              <a:buClr>
                <a:schemeClr val="dk1"/>
              </a:buClr>
              <a:buSzPts val="1500"/>
              <a:buFont typeface="Archivo"/>
              <a:buChar char="●"/>
            </a:pPr>
            <a:r>
              <a:rPr lang="en" sz="1500">
                <a:solidFill>
                  <a:schemeClr val="dk1"/>
                </a:solidFill>
                <a:latin typeface="Archivo"/>
                <a:ea typeface="Archivo"/>
                <a:cs typeface="Archivo"/>
                <a:sym typeface="Archivo"/>
              </a:rPr>
              <a:t>Optics Goals:</a:t>
            </a:r>
            <a:endParaRPr sz="1500">
              <a:solidFill>
                <a:schemeClr val="dk1"/>
              </a:solidFill>
              <a:latin typeface="Archivo"/>
              <a:ea typeface="Archivo"/>
              <a:cs typeface="Archivo"/>
              <a:sym typeface="Archivo"/>
            </a:endParaRPr>
          </a:p>
          <a:p>
            <a:pPr marL="914400" lvl="1" indent="-323850" algn="l" rtl="0">
              <a:lnSpc>
                <a:spcPct val="115000"/>
              </a:lnSpc>
              <a:spcBef>
                <a:spcPts val="0"/>
              </a:spcBef>
              <a:spcAft>
                <a:spcPts val="0"/>
              </a:spcAft>
              <a:buClr>
                <a:schemeClr val="dk1"/>
              </a:buClr>
              <a:buSzPts val="1500"/>
              <a:buFont typeface="Archivo"/>
              <a:buChar char="○"/>
            </a:pPr>
            <a:r>
              <a:rPr lang="en" sz="1500">
                <a:solidFill>
                  <a:schemeClr val="dk1"/>
                </a:solidFill>
                <a:latin typeface="Archivo"/>
                <a:ea typeface="Archivo"/>
                <a:cs typeface="Archivo"/>
                <a:sym typeface="Archivo"/>
              </a:rPr>
              <a:t>Basic:</a:t>
            </a:r>
            <a:endParaRPr sz="1500">
              <a:solidFill>
                <a:schemeClr val="dk1"/>
              </a:solidFill>
              <a:latin typeface="Archivo"/>
              <a:ea typeface="Archivo"/>
              <a:cs typeface="Archivo"/>
              <a:sym typeface="Archivo"/>
            </a:endParaRPr>
          </a:p>
          <a:p>
            <a:pPr marL="1371600" lvl="2" indent="-323850" algn="l" rtl="0">
              <a:lnSpc>
                <a:spcPct val="115000"/>
              </a:lnSpc>
              <a:spcBef>
                <a:spcPts val="0"/>
              </a:spcBef>
              <a:spcAft>
                <a:spcPts val="0"/>
              </a:spcAft>
              <a:buClr>
                <a:schemeClr val="dk1"/>
              </a:buClr>
              <a:buSzPts val="1500"/>
              <a:buFont typeface="Archivo"/>
              <a:buChar char="■"/>
            </a:pPr>
            <a:r>
              <a:rPr lang="en" sz="1500">
                <a:solidFill>
                  <a:schemeClr val="dk1"/>
                </a:solidFill>
                <a:latin typeface="Archivo"/>
                <a:ea typeface="Archivo"/>
                <a:cs typeface="Archivo"/>
                <a:sym typeface="Archivo"/>
              </a:rPr>
              <a:t>Attach an enhancing optical system to a camera to increase overall performance at distance.</a:t>
            </a:r>
            <a:endParaRPr sz="1500">
              <a:solidFill>
                <a:schemeClr val="dk1"/>
              </a:solidFill>
              <a:latin typeface="Archivo"/>
              <a:ea typeface="Archivo"/>
              <a:cs typeface="Archivo"/>
              <a:sym typeface="Archivo"/>
            </a:endParaRPr>
          </a:p>
          <a:p>
            <a:pPr marL="1371600" lvl="2" indent="-323850" algn="l" rtl="0">
              <a:lnSpc>
                <a:spcPct val="115000"/>
              </a:lnSpc>
              <a:spcBef>
                <a:spcPts val="0"/>
              </a:spcBef>
              <a:spcAft>
                <a:spcPts val="0"/>
              </a:spcAft>
              <a:buClr>
                <a:schemeClr val="dk1"/>
              </a:buClr>
              <a:buSzPts val="1500"/>
              <a:buFont typeface="Archivo"/>
              <a:buChar char="■"/>
            </a:pPr>
            <a:r>
              <a:rPr lang="en" sz="1500">
                <a:solidFill>
                  <a:schemeClr val="dk1"/>
                </a:solidFill>
                <a:latin typeface="Archivo"/>
                <a:ea typeface="Archivo"/>
                <a:cs typeface="Archivo"/>
                <a:sym typeface="Archivo"/>
              </a:rPr>
              <a:t>Use a gimbal-mounted camera system to take long-distance photos of potential threats.</a:t>
            </a:r>
            <a:endParaRPr sz="1500">
              <a:solidFill>
                <a:schemeClr val="dk1"/>
              </a:solidFill>
              <a:latin typeface="Archivo"/>
              <a:ea typeface="Archivo"/>
              <a:cs typeface="Archivo"/>
              <a:sym typeface="Archivo"/>
            </a:endParaRPr>
          </a:p>
          <a:p>
            <a:pPr marL="914400" lvl="1" indent="-323850" algn="l" rtl="0">
              <a:lnSpc>
                <a:spcPct val="115000"/>
              </a:lnSpc>
              <a:spcBef>
                <a:spcPts val="0"/>
              </a:spcBef>
              <a:spcAft>
                <a:spcPts val="0"/>
              </a:spcAft>
              <a:buClr>
                <a:schemeClr val="dk1"/>
              </a:buClr>
              <a:buSzPts val="1500"/>
              <a:buFont typeface="Archivo"/>
              <a:buChar char="○"/>
            </a:pPr>
            <a:r>
              <a:rPr lang="en" sz="1500">
                <a:solidFill>
                  <a:schemeClr val="dk1"/>
                </a:solidFill>
                <a:latin typeface="Archivo"/>
                <a:ea typeface="Archivo"/>
                <a:cs typeface="Archivo"/>
                <a:sym typeface="Archivo"/>
              </a:rPr>
              <a:t>Advanced:</a:t>
            </a:r>
            <a:endParaRPr sz="1500">
              <a:solidFill>
                <a:schemeClr val="dk1"/>
              </a:solidFill>
              <a:latin typeface="Archivo"/>
              <a:ea typeface="Archivo"/>
              <a:cs typeface="Archivo"/>
              <a:sym typeface="Archivo"/>
            </a:endParaRPr>
          </a:p>
          <a:p>
            <a:pPr marL="1371600" lvl="2" indent="-323850" algn="l" rtl="0">
              <a:lnSpc>
                <a:spcPct val="115000"/>
              </a:lnSpc>
              <a:spcBef>
                <a:spcPts val="0"/>
              </a:spcBef>
              <a:spcAft>
                <a:spcPts val="0"/>
              </a:spcAft>
              <a:buClr>
                <a:schemeClr val="dk1"/>
              </a:buClr>
              <a:buSzPts val="1500"/>
              <a:buFont typeface="Archivo"/>
              <a:buChar char="■"/>
            </a:pPr>
            <a:r>
              <a:rPr lang="en" sz="1500">
                <a:solidFill>
                  <a:schemeClr val="dk1"/>
                </a:solidFill>
                <a:latin typeface="Archivo"/>
                <a:ea typeface="Archivo"/>
                <a:cs typeface="Archivo"/>
                <a:sym typeface="Archivo"/>
              </a:rPr>
              <a:t>Improve the lens attachment for better overall performance of the optical system.</a:t>
            </a:r>
            <a:endParaRPr sz="1500">
              <a:solidFill>
                <a:schemeClr val="dk1"/>
              </a:solidFill>
              <a:latin typeface="Archivo"/>
              <a:ea typeface="Archivo"/>
              <a:cs typeface="Archivo"/>
              <a:sym typeface="Archivo"/>
            </a:endParaRPr>
          </a:p>
          <a:p>
            <a:pPr marL="914400" lvl="1" indent="-323850" algn="l" rtl="0">
              <a:lnSpc>
                <a:spcPct val="115000"/>
              </a:lnSpc>
              <a:spcBef>
                <a:spcPts val="0"/>
              </a:spcBef>
              <a:spcAft>
                <a:spcPts val="0"/>
              </a:spcAft>
              <a:buClr>
                <a:schemeClr val="dk1"/>
              </a:buClr>
              <a:buSzPts val="1500"/>
              <a:buFont typeface="Archivo"/>
              <a:buChar char="○"/>
            </a:pPr>
            <a:r>
              <a:rPr lang="en" sz="1500">
                <a:solidFill>
                  <a:schemeClr val="dk1"/>
                </a:solidFill>
                <a:latin typeface="Archivo"/>
                <a:ea typeface="Archivo"/>
                <a:cs typeface="Archivo"/>
                <a:sym typeface="Archivo"/>
              </a:rPr>
              <a:t>Stretch:</a:t>
            </a:r>
            <a:endParaRPr sz="1500">
              <a:solidFill>
                <a:schemeClr val="dk1"/>
              </a:solidFill>
              <a:latin typeface="Archivo"/>
              <a:ea typeface="Archivo"/>
              <a:cs typeface="Archivo"/>
              <a:sym typeface="Archivo"/>
            </a:endParaRPr>
          </a:p>
          <a:p>
            <a:pPr marL="1371600" lvl="2" indent="-323850" algn="l" rtl="0">
              <a:lnSpc>
                <a:spcPct val="115000"/>
              </a:lnSpc>
              <a:spcBef>
                <a:spcPts val="0"/>
              </a:spcBef>
              <a:spcAft>
                <a:spcPts val="0"/>
              </a:spcAft>
              <a:buClr>
                <a:schemeClr val="dk1"/>
              </a:buClr>
              <a:buSzPts val="1500"/>
              <a:buFont typeface="Archivo"/>
              <a:buChar char="■"/>
            </a:pPr>
            <a:r>
              <a:rPr lang="en" sz="1500">
                <a:solidFill>
                  <a:schemeClr val="dk1"/>
                </a:solidFill>
                <a:latin typeface="Archivo"/>
                <a:ea typeface="Archivo"/>
                <a:cs typeface="Archivo"/>
                <a:sym typeface="Archivo"/>
              </a:rPr>
              <a:t>Obtain processable images in addition to the visible light camera for operation in moonlight conditions.</a:t>
            </a:r>
            <a:endParaRPr sz="1500">
              <a:solidFill>
                <a:schemeClr val="dk1"/>
              </a:solidFill>
              <a:latin typeface="Archivo"/>
              <a:ea typeface="Archivo"/>
              <a:cs typeface="Archivo"/>
              <a:sym typeface="Archivo"/>
            </a:endParaRPr>
          </a:p>
          <a:p>
            <a:pPr marL="1371600" lvl="2" indent="-323850" algn="l" rtl="0">
              <a:lnSpc>
                <a:spcPct val="115000"/>
              </a:lnSpc>
              <a:spcBef>
                <a:spcPts val="0"/>
              </a:spcBef>
              <a:spcAft>
                <a:spcPts val="0"/>
              </a:spcAft>
              <a:buClr>
                <a:schemeClr val="dk1"/>
              </a:buClr>
              <a:buSzPts val="1500"/>
              <a:buFont typeface="Archivo"/>
              <a:buChar char="■"/>
            </a:pPr>
            <a:r>
              <a:rPr lang="en" sz="1500">
                <a:solidFill>
                  <a:schemeClr val="dk1"/>
                </a:solidFill>
                <a:latin typeface="Archivo"/>
                <a:ea typeface="Archivo"/>
                <a:cs typeface="Archivo"/>
                <a:sym typeface="Archivo"/>
              </a:rPr>
              <a:t>Research and integrate adaptive optics into the system.</a:t>
            </a:r>
            <a:endParaRPr sz="1500">
              <a:solidFill>
                <a:schemeClr val="dk1"/>
              </a:solidFill>
              <a:latin typeface="Archivo"/>
              <a:ea typeface="Archivo"/>
              <a:cs typeface="Archivo"/>
              <a:sym typeface="Archivo"/>
            </a:endParaRPr>
          </a:p>
        </p:txBody>
      </p:sp>
      <p:pic>
        <p:nvPicPr>
          <p:cNvPr id="9" name="Audio 8">
            <a:hlinkClick r:id="" action="ppaction://media"/>
            <a:extLst>
              <a:ext uri="{FF2B5EF4-FFF2-40B4-BE49-F238E27FC236}">
                <a16:creationId xmlns:a16="http://schemas.microsoft.com/office/drawing/2014/main" id="{E4D8FECB-1981-9D62-D1FD-45DCF4965A3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34292"/>
    </mc:Choice>
    <mc:Fallback>
      <p:transition spd="slow" advTm="342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51"/>
          <p:cNvSpPr/>
          <p:nvPr/>
        </p:nvSpPr>
        <p:spPr>
          <a:xfrm>
            <a:off x="228350" y="1508150"/>
            <a:ext cx="2082900" cy="1136100"/>
          </a:xfrm>
          <a:prstGeom prst="roundRect">
            <a:avLst>
              <a:gd name="adj" fmla="val 29718"/>
            </a:avLst>
          </a:prstGeom>
          <a:solidFill>
            <a:schemeClr val="lt1">
              <a:alpha val="7025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07" name="Google Shape;407;p51"/>
          <p:cNvSpPr txBox="1">
            <a:spLocks noGrp="1"/>
          </p:cNvSpPr>
          <p:nvPr>
            <p:ph type="title"/>
          </p:nvPr>
        </p:nvSpPr>
        <p:spPr>
          <a:xfrm>
            <a:off x="342900" y="457200"/>
            <a:ext cx="8491800" cy="85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OVERVIEW </a:t>
            </a:r>
            <a:endParaRPr/>
          </a:p>
        </p:txBody>
      </p:sp>
      <p:sp>
        <p:nvSpPr>
          <p:cNvPr id="408" name="Google Shape;408;p51"/>
          <p:cNvSpPr txBox="1"/>
          <p:nvPr/>
        </p:nvSpPr>
        <p:spPr>
          <a:xfrm>
            <a:off x="228450" y="1376400"/>
            <a:ext cx="8687100" cy="3543600"/>
          </a:xfrm>
          <a:prstGeom prst="rect">
            <a:avLst/>
          </a:prstGeom>
          <a:noFill/>
          <a:ln>
            <a:noFill/>
          </a:ln>
        </p:spPr>
        <p:txBody>
          <a:bodyPr spcFirstLastPara="1" wrap="square" lIns="91425" tIns="91425" rIns="91425" bIns="91425" anchor="t" anchorCtr="0">
            <a:noAutofit/>
          </a:bodyPr>
          <a:lstStyle/>
          <a:p>
            <a:pPr marL="457200" lvl="0" indent="-323850" algn="l" rtl="0">
              <a:lnSpc>
                <a:spcPct val="115000"/>
              </a:lnSpc>
              <a:spcBef>
                <a:spcPts val="0"/>
              </a:spcBef>
              <a:spcAft>
                <a:spcPts val="0"/>
              </a:spcAft>
              <a:buClr>
                <a:schemeClr val="dk1"/>
              </a:buClr>
              <a:buSzPts val="1500"/>
              <a:buFont typeface="Archivo"/>
              <a:buChar char="●"/>
            </a:pPr>
            <a:r>
              <a:rPr lang="en" sz="1500">
                <a:solidFill>
                  <a:schemeClr val="dk1"/>
                </a:solidFill>
                <a:latin typeface="Archivo"/>
                <a:ea typeface="Archivo"/>
                <a:cs typeface="Archivo"/>
                <a:sym typeface="Archivo"/>
              </a:rPr>
              <a:t>Optics Objectives:</a:t>
            </a:r>
            <a:endParaRPr sz="1500">
              <a:solidFill>
                <a:schemeClr val="dk1"/>
              </a:solidFill>
              <a:latin typeface="Archivo"/>
              <a:ea typeface="Archivo"/>
              <a:cs typeface="Archivo"/>
              <a:sym typeface="Archivo"/>
            </a:endParaRPr>
          </a:p>
          <a:p>
            <a:pPr marL="914400" lvl="1" indent="-323850" algn="l" rtl="0">
              <a:lnSpc>
                <a:spcPct val="115000"/>
              </a:lnSpc>
              <a:spcBef>
                <a:spcPts val="0"/>
              </a:spcBef>
              <a:spcAft>
                <a:spcPts val="0"/>
              </a:spcAft>
              <a:buClr>
                <a:schemeClr val="dk1"/>
              </a:buClr>
              <a:buSzPts val="1500"/>
              <a:buFont typeface="Archivo"/>
              <a:buChar char="○"/>
            </a:pPr>
            <a:r>
              <a:rPr lang="en" sz="1500">
                <a:solidFill>
                  <a:schemeClr val="dk1"/>
                </a:solidFill>
                <a:latin typeface="Archivo"/>
                <a:ea typeface="Archivo"/>
                <a:cs typeface="Archivo"/>
                <a:sym typeface="Archivo"/>
              </a:rPr>
              <a:t>Basic:</a:t>
            </a:r>
            <a:endParaRPr sz="1500">
              <a:solidFill>
                <a:schemeClr val="dk1"/>
              </a:solidFill>
              <a:latin typeface="Archivo"/>
              <a:ea typeface="Archivo"/>
              <a:cs typeface="Archivo"/>
              <a:sym typeface="Archivo"/>
            </a:endParaRPr>
          </a:p>
          <a:p>
            <a:pPr marL="1371600" lvl="2" indent="-323850" algn="l" rtl="0">
              <a:lnSpc>
                <a:spcPct val="115000"/>
              </a:lnSpc>
              <a:spcBef>
                <a:spcPts val="0"/>
              </a:spcBef>
              <a:spcAft>
                <a:spcPts val="0"/>
              </a:spcAft>
              <a:buClr>
                <a:schemeClr val="dk1"/>
              </a:buClr>
              <a:buSzPts val="1500"/>
              <a:buFont typeface="Archivo"/>
              <a:buChar char="■"/>
            </a:pPr>
            <a:r>
              <a:rPr lang="en" sz="1500">
                <a:solidFill>
                  <a:schemeClr val="dk1"/>
                </a:solidFill>
                <a:latin typeface="Archivo"/>
                <a:ea typeface="Archivo"/>
                <a:cs typeface="Archivo"/>
                <a:sym typeface="Archivo"/>
              </a:rPr>
              <a:t>Select a CMOS sensor optimal for the operating distance and ambient conditions.</a:t>
            </a:r>
            <a:endParaRPr sz="1500">
              <a:solidFill>
                <a:schemeClr val="dk1"/>
              </a:solidFill>
              <a:latin typeface="Archivo"/>
              <a:ea typeface="Archivo"/>
              <a:cs typeface="Archivo"/>
              <a:sym typeface="Archivo"/>
            </a:endParaRPr>
          </a:p>
          <a:p>
            <a:pPr marL="1371600" lvl="2" indent="-323850" algn="l" rtl="0">
              <a:lnSpc>
                <a:spcPct val="115000"/>
              </a:lnSpc>
              <a:spcBef>
                <a:spcPts val="0"/>
              </a:spcBef>
              <a:spcAft>
                <a:spcPts val="0"/>
              </a:spcAft>
              <a:buClr>
                <a:schemeClr val="dk1"/>
              </a:buClr>
              <a:buSzPts val="1500"/>
              <a:buFont typeface="Archivo"/>
              <a:buChar char="■"/>
            </a:pPr>
            <a:r>
              <a:rPr lang="en" sz="1500">
                <a:solidFill>
                  <a:schemeClr val="dk1"/>
                </a:solidFill>
                <a:latin typeface="Archivo"/>
                <a:ea typeface="Archivo"/>
                <a:cs typeface="Archivo"/>
                <a:sym typeface="Archivo"/>
              </a:rPr>
              <a:t>Design and implement a lens system for fixed magnification.</a:t>
            </a:r>
            <a:endParaRPr sz="1500">
              <a:solidFill>
                <a:schemeClr val="dk1"/>
              </a:solidFill>
              <a:latin typeface="Archivo"/>
              <a:ea typeface="Archivo"/>
              <a:cs typeface="Archivo"/>
              <a:sym typeface="Archivo"/>
            </a:endParaRPr>
          </a:p>
          <a:p>
            <a:pPr marL="1371600" lvl="2" indent="-323850" algn="l" rtl="0">
              <a:lnSpc>
                <a:spcPct val="115000"/>
              </a:lnSpc>
              <a:spcBef>
                <a:spcPts val="0"/>
              </a:spcBef>
              <a:spcAft>
                <a:spcPts val="0"/>
              </a:spcAft>
              <a:buClr>
                <a:schemeClr val="dk1"/>
              </a:buClr>
              <a:buSzPts val="1500"/>
              <a:buFont typeface="Archivo"/>
              <a:buChar char="■"/>
            </a:pPr>
            <a:r>
              <a:rPr lang="en" sz="1500">
                <a:solidFill>
                  <a:schemeClr val="dk1"/>
                </a:solidFill>
                <a:latin typeface="Archivo"/>
                <a:ea typeface="Archivo"/>
                <a:cs typeface="Archivo"/>
                <a:sym typeface="Archivo"/>
              </a:rPr>
              <a:t>Integrate a gimbal into the optical system to provide maneuverability.</a:t>
            </a:r>
            <a:endParaRPr sz="1500">
              <a:solidFill>
                <a:schemeClr val="dk1"/>
              </a:solidFill>
              <a:latin typeface="Archivo"/>
              <a:ea typeface="Archivo"/>
              <a:cs typeface="Archivo"/>
              <a:sym typeface="Archivo"/>
            </a:endParaRPr>
          </a:p>
          <a:p>
            <a:pPr marL="914400" lvl="1" indent="-323850" algn="l" rtl="0">
              <a:lnSpc>
                <a:spcPct val="115000"/>
              </a:lnSpc>
              <a:spcBef>
                <a:spcPts val="0"/>
              </a:spcBef>
              <a:spcAft>
                <a:spcPts val="0"/>
              </a:spcAft>
              <a:buClr>
                <a:schemeClr val="dk1"/>
              </a:buClr>
              <a:buSzPts val="1500"/>
              <a:buFont typeface="Archivo"/>
              <a:buChar char="○"/>
            </a:pPr>
            <a:r>
              <a:rPr lang="en" sz="1500">
                <a:solidFill>
                  <a:schemeClr val="dk1"/>
                </a:solidFill>
                <a:latin typeface="Archivo"/>
                <a:ea typeface="Archivo"/>
                <a:cs typeface="Archivo"/>
                <a:sym typeface="Archivo"/>
              </a:rPr>
              <a:t>Advanced:</a:t>
            </a:r>
            <a:endParaRPr sz="1500">
              <a:solidFill>
                <a:schemeClr val="dk1"/>
              </a:solidFill>
              <a:latin typeface="Archivo"/>
              <a:ea typeface="Archivo"/>
              <a:cs typeface="Archivo"/>
              <a:sym typeface="Archivo"/>
            </a:endParaRPr>
          </a:p>
          <a:p>
            <a:pPr marL="1371600" lvl="2" indent="-323850" algn="l" rtl="0">
              <a:lnSpc>
                <a:spcPct val="115000"/>
              </a:lnSpc>
              <a:spcBef>
                <a:spcPts val="0"/>
              </a:spcBef>
              <a:spcAft>
                <a:spcPts val="0"/>
              </a:spcAft>
              <a:buClr>
                <a:schemeClr val="dk1"/>
              </a:buClr>
              <a:buSzPts val="1500"/>
              <a:buFont typeface="Archivo"/>
              <a:buChar char="■"/>
            </a:pPr>
            <a:r>
              <a:rPr lang="en" sz="1500">
                <a:solidFill>
                  <a:schemeClr val="dk1"/>
                </a:solidFill>
                <a:latin typeface="Archivo"/>
                <a:ea typeface="Archivo"/>
                <a:cs typeface="Archivo"/>
                <a:sym typeface="Archivo"/>
              </a:rPr>
              <a:t>Test different lens systems for better overall performance of the optical system.</a:t>
            </a:r>
            <a:endParaRPr sz="1500">
              <a:solidFill>
                <a:schemeClr val="dk1"/>
              </a:solidFill>
              <a:latin typeface="Archivo"/>
              <a:ea typeface="Archivo"/>
              <a:cs typeface="Archivo"/>
              <a:sym typeface="Archivo"/>
            </a:endParaRPr>
          </a:p>
          <a:p>
            <a:pPr marL="914400" lvl="1" indent="-323850" algn="l" rtl="0">
              <a:lnSpc>
                <a:spcPct val="115000"/>
              </a:lnSpc>
              <a:spcBef>
                <a:spcPts val="0"/>
              </a:spcBef>
              <a:spcAft>
                <a:spcPts val="0"/>
              </a:spcAft>
              <a:buClr>
                <a:schemeClr val="dk1"/>
              </a:buClr>
              <a:buSzPts val="1500"/>
              <a:buFont typeface="Archivo"/>
              <a:buChar char="○"/>
            </a:pPr>
            <a:r>
              <a:rPr lang="en" sz="1500">
                <a:solidFill>
                  <a:schemeClr val="dk1"/>
                </a:solidFill>
                <a:latin typeface="Archivo"/>
                <a:ea typeface="Archivo"/>
                <a:cs typeface="Archivo"/>
                <a:sym typeface="Archivo"/>
              </a:rPr>
              <a:t>Stretch:</a:t>
            </a:r>
            <a:endParaRPr sz="1500">
              <a:solidFill>
                <a:schemeClr val="dk1"/>
              </a:solidFill>
              <a:latin typeface="Archivo"/>
              <a:ea typeface="Archivo"/>
              <a:cs typeface="Archivo"/>
              <a:sym typeface="Archivo"/>
            </a:endParaRPr>
          </a:p>
          <a:p>
            <a:pPr marL="1371600" lvl="2" indent="-323850" algn="l" rtl="0">
              <a:lnSpc>
                <a:spcPct val="115000"/>
              </a:lnSpc>
              <a:spcBef>
                <a:spcPts val="0"/>
              </a:spcBef>
              <a:spcAft>
                <a:spcPts val="0"/>
              </a:spcAft>
              <a:buClr>
                <a:schemeClr val="dk1"/>
              </a:buClr>
              <a:buSzPts val="1500"/>
              <a:buFont typeface="Archivo"/>
              <a:buChar char="■"/>
            </a:pPr>
            <a:r>
              <a:rPr lang="en" sz="1500">
                <a:solidFill>
                  <a:schemeClr val="dk1"/>
                </a:solidFill>
                <a:latin typeface="Archivo"/>
                <a:ea typeface="Archivo"/>
                <a:cs typeface="Archivo"/>
                <a:sym typeface="Archivo"/>
              </a:rPr>
              <a:t>Integrate an additional infrared camera capable of operating with low light for target identification.</a:t>
            </a:r>
            <a:endParaRPr sz="1500">
              <a:solidFill>
                <a:schemeClr val="dk1"/>
              </a:solidFill>
              <a:latin typeface="Archivo"/>
              <a:ea typeface="Archivo"/>
              <a:cs typeface="Archivo"/>
              <a:sym typeface="Archivo"/>
            </a:endParaRPr>
          </a:p>
          <a:p>
            <a:pPr marL="1371600" lvl="2" indent="-323850" algn="l" rtl="0">
              <a:lnSpc>
                <a:spcPct val="115000"/>
              </a:lnSpc>
              <a:spcBef>
                <a:spcPts val="0"/>
              </a:spcBef>
              <a:spcAft>
                <a:spcPts val="0"/>
              </a:spcAft>
              <a:buClr>
                <a:schemeClr val="dk1"/>
              </a:buClr>
              <a:buSzPts val="1500"/>
              <a:buFont typeface="Archivo"/>
              <a:buChar char="■"/>
            </a:pPr>
            <a:r>
              <a:rPr lang="en" sz="1500">
                <a:solidFill>
                  <a:schemeClr val="dk1"/>
                </a:solidFill>
                <a:latin typeface="Archivo"/>
                <a:ea typeface="Archivo"/>
                <a:cs typeface="Archivo"/>
                <a:sym typeface="Archivo"/>
              </a:rPr>
              <a:t>Integrate adaptive optics technologies to be able to see targets clearly at the horizon.</a:t>
            </a:r>
            <a:endParaRPr sz="1500">
              <a:solidFill>
                <a:schemeClr val="dk1"/>
              </a:solidFill>
              <a:latin typeface="Archivo"/>
              <a:ea typeface="Archivo"/>
              <a:cs typeface="Archivo"/>
              <a:sym typeface="Archivo"/>
            </a:endParaRPr>
          </a:p>
        </p:txBody>
      </p:sp>
      <p:pic>
        <p:nvPicPr>
          <p:cNvPr id="9" name="Audio 8">
            <a:hlinkClick r:id="" action="ppaction://media"/>
            <a:extLst>
              <a:ext uri="{FF2B5EF4-FFF2-40B4-BE49-F238E27FC236}">
                <a16:creationId xmlns:a16="http://schemas.microsoft.com/office/drawing/2014/main" id="{8A40675D-C4AB-9A61-CAB8-B97B01A27292}"/>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32444"/>
    </mc:Choice>
    <mc:Fallback>
      <p:transition spd="slow" advTm="324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52"/>
          <p:cNvSpPr txBox="1">
            <a:spLocks noGrp="1"/>
          </p:cNvSpPr>
          <p:nvPr>
            <p:ph type="title"/>
          </p:nvPr>
        </p:nvSpPr>
        <p:spPr>
          <a:xfrm>
            <a:off x="342900" y="457200"/>
            <a:ext cx="8491800" cy="85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OPTICAL SYSTEM SCHEMATIC</a:t>
            </a:r>
            <a:endParaRPr/>
          </a:p>
        </p:txBody>
      </p:sp>
      <p:pic>
        <p:nvPicPr>
          <p:cNvPr id="414" name="Google Shape;414;p52"/>
          <p:cNvPicPr preferRelativeResize="0"/>
          <p:nvPr/>
        </p:nvPicPr>
        <p:blipFill>
          <a:blip r:embed="rId5">
            <a:alphaModFix/>
          </a:blip>
          <a:stretch>
            <a:fillRect/>
          </a:stretch>
        </p:blipFill>
        <p:spPr>
          <a:xfrm>
            <a:off x="0" y="1724350"/>
            <a:ext cx="9143999" cy="2474752"/>
          </a:xfrm>
          <a:prstGeom prst="rect">
            <a:avLst/>
          </a:prstGeom>
          <a:noFill/>
          <a:ln>
            <a:noFill/>
          </a:ln>
        </p:spPr>
      </p:pic>
      <p:pic>
        <p:nvPicPr>
          <p:cNvPr id="9" name="Audio 8">
            <a:hlinkClick r:id="" action="ppaction://media"/>
            <a:extLst>
              <a:ext uri="{FF2B5EF4-FFF2-40B4-BE49-F238E27FC236}">
                <a16:creationId xmlns:a16="http://schemas.microsoft.com/office/drawing/2014/main" id="{ED3C016C-2490-4A6B-0DEF-3B7AB3010D68}"/>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13567"/>
    </mc:Choice>
    <mc:Fallback>
      <p:transition spd="slow" advTm="135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53"/>
          <p:cNvSpPr/>
          <p:nvPr/>
        </p:nvSpPr>
        <p:spPr>
          <a:xfrm>
            <a:off x="228350" y="1508150"/>
            <a:ext cx="2082900" cy="1136100"/>
          </a:xfrm>
          <a:prstGeom prst="roundRect">
            <a:avLst>
              <a:gd name="adj" fmla="val 29718"/>
            </a:avLst>
          </a:prstGeom>
          <a:solidFill>
            <a:schemeClr val="lt1">
              <a:alpha val="7025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20" name="Google Shape;420;p53"/>
          <p:cNvSpPr txBox="1">
            <a:spLocks noGrp="1"/>
          </p:cNvSpPr>
          <p:nvPr>
            <p:ph type="title"/>
          </p:nvPr>
        </p:nvSpPr>
        <p:spPr>
          <a:xfrm>
            <a:off x="326100" y="327800"/>
            <a:ext cx="8491800" cy="85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COMPONENT OVERVIEW </a:t>
            </a:r>
            <a:endParaRPr/>
          </a:p>
        </p:txBody>
      </p:sp>
      <p:graphicFrame>
        <p:nvGraphicFramePr>
          <p:cNvPr id="421" name="Google Shape;421;p53"/>
          <p:cNvGraphicFramePr/>
          <p:nvPr/>
        </p:nvGraphicFramePr>
        <p:xfrm>
          <a:off x="268400" y="1178288"/>
          <a:ext cx="8413100" cy="3945240"/>
        </p:xfrm>
        <a:graphic>
          <a:graphicData uri="http://schemas.openxmlformats.org/drawingml/2006/table">
            <a:tbl>
              <a:tblPr>
                <a:noFill/>
                <a:tableStyleId>{BAB3392D-1AE1-44A1-99D5-39CDABE242DC}</a:tableStyleId>
              </a:tblPr>
              <a:tblGrid>
                <a:gridCol w="1833400">
                  <a:extLst>
                    <a:ext uri="{9D8B030D-6E8A-4147-A177-3AD203B41FA5}">
                      <a16:colId xmlns:a16="http://schemas.microsoft.com/office/drawing/2014/main" val="20000"/>
                    </a:ext>
                  </a:extLst>
                </a:gridCol>
                <a:gridCol w="2292625">
                  <a:extLst>
                    <a:ext uri="{9D8B030D-6E8A-4147-A177-3AD203B41FA5}">
                      <a16:colId xmlns:a16="http://schemas.microsoft.com/office/drawing/2014/main" val="20001"/>
                    </a:ext>
                  </a:extLst>
                </a:gridCol>
                <a:gridCol w="2183800">
                  <a:extLst>
                    <a:ext uri="{9D8B030D-6E8A-4147-A177-3AD203B41FA5}">
                      <a16:colId xmlns:a16="http://schemas.microsoft.com/office/drawing/2014/main" val="20002"/>
                    </a:ext>
                  </a:extLst>
                </a:gridCol>
                <a:gridCol w="2103275">
                  <a:extLst>
                    <a:ext uri="{9D8B030D-6E8A-4147-A177-3AD203B41FA5}">
                      <a16:colId xmlns:a16="http://schemas.microsoft.com/office/drawing/2014/main" val="20003"/>
                    </a:ext>
                  </a:extLst>
                </a:gridCol>
              </a:tblGrid>
              <a:tr h="409650">
                <a:tc>
                  <a:txBody>
                    <a:bodyPr/>
                    <a:lstStyle/>
                    <a:p>
                      <a:pPr marL="0" lvl="0" indent="0" algn="l" rtl="0">
                        <a:spcBef>
                          <a:spcPts val="0"/>
                        </a:spcBef>
                        <a:spcAft>
                          <a:spcPts val="0"/>
                        </a:spcAft>
                        <a:buNone/>
                      </a:pPr>
                      <a:r>
                        <a:rPr lang="en" b="1">
                          <a:solidFill>
                            <a:srgbClr val="000000"/>
                          </a:solidFill>
                          <a:latin typeface="Archivo"/>
                          <a:ea typeface="Archivo"/>
                          <a:cs typeface="Archivo"/>
                          <a:sym typeface="Archivo"/>
                        </a:rPr>
                        <a:t>Component</a:t>
                      </a:r>
                      <a:endParaRPr b="1">
                        <a:solidFill>
                          <a:srgbClr val="000000"/>
                        </a:solidFill>
                        <a:latin typeface="Archivo"/>
                        <a:ea typeface="Archivo"/>
                        <a:cs typeface="Archivo"/>
                        <a:sym typeface="Archivo"/>
                      </a:endParaRPr>
                    </a:p>
                  </a:txBody>
                  <a:tcPr marL="91425" marR="91425" marT="91425" marB="91425">
                    <a:solidFill>
                      <a:srgbClr val="9E9E9E"/>
                    </a:solidFill>
                  </a:tcPr>
                </a:tc>
                <a:tc>
                  <a:txBody>
                    <a:bodyPr/>
                    <a:lstStyle/>
                    <a:p>
                      <a:pPr marL="0" lvl="0" indent="0" algn="l" rtl="0">
                        <a:spcBef>
                          <a:spcPts val="0"/>
                        </a:spcBef>
                        <a:spcAft>
                          <a:spcPts val="0"/>
                        </a:spcAft>
                        <a:buNone/>
                      </a:pPr>
                      <a:r>
                        <a:rPr lang="en" b="1">
                          <a:solidFill>
                            <a:srgbClr val="000000"/>
                          </a:solidFill>
                          <a:latin typeface="Archivo"/>
                          <a:ea typeface="Archivo"/>
                          <a:cs typeface="Archivo"/>
                          <a:sym typeface="Archivo"/>
                        </a:rPr>
                        <a:t>Parameter</a:t>
                      </a:r>
                      <a:endParaRPr b="1">
                        <a:solidFill>
                          <a:srgbClr val="000000"/>
                        </a:solidFill>
                        <a:latin typeface="Archivo"/>
                        <a:ea typeface="Archivo"/>
                        <a:cs typeface="Archivo"/>
                        <a:sym typeface="Archivo"/>
                      </a:endParaRPr>
                    </a:p>
                  </a:txBody>
                  <a:tcPr marL="91425" marR="91425" marT="91425" marB="91425">
                    <a:solidFill>
                      <a:srgbClr val="9E9E9E"/>
                    </a:solidFill>
                  </a:tcPr>
                </a:tc>
                <a:tc>
                  <a:txBody>
                    <a:bodyPr/>
                    <a:lstStyle/>
                    <a:p>
                      <a:pPr marL="0" lvl="0" indent="0" algn="l" rtl="0">
                        <a:spcBef>
                          <a:spcPts val="0"/>
                        </a:spcBef>
                        <a:spcAft>
                          <a:spcPts val="0"/>
                        </a:spcAft>
                        <a:buNone/>
                      </a:pPr>
                      <a:r>
                        <a:rPr lang="en" b="1">
                          <a:solidFill>
                            <a:srgbClr val="000000"/>
                          </a:solidFill>
                          <a:latin typeface="Archivo"/>
                          <a:ea typeface="Archivo"/>
                          <a:cs typeface="Archivo"/>
                          <a:sym typeface="Archivo"/>
                        </a:rPr>
                        <a:t>Specification</a:t>
                      </a:r>
                      <a:endParaRPr b="1">
                        <a:solidFill>
                          <a:srgbClr val="000000"/>
                        </a:solidFill>
                        <a:latin typeface="Archivo"/>
                        <a:ea typeface="Archivo"/>
                        <a:cs typeface="Archivo"/>
                        <a:sym typeface="Archivo"/>
                      </a:endParaRPr>
                    </a:p>
                  </a:txBody>
                  <a:tcPr marL="91425" marR="91425" marT="91425" marB="91425">
                    <a:solidFill>
                      <a:srgbClr val="9E9E9E"/>
                    </a:solidFill>
                  </a:tcPr>
                </a:tc>
                <a:tc>
                  <a:txBody>
                    <a:bodyPr/>
                    <a:lstStyle/>
                    <a:p>
                      <a:pPr marL="0" lvl="0" indent="0" algn="l" rtl="0">
                        <a:spcBef>
                          <a:spcPts val="0"/>
                        </a:spcBef>
                        <a:spcAft>
                          <a:spcPts val="0"/>
                        </a:spcAft>
                        <a:buNone/>
                      </a:pPr>
                      <a:r>
                        <a:rPr lang="en" b="1">
                          <a:solidFill>
                            <a:srgbClr val="000000"/>
                          </a:solidFill>
                          <a:latin typeface="Archivo"/>
                          <a:ea typeface="Archivo"/>
                          <a:cs typeface="Archivo"/>
                          <a:sym typeface="Archivo"/>
                        </a:rPr>
                        <a:t>Unit</a:t>
                      </a:r>
                      <a:endParaRPr b="1">
                        <a:solidFill>
                          <a:srgbClr val="000000"/>
                        </a:solidFill>
                        <a:latin typeface="Archivo"/>
                        <a:ea typeface="Archivo"/>
                        <a:cs typeface="Archivo"/>
                        <a:sym typeface="Archivo"/>
                      </a:endParaRPr>
                    </a:p>
                  </a:txBody>
                  <a:tcPr marL="91425" marR="91425" marT="91425" marB="91425">
                    <a:solidFill>
                      <a:srgbClr val="9E9E9E"/>
                    </a:solidFill>
                  </a:tcPr>
                </a:tc>
                <a:extLst>
                  <a:ext uri="{0D108BD9-81ED-4DB2-BD59-A6C34878D82A}">
                    <a16:rowId xmlns:a16="http://schemas.microsoft.com/office/drawing/2014/main" val="10000"/>
                  </a:ext>
                </a:extLst>
              </a:tr>
              <a:tr h="1218350">
                <a:tc>
                  <a:txBody>
                    <a:bodyPr/>
                    <a:lstStyle/>
                    <a:p>
                      <a:pPr marL="0" lvl="0" indent="0" algn="l" rtl="0">
                        <a:spcBef>
                          <a:spcPts val="0"/>
                        </a:spcBef>
                        <a:spcAft>
                          <a:spcPts val="0"/>
                        </a:spcAft>
                        <a:buNone/>
                      </a:pPr>
                      <a:r>
                        <a:rPr lang="en" b="1">
                          <a:solidFill>
                            <a:schemeClr val="dk1"/>
                          </a:solidFill>
                          <a:latin typeface="Archivo"/>
                          <a:ea typeface="Archivo"/>
                          <a:cs typeface="Archivo"/>
                          <a:sym typeface="Archivo"/>
                        </a:rPr>
                        <a:t>Allied Vision Alvium 1800 U-050c, 1/3.6" 0.5MP C-Mount, CMOS Sensor</a:t>
                      </a:r>
                      <a:endParaRPr b="1">
                        <a:solidFill>
                          <a:schemeClr val="dk1"/>
                        </a:solidFill>
                        <a:latin typeface="Archivo"/>
                        <a:ea typeface="Archivo"/>
                        <a:cs typeface="Archivo"/>
                        <a:sym typeface="Archivo"/>
                      </a:endParaRPr>
                    </a:p>
                  </a:txBody>
                  <a:tcPr marL="91425" marR="91425" marT="91425" marB="91425"/>
                </a:tc>
                <a:tc>
                  <a:txBody>
                    <a:bodyPr/>
                    <a:lstStyle/>
                    <a:p>
                      <a:pPr marL="457200" lvl="0" indent="-317500" algn="l" rtl="0">
                        <a:spcBef>
                          <a:spcPts val="0"/>
                        </a:spcBef>
                        <a:spcAft>
                          <a:spcPts val="0"/>
                        </a:spcAft>
                        <a:buClr>
                          <a:schemeClr val="dk1"/>
                        </a:buClr>
                        <a:buSzPts val="1400"/>
                        <a:buFont typeface="Archivo"/>
                        <a:buAutoNum type="alphaLcParenR"/>
                      </a:pPr>
                      <a:r>
                        <a:rPr lang="en">
                          <a:solidFill>
                            <a:schemeClr val="dk1"/>
                          </a:solidFill>
                          <a:latin typeface="Archivo"/>
                          <a:ea typeface="Archivo"/>
                          <a:cs typeface="Archivo"/>
                          <a:sym typeface="Archivo"/>
                        </a:rPr>
                        <a:t>Sensor Size</a:t>
                      </a:r>
                      <a:endParaRPr>
                        <a:solidFill>
                          <a:schemeClr val="dk1"/>
                        </a:solidFill>
                        <a:latin typeface="Archivo"/>
                        <a:ea typeface="Archivo"/>
                        <a:cs typeface="Archivo"/>
                        <a:sym typeface="Archivo"/>
                      </a:endParaRPr>
                    </a:p>
                    <a:p>
                      <a:pPr marL="457200" lvl="0" indent="-317500" algn="l" rtl="0">
                        <a:spcBef>
                          <a:spcPts val="0"/>
                        </a:spcBef>
                        <a:spcAft>
                          <a:spcPts val="0"/>
                        </a:spcAft>
                        <a:buClr>
                          <a:schemeClr val="dk1"/>
                        </a:buClr>
                        <a:buSzPts val="1400"/>
                        <a:buFont typeface="Archivo"/>
                        <a:buAutoNum type="alphaLcParenR"/>
                      </a:pPr>
                      <a:r>
                        <a:rPr lang="en">
                          <a:solidFill>
                            <a:schemeClr val="dk1"/>
                          </a:solidFill>
                          <a:latin typeface="Archivo"/>
                          <a:ea typeface="Archivo"/>
                          <a:cs typeface="Archivo"/>
                          <a:sym typeface="Archivo"/>
                        </a:rPr>
                        <a:t>Pixel Size</a:t>
                      </a:r>
                      <a:endParaRPr>
                        <a:solidFill>
                          <a:schemeClr val="dk1"/>
                        </a:solidFill>
                        <a:latin typeface="Archivo"/>
                        <a:ea typeface="Archivo"/>
                        <a:cs typeface="Archivo"/>
                        <a:sym typeface="Archivo"/>
                      </a:endParaRPr>
                    </a:p>
                    <a:p>
                      <a:pPr marL="457200" lvl="0" indent="-317500" algn="l" rtl="0">
                        <a:spcBef>
                          <a:spcPts val="0"/>
                        </a:spcBef>
                        <a:spcAft>
                          <a:spcPts val="0"/>
                        </a:spcAft>
                        <a:buClr>
                          <a:schemeClr val="dk1"/>
                        </a:buClr>
                        <a:buSzPts val="1400"/>
                        <a:buFont typeface="Archivo"/>
                        <a:buAutoNum type="alphaLcParenR"/>
                      </a:pPr>
                      <a:r>
                        <a:rPr lang="en">
                          <a:solidFill>
                            <a:schemeClr val="dk1"/>
                          </a:solidFill>
                          <a:latin typeface="Archivo"/>
                          <a:ea typeface="Archivo"/>
                          <a:cs typeface="Archivo"/>
                          <a:sym typeface="Archivo"/>
                        </a:rPr>
                        <a:t>Sensor Type</a:t>
                      </a:r>
                      <a:endParaRPr>
                        <a:solidFill>
                          <a:schemeClr val="dk1"/>
                        </a:solidFill>
                        <a:latin typeface="Archivo"/>
                        <a:ea typeface="Archivo"/>
                        <a:cs typeface="Archivo"/>
                        <a:sym typeface="Archivo"/>
                      </a:endParaRPr>
                    </a:p>
                    <a:p>
                      <a:pPr marL="457200" lvl="0" indent="-317500" algn="l" rtl="0">
                        <a:spcBef>
                          <a:spcPts val="0"/>
                        </a:spcBef>
                        <a:spcAft>
                          <a:spcPts val="0"/>
                        </a:spcAft>
                        <a:buClr>
                          <a:schemeClr val="dk1"/>
                        </a:buClr>
                        <a:buSzPts val="1400"/>
                        <a:buFont typeface="Archivo"/>
                        <a:buAutoNum type="alphaLcParenR"/>
                      </a:pPr>
                      <a:r>
                        <a:rPr lang="en">
                          <a:solidFill>
                            <a:schemeClr val="dk1"/>
                          </a:solidFill>
                          <a:latin typeface="Archivo"/>
                          <a:ea typeface="Archivo"/>
                          <a:cs typeface="Archivo"/>
                          <a:sym typeface="Archivo"/>
                        </a:rPr>
                        <a:t>Shutter Type</a:t>
                      </a:r>
                      <a:endParaRPr>
                        <a:solidFill>
                          <a:schemeClr val="dk1"/>
                        </a:solidFill>
                        <a:latin typeface="Archivo"/>
                        <a:ea typeface="Archivo"/>
                        <a:cs typeface="Archivo"/>
                        <a:sym typeface="Archivo"/>
                      </a:endParaRPr>
                    </a:p>
                    <a:p>
                      <a:pPr marL="457200" lvl="0" indent="-317500" algn="l" rtl="0">
                        <a:spcBef>
                          <a:spcPts val="0"/>
                        </a:spcBef>
                        <a:spcAft>
                          <a:spcPts val="0"/>
                        </a:spcAft>
                        <a:buClr>
                          <a:schemeClr val="dk1"/>
                        </a:buClr>
                        <a:buSzPts val="1400"/>
                        <a:buFont typeface="Archivo"/>
                        <a:buAutoNum type="alphaLcParenR"/>
                      </a:pPr>
                      <a:r>
                        <a:rPr lang="en">
                          <a:solidFill>
                            <a:schemeClr val="dk1"/>
                          </a:solidFill>
                          <a:latin typeface="Archivo"/>
                          <a:ea typeface="Archivo"/>
                          <a:cs typeface="Archivo"/>
                          <a:sym typeface="Archivo"/>
                        </a:rPr>
                        <a:t>Resolution </a:t>
                      </a:r>
                      <a:endParaRPr>
                        <a:solidFill>
                          <a:schemeClr val="dk1"/>
                        </a:solidFill>
                        <a:latin typeface="Archivo"/>
                        <a:ea typeface="Archivo"/>
                        <a:cs typeface="Archivo"/>
                        <a:sym typeface="Archivo"/>
                      </a:endParaRPr>
                    </a:p>
                  </a:txBody>
                  <a:tcPr marL="91425" marR="91425" marT="91425" marB="91425"/>
                </a:tc>
                <a:tc>
                  <a:txBody>
                    <a:bodyPr/>
                    <a:lstStyle/>
                    <a:p>
                      <a:pPr marL="457200" lvl="0" indent="-317500" algn="l" rtl="0">
                        <a:spcBef>
                          <a:spcPts val="0"/>
                        </a:spcBef>
                        <a:spcAft>
                          <a:spcPts val="0"/>
                        </a:spcAft>
                        <a:buClr>
                          <a:schemeClr val="dk1"/>
                        </a:buClr>
                        <a:buSzPts val="1400"/>
                        <a:buFont typeface="Archivo"/>
                        <a:buAutoNum type="alphaLcParenR"/>
                      </a:pPr>
                      <a:r>
                        <a:rPr lang="en">
                          <a:solidFill>
                            <a:schemeClr val="dk1"/>
                          </a:solidFill>
                          <a:latin typeface="Archivo"/>
                          <a:ea typeface="Archivo"/>
                          <a:cs typeface="Archivo"/>
                          <a:sym typeface="Archivo"/>
                        </a:rPr>
                        <a:t>33 x 29 x 29</a:t>
                      </a:r>
                      <a:endParaRPr>
                        <a:solidFill>
                          <a:schemeClr val="dk1"/>
                        </a:solidFill>
                        <a:latin typeface="Archivo"/>
                        <a:ea typeface="Archivo"/>
                        <a:cs typeface="Archivo"/>
                        <a:sym typeface="Archivo"/>
                      </a:endParaRPr>
                    </a:p>
                    <a:p>
                      <a:pPr marL="457200" lvl="0" indent="-317500" algn="l" rtl="0">
                        <a:spcBef>
                          <a:spcPts val="0"/>
                        </a:spcBef>
                        <a:spcAft>
                          <a:spcPts val="0"/>
                        </a:spcAft>
                        <a:buClr>
                          <a:schemeClr val="dk1"/>
                        </a:buClr>
                        <a:buSzPts val="1400"/>
                        <a:buFont typeface="Archivo"/>
                        <a:buAutoNum type="alphaLcParenR"/>
                      </a:pPr>
                      <a:r>
                        <a:rPr lang="en">
                          <a:solidFill>
                            <a:schemeClr val="dk1"/>
                          </a:solidFill>
                          <a:latin typeface="Archivo"/>
                          <a:ea typeface="Archivo"/>
                          <a:cs typeface="Archivo"/>
                          <a:sym typeface="Archivo"/>
                        </a:rPr>
                        <a:t>4.8</a:t>
                      </a:r>
                      <a:endParaRPr>
                        <a:solidFill>
                          <a:schemeClr val="dk1"/>
                        </a:solidFill>
                        <a:latin typeface="Archivo"/>
                        <a:ea typeface="Archivo"/>
                        <a:cs typeface="Archivo"/>
                        <a:sym typeface="Archivo"/>
                      </a:endParaRPr>
                    </a:p>
                    <a:p>
                      <a:pPr marL="457200" lvl="0" indent="-317500" algn="l" rtl="0">
                        <a:spcBef>
                          <a:spcPts val="0"/>
                        </a:spcBef>
                        <a:spcAft>
                          <a:spcPts val="0"/>
                        </a:spcAft>
                        <a:buClr>
                          <a:schemeClr val="dk1"/>
                        </a:buClr>
                        <a:buSzPts val="1400"/>
                        <a:buFont typeface="Archivo"/>
                        <a:buAutoNum type="alphaLcParenR"/>
                      </a:pPr>
                      <a:r>
                        <a:rPr lang="en">
                          <a:solidFill>
                            <a:schemeClr val="dk1"/>
                          </a:solidFill>
                          <a:latin typeface="Archivo"/>
                          <a:ea typeface="Archivo"/>
                          <a:cs typeface="Archivo"/>
                          <a:sym typeface="Archivo"/>
                        </a:rPr>
                        <a:t>CMOS</a:t>
                      </a:r>
                      <a:endParaRPr>
                        <a:solidFill>
                          <a:schemeClr val="dk1"/>
                        </a:solidFill>
                        <a:latin typeface="Archivo"/>
                        <a:ea typeface="Archivo"/>
                        <a:cs typeface="Archivo"/>
                        <a:sym typeface="Archivo"/>
                      </a:endParaRPr>
                    </a:p>
                    <a:p>
                      <a:pPr marL="457200" lvl="0" indent="-317500" algn="l" rtl="0">
                        <a:spcBef>
                          <a:spcPts val="0"/>
                        </a:spcBef>
                        <a:spcAft>
                          <a:spcPts val="0"/>
                        </a:spcAft>
                        <a:buClr>
                          <a:schemeClr val="dk1"/>
                        </a:buClr>
                        <a:buSzPts val="1400"/>
                        <a:buFont typeface="Archivo"/>
                        <a:buAutoNum type="alphaLcParenR"/>
                      </a:pPr>
                      <a:r>
                        <a:rPr lang="en">
                          <a:solidFill>
                            <a:schemeClr val="dk1"/>
                          </a:solidFill>
                          <a:latin typeface="Archivo"/>
                          <a:ea typeface="Archivo"/>
                          <a:cs typeface="Archivo"/>
                          <a:sym typeface="Archivo"/>
                        </a:rPr>
                        <a:t>Global</a:t>
                      </a:r>
                      <a:endParaRPr>
                        <a:solidFill>
                          <a:schemeClr val="dk1"/>
                        </a:solidFill>
                        <a:latin typeface="Archivo"/>
                        <a:ea typeface="Archivo"/>
                        <a:cs typeface="Archivo"/>
                        <a:sym typeface="Archivo"/>
                      </a:endParaRPr>
                    </a:p>
                    <a:p>
                      <a:pPr marL="457200" lvl="0" indent="-317500" algn="l" rtl="0">
                        <a:spcBef>
                          <a:spcPts val="0"/>
                        </a:spcBef>
                        <a:spcAft>
                          <a:spcPts val="0"/>
                        </a:spcAft>
                        <a:buClr>
                          <a:schemeClr val="dk1"/>
                        </a:buClr>
                        <a:buSzPts val="1400"/>
                        <a:buFont typeface="Archivo"/>
                        <a:buAutoNum type="alphaLcParenR"/>
                      </a:pPr>
                      <a:r>
                        <a:rPr lang="en">
                          <a:solidFill>
                            <a:schemeClr val="dk1"/>
                          </a:solidFill>
                          <a:latin typeface="Archivo"/>
                          <a:ea typeface="Archivo"/>
                          <a:cs typeface="Archivo"/>
                          <a:sym typeface="Archivo"/>
                        </a:rPr>
                        <a:t>0.50 </a:t>
                      </a:r>
                      <a:endParaRPr>
                        <a:solidFill>
                          <a:schemeClr val="dk1"/>
                        </a:solidFill>
                        <a:latin typeface="Archivo"/>
                        <a:ea typeface="Archivo"/>
                        <a:cs typeface="Archivo"/>
                        <a:sym typeface="Archivo"/>
                      </a:endParaRPr>
                    </a:p>
                  </a:txBody>
                  <a:tcPr marL="91425" marR="91425" marT="91425" marB="91425"/>
                </a:tc>
                <a:tc>
                  <a:txBody>
                    <a:bodyPr/>
                    <a:lstStyle/>
                    <a:p>
                      <a:pPr marL="457200" lvl="0" indent="-317500" algn="l" rtl="0">
                        <a:spcBef>
                          <a:spcPts val="0"/>
                        </a:spcBef>
                        <a:spcAft>
                          <a:spcPts val="0"/>
                        </a:spcAft>
                        <a:buClr>
                          <a:schemeClr val="dk1"/>
                        </a:buClr>
                        <a:buSzPts val="1400"/>
                        <a:buFont typeface="Archivo"/>
                        <a:buAutoNum type="alphaLcParenR"/>
                      </a:pPr>
                      <a:r>
                        <a:rPr lang="en">
                          <a:solidFill>
                            <a:schemeClr val="dk1"/>
                          </a:solidFill>
                          <a:latin typeface="Archivo"/>
                          <a:ea typeface="Archivo"/>
                          <a:cs typeface="Archivo"/>
                          <a:sym typeface="Archivo"/>
                        </a:rPr>
                        <a:t>mm</a:t>
                      </a:r>
                      <a:endParaRPr>
                        <a:solidFill>
                          <a:schemeClr val="dk1"/>
                        </a:solidFill>
                        <a:latin typeface="Archivo"/>
                        <a:ea typeface="Archivo"/>
                        <a:cs typeface="Archivo"/>
                        <a:sym typeface="Archivo"/>
                      </a:endParaRPr>
                    </a:p>
                    <a:p>
                      <a:pPr marL="457200" lvl="0" indent="-317500" algn="l" rtl="0">
                        <a:spcBef>
                          <a:spcPts val="0"/>
                        </a:spcBef>
                        <a:spcAft>
                          <a:spcPts val="0"/>
                        </a:spcAft>
                        <a:buClr>
                          <a:schemeClr val="dk1"/>
                        </a:buClr>
                        <a:buSzPts val="1400"/>
                        <a:buFont typeface="Archivo"/>
                        <a:buAutoNum type="alphaLcParenR"/>
                      </a:pPr>
                      <a:r>
                        <a:rPr lang="en">
                          <a:solidFill>
                            <a:schemeClr val="dk1"/>
                          </a:solidFill>
                          <a:latin typeface="Archivo"/>
                          <a:ea typeface="Archivo"/>
                          <a:cs typeface="Archivo"/>
                          <a:sym typeface="Archivo"/>
                        </a:rPr>
                        <a:t>um</a:t>
                      </a:r>
                      <a:endParaRPr>
                        <a:solidFill>
                          <a:schemeClr val="dk1"/>
                        </a:solidFill>
                        <a:latin typeface="Archivo"/>
                        <a:ea typeface="Archivo"/>
                        <a:cs typeface="Archivo"/>
                        <a:sym typeface="Archivo"/>
                      </a:endParaRPr>
                    </a:p>
                    <a:p>
                      <a:pPr marL="457200" lvl="0" indent="-317500" algn="l" rtl="0">
                        <a:spcBef>
                          <a:spcPts val="0"/>
                        </a:spcBef>
                        <a:spcAft>
                          <a:spcPts val="0"/>
                        </a:spcAft>
                        <a:buClr>
                          <a:schemeClr val="dk1"/>
                        </a:buClr>
                        <a:buSzPts val="1400"/>
                        <a:buFont typeface="Archivo"/>
                        <a:buAutoNum type="alphaLcParenR"/>
                      </a:pPr>
                      <a:r>
                        <a:rPr lang="en">
                          <a:solidFill>
                            <a:schemeClr val="dk1"/>
                          </a:solidFill>
                          <a:latin typeface="Archivo"/>
                          <a:ea typeface="Archivo"/>
                          <a:cs typeface="Archivo"/>
                          <a:sym typeface="Archivo"/>
                        </a:rPr>
                        <a:t>—</a:t>
                      </a:r>
                      <a:endParaRPr>
                        <a:solidFill>
                          <a:schemeClr val="dk1"/>
                        </a:solidFill>
                        <a:latin typeface="Archivo"/>
                        <a:ea typeface="Archivo"/>
                        <a:cs typeface="Archivo"/>
                        <a:sym typeface="Archivo"/>
                      </a:endParaRPr>
                    </a:p>
                    <a:p>
                      <a:pPr marL="457200" lvl="0" indent="-317500" algn="l" rtl="0">
                        <a:spcBef>
                          <a:spcPts val="0"/>
                        </a:spcBef>
                        <a:spcAft>
                          <a:spcPts val="0"/>
                        </a:spcAft>
                        <a:buClr>
                          <a:schemeClr val="dk1"/>
                        </a:buClr>
                        <a:buSzPts val="1400"/>
                        <a:buFont typeface="Archivo"/>
                        <a:buAutoNum type="alphaLcParenR"/>
                      </a:pPr>
                      <a:r>
                        <a:rPr lang="en">
                          <a:solidFill>
                            <a:schemeClr val="dk1"/>
                          </a:solidFill>
                          <a:latin typeface="Archivo"/>
                          <a:ea typeface="Archivo"/>
                          <a:cs typeface="Archivo"/>
                          <a:sym typeface="Archivo"/>
                        </a:rPr>
                        <a:t>—</a:t>
                      </a:r>
                      <a:endParaRPr>
                        <a:solidFill>
                          <a:schemeClr val="dk1"/>
                        </a:solidFill>
                        <a:latin typeface="Archivo"/>
                        <a:ea typeface="Archivo"/>
                        <a:cs typeface="Archivo"/>
                        <a:sym typeface="Archivo"/>
                      </a:endParaRPr>
                    </a:p>
                    <a:p>
                      <a:pPr marL="457200" lvl="0" indent="-317500" algn="l" rtl="0">
                        <a:spcBef>
                          <a:spcPts val="0"/>
                        </a:spcBef>
                        <a:spcAft>
                          <a:spcPts val="0"/>
                        </a:spcAft>
                        <a:buClr>
                          <a:schemeClr val="dk1"/>
                        </a:buClr>
                        <a:buSzPts val="1400"/>
                        <a:buFont typeface="Archivo"/>
                        <a:buAutoNum type="alphaLcParenR"/>
                      </a:pPr>
                      <a:r>
                        <a:rPr lang="en">
                          <a:solidFill>
                            <a:schemeClr val="dk1"/>
                          </a:solidFill>
                          <a:latin typeface="Archivo"/>
                          <a:ea typeface="Archivo"/>
                          <a:cs typeface="Archivo"/>
                          <a:sym typeface="Archivo"/>
                        </a:rPr>
                        <a:t>Megapixels</a:t>
                      </a:r>
                      <a:endParaRPr>
                        <a:solidFill>
                          <a:schemeClr val="dk1"/>
                        </a:solidFill>
                        <a:latin typeface="Archivo"/>
                        <a:ea typeface="Archivo"/>
                        <a:cs typeface="Archivo"/>
                        <a:sym typeface="Archivo"/>
                      </a:endParaRPr>
                    </a:p>
                  </a:txBody>
                  <a:tcPr marL="91425" marR="91425" marT="91425" marB="91425"/>
                </a:tc>
                <a:extLst>
                  <a:ext uri="{0D108BD9-81ED-4DB2-BD59-A6C34878D82A}">
                    <a16:rowId xmlns:a16="http://schemas.microsoft.com/office/drawing/2014/main" val="10001"/>
                  </a:ext>
                </a:extLst>
              </a:tr>
              <a:tr h="923975">
                <a:tc>
                  <a:txBody>
                    <a:bodyPr/>
                    <a:lstStyle/>
                    <a:p>
                      <a:pPr marL="0" lvl="0" indent="0" algn="l" rtl="0">
                        <a:spcBef>
                          <a:spcPts val="0"/>
                        </a:spcBef>
                        <a:spcAft>
                          <a:spcPts val="0"/>
                        </a:spcAft>
                        <a:buNone/>
                      </a:pPr>
                      <a:r>
                        <a:rPr lang="en" b="1">
                          <a:solidFill>
                            <a:schemeClr val="dk1"/>
                          </a:solidFill>
                          <a:latin typeface="Archivo"/>
                          <a:ea typeface="Archivo"/>
                          <a:cs typeface="Archivo"/>
                          <a:sym typeface="Archivo"/>
                        </a:rPr>
                        <a:t>Thorlabs AC254-300-A</a:t>
                      </a:r>
                      <a:endParaRPr b="1">
                        <a:solidFill>
                          <a:schemeClr val="dk1"/>
                        </a:solidFill>
                        <a:latin typeface="Archivo"/>
                        <a:ea typeface="Archivo"/>
                        <a:cs typeface="Archivo"/>
                        <a:sym typeface="Archivo"/>
                      </a:endParaRPr>
                    </a:p>
                    <a:p>
                      <a:pPr marL="0" lvl="0" indent="0" algn="l" rtl="0">
                        <a:spcBef>
                          <a:spcPts val="0"/>
                        </a:spcBef>
                        <a:spcAft>
                          <a:spcPts val="0"/>
                        </a:spcAft>
                        <a:buNone/>
                      </a:pPr>
                      <a:r>
                        <a:rPr lang="en" b="1">
                          <a:solidFill>
                            <a:schemeClr val="dk1"/>
                          </a:solidFill>
                          <a:latin typeface="Archivo"/>
                          <a:ea typeface="Archivo"/>
                          <a:cs typeface="Archivo"/>
                          <a:sym typeface="Archivo"/>
                        </a:rPr>
                        <a:t>Achromatic Doublet</a:t>
                      </a:r>
                      <a:endParaRPr b="1">
                        <a:solidFill>
                          <a:schemeClr val="dk1"/>
                        </a:solidFill>
                        <a:latin typeface="Archivo"/>
                        <a:ea typeface="Archivo"/>
                        <a:cs typeface="Archivo"/>
                        <a:sym typeface="Archivo"/>
                      </a:endParaRPr>
                    </a:p>
                  </a:txBody>
                  <a:tcPr marL="91425" marR="91425" marT="91425" marB="91425">
                    <a:lnB w="9525" cap="flat" cmpd="sng">
                      <a:solidFill>
                        <a:srgbClr val="9E9E9E"/>
                      </a:solidFill>
                      <a:prstDash val="solid"/>
                      <a:round/>
                      <a:headEnd type="none" w="sm" len="sm"/>
                      <a:tailEnd type="none" w="sm" len="sm"/>
                    </a:lnB>
                  </a:tcPr>
                </a:tc>
                <a:tc>
                  <a:txBody>
                    <a:bodyPr/>
                    <a:lstStyle/>
                    <a:p>
                      <a:pPr marL="457200" lvl="0" indent="-317500" algn="l" rtl="0">
                        <a:spcBef>
                          <a:spcPts val="0"/>
                        </a:spcBef>
                        <a:spcAft>
                          <a:spcPts val="0"/>
                        </a:spcAft>
                        <a:buClr>
                          <a:schemeClr val="dk1"/>
                        </a:buClr>
                        <a:buSzPts val="1400"/>
                        <a:buFont typeface="Archivo"/>
                        <a:buAutoNum type="alphaLcParenR"/>
                      </a:pPr>
                      <a:r>
                        <a:rPr lang="en">
                          <a:solidFill>
                            <a:schemeClr val="dk1"/>
                          </a:solidFill>
                          <a:latin typeface="Archivo"/>
                          <a:ea typeface="Archivo"/>
                          <a:cs typeface="Archivo"/>
                          <a:sym typeface="Archivo"/>
                        </a:rPr>
                        <a:t>EFL</a:t>
                      </a:r>
                      <a:endParaRPr>
                        <a:solidFill>
                          <a:schemeClr val="dk1"/>
                        </a:solidFill>
                        <a:latin typeface="Archivo"/>
                        <a:ea typeface="Archivo"/>
                        <a:cs typeface="Archivo"/>
                        <a:sym typeface="Archivo"/>
                      </a:endParaRPr>
                    </a:p>
                    <a:p>
                      <a:pPr marL="457200" lvl="0" indent="-317500" algn="l" rtl="0">
                        <a:spcBef>
                          <a:spcPts val="0"/>
                        </a:spcBef>
                        <a:spcAft>
                          <a:spcPts val="0"/>
                        </a:spcAft>
                        <a:buClr>
                          <a:schemeClr val="dk1"/>
                        </a:buClr>
                        <a:buSzPts val="1400"/>
                        <a:buFont typeface="Archivo"/>
                        <a:buAutoNum type="alphaLcParenR"/>
                      </a:pPr>
                      <a:r>
                        <a:rPr lang="en">
                          <a:solidFill>
                            <a:schemeClr val="dk1"/>
                          </a:solidFill>
                          <a:latin typeface="Archivo"/>
                          <a:ea typeface="Archivo"/>
                          <a:cs typeface="Archivo"/>
                          <a:sym typeface="Archivo"/>
                        </a:rPr>
                        <a:t>Diameter</a:t>
                      </a:r>
                      <a:endParaRPr>
                        <a:solidFill>
                          <a:schemeClr val="dk1"/>
                        </a:solidFill>
                        <a:latin typeface="Archivo"/>
                        <a:ea typeface="Archivo"/>
                        <a:cs typeface="Archivo"/>
                        <a:sym typeface="Archivo"/>
                      </a:endParaRPr>
                    </a:p>
                    <a:p>
                      <a:pPr marL="457200" lvl="0" indent="-317500" algn="l" rtl="0">
                        <a:spcBef>
                          <a:spcPts val="0"/>
                        </a:spcBef>
                        <a:spcAft>
                          <a:spcPts val="0"/>
                        </a:spcAft>
                        <a:buClr>
                          <a:schemeClr val="dk1"/>
                        </a:buClr>
                        <a:buSzPts val="1400"/>
                        <a:buFont typeface="Archivo"/>
                        <a:buAutoNum type="alphaLcParenR"/>
                      </a:pPr>
                      <a:r>
                        <a:rPr lang="en">
                          <a:solidFill>
                            <a:schemeClr val="dk1"/>
                          </a:solidFill>
                          <a:latin typeface="Archivo"/>
                          <a:ea typeface="Archivo"/>
                          <a:cs typeface="Archivo"/>
                          <a:sym typeface="Archivo"/>
                        </a:rPr>
                        <a:t>Coating</a:t>
                      </a:r>
                      <a:endParaRPr>
                        <a:solidFill>
                          <a:schemeClr val="dk1"/>
                        </a:solidFill>
                        <a:latin typeface="Archivo"/>
                        <a:ea typeface="Archivo"/>
                        <a:cs typeface="Archivo"/>
                        <a:sym typeface="Archivo"/>
                      </a:endParaRPr>
                    </a:p>
                    <a:p>
                      <a:pPr marL="457200" lvl="0" indent="-317500" algn="l" rtl="0">
                        <a:spcBef>
                          <a:spcPts val="0"/>
                        </a:spcBef>
                        <a:spcAft>
                          <a:spcPts val="0"/>
                        </a:spcAft>
                        <a:buClr>
                          <a:schemeClr val="dk1"/>
                        </a:buClr>
                        <a:buSzPts val="1400"/>
                        <a:buFont typeface="Archivo"/>
                        <a:buAutoNum type="alphaLcParenR"/>
                      </a:pPr>
                      <a:r>
                        <a:rPr lang="en">
                          <a:solidFill>
                            <a:schemeClr val="dk1"/>
                          </a:solidFill>
                          <a:latin typeface="Archivo"/>
                          <a:ea typeface="Archivo"/>
                          <a:cs typeface="Archivo"/>
                          <a:sym typeface="Archivo"/>
                        </a:rPr>
                        <a:t>Material</a:t>
                      </a:r>
                      <a:endParaRPr>
                        <a:solidFill>
                          <a:schemeClr val="dk1"/>
                        </a:solidFill>
                        <a:latin typeface="Archivo"/>
                        <a:ea typeface="Archivo"/>
                        <a:cs typeface="Archivo"/>
                        <a:sym typeface="Archivo"/>
                      </a:endParaRPr>
                    </a:p>
                  </a:txBody>
                  <a:tcPr marL="91425" marR="91425" marT="91425" marB="91425">
                    <a:lnB w="9525" cap="flat" cmpd="sng">
                      <a:solidFill>
                        <a:srgbClr val="9E9E9E"/>
                      </a:solidFill>
                      <a:prstDash val="solid"/>
                      <a:round/>
                      <a:headEnd type="none" w="sm" len="sm"/>
                      <a:tailEnd type="none" w="sm" len="sm"/>
                    </a:lnB>
                  </a:tcPr>
                </a:tc>
                <a:tc>
                  <a:txBody>
                    <a:bodyPr/>
                    <a:lstStyle/>
                    <a:p>
                      <a:pPr marL="457200" lvl="0" indent="-317500" algn="l" rtl="0">
                        <a:spcBef>
                          <a:spcPts val="0"/>
                        </a:spcBef>
                        <a:spcAft>
                          <a:spcPts val="0"/>
                        </a:spcAft>
                        <a:buClr>
                          <a:schemeClr val="dk1"/>
                        </a:buClr>
                        <a:buSzPts val="1400"/>
                        <a:buFont typeface="Archivo"/>
                        <a:buAutoNum type="alphaLcParenR"/>
                      </a:pPr>
                      <a:r>
                        <a:rPr lang="en">
                          <a:solidFill>
                            <a:schemeClr val="dk1"/>
                          </a:solidFill>
                          <a:latin typeface="Archivo"/>
                          <a:ea typeface="Archivo"/>
                          <a:cs typeface="Archivo"/>
                          <a:sym typeface="Archivo"/>
                        </a:rPr>
                        <a:t>300</a:t>
                      </a:r>
                      <a:endParaRPr>
                        <a:solidFill>
                          <a:schemeClr val="dk1"/>
                        </a:solidFill>
                        <a:latin typeface="Archivo"/>
                        <a:ea typeface="Archivo"/>
                        <a:cs typeface="Archivo"/>
                        <a:sym typeface="Archivo"/>
                      </a:endParaRPr>
                    </a:p>
                    <a:p>
                      <a:pPr marL="457200" lvl="0" indent="-317500" algn="l" rtl="0">
                        <a:spcBef>
                          <a:spcPts val="0"/>
                        </a:spcBef>
                        <a:spcAft>
                          <a:spcPts val="0"/>
                        </a:spcAft>
                        <a:buClr>
                          <a:schemeClr val="dk1"/>
                        </a:buClr>
                        <a:buSzPts val="1400"/>
                        <a:buFont typeface="Archivo"/>
                        <a:buAutoNum type="alphaLcParenR"/>
                      </a:pPr>
                      <a:r>
                        <a:rPr lang="en">
                          <a:solidFill>
                            <a:schemeClr val="dk1"/>
                          </a:solidFill>
                          <a:latin typeface="Archivo"/>
                          <a:ea typeface="Archivo"/>
                          <a:cs typeface="Archivo"/>
                          <a:sym typeface="Archivo"/>
                        </a:rPr>
                        <a:t>25.4</a:t>
                      </a:r>
                      <a:endParaRPr>
                        <a:solidFill>
                          <a:schemeClr val="dk1"/>
                        </a:solidFill>
                        <a:latin typeface="Archivo"/>
                        <a:ea typeface="Archivo"/>
                        <a:cs typeface="Archivo"/>
                        <a:sym typeface="Archivo"/>
                      </a:endParaRPr>
                    </a:p>
                    <a:p>
                      <a:pPr marL="457200" lvl="0" indent="-317500" algn="l" rtl="0">
                        <a:spcBef>
                          <a:spcPts val="0"/>
                        </a:spcBef>
                        <a:spcAft>
                          <a:spcPts val="0"/>
                        </a:spcAft>
                        <a:buClr>
                          <a:schemeClr val="dk1"/>
                        </a:buClr>
                        <a:buSzPts val="1400"/>
                        <a:buFont typeface="Archivo"/>
                        <a:buAutoNum type="alphaLcParenR"/>
                      </a:pPr>
                      <a:r>
                        <a:rPr lang="en">
                          <a:solidFill>
                            <a:schemeClr val="dk1"/>
                          </a:solidFill>
                          <a:latin typeface="Archivo"/>
                          <a:ea typeface="Archivo"/>
                          <a:cs typeface="Archivo"/>
                          <a:sym typeface="Archivo"/>
                        </a:rPr>
                        <a:t>None or AR</a:t>
                      </a:r>
                      <a:endParaRPr>
                        <a:solidFill>
                          <a:schemeClr val="dk1"/>
                        </a:solidFill>
                        <a:latin typeface="Archivo"/>
                        <a:ea typeface="Archivo"/>
                        <a:cs typeface="Archivo"/>
                        <a:sym typeface="Archivo"/>
                      </a:endParaRPr>
                    </a:p>
                    <a:p>
                      <a:pPr marL="457200" lvl="0" indent="-317500" algn="l" rtl="0">
                        <a:spcBef>
                          <a:spcPts val="0"/>
                        </a:spcBef>
                        <a:spcAft>
                          <a:spcPts val="0"/>
                        </a:spcAft>
                        <a:buClr>
                          <a:schemeClr val="dk1"/>
                        </a:buClr>
                        <a:buSzPts val="1400"/>
                        <a:buFont typeface="Archivo"/>
                        <a:buAutoNum type="alphaLcParenR"/>
                      </a:pPr>
                      <a:r>
                        <a:rPr lang="en">
                          <a:solidFill>
                            <a:schemeClr val="dk1"/>
                          </a:solidFill>
                          <a:latin typeface="Archivo"/>
                          <a:ea typeface="Archivo"/>
                          <a:cs typeface="Archivo"/>
                          <a:sym typeface="Archivo"/>
                        </a:rPr>
                        <a:t>N-BK7</a:t>
                      </a:r>
                      <a:endParaRPr>
                        <a:solidFill>
                          <a:schemeClr val="dk1"/>
                        </a:solidFill>
                        <a:latin typeface="Archivo"/>
                        <a:ea typeface="Archivo"/>
                        <a:cs typeface="Archivo"/>
                        <a:sym typeface="Archivo"/>
                      </a:endParaRPr>
                    </a:p>
                  </a:txBody>
                  <a:tcPr marL="91425" marR="91425" marT="91425" marB="91425">
                    <a:lnB w="9525" cap="flat" cmpd="sng">
                      <a:solidFill>
                        <a:srgbClr val="9E9E9E"/>
                      </a:solidFill>
                      <a:prstDash val="solid"/>
                      <a:round/>
                      <a:headEnd type="none" w="sm" len="sm"/>
                      <a:tailEnd type="none" w="sm" len="sm"/>
                    </a:lnB>
                  </a:tcPr>
                </a:tc>
                <a:tc>
                  <a:txBody>
                    <a:bodyPr/>
                    <a:lstStyle/>
                    <a:p>
                      <a:pPr marL="457200" lvl="0" indent="-317500" algn="l" rtl="0">
                        <a:spcBef>
                          <a:spcPts val="0"/>
                        </a:spcBef>
                        <a:spcAft>
                          <a:spcPts val="0"/>
                        </a:spcAft>
                        <a:buClr>
                          <a:schemeClr val="dk1"/>
                        </a:buClr>
                        <a:buSzPts val="1400"/>
                        <a:buFont typeface="Archivo"/>
                        <a:buAutoNum type="alphaLcParenR"/>
                      </a:pPr>
                      <a:r>
                        <a:rPr lang="en">
                          <a:solidFill>
                            <a:schemeClr val="dk1"/>
                          </a:solidFill>
                          <a:latin typeface="Archivo"/>
                          <a:ea typeface="Archivo"/>
                          <a:cs typeface="Archivo"/>
                          <a:sym typeface="Archivo"/>
                        </a:rPr>
                        <a:t>mm</a:t>
                      </a:r>
                      <a:endParaRPr>
                        <a:solidFill>
                          <a:schemeClr val="dk1"/>
                        </a:solidFill>
                        <a:latin typeface="Archivo"/>
                        <a:ea typeface="Archivo"/>
                        <a:cs typeface="Archivo"/>
                        <a:sym typeface="Archivo"/>
                      </a:endParaRPr>
                    </a:p>
                    <a:p>
                      <a:pPr marL="457200" lvl="0" indent="-317500" algn="l" rtl="0">
                        <a:spcBef>
                          <a:spcPts val="0"/>
                        </a:spcBef>
                        <a:spcAft>
                          <a:spcPts val="0"/>
                        </a:spcAft>
                        <a:buClr>
                          <a:schemeClr val="dk1"/>
                        </a:buClr>
                        <a:buSzPts val="1400"/>
                        <a:buFont typeface="Archivo"/>
                        <a:buAutoNum type="alphaLcParenR"/>
                      </a:pPr>
                      <a:r>
                        <a:rPr lang="en">
                          <a:solidFill>
                            <a:schemeClr val="dk1"/>
                          </a:solidFill>
                          <a:latin typeface="Archivo"/>
                          <a:ea typeface="Archivo"/>
                          <a:cs typeface="Archivo"/>
                          <a:sym typeface="Archivo"/>
                        </a:rPr>
                        <a:t>mm</a:t>
                      </a:r>
                      <a:endParaRPr>
                        <a:solidFill>
                          <a:schemeClr val="dk1"/>
                        </a:solidFill>
                        <a:latin typeface="Archivo"/>
                        <a:ea typeface="Archivo"/>
                        <a:cs typeface="Archivo"/>
                        <a:sym typeface="Archivo"/>
                      </a:endParaRPr>
                    </a:p>
                    <a:p>
                      <a:pPr marL="457200" lvl="0" indent="-317500" algn="l" rtl="0">
                        <a:spcBef>
                          <a:spcPts val="0"/>
                        </a:spcBef>
                        <a:spcAft>
                          <a:spcPts val="0"/>
                        </a:spcAft>
                        <a:buClr>
                          <a:schemeClr val="dk1"/>
                        </a:buClr>
                        <a:buSzPts val="1400"/>
                        <a:buFont typeface="Archivo"/>
                        <a:buAutoNum type="alphaLcParenR"/>
                      </a:pPr>
                      <a:r>
                        <a:rPr lang="en">
                          <a:solidFill>
                            <a:schemeClr val="dk1"/>
                          </a:solidFill>
                          <a:latin typeface="Archivo"/>
                          <a:ea typeface="Archivo"/>
                          <a:cs typeface="Archivo"/>
                          <a:sym typeface="Archivo"/>
                        </a:rPr>
                        <a:t>—</a:t>
                      </a:r>
                      <a:endParaRPr>
                        <a:solidFill>
                          <a:schemeClr val="dk1"/>
                        </a:solidFill>
                        <a:latin typeface="Archivo"/>
                        <a:ea typeface="Archivo"/>
                        <a:cs typeface="Archivo"/>
                        <a:sym typeface="Archivo"/>
                      </a:endParaRPr>
                    </a:p>
                    <a:p>
                      <a:pPr marL="457200" lvl="0" indent="-317500" algn="l" rtl="0">
                        <a:spcBef>
                          <a:spcPts val="0"/>
                        </a:spcBef>
                        <a:spcAft>
                          <a:spcPts val="0"/>
                        </a:spcAft>
                        <a:buClr>
                          <a:schemeClr val="dk1"/>
                        </a:buClr>
                        <a:buSzPts val="1400"/>
                        <a:buFont typeface="Archivo"/>
                        <a:buAutoNum type="alphaLcParenR"/>
                      </a:pPr>
                      <a:r>
                        <a:rPr lang="en">
                          <a:solidFill>
                            <a:schemeClr val="dk1"/>
                          </a:solidFill>
                          <a:latin typeface="Archivo"/>
                          <a:ea typeface="Archivo"/>
                          <a:cs typeface="Archivo"/>
                          <a:sym typeface="Archivo"/>
                        </a:rPr>
                        <a:t>—</a:t>
                      </a:r>
                      <a:endParaRPr>
                        <a:solidFill>
                          <a:schemeClr val="dk1"/>
                        </a:solidFill>
                        <a:latin typeface="Archivo"/>
                        <a:ea typeface="Archivo"/>
                        <a:cs typeface="Archivo"/>
                        <a:sym typeface="Archivo"/>
                      </a:endParaRPr>
                    </a:p>
                  </a:txBody>
                  <a:tcPr marL="91425" marR="91425" marT="91425" marB="91425">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923375">
                <a:tc>
                  <a:txBody>
                    <a:bodyPr/>
                    <a:lstStyle/>
                    <a:p>
                      <a:pPr marL="0" lvl="0" indent="0" algn="l" rtl="0">
                        <a:spcBef>
                          <a:spcPts val="0"/>
                        </a:spcBef>
                        <a:spcAft>
                          <a:spcPts val="0"/>
                        </a:spcAft>
                        <a:buNone/>
                      </a:pPr>
                      <a:r>
                        <a:rPr lang="en" b="1">
                          <a:solidFill>
                            <a:schemeClr val="dk1"/>
                          </a:solidFill>
                        </a:rPr>
                        <a:t>SCORP-C Camera Stabilizer 3-Axis Mirrorless Gimbal</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endParaRPr b="1">
                        <a:solidFill>
                          <a:schemeClr val="dk1"/>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457200" lvl="0" indent="-317500" algn="l" rtl="0">
                        <a:spcBef>
                          <a:spcPts val="0"/>
                        </a:spcBef>
                        <a:spcAft>
                          <a:spcPts val="0"/>
                        </a:spcAft>
                        <a:buClr>
                          <a:schemeClr val="dk1"/>
                        </a:buClr>
                        <a:buSzPts val="1400"/>
                        <a:buAutoNum type="alphaLcParenR"/>
                      </a:pPr>
                      <a:r>
                        <a:rPr lang="en">
                          <a:solidFill>
                            <a:schemeClr val="dk1"/>
                          </a:solidFill>
                        </a:rPr>
                        <a:t>Pan Range</a:t>
                      </a:r>
                      <a:endParaRPr>
                        <a:solidFill>
                          <a:schemeClr val="dk1"/>
                        </a:solidFill>
                      </a:endParaRPr>
                    </a:p>
                    <a:p>
                      <a:pPr marL="457200" lvl="0" indent="-317500" algn="l" rtl="0">
                        <a:spcBef>
                          <a:spcPts val="0"/>
                        </a:spcBef>
                        <a:spcAft>
                          <a:spcPts val="0"/>
                        </a:spcAft>
                        <a:buClr>
                          <a:schemeClr val="dk1"/>
                        </a:buClr>
                        <a:buSzPts val="1400"/>
                        <a:buAutoNum type="alphaLcParenR"/>
                      </a:pPr>
                      <a:r>
                        <a:rPr lang="en">
                          <a:solidFill>
                            <a:schemeClr val="dk1"/>
                          </a:solidFill>
                        </a:rPr>
                        <a:t>Tilt Range</a:t>
                      </a:r>
                      <a:endParaRPr>
                        <a:solidFill>
                          <a:schemeClr val="dk1"/>
                        </a:solidFill>
                      </a:endParaRPr>
                    </a:p>
                    <a:p>
                      <a:pPr marL="457200" lvl="0" indent="-317500" algn="l" rtl="0">
                        <a:spcBef>
                          <a:spcPts val="0"/>
                        </a:spcBef>
                        <a:spcAft>
                          <a:spcPts val="0"/>
                        </a:spcAft>
                        <a:buClr>
                          <a:schemeClr val="dk1"/>
                        </a:buClr>
                        <a:buSzPts val="1400"/>
                        <a:buAutoNum type="alphaLcParenR"/>
                      </a:pPr>
                      <a:r>
                        <a:rPr lang="en">
                          <a:solidFill>
                            <a:schemeClr val="dk1"/>
                          </a:solidFill>
                        </a:rPr>
                        <a:t>Roll Range</a:t>
                      </a:r>
                      <a:endParaRPr>
                        <a:solidFill>
                          <a:schemeClr val="dk1"/>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457200" lvl="0" indent="-317500" algn="l" rtl="0">
                        <a:spcBef>
                          <a:spcPts val="0"/>
                        </a:spcBef>
                        <a:spcAft>
                          <a:spcPts val="0"/>
                        </a:spcAft>
                        <a:buClr>
                          <a:schemeClr val="dk1"/>
                        </a:buClr>
                        <a:buSzPts val="1400"/>
                        <a:buAutoNum type="alphaLcParenR"/>
                      </a:pPr>
                      <a:r>
                        <a:rPr lang="en">
                          <a:solidFill>
                            <a:schemeClr val="dk1"/>
                          </a:solidFill>
                        </a:rPr>
                        <a:t>360</a:t>
                      </a:r>
                      <a:endParaRPr>
                        <a:solidFill>
                          <a:schemeClr val="dk1"/>
                        </a:solidFill>
                      </a:endParaRPr>
                    </a:p>
                    <a:p>
                      <a:pPr marL="457200" lvl="0" indent="-317500" algn="l" rtl="0">
                        <a:spcBef>
                          <a:spcPts val="0"/>
                        </a:spcBef>
                        <a:spcAft>
                          <a:spcPts val="0"/>
                        </a:spcAft>
                        <a:buClr>
                          <a:schemeClr val="dk1"/>
                        </a:buClr>
                        <a:buSzPts val="1400"/>
                        <a:buAutoNum type="alphaLcParenR"/>
                      </a:pPr>
                      <a:r>
                        <a:rPr lang="en">
                          <a:solidFill>
                            <a:schemeClr val="dk1"/>
                          </a:solidFill>
                        </a:rPr>
                        <a:t>+120 ~ -201</a:t>
                      </a:r>
                      <a:endParaRPr>
                        <a:solidFill>
                          <a:schemeClr val="dk1"/>
                        </a:solidFill>
                      </a:endParaRPr>
                    </a:p>
                    <a:p>
                      <a:pPr marL="457200" lvl="0" indent="-317500" algn="l" rtl="0">
                        <a:spcBef>
                          <a:spcPts val="0"/>
                        </a:spcBef>
                        <a:spcAft>
                          <a:spcPts val="0"/>
                        </a:spcAft>
                        <a:buClr>
                          <a:schemeClr val="dk1"/>
                        </a:buClr>
                        <a:buSzPts val="1400"/>
                        <a:buAutoNum type="alphaLcParenR"/>
                      </a:pPr>
                      <a:r>
                        <a:rPr lang="en">
                          <a:solidFill>
                            <a:schemeClr val="dk1"/>
                          </a:solidFill>
                        </a:rPr>
                        <a:t>+20~-20</a:t>
                      </a:r>
                      <a:endParaRPr>
                        <a:solidFill>
                          <a:schemeClr val="dk1"/>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457200" lvl="0" indent="-317500" algn="l" rtl="0">
                        <a:spcBef>
                          <a:spcPts val="0"/>
                        </a:spcBef>
                        <a:spcAft>
                          <a:spcPts val="0"/>
                        </a:spcAft>
                        <a:buClr>
                          <a:schemeClr val="dk1"/>
                        </a:buClr>
                        <a:buSzPts val="1400"/>
                        <a:buAutoNum type="alphaLcParenR"/>
                      </a:pPr>
                      <a:r>
                        <a:rPr lang="en">
                          <a:solidFill>
                            <a:schemeClr val="dk1"/>
                          </a:solidFill>
                        </a:rPr>
                        <a:t>Degrees</a:t>
                      </a:r>
                      <a:endParaRPr>
                        <a:solidFill>
                          <a:schemeClr val="dk1"/>
                        </a:solidFill>
                      </a:endParaRPr>
                    </a:p>
                    <a:p>
                      <a:pPr marL="457200" lvl="0" indent="-317500" algn="l" rtl="0">
                        <a:spcBef>
                          <a:spcPts val="0"/>
                        </a:spcBef>
                        <a:spcAft>
                          <a:spcPts val="0"/>
                        </a:spcAft>
                        <a:buClr>
                          <a:schemeClr val="dk1"/>
                        </a:buClr>
                        <a:buSzPts val="1400"/>
                        <a:buAutoNum type="alphaLcParenR"/>
                      </a:pPr>
                      <a:r>
                        <a:rPr lang="en">
                          <a:solidFill>
                            <a:schemeClr val="dk1"/>
                          </a:solidFill>
                        </a:rPr>
                        <a:t>Degrees</a:t>
                      </a:r>
                      <a:endParaRPr>
                        <a:solidFill>
                          <a:schemeClr val="dk1"/>
                        </a:solidFill>
                      </a:endParaRPr>
                    </a:p>
                    <a:p>
                      <a:pPr marL="457200" lvl="0" indent="-317500" algn="l" rtl="0">
                        <a:spcBef>
                          <a:spcPts val="0"/>
                        </a:spcBef>
                        <a:spcAft>
                          <a:spcPts val="0"/>
                        </a:spcAft>
                        <a:buClr>
                          <a:schemeClr val="dk1"/>
                        </a:buClr>
                        <a:buSzPts val="1400"/>
                        <a:buAutoNum type="alphaLcParenR"/>
                      </a:pPr>
                      <a:r>
                        <a:rPr lang="en">
                          <a:solidFill>
                            <a:schemeClr val="dk1"/>
                          </a:solidFill>
                        </a:rPr>
                        <a:t>Degrees</a:t>
                      </a:r>
                      <a:endParaRPr>
                        <a:solidFill>
                          <a:schemeClr val="dk1"/>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pic>
        <p:nvPicPr>
          <p:cNvPr id="5" name="Audio 4">
            <a:hlinkClick r:id="" action="ppaction://media"/>
            <a:extLst>
              <a:ext uri="{FF2B5EF4-FFF2-40B4-BE49-F238E27FC236}">
                <a16:creationId xmlns:a16="http://schemas.microsoft.com/office/drawing/2014/main" id="{F187DBC6-2E44-9FFA-2967-C1AD65D664CC}"/>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27734"/>
    </mc:Choice>
    <mc:Fallback>
      <p:transition spd="slow" advTm="277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54"/>
          <p:cNvSpPr txBox="1">
            <a:spLocks noGrp="1"/>
          </p:cNvSpPr>
          <p:nvPr>
            <p:ph type="title"/>
          </p:nvPr>
        </p:nvSpPr>
        <p:spPr>
          <a:xfrm>
            <a:off x="326100" y="327800"/>
            <a:ext cx="8491800" cy="85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SPECIFICATION OVERVIEW </a:t>
            </a:r>
            <a:endParaRPr/>
          </a:p>
        </p:txBody>
      </p:sp>
      <p:graphicFrame>
        <p:nvGraphicFramePr>
          <p:cNvPr id="427" name="Google Shape;427;p54"/>
          <p:cNvGraphicFramePr/>
          <p:nvPr/>
        </p:nvGraphicFramePr>
        <p:xfrm>
          <a:off x="365400" y="977575"/>
          <a:ext cx="8413200" cy="3691875"/>
        </p:xfrm>
        <a:graphic>
          <a:graphicData uri="http://schemas.openxmlformats.org/drawingml/2006/table">
            <a:tbl>
              <a:tblPr>
                <a:noFill/>
                <a:tableStyleId>{BAB3392D-1AE1-44A1-99D5-39CDABE242DC}</a:tableStyleId>
              </a:tblPr>
              <a:tblGrid>
                <a:gridCol w="2804400">
                  <a:extLst>
                    <a:ext uri="{9D8B030D-6E8A-4147-A177-3AD203B41FA5}">
                      <a16:colId xmlns:a16="http://schemas.microsoft.com/office/drawing/2014/main" val="20000"/>
                    </a:ext>
                  </a:extLst>
                </a:gridCol>
                <a:gridCol w="2804400">
                  <a:extLst>
                    <a:ext uri="{9D8B030D-6E8A-4147-A177-3AD203B41FA5}">
                      <a16:colId xmlns:a16="http://schemas.microsoft.com/office/drawing/2014/main" val="20001"/>
                    </a:ext>
                  </a:extLst>
                </a:gridCol>
                <a:gridCol w="2804400">
                  <a:extLst>
                    <a:ext uri="{9D8B030D-6E8A-4147-A177-3AD203B41FA5}">
                      <a16:colId xmlns:a16="http://schemas.microsoft.com/office/drawing/2014/main" val="20002"/>
                    </a:ext>
                  </a:extLst>
                </a:gridCol>
              </a:tblGrid>
              <a:tr h="490950">
                <a:tc>
                  <a:txBody>
                    <a:bodyPr/>
                    <a:lstStyle/>
                    <a:p>
                      <a:pPr marL="0" lvl="0" indent="0" algn="l" rtl="0">
                        <a:spcBef>
                          <a:spcPts val="0"/>
                        </a:spcBef>
                        <a:spcAft>
                          <a:spcPts val="0"/>
                        </a:spcAft>
                        <a:buNone/>
                      </a:pPr>
                      <a:r>
                        <a:rPr lang="en" b="1">
                          <a:solidFill>
                            <a:srgbClr val="000000"/>
                          </a:solidFill>
                          <a:latin typeface="Archivo"/>
                          <a:ea typeface="Archivo"/>
                          <a:cs typeface="Archivo"/>
                          <a:sym typeface="Archivo"/>
                        </a:rPr>
                        <a:t>Engineering Requirement</a:t>
                      </a:r>
                      <a:endParaRPr b="1">
                        <a:solidFill>
                          <a:srgbClr val="000000"/>
                        </a:solidFill>
                        <a:latin typeface="Archivo"/>
                        <a:ea typeface="Archivo"/>
                        <a:cs typeface="Archivo"/>
                        <a:sym typeface="Archivo"/>
                      </a:endParaRPr>
                    </a:p>
                  </a:txBody>
                  <a:tcPr marL="91425" marR="91425" marT="91425" marB="91425">
                    <a:solidFill>
                      <a:srgbClr val="9E9E9E"/>
                    </a:solidFill>
                  </a:tcPr>
                </a:tc>
                <a:tc>
                  <a:txBody>
                    <a:bodyPr/>
                    <a:lstStyle/>
                    <a:p>
                      <a:pPr marL="0" lvl="0" indent="0" algn="l" rtl="0">
                        <a:spcBef>
                          <a:spcPts val="0"/>
                        </a:spcBef>
                        <a:spcAft>
                          <a:spcPts val="0"/>
                        </a:spcAft>
                        <a:buNone/>
                      </a:pPr>
                      <a:r>
                        <a:rPr lang="en" b="1">
                          <a:solidFill>
                            <a:srgbClr val="000000"/>
                          </a:solidFill>
                          <a:latin typeface="Archivo"/>
                          <a:ea typeface="Archivo"/>
                          <a:cs typeface="Archivo"/>
                          <a:sym typeface="Archivo"/>
                        </a:rPr>
                        <a:t>Requirement Specification</a:t>
                      </a:r>
                      <a:endParaRPr b="1">
                        <a:solidFill>
                          <a:srgbClr val="000000"/>
                        </a:solidFill>
                        <a:latin typeface="Archivo"/>
                        <a:ea typeface="Archivo"/>
                        <a:cs typeface="Archivo"/>
                        <a:sym typeface="Archivo"/>
                      </a:endParaRPr>
                    </a:p>
                  </a:txBody>
                  <a:tcPr marL="91425" marR="91425" marT="91425" marB="91425">
                    <a:solidFill>
                      <a:srgbClr val="9E9E9E"/>
                    </a:solidFill>
                  </a:tcPr>
                </a:tc>
                <a:tc>
                  <a:txBody>
                    <a:bodyPr/>
                    <a:lstStyle/>
                    <a:p>
                      <a:pPr marL="0" lvl="0" indent="0" algn="l" rtl="0">
                        <a:spcBef>
                          <a:spcPts val="0"/>
                        </a:spcBef>
                        <a:spcAft>
                          <a:spcPts val="0"/>
                        </a:spcAft>
                        <a:buNone/>
                      </a:pPr>
                      <a:r>
                        <a:rPr lang="en" b="1">
                          <a:solidFill>
                            <a:srgbClr val="000000"/>
                          </a:solidFill>
                          <a:latin typeface="Archivo"/>
                          <a:ea typeface="Archivo"/>
                          <a:cs typeface="Archivo"/>
                          <a:sym typeface="Archivo"/>
                        </a:rPr>
                        <a:t>Unit</a:t>
                      </a:r>
                      <a:endParaRPr b="1">
                        <a:solidFill>
                          <a:srgbClr val="000000"/>
                        </a:solidFill>
                        <a:latin typeface="Archivo"/>
                        <a:ea typeface="Archivo"/>
                        <a:cs typeface="Archivo"/>
                        <a:sym typeface="Archivo"/>
                      </a:endParaRPr>
                    </a:p>
                  </a:txBody>
                  <a:tcPr marL="91425" marR="91425" marT="91425" marB="91425">
                    <a:solidFill>
                      <a:srgbClr val="9E9E9E"/>
                    </a:solidFill>
                  </a:tcPr>
                </a:tc>
                <a:extLst>
                  <a:ext uri="{0D108BD9-81ED-4DB2-BD59-A6C34878D82A}">
                    <a16:rowId xmlns:a16="http://schemas.microsoft.com/office/drawing/2014/main" val="10000"/>
                  </a:ext>
                </a:extLst>
              </a:tr>
              <a:tr h="475100">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System Magnification</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3 &lt; x &lt; 5</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Magnification</a:t>
                      </a:r>
                      <a:endParaRPr>
                        <a:solidFill>
                          <a:schemeClr val="dk1"/>
                        </a:solidFill>
                        <a:latin typeface="Archivo"/>
                        <a:ea typeface="Archivo"/>
                        <a:cs typeface="Archivo"/>
                        <a:sym typeface="Archivo"/>
                      </a:endParaRPr>
                    </a:p>
                  </a:txBody>
                  <a:tcPr marL="91425" marR="91425" marT="91425" marB="91425"/>
                </a:tc>
                <a:extLst>
                  <a:ext uri="{0D108BD9-81ED-4DB2-BD59-A6C34878D82A}">
                    <a16:rowId xmlns:a16="http://schemas.microsoft.com/office/drawing/2014/main" val="10001"/>
                  </a:ext>
                </a:extLst>
              </a:tr>
              <a:tr h="493550">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Imaging Distance</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5 - 7.5</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Meters</a:t>
                      </a:r>
                      <a:endParaRPr>
                        <a:solidFill>
                          <a:schemeClr val="dk1"/>
                        </a:solidFill>
                        <a:latin typeface="Archivo"/>
                        <a:ea typeface="Archivo"/>
                        <a:cs typeface="Archivo"/>
                        <a:sym typeface="Archivo"/>
                      </a:endParaRPr>
                    </a:p>
                  </a:txBody>
                  <a:tcPr marL="91425" marR="91425" marT="91425" marB="91425"/>
                </a:tc>
                <a:extLst>
                  <a:ext uri="{0D108BD9-81ED-4DB2-BD59-A6C34878D82A}">
                    <a16:rowId xmlns:a16="http://schemas.microsoft.com/office/drawing/2014/main" val="10002"/>
                  </a:ext>
                </a:extLst>
              </a:tr>
              <a:tr h="493550">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Field of View (H/V)</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0.74/0.50</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degrees</a:t>
                      </a:r>
                      <a:endParaRPr>
                        <a:solidFill>
                          <a:schemeClr val="dk1"/>
                        </a:solidFill>
                        <a:latin typeface="Archivo"/>
                        <a:ea typeface="Archivo"/>
                        <a:cs typeface="Archivo"/>
                        <a:sym typeface="Archivo"/>
                      </a:endParaRPr>
                    </a:p>
                  </a:txBody>
                  <a:tcPr marL="91425" marR="91425" marT="91425" marB="91425"/>
                </a:tc>
                <a:extLst>
                  <a:ext uri="{0D108BD9-81ED-4DB2-BD59-A6C34878D82A}">
                    <a16:rowId xmlns:a16="http://schemas.microsoft.com/office/drawing/2014/main" val="10003"/>
                  </a:ext>
                </a:extLst>
              </a:tr>
              <a:tr h="530425">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Gimbal Rotation Range</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&lt; 180 </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degrees</a:t>
                      </a:r>
                      <a:endParaRPr>
                        <a:solidFill>
                          <a:schemeClr val="dk1"/>
                        </a:solidFill>
                        <a:latin typeface="Archivo"/>
                        <a:ea typeface="Archivo"/>
                        <a:cs typeface="Archivo"/>
                        <a:sym typeface="Archivo"/>
                      </a:endParaRPr>
                    </a:p>
                  </a:txBody>
                  <a:tcPr marL="91425" marR="91425" marT="91425" marB="91425"/>
                </a:tc>
                <a:extLst>
                  <a:ext uri="{0D108BD9-81ED-4DB2-BD59-A6C34878D82A}">
                    <a16:rowId xmlns:a16="http://schemas.microsoft.com/office/drawing/2014/main" val="10004"/>
                  </a:ext>
                </a:extLst>
              </a:tr>
              <a:tr h="604150">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Gimbal Tilt Range</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&lt; 150 </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degrees</a:t>
                      </a:r>
                      <a:endParaRPr>
                        <a:solidFill>
                          <a:schemeClr val="dk1"/>
                        </a:solidFill>
                        <a:latin typeface="Archivo"/>
                        <a:ea typeface="Archivo"/>
                        <a:cs typeface="Archivo"/>
                        <a:sym typeface="Archivo"/>
                      </a:endParaRPr>
                    </a:p>
                  </a:txBody>
                  <a:tcPr marL="91425" marR="91425" marT="91425" marB="91425"/>
                </a:tc>
                <a:extLst>
                  <a:ext uri="{0D108BD9-81ED-4DB2-BD59-A6C34878D82A}">
                    <a16:rowId xmlns:a16="http://schemas.microsoft.com/office/drawing/2014/main" val="10005"/>
                  </a:ext>
                </a:extLst>
              </a:tr>
              <a:tr h="604150">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Resolution</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0.5</a:t>
                      </a:r>
                      <a:endParaRPr>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Archivo"/>
                          <a:ea typeface="Archivo"/>
                          <a:cs typeface="Archivo"/>
                          <a:sym typeface="Archivo"/>
                        </a:rPr>
                        <a:t>MP</a:t>
                      </a:r>
                      <a:endParaRPr>
                        <a:solidFill>
                          <a:schemeClr val="dk1"/>
                        </a:solidFill>
                        <a:latin typeface="Archivo"/>
                        <a:ea typeface="Archivo"/>
                        <a:cs typeface="Archivo"/>
                        <a:sym typeface="Archivo"/>
                      </a:endParaRPr>
                    </a:p>
                  </a:txBody>
                  <a:tcPr marL="91425" marR="91425" marT="91425" marB="91425"/>
                </a:tc>
                <a:extLst>
                  <a:ext uri="{0D108BD9-81ED-4DB2-BD59-A6C34878D82A}">
                    <a16:rowId xmlns:a16="http://schemas.microsoft.com/office/drawing/2014/main" val="10006"/>
                  </a:ext>
                </a:extLst>
              </a:tr>
            </a:tbl>
          </a:graphicData>
        </a:graphic>
      </p:graphicFrame>
      <p:sp>
        <p:nvSpPr>
          <p:cNvPr id="428" name="Google Shape;428;p54"/>
          <p:cNvSpPr/>
          <p:nvPr/>
        </p:nvSpPr>
        <p:spPr>
          <a:xfrm>
            <a:off x="365400" y="1468525"/>
            <a:ext cx="8413200" cy="1462200"/>
          </a:xfrm>
          <a:prstGeom prst="rect">
            <a:avLst/>
          </a:prstGeom>
          <a:noFill/>
          <a:ln w="762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 name="Audio 4">
            <a:hlinkClick r:id="" action="ppaction://media"/>
            <a:extLst>
              <a:ext uri="{FF2B5EF4-FFF2-40B4-BE49-F238E27FC236}">
                <a16:creationId xmlns:a16="http://schemas.microsoft.com/office/drawing/2014/main" id="{A7AAD14D-32A1-3510-D61E-16196C3D0F38}"/>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19075"/>
    </mc:Choice>
    <mc:Fallback>
      <p:transition spd="slow" advTm="190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55"/>
          <p:cNvSpPr txBox="1">
            <a:spLocks noGrp="1"/>
          </p:cNvSpPr>
          <p:nvPr>
            <p:ph type="title"/>
          </p:nvPr>
        </p:nvSpPr>
        <p:spPr>
          <a:xfrm>
            <a:off x="326100" y="327800"/>
            <a:ext cx="8491800" cy="85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a:t>OPTICS SYSTEM COST BREAKDOWN</a:t>
            </a:r>
            <a:endParaRPr sz="4400"/>
          </a:p>
        </p:txBody>
      </p:sp>
      <p:graphicFrame>
        <p:nvGraphicFramePr>
          <p:cNvPr id="434" name="Google Shape;434;p55"/>
          <p:cNvGraphicFramePr/>
          <p:nvPr/>
        </p:nvGraphicFramePr>
        <p:xfrm>
          <a:off x="240700" y="1440438"/>
          <a:ext cx="8787900" cy="3206045"/>
        </p:xfrm>
        <a:graphic>
          <a:graphicData uri="http://schemas.openxmlformats.org/drawingml/2006/table">
            <a:tbl>
              <a:tblPr>
                <a:noFill/>
                <a:tableStyleId>{BAB3392D-1AE1-44A1-99D5-39CDABE242DC}</a:tableStyleId>
              </a:tblPr>
              <a:tblGrid>
                <a:gridCol w="1163450">
                  <a:extLst>
                    <a:ext uri="{9D8B030D-6E8A-4147-A177-3AD203B41FA5}">
                      <a16:colId xmlns:a16="http://schemas.microsoft.com/office/drawing/2014/main" val="20000"/>
                    </a:ext>
                  </a:extLst>
                </a:gridCol>
                <a:gridCol w="5328725">
                  <a:extLst>
                    <a:ext uri="{9D8B030D-6E8A-4147-A177-3AD203B41FA5}">
                      <a16:colId xmlns:a16="http://schemas.microsoft.com/office/drawing/2014/main" val="20001"/>
                    </a:ext>
                  </a:extLst>
                </a:gridCol>
                <a:gridCol w="2295725">
                  <a:extLst>
                    <a:ext uri="{9D8B030D-6E8A-4147-A177-3AD203B41FA5}">
                      <a16:colId xmlns:a16="http://schemas.microsoft.com/office/drawing/2014/main" val="20002"/>
                    </a:ext>
                  </a:extLst>
                </a:gridCol>
              </a:tblGrid>
              <a:tr h="366125">
                <a:tc>
                  <a:txBody>
                    <a:bodyPr/>
                    <a:lstStyle/>
                    <a:p>
                      <a:pPr marL="0" lvl="0" indent="0" algn="l" rtl="0">
                        <a:spcBef>
                          <a:spcPts val="0"/>
                        </a:spcBef>
                        <a:spcAft>
                          <a:spcPts val="0"/>
                        </a:spcAft>
                        <a:buNone/>
                      </a:pPr>
                      <a:r>
                        <a:rPr lang="en" b="1">
                          <a:solidFill>
                            <a:srgbClr val="000000"/>
                          </a:solidFill>
                        </a:rPr>
                        <a:t>Quantity</a:t>
                      </a:r>
                      <a:endParaRPr b="1">
                        <a:solidFill>
                          <a:srgbClr val="000000"/>
                        </a:solidFill>
                      </a:endParaRPr>
                    </a:p>
                  </a:txBody>
                  <a:tcPr marL="91425" marR="91425" marT="91425" marB="91425">
                    <a:solidFill>
                      <a:srgbClr val="9E9E9E"/>
                    </a:solidFill>
                  </a:tcPr>
                </a:tc>
                <a:tc>
                  <a:txBody>
                    <a:bodyPr/>
                    <a:lstStyle/>
                    <a:p>
                      <a:pPr marL="0" lvl="0" indent="0" algn="l" rtl="0">
                        <a:spcBef>
                          <a:spcPts val="0"/>
                        </a:spcBef>
                        <a:spcAft>
                          <a:spcPts val="0"/>
                        </a:spcAft>
                        <a:buClr>
                          <a:srgbClr val="000000"/>
                        </a:buClr>
                        <a:buSzPts val="1100"/>
                        <a:buFont typeface="Arial"/>
                        <a:buNone/>
                      </a:pPr>
                      <a:r>
                        <a:rPr lang="en" b="1">
                          <a:solidFill>
                            <a:srgbClr val="000000"/>
                          </a:solidFill>
                        </a:rPr>
                        <a:t>Component</a:t>
                      </a:r>
                      <a:endParaRPr b="1">
                        <a:solidFill>
                          <a:srgbClr val="000000"/>
                        </a:solidFill>
                      </a:endParaRPr>
                    </a:p>
                  </a:txBody>
                  <a:tcPr marL="91425" marR="91425" marT="91425" marB="91425">
                    <a:solidFill>
                      <a:srgbClr val="9E9E9E"/>
                    </a:solidFill>
                  </a:tcPr>
                </a:tc>
                <a:tc>
                  <a:txBody>
                    <a:bodyPr/>
                    <a:lstStyle/>
                    <a:p>
                      <a:pPr marL="0" lvl="0" indent="0" algn="l" rtl="0">
                        <a:spcBef>
                          <a:spcPts val="0"/>
                        </a:spcBef>
                        <a:spcAft>
                          <a:spcPts val="0"/>
                        </a:spcAft>
                        <a:buNone/>
                      </a:pPr>
                      <a:r>
                        <a:rPr lang="en" b="1">
                          <a:solidFill>
                            <a:srgbClr val="000000"/>
                          </a:solidFill>
                        </a:rPr>
                        <a:t>Cost</a:t>
                      </a:r>
                      <a:endParaRPr b="1">
                        <a:solidFill>
                          <a:srgbClr val="000000"/>
                        </a:solidFill>
                      </a:endParaRPr>
                    </a:p>
                  </a:txBody>
                  <a:tcPr marL="91425" marR="91425" marT="91425" marB="91425">
                    <a:solidFill>
                      <a:srgbClr val="9E9E9E"/>
                    </a:solidFill>
                  </a:tcPr>
                </a:tc>
                <a:extLst>
                  <a:ext uri="{0D108BD9-81ED-4DB2-BD59-A6C34878D82A}">
                    <a16:rowId xmlns:a16="http://schemas.microsoft.com/office/drawing/2014/main" val="10000"/>
                  </a:ext>
                </a:extLst>
              </a:tr>
              <a:tr h="477425">
                <a:tc>
                  <a:txBody>
                    <a:bodyPr/>
                    <a:lstStyle/>
                    <a:p>
                      <a:pPr marL="0" lvl="0" indent="0" algn="l" rtl="0">
                        <a:spcBef>
                          <a:spcPts val="0"/>
                        </a:spcBef>
                        <a:spcAft>
                          <a:spcPts val="0"/>
                        </a:spcAft>
                        <a:buNone/>
                      </a:pPr>
                      <a:r>
                        <a:rPr lang="en" sz="1200" b="1">
                          <a:solidFill>
                            <a:schemeClr val="dk1"/>
                          </a:solidFill>
                          <a:latin typeface="Archivo"/>
                          <a:ea typeface="Archivo"/>
                          <a:cs typeface="Archivo"/>
                          <a:sym typeface="Archivo"/>
                        </a:rPr>
                        <a:t>1 x</a:t>
                      </a:r>
                      <a:endParaRPr sz="1200" b="1">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sz="1200">
                          <a:solidFill>
                            <a:schemeClr val="dk1"/>
                          </a:solidFill>
                          <a:latin typeface="Archivo"/>
                          <a:ea typeface="Archivo"/>
                          <a:cs typeface="Archivo"/>
                          <a:sym typeface="Archivo"/>
                        </a:rPr>
                        <a:t>Allied Vision Alvium 1800 U-050c, 1/3.6" 0.5MP C-Mount, CMOS Sensor</a:t>
                      </a:r>
                      <a:endParaRPr sz="1200">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sz="1200">
                          <a:solidFill>
                            <a:schemeClr val="dk1"/>
                          </a:solidFill>
                          <a:latin typeface="Archivo"/>
                          <a:ea typeface="Archivo"/>
                          <a:cs typeface="Archivo"/>
                          <a:sym typeface="Archivo"/>
                        </a:rPr>
                        <a:t>$312.58</a:t>
                      </a:r>
                      <a:endParaRPr sz="1200">
                        <a:solidFill>
                          <a:schemeClr val="dk1"/>
                        </a:solidFill>
                        <a:latin typeface="Archivo"/>
                        <a:ea typeface="Archivo"/>
                        <a:cs typeface="Archivo"/>
                        <a:sym typeface="Archivo"/>
                      </a:endParaRPr>
                    </a:p>
                  </a:txBody>
                  <a:tcPr marL="91425" marR="91425" marT="91425" marB="91425"/>
                </a:tc>
                <a:extLst>
                  <a:ext uri="{0D108BD9-81ED-4DB2-BD59-A6C34878D82A}">
                    <a16:rowId xmlns:a16="http://schemas.microsoft.com/office/drawing/2014/main" val="10001"/>
                  </a:ext>
                </a:extLst>
              </a:tr>
              <a:tr h="425825">
                <a:tc>
                  <a:txBody>
                    <a:bodyPr/>
                    <a:lstStyle/>
                    <a:p>
                      <a:pPr marL="0" lvl="0" indent="0" algn="l" rtl="0">
                        <a:spcBef>
                          <a:spcPts val="0"/>
                        </a:spcBef>
                        <a:spcAft>
                          <a:spcPts val="0"/>
                        </a:spcAft>
                        <a:buNone/>
                      </a:pPr>
                      <a:r>
                        <a:rPr lang="en" sz="1200" b="1">
                          <a:solidFill>
                            <a:schemeClr val="dk1"/>
                          </a:solidFill>
                          <a:latin typeface="Archivo"/>
                          <a:ea typeface="Archivo"/>
                          <a:cs typeface="Archivo"/>
                          <a:sym typeface="Archivo"/>
                        </a:rPr>
                        <a:t>1 x </a:t>
                      </a:r>
                      <a:endParaRPr sz="1200" b="1">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None/>
                      </a:pPr>
                      <a:r>
                        <a:rPr lang="en" sz="1200">
                          <a:solidFill>
                            <a:schemeClr val="dk1"/>
                          </a:solidFill>
                          <a:latin typeface="Archivo"/>
                          <a:ea typeface="Archivo"/>
                          <a:cs typeface="Archivo"/>
                          <a:sym typeface="Archivo"/>
                        </a:rPr>
                        <a:t>AVT Type-A to Micro-B, USB 3.0 Locking Cable, 3m</a:t>
                      </a:r>
                      <a:endParaRPr sz="1200">
                        <a:solidFill>
                          <a:schemeClr val="dk1"/>
                        </a:solidFill>
                        <a:latin typeface="Archivo"/>
                        <a:ea typeface="Archivo"/>
                        <a:cs typeface="Archivo"/>
                        <a:sym typeface="Archivo"/>
                      </a:endParaRPr>
                    </a:p>
                  </a:txBody>
                  <a:tcPr marL="91425" marR="91425" marT="91425" marB="91425"/>
                </a:tc>
                <a:tc>
                  <a:txBody>
                    <a:bodyPr/>
                    <a:lstStyle/>
                    <a:p>
                      <a:pPr marL="0" lvl="0" indent="0" algn="l" rtl="0">
                        <a:spcBef>
                          <a:spcPts val="0"/>
                        </a:spcBef>
                        <a:spcAft>
                          <a:spcPts val="0"/>
                        </a:spcAft>
                        <a:buClr>
                          <a:srgbClr val="000000"/>
                        </a:buClr>
                        <a:buSzPts val="1100"/>
                        <a:buFont typeface="Arial"/>
                        <a:buNone/>
                      </a:pPr>
                      <a:r>
                        <a:rPr lang="en" sz="1200">
                          <a:solidFill>
                            <a:schemeClr val="dk1"/>
                          </a:solidFill>
                          <a:latin typeface="Archivo"/>
                          <a:ea typeface="Archivo"/>
                          <a:cs typeface="Archivo"/>
                          <a:sym typeface="Archivo"/>
                        </a:rPr>
                        <a:t>$46.44</a:t>
                      </a:r>
                      <a:endParaRPr sz="1200">
                        <a:solidFill>
                          <a:schemeClr val="dk1"/>
                        </a:solidFill>
                        <a:latin typeface="Archivo"/>
                        <a:ea typeface="Archivo"/>
                        <a:cs typeface="Archivo"/>
                        <a:sym typeface="Archivo"/>
                      </a:endParaRPr>
                    </a:p>
                    <a:p>
                      <a:pPr marL="0" lvl="0" indent="0" algn="l" rtl="0">
                        <a:spcBef>
                          <a:spcPts val="0"/>
                        </a:spcBef>
                        <a:spcAft>
                          <a:spcPts val="0"/>
                        </a:spcAft>
                        <a:buNone/>
                      </a:pPr>
                      <a:endParaRPr sz="1200">
                        <a:solidFill>
                          <a:schemeClr val="dk1"/>
                        </a:solidFill>
                        <a:latin typeface="Archivo"/>
                        <a:ea typeface="Archivo"/>
                        <a:cs typeface="Archivo"/>
                        <a:sym typeface="Archivo"/>
                      </a:endParaRPr>
                    </a:p>
                  </a:txBody>
                  <a:tcPr marL="91425" marR="91425" marT="91425" marB="91425"/>
                </a:tc>
                <a:extLst>
                  <a:ext uri="{0D108BD9-81ED-4DB2-BD59-A6C34878D82A}">
                    <a16:rowId xmlns:a16="http://schemas.microsoft.com/office/drawing/2014/main" val="10002"/>
                  </a:ext>
                </a:extLst>
              </a:tr>
              <a:tr h="407350">
                <a:tc>
                  <a:txBody>
                    <a:bodyPr/>
                    <a:lstStyle/>
                    <a:p>
                      <a:pPr marL="0" lvl="0" indent="0" algn="l" rtl="0">
                        <a:spcBef>
                          <a:spcPts val="0"/>
                        </a:spcBef>
                        <a:spcAft>
                          <a:spcPts val="0"/>
                        </a:spcAft>
                        <a:buNone/>
                      </a:pPr>
                      <a:r>
                        <a:rPr lang="en" sz="1200" b="1">
                          <a:solidFill>
                            <a:schemeClr val="dk1"/>
                          </a:solidFill>
                          <a:latin typeface="Archivo"/>
                          <a:ea typeface="Archivo"/>
                          <a:cs typeface="Archivo"/>
                          <a:sym typeface="Archivo"/>
                        </a:rPr>
                        <a:t>1 x</a:t>
                      </a:r>
                      <a:endParaRPr sz="1200" b="1">
                        <a:solidFill>
                          <a:schemeClr val="dk1"/>
                        </a:solidFill>
                        <a:latin typeface="Archivo"/>
                        <a:ea typeface="Archivo"/>
                        <a:cs typeface="Archivo"/>
                        <a:sym typeface="Archivo"/>
                      </a:endParaRPr>
                    </a:p>
                  </a:txBody>
                  <a:tcPr marL="91425" marR="91425" marT="91425" marB="91425">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 sz="1200">
                          <a:solidFill>
                            <a:schemeClr val="dk1"/>
                          </a:solidFill>
                          <a:latin typeface="Archivo"/>
                          <a:ea typeface="Archivo"/>
                          <a:cs typeface="Archivo"/>
                          <a:sym typeface="Archivo"/>
                        </a:rPr>
                        <a:t>Thorlabs AC254-300-A Achromatic Doublet</a:t>
                      </a:r>
                      <a:endParaRPr sz="1200">
                        <a:solidFill>
                          <a:schemeClr val="dk1"/>
                        </a:solidFill>
                        <a:latin typeface="Archivo"/>
                        <a:ea typeface="Archivo"/>
                        <a:cs typeface="Archivo"/>
                        <a:sym typeface="Archivo"/>
                      </a:endParaRPr>
                    </a:p>
                  </a:txBody>
                  <a:tcPr marL="91425" marR="91425" marT="91425" marB="91425">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 sz="1200">
                          <a:solidFill>
                            <a:schemeClr val="dk1"/>
                          </a:solidFill>
                          <a:latin typeface="Archivo"/>
                          <a:ea typeface="Archivo"/>
                          <a:cs typeface="Archivo"/>
                          <a:sym typeface="Archivo"/>
                        </a:rPr>
                        <a:t>$89.10</a:t>
                      </a:r>
                      <a:endParaRPr sz="1200">
                        <a:solidFill>
                          <a:schemeClr val="dk1"/>
                        </a:solidFill>
                        <a:latin typeface="Archivo"/>
                        <a:ea typeface="Archivo"/>
                        <a:cs typeface="Archivo"/>
                        <a:sym typeface="Archivo"/>
                      </a:endParaRPr>
                    </a:p>
                  </a:txBody>
                  <a:tcPr marL="91425" marR="91425" marT="91425" marB="91425">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450750">
                <a:tc>
                  <a:txBody>
                    <a:bodyPr/>
                    <a:lstStyle/>
                    <a:p>
                      <a:pPr marL="0" lvl="0" indent="0" algn="l" rtl="0">
                        <a:spcBef>
                          <a:spcPts val="0"/>
                        </a:spcBef>
                        <a:spcAft>
                          <a:spcPts val="0"/>
                        </a:spcAft>
                        <a:buNone/>
                      </a:pPr>
                      <a:r>
                        <a:rPr lang="en" sz="1200" b="1">
                          <a:solidFill>
                            <a:schemeClr val="dk1"/>
                          </a:solidFill>
                          <a:latin typeface="Archivo"/>
                          <a:ea typeface="Archivo"/>
                          <a:cs typeface="Archivo"/>
                          <a:sym typeface="Archivo"/>
                        </a:rPr>
                        <a:t>1 x</a:t>
                      </a:r>
                      <a:endParaRPr sz="1200" b="1">
                        <a:solidFill>
                          <a:schemeClr val="dk1"/>
                        </a:solidFill>
                        <a:latin typeface="Archivo"/>
                        <a:ea typeface="Archivo"/>
                        <a:cs typeface="Archivo"/>
                        <a:sym typeface="Archivo"/>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 sz="1200">
                          <a:solidFill>
                            <a:schemeClr val="dk1"/>
                          </a:solidFill>
                          <a:latin typeface="Archivo"/>
                          <a:ea typeface="Archivo"/>
                          <a:cs typeface="Archivo"/>
                          <a:sym typeface="Archivo"/>
                        </a:rPr>
                        <a:t>FeiyuTech SCORP-C Gimbal</a:t>
                      </a:r>
                      <a:endParaRPr sz="1200">
                        <a:solidFill>
                          <a:schemeClr val="dk1"/>
                        </a:solidFill>
                        <a:latin typeface="Archivo"/>
                        <a:ea typeface="Archivo"/>
                        <a:cs typeface="Archivo"/>
                        <a:sym typeface="Archivo"/>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 sz="1200">
                          <a:solidFill>
                            <a:schemeClr val="dk1"/>
                          </a:solidFill>
                          <a:latin typeface="Archivo"/>
                          <a:ea typeface="Archivo"/>
                          <a:cs typeface="Archivo"/>
                          <a:sym typeface="Archivo"/>
                        </a:rPr>
                        <a:t>$211.94</a:t>
                      </a:r>
                      <a:endParaRPr sz="1200">
                        <a:solidFill>
                          <a:schemeClr val="dk1"/>
                        </a:solidFill>
                        <a:latin typeface="Archivo"/>
                        <a:ea typeface="Archivo"/>
                        <a:cs typeface="Archivo"/>
                        <a:sym typeface="Archivo"/>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450750">
                <a:tc>
                  <a:txBody>
                    <a:bodyPr/>
                    <a:lstStyle/>
                    <a:p>
                      <a:pPr marL="0" lvl="0" indent="0" algn="l" rtl="0">
                        <a:spcBef>
                          <a:spcPts val="0"/>
                        </a:spcBef>
                        <a:spcAft>
                          <a:spcPts val="0"/>
                        </a:spcAft>
                        <a:buNone/>
                      </a:pPr>
                      <a:r>
                        <a:rPr lang="en" sz="1200" b="1">
                          <a:solidFill>
                            <a:schemeClr val="dk1"/>
                          </a:solidFill>
                          <a:latin typeface="Archivo"/>
                          <a:ea typeface="Archivo"/>
                          <a:cs typeface="Archivo"/>
                          <a:sym typeface="Archivo"/>
                        </a:rPr>
                        <a:t>1 x</a:t>
                      </a:r>
                      <a:endParaRPr sz="1200" b="1">
                        <a:solidFill>
                          <a:schemeClr val="dk1"/>
                        </a:solidFill>
                        <a:latin typeface="Archivo"/>
                        <a:ea typeface="Archivo"/>
                        <a:cs typeface="Archivo"/>
                        <a:sym typeface="Archivo"/>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 sz="1200">
                          <a:solidFill>
                            <a:schemeClr val="dk1"/>
                          </a:solidFill>
                          <a:latin typeface="Archivo"/>
                          <a:ea typeface="Archivo"/>
                          <a:cs typeface="Archivo"/>
                          <a:sym typeface="Archivo"/>
                        </a:rPr>
                        <a:t>AV Alvium M6 and ¼-20 Mounting Plate</a:t>
                      </a:r>
                      <a:endParaRPr sz="1200">
                        <a:solidFill>
                          <a:schemeClr val="dk1"/>
                        </a:solidFill>
                        <a:latin typeface="Archivo"/>
                        <a:ea typeface="Archivo"/>
                        <a:cs typeface="Archivo"/>
                        <a:sym typeface="Archivo"/>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 sz="1200">
                          <a:solidFill>
                            <a:schemeClr val="dk1"/>
                          </a:solidFill>
                          <a:latin typeface="Archivo"/>
                          <a:ea typeface="Archivo"/>
                          <a:cs typeface="Archivo"/>
                          <a:sym typeface="Archivo"/>
                        </a:rPr>
                        <a:t>$20.52</a:t>
                      </a:r>
                      <a:endParaRPr sz="1200">
                        <a:solidFill>
                          <a:schemeClr val="dk1"/>
                        </a:solidFill>
                        <a:latin typeface="Archivo"/>
                        <a:ea typeface="Archivo"/>
                        <a:cs typeface="Archivo"/>
                        <a:sym typeface="Archivo"/>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5"/>
                  </a:ext>
                </a:extLst>
              </a:tr>
              <a:tr h="474950">
                <a:tc>
                  <a:txBody>
                    <a:bodyPr/>
                    <a:lstStyle/>
                    <a:p>
                      <a:pPr marL="0" lvl="0" indent="0" algn="l" rtl="0">
                        <a:spcBef>
                          <a:spcPts val="0"/>
                        </a:spcBef>
                        <a:spcAft>
                          <a:spcPts val="0"/>
                        </a:spcAft>
                        <a:buNone/>
                      </a:pPr>
                      <a:endParaRPr sz="1200" b="1">
                        <a:solidFill>
                          <a:schemeClr val="dk1"/>
                        </a:solidFill>
                        <a:latin typeface="Archivo"/>
                        <a:ea typeface="Archivo"/>
                        <a:cs typeface="Archivo"/>
                        <a:sym typeface="Archivo"/>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 sz="1200" b="1">
                          <a:solidFill>
                            <a:schemeClr val="dk1"/>
                          </a:solidFill>
                          <a:latin typeface="Archivo"/>
                          <a:ea typeface="Archivo"/>
                          <a:cs typeface="Archivo"/>
                          <a:sym typeface="Archivo"/>
                        </a:rPr>
                        <a:t>Total Cost:</a:t>
                      </a:r>
                      <a:endParaRPr sz="1200" b="1">
                        <a:solidFill>
                          <a:schemeClr val="dk1"/>
                        </a:solidFill>
                        <a:latin typeface="Archivo"/>
                        <a:ea typeface="Archivo"/>
                        <a:cs typeface="Archivo"/>
                        <a:sym typeface="Archivo"/>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 sz="1200">
                          <a:solidFill>
                            <a:schemeClr val="dk1"/>
                          </a:solidFill>
                          <a:latin typeface="Archivo"/>
                          <a:ea typeface="Archivo"/>
                          <a:cs typeface="Archivo"/>
                          <a:sym typeface="Archivo"/>
                        </a:rPr>
                        <a:t>$680.58</a:t>
                      </a:r>
                      <a:endParaRPr sz="1200">
                        <a:solidFill>
                          <a:schemeClr val="dk1"/>
                        </a:solidFill>
                        <a:latin typeface="Archivo"/>
                        <a:ea typeface="Archivo"/>
                        <a:cs typeface="Archivo"/>
                        <a:sym typeface="Archivo"/>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pic>
        <p:nvPicPr>
          <p:cNvPr id="4" name="Audio 3">
            <a:hlinkClick r:id="" action="ppaction://media"/>
            <a:extLst>
              <a:ext uri="{FF2B5EF4-FFF2-40B4-BE49-F238E27FC236}">
                <a16:creationId xmlns:a16="http://schemas.microsoft.com/office/drawing/2014/main" id="{6A4F6F4D-BD5E-132E-42CF-B838667BB679}"/>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08306" t="-108306" r="-108306" b="-108306"/>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22562"/>
    </mc:Choice>
    <mc:Fallback>
      <p:transition spd="slow" advTm="225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36.3"/>
</p:tagLst>
</file>

<file path=ppt/theme/theme1.xml><?xml version="1.0" encoding="utf-8"?>
<a:theme xmlns:a="http://schemas.openxmlformats.org/drawingml/2006/main" name="Business Plan">
  <a:themeElements>
    <a:clrScheme name="Simple Light">
      <a:dk1>
        <a:srgbClr val="FFFFFF"/>
      </a:dk1>
      <a:lt1>
        <a:srgbClr val="000000"/>
      </a:lt1>
      <a:dk2>
        <a:srgbClr val="FFFFFF"/>
      </a:dk2>
      <a:lt2>
        <a:srgbClr val="ADC2AC"/>
      </a:lt2>
      <a:accent1>
        <a:srgbClr val="83AFA8"/>
      </a:accent1>
      <a:accent2>
        <a:srgbClr val="346B66"/>
      </a:accent2>
      <a:accent3>
        <a:srgbClr val="78909C"/>
      </a:accent3>
      <a:accent4>
        <a:srgbClr val="3E618F"/>
      </a:accent4>
      <a:accent5>
        <a:srgbClr val="465F59"/>
      </a:accent5>
      <a:accent6>
        <a:srgbClr val="5B7973"/>
      </a:accent6>
      <a:hlink>
        <a:srgbClr val="ADC2A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1314</Words>
  <Application>Microsoft Office PowerPoint</Application>
  <PresentationFormat>On-screen Show (16:9)</PresentationFormat>
  <Paragraphs>354</Paragraphs>
  <Slides>27</Slides>
  <Notes>27</Notes>
  <HiddenSlides>0</HiddenSlides>
  <MMClips>29</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IBM Plex Sans</vt:lpstr>
      <vt:lpstr>Archivo</vt:lpstr>
      <vt:lpstr>Arial</vt:lpstr>
      <vt:lpstr>Shrikhand</vt:lpstr>
      <vt:lpstr>Aboreto</vt:lpstr>
      <vt:lpstr>Darker Grotesque</vt:lpstr>
      <vt:lpstr>Darker Grotesque Medium</vt:lpstr>
      <vt:lpstr>Business Plan</vt:lpstr>
      <vt:lpstr>Maritime Domain Awareness System: Optical Component  </vt:lpstr>
      <vt:lpstr>MEET THE ENGINEER</vt:lpstr>
      <vt:lpstr>OVERVIEW </vt:lpstr>
      <vt:lpstr>OVERVIEW </vt:lpstr>
      <vt:lpstr>OVERVIEW </vt:lpstr>
      <vt:lpstr>OPTICAL SYSTEM SCHEMATIC</vt:lpstr>
      <vt:lpstr>COMPONENT OVERVIEW </vt:lpstr>
      <vt:lpstr>SPECIFICATION OVERVIEW </vt:lpstr>
      <vt:lpstr>OPTICS SYSTEM COST BREAKDOWN</vt:lpstr>
      <vt:lpstr>Optics System Technology Comparison - Camera Sensor  </vt:lpstr>
      <vt:lpstr>Optics System Technology Comparison - Gimbal  </vt:lpstr>
      <vt:lpstr>Optics System Technology Comparison - Lens  </vt:lpstr>
      <vt:lpstr>Design Decision Justification</vt:lpstr>
      <vt:lpstr>Design Decision Justification - Calculations</vt:lpstr>
      <vt:lpstr>Design Decision Justification - Calculations</vt:lpstr>
      <vt:lpstr>Optics System Parts Selection - CMOS Sensor    </vt:lpstr>
      <vt:lpstr>Optics System Parts Selection - Gimbal    </vt:lpstr>
      <vt:lpstr>Optics System Parts Selection - Lens    </vt:lpstr>
      <vt:lpstr>TESTING &amp; OUTCOMES</vt:lpstr>
      <vt:lpstr>TEST PHOTOS - SD1 FINAL DEMO</vt:lpstr>
      <vt:lpstr>TESTING &amp; OUTCOMES</vt:lpstr>
      <vt:lpstr>TEST PHOTOS - SD2 MIDTERM DEMO</vt:lpstr>
      <vt:lpstr>FINAL SETUP</vt:lpstr>
      <vt:lpstr>FINAL SETUP - GIMBAL ROTATION</vt:lpstr>
      <vt:lpstr>FINAL PHOTOS</vt:lpstr>
      <vt:lpstr>CHALLENGES &amp; SOLUTIONS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 Montevago</dc:creator>
  <cp:lastModifiedBy>G Montevago</cp:lastModifiedBy>
  <cp:revision>1</cp:revision>
  <dcterms:modified xsi:type="dcterms:W3CDTF">2025-07-16T22:08:47Z</dcterms:modified>
</cp:coreProperties>
</file>