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Layouts/slideLayout8.xml" ContentType="application/vnd.openxmlformats-officedocument.presentationml.slideLayout+xml"/>
  <Default Extension="gif" ContentType="image/gif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diagrams/layout1.xml" ContentType="application/vnd.openxmlformats-officedocument.drawingml.diagramLayout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47"/>
  </p:notesMasterIdLst>
  <p:sldIdLst>
    <p:sldId id="262" r:id="rId2"/>
    <p:sldId id="265" r:id="rId3"/>
    <p:sldId id="259" r:id="rId4"/>
    <p:sldId id="263" r:id="rId5"/>
    <p:sldId id="284" r:id="rId6"/>
    <p:sldId id="256" r:id="rId7"/>
    <p:sldId id="257" r:id="rId8"/>
    <p:sldId id="303" r:id="rId9"/>
    <p:sldId id="30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300" r:id="rId20"/>
    <p:sldId id="275" r:id="rId21"/>
    <p:sldId id="276" r:id="rId22"/>
    <p:sldId id="277" r:id="rId23"/>
    <p:sldId id="283" r:id="rId24"/>
    <p:sldId id="285" r:id="rId25"/>
    <p:sldId id="286" r:id="rId26"/>
    <p:sldId id="278" r:id="rId27"/>
    <p:sldId id="261" r:id="rId28"/>
    <p:sldId id="287" r:id="rId29"/>
    <p:sldId id="288" r:id="rId30"/>
    <p:sldId id="302" r:id="rId31"/>
    <p:sldId id="279" r:id="rId32"/>
    <p:sldId id="280" r:id="rId33"/>
    <p:sldId id="281" r:id="rId34"/>
    <p:sldId id="282" r:id="rId35"/>
    <p:sldId id="258" r:id="rId36"/>
    <p:sldId id="293" r:id="rId37"/>
    <p:sldId id="295" r:id="rId38"/>
    <p:sldId id="296" r:id="rId39"/>
    <p:sldId id="297" r:id="rId40"/>
    <p:sldId id="264" r:id="rId41"/>
    <p:sldId id="298" r:id="rId42"/>
    <p:sldId id="299" r:id="rId43"/>
    <p:sldId id="291" r:id="rId44"/>
    <p:sldId id="292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28CC1"/>
    <a:srgbClr val="2FD0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63" autoAdjust="0"/>
    <p:restoredTop sz="95547" autoAdjust="0"/>
  </p:normalViewPr>
  <p:slideViewPr>
    <p:cSldViewPr snapToGrid="0" snapToObjects="1">
      <p:cViewPr varScale="1">
        <p:scale>
          <a:sx n="107" d="100"/>
          <a:sy n="107" d="100"/>
        </p:scale>
        <p:origin x="-9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viewProps" Target="view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esProps" Target="presProps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tableStyles" Target="tableStyle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9681A-8544-8849-B297-03C943023C01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480B20-CD08-E944-B99C-6CBBA0EE51CD}">
      <dgm:prSet phldrT="[Text]" custT="1"/>
      <dgm:spPr/>
      <dgm:t>
        <a:bodyPr/>
        <a:lstStyle/>
        <a:p>
          <a:r>
            <a:rPr lang="en-US" sz="2500" dirty="0" smtClean="0">
              <a:solidFill>
                <a:srgbClr val="000000"/>
              </a:solidFill>
            </a:rPr>
            <a:t>Hand</a:t>
          </a:r>
          <a:endParaRPr lang="en-US" sz="2500" dirty="0">
            <a:solidFill>
              <a:srgbClr val="000000"/>
            </a:solidFill>
          </a:endParaRPr>
        </a:p>
      </dgm:t>
    </dgm:pt>
    <dgm:pt modelId="{A5480BF9-7733-7B45-9395-A70F67AB4B8A}" type="parTrans" cxnId="{97A26401-B6A4-F946-8ADC-07A342C79335}">
      <dgm:prSet/>
      <dgm:spPr/>
      <dgm:t>
        <a:bodyPr/>
        <a:lstStyle/>
        <a:p>
          <a:endParaRPr lang="en-US"/>
        </a:p>
      </dgm:t>
    </dgm:pt>
    <dgm:pt modelId="{10F4B7D2-52A5-A04F-BC95-CD023A149CB8}" type="sibTrans" cxnId="{97A26401-B6A4-F946-8ADC-07A342C79335}">
      <dgm:prSet/>
      <dgm:spPr/>
      <dgm:t>
        <a:bodyPr/>
        <a:lstStyle/>
        <a:p>
          <a:endParaRPr lang="en-US"/>
        </a:p>
      </dgm:t>
    </dgm:pt>
    <dgm:pt modelId="{8C82C7C2-D132-634E-B11C-293979E8DB63}">
      <dgm:prSet phldrT="[Text]" custT="1"/>
      <dgm:spPr/>
      <dgm:t>
        <a:bodyPr/>
        <a:lstStyle/>
        <a:p>
          <a:r>
            <a:rPr lang="en-US" sz="2500" dirty="0" smtClean="0">
              <a:solidFill>
                <a:srgbClr val="000000"/>
              </a:solidFill>
            </a:rPr>
            <a:t>Servos</a:t>
          </a:r>
          <a:endParaRPr lang="en-US" sz="2500" dirty="0">
            <a:solidFill>
              <a:srgbClr val="000000"/>
            </a:solidFill>
          </a:endParaRPr>
        </a:p>
      </dgm:t>
    </dgm:pt>
    <dgm:pt modelId="{46157E76-5244-5F4B-8D72-FDBBA069CF7A}" type="parTrans" cxnId="{E1DD4118-EE98-6F4A-BBF5-8B314CAA7420}">
      <dgm:prSet/>
      <dgm:spPr/>
      <dgm:t>
        <a:bodyPr/>
        <a:lstStyle/>
        <a:p>
          <a:endParaRPr lang="en-US"/>
        </a:p>
      </dgm:t>
    </dgm:pt>
    <dgm:pt modelId="{7FC75D3D-BE7F-1140-93F9-3FD085E8CAF3}" type="sibTrans" cxnId="{E1DD4118-EE98-6F4A-BBF5-8B314CAA7420}">
      <dgm:prSet/>
      <dgm:spPr/>
      <dgm:t>
        <a:bodyPr/>
        <a:lstStyle/>
        <a:p>
          <a:endParaRPr lang="en-US"/>
        </a:p>
      </dgm:t>
    </dgm:pt>
    <dgm:pt modelId="{6A99E2A7-AE00-694D-A7D9-96DDFF356D1C}">
      <dgm:prSet phldrT="[Text]" custT="1"/>
      <dgm:spPr/>
      <dgm:t>
        <a:bodyPr/>
        <a:lstStyle/>
        <a:p>
          <a:r>
            <a:rPr lang="en-US" sz="2200" dirty="0" smtClean="0">
              <a:solidFill>
                <a:srgbClr val="000000"/>
              </a:solidFill>
            </a:rPr>
            <a:t>IR Sensor</a:t>
          </a:r>
          <a:endParaRPr lang="en-US" sz="2200" dirty="0">
            <a:solidFill>
              <a:srgbClr val="000000"/>
            </a:solidFill>
          </a:endParaRPr>
        </a:p>
      </dgm:t>
    </dgm:pt>
    <dgm:pt modelId="{251B461B-FBBB-2747-8296-D8563B2EF8F7}" type="parTrans" cxnId="{8AF8CC09-065D-1544-8711-5C82CFE4E388}">
      <dgm:prSet/>
      <dgm:spPr/>
      <dgm:t>
        <a:bodyPr/>
        <a:lstStyle/>
        <a:p>
          <a:endParaRPr lang="en-US"/>
        </a:p>
      </dgm:t>
    </dgm:pt>
    <dgm:pt modelId="{2AAEAA8E-DE2A-BE4C-B4B0-89519FA037B4}" type="sibTrans" cxnId="{8AF8CC09-065D-1544-8711-5C82CFE4E388}">
      <dgm:prSet/>
      <dgm:spPr/>
      <dgm:t>
        <a:bodyPr/>
        <a:lstStyle/>
        <a:p>
          <a:endParaRPr lang="en-US"/>
        </a:p>
      </dgm:t>
    </dgm:pt>
    <dgm:pt modelId="{251619B7-1986-A34E-B759-2FD76C1FBDC8}">
      <dgm:prSet phldrT="[Text]" custT="1"/>
      <dgm:spPr/>
      <dgm:t>
        <a:bodyPr/>
        <a:lstStyle/>
        <a:p>
          <a:r>
            <a:rPr lang="en-US" sz="2200" dirty="0" smtClean="0">
              <a:solidFill>
                <a:srgbClr val="000000"/>
              </a:solidFill>
            </a:rPr>
            <a:t>Pressure Sensor</a:t>
          </a:r>
          <a:endParaRPr lang="en-US" sz="2200" dirty="0">
            <a:solidFill>
              <a:srgbClr val="000000"/>
            </a:solidFill>
          </a:endParaRPr>
        </a:p>
      </dgm:t>
    </dgm:pt>
    <dgm:pt modelId="{8E54E838-128B-2F44-80D3-E3B259D8A642}" type="parTrans" cxnId="{A2877492-E0EC-2847-9A33-141554BE2E3A}">
      <dgm:prSet/>
      <dgm:spPr/>
      <dgm:t>
        <a:bodyPr/>
        <a:lstStyle/>
        <a:p>
          <a:endParaRPr lang="en-US"/>
        </a:p>
      </dgm:t>
    </dgm:pt>
    <dgm:pt modelId="{1F7887F8-310B-B445-937F-4A248E6E5B23}" type="sibTrans" cxnId="{A2877492-E0EC-2847-9A33-141554BE2E3A}">
      <dgm:prSet/>
      <dgm:spPr/>
      <dgm:t>
        <a:bodyPr/>
        <a:lstStyle/>
        <a:p>
          <a:endParaRPr lang="en-US"/>
        </a:p>
      </dgm:t>
    </dgm:pt>
    <dgm:pt modelId="{BB626F8B-D0ED-4A40-B4E3-57A337A0F9AC}">
      <dgm:prSet phldrT="[Text]" custT="1"/>
      <dgm:spPr/>
      <dgm:t>
        <a:bodyPr/>
        <a:lstStyle/>
        <a:p>
          <a:r>
            <a:rPr lang="en-US" sz="2200" dirty="0" smtClean="0">
              <a:solidFill>
                <a:srgbClr val="000000"/>
              </a:solidFill>
            </a:rPr>
            <a:t>Optical Sensor</a:t>
          </a:r>
          <a:endParaRPr lang="en-US" sz="2200" dirty="0">
            <a:solidFill>
              <a:srgbClr val="000000"/>
            </a:solidFill>
          </a:endParaRPr>
        </a:p>
      </dgm:t>
    </dgm:pt>
    <dgm:pt modelId="{0E700236-3560-584D-9029-89ADB443C220}" type="parTrans" cxnId="{5F732B82-72ED-6440-9516-D12376B80351}">
      <dgm:prSet/>
      <dgm:spPr/>
      <dgm:t>
        <a:bodyPr/>
        <a:lstStyle/>
        <a:p>
          <a:endParaRPr lang="en-US"/>
        </a:p>
      </dgm:t>
    </dgm:pt>
    <dgm:pt modelId="{A5FBF0D0-FF91-5640-A822-EE4E62489BF3}" type="sibTrans" cxnId="{5F732B82-72ED-6440-9516-D12376B80351}">
      <dgm:prSet/>
      <dgm:spPr/>
      <dgm:t>
        <a:bodyPr/>
        <a:lstStyle/>
        <a:p>
          <a:endParaRPr lang="en-US"/>
        </a:p>
      </dgm:t>
    </dgm:pt>
    <dgm:pt modelId="{095CFC0E-8F48-4545-9B15-1AE066396DB4}">
      <dgm:prSet phldrT="[Text]" custT="1"/>
      <dgm:spPr/>
      <dgm:t>
        <a:bodyPr/>
        <a:lstStyle/>
        <a:p>
          <a:r>
            <a:rPr lang="en-US" sz="2000" dirty="0" smtClean="0">
              <a:solidFill>
                <a:srgbClr val="000000"/>
              </a:solidFill>
            </a:rPr>
            <a:t>Power Supply</a:t>
          </a:r>
          <a:endParaRPr lang="en-US" sz="2000" dirty="0">
            <a:solidFill>
              <a:srgbClr val="000000"/>
            </a:solidFill>
          </a:endParaRPr>
        </a:p>
      </dgm:t>
    </dgm:pt>
    <dgm:pt modelId="{D901B335-DDAA-2543-A817-6A2C6B8F6D93}" type="parTrans" cxnId="{108FED95-6A6E-1A45-B3A5-569B035FBA33}">
      <dgm:prSet/>
      <dgm:spPr/>
      <dgm:t>
        <a:bodyPr/>
        <a:lstStyle/>
        <a:p>
          <a:endParaRPr lang="en-US"/>
        </a:p>
      </dgm:t>
    </dgm:pt>
    <dgm:pt modelId="{A812EB8F-25FF-4C4D-829C-FA852AA6EBA8}" type="sibTrans" cxnId="{108FED95-6A6E-1A45-B3A5-569B035FBA33}">
      <dgm:prSet/>
      <dgm:spPr/>
      <dgm:t>
        <a:bodyPr/>
        <a:lstStyle/>
        <a:p>
          <a:endParaRPr lang="en-US"/>
        </a:p>
      </dgm:t>
    </dgm:pt>
    <dgm:pt modelId="{086D1269-730A-984D-B056-838FB5529AAF}">
      <dgm:prSet phldrT="[Text]" custT="1"/>
      <dgm:spPr/>
      <dgm:t>
        <a:bodyPr/>
        <a:lstStyle/>
        <a:p>
          <a:r>
            <a:rPr lang="en-US" sz="2500" dirty="0" smtClean="0">
              <a:solidFill>
                <a:srgbClr val="000000"/>
              </a:solidFill>
            </a:rPr>
            <a:t>MCU</a:t>
          </a:r>
          <a:endParaRPr lang="en-US" sz="2500" dirty="0">
            <a:solidFill>
              <a:srgbClr val="000000"/>
            </a:solidFill>
          </a:endParaRPr>
        </a:p>
      </dgm:t>
    </dgm:pt>
    <dgm:pt modelId="{046ADEE1-C909-F541-AF35-CF207CFD006C}" type="parTrans" cxnId="{1ED41548-D60A-A144-ABAB-E5B50046273C}">
      <dgm:prSet/>
      <dgm:spPr/>
      <dgm:t>
        <a:bodyPr/>
        <a:lstStyle/>
        <a:p>
          <a:endParaRPr lang="en-US"/>
        </a:p>
      </dgm:t>
    </dgm:pt>
    <dgm:pt modelId="{69A7726F-9149-6748-8E70-047334A3CD53}" type="sibTrans" cxnId="{1ED41548-D60A-A144-ABAB-E5B50046273C}">
      <dgm:prSet/>
      <dgm:spPr/>
      <dgm:t>
        <a:bodyPr/>
        <a:lstStyle/>
        <a:p>
          <a:endParaRPr lang="en-US"/>
        </a:p>
      </dgm:t>
    </dgm:pt>
    <dgm:pt modelId="{DD45CEAC-2B23-A741-95F7-1EA082F380FE}">
      <dgm:prSet phldrT="[Text]" custT="1"/>
      <dgm:spPr/>
      <dgm:t>
        <a:bodyPr/>
        <a:lstStyle/>
        <a:p>
          <a:r>
            <a:rPr lang="en-US" sz="2200" dirty="0" smtClean="0">
              <a:solidFill>
                <a:srgbClr val="000000"/>
              </a:solidFill>
            </a:rPr>
            <a:t>Power Supply</a:t>
          </a:r>
          <a:endParaRPr lang="en-US" sz="2200" dirty="0">
            <a:solidFill>
              <a:srgbClr val="000000"/>
            </a:solidFill>
          </a:endParaRPr>
        </a:p>
      </dgm:t>
    </dgm:pt>
    <dgm:pt modelId="{81B130BA-0E24-D64C-A334-D0DE5A2A0B4A}" type="parTrans" cxnId="{0A9F432A-18CC-CE4B-9074-6FFE1DED9102}">
      <dgm:prSet/>
      <dgm:spPr/>
      <dgm:t>
        <a:bodyPr/>
        <a:lstStyle/>
        <a:p>
          <a:endParaRPr lang="en-US"/>
        </a:p>
      </dgm:t>
    </dgm:pt>
    <dgm:pt modelId="{0339B9F4-0D83-4547-8EC7-6D14A3CD7188}" type="sibTrans" cxnId="{0A9F432A-18CC-CE4B-9074-6FFE1DED9102}">
      <dgm:prSet/>
      <dgm:spPr/>
      <dgm:t>
        <a:bodyPr/>
        <a:lstStyle/>
        <a:p>
          <a:endParaRPr lang="en-US"/>
        </a:p>
      </dgm:t>
    </dgm:pt>
    <dgm:pt modelId="{D22E1A02-044C-F947-A4D7-FE063EE57EA1}" type="pres">
      <dgm:prSet presAssocID="{3F49681A-8544-8849-B297-03C943023C0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B3FE23B-6344-C040-9D71-330F47313B39}" type="pres">
      <dgm:prSet presAssocID="{5E480B20-CD08-E944-B99C-6CBBA0EE51CD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DC62C42-14FC-3A4A-A421-4EFD16AABF32}" type="pres">
      <dgm:prSet presAssocID="{5E480B20-CD08-E944-B99C-6CBBA0EE51CD}" presName="rootComposite1" presStyleCnt="0"/>
      <dgm:spPr/>
      <dgm:t>
        <a:bodyPr/>
        <a:lstStyle/>
        <a:p>
          <a:endParaRPr lang="en-US"/>
        </a:p>
      </dgm:t>
    </dgm:pt>
    <dgm:pt modelId="{B5BFA694-8076-E548-8529-8575792D5FDD}" type="pres">
      <dgm:prSet presAssocID="{5E480B20-CD08-E944-B99C-6CBBA0EE51CD}" presName="rootText1" presStyleLbl="node0" presStyleIdx="0" presStyleCnt="1" custLinFactNeighborY="-962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2CFC17-B4E3-9343-B456-7E92085D725A}" type="pres">
      <dgm:prSet presAssocID="{5E480B20-CD08-E944-B99C-6CBBA0EE51C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5AC7642-7F22-C349-BE72-A248D87D5E95}" type="pres">
      <dgm:prSet presAssocID="{5E480B20-CD08-E944-B99C-6CBBA0EE51CD}" presName="hierChild2" presStyleCnt="0"/>
      <dgm:spPr/>
      <dgm:t>
        <a:bodyPr/>
        <a:lstStyle/>
        <a:p>
          <a:endParaRPr lang="en-US"/>
        </a:p>
      </dgm:t>
    </dgm:pt>
    <dgm:pt modelId="{8D9DBDC3-C001-9345-884F-281029A8B96D}" type="pres">
      <dgm:prSet presAssocID="{046ADEE1-C909-F541-AF35-CF207CFD006C}" presName="Name37" presStyleLbl="parChTrans1D2" presStyleIdx="0" presStyleCnt="2"/>
      <dgm:spPr/>
      <dgm:t>
        <a:bodyPr/>
        <a:lstStyle/>
        <a:p>
          <a:endParaRPr lang="en-US"/>
        </a:p>
      </dgm:t>
    </dgm:pt>
    <dgm:pt modelId="{52E233D8-4BC4-6A45-8C06-CCD891EC06E7}" type="pres">
      <dgm:prSet presAssocID="{086D1269-730A-984D-B056-838FB5529AA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0ABD23D-8255-F747-BD0E-F06FF6C2EAF9}" type="pres">
      <dgm:prSet presAssocID="{086D1269-730A-984D-B056-838FB5529AAF}" presName="rootComposite" presStyleCnt="0"/>
      <dgm:spPr/>
      <dgm:t>
        <a:bodyPr/>
        <a:lstStyle/>
        <a:p>
          <a:endParaRPr lang="en-US"/>
        </a:p>
      </dgm:t>
    </dgm:pt>
    <dgm:pt modelId="{DC7C5CD4-F8E4-FA4D-A7D7-7EB38607B47B}" type="pres">
      <dgm:prSet presAssocID="{086D1269-730A-984D-B056-838FB5529AAF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61C9E49-58F0-E343-BD65-6847C70C6E56}" type="pres">
      <dgm:prSet presAssocID="{086D1269-730A-984D-B056-838FB5529AAF}" presName="rootConnector" presStyleLbl="node2" presStyleIdx="0" presStyleCnt="2"/>
      <dgm:spPr/>
      <dgm:t>
        <a:bodyPr/>
        <a:lstStyle/>
        <a:p>
          <a:endParaRPr lang="en-US"/>
        </a:p>
      </dgm:t>
    </dgm:pt>
    <dgm:pt modelId="{A807AFA6-BB32-B54E-9318-B9F9A48463D7}" type="pres">
      <dgm:prSet presAssocID="{086D1269-730A-984D-B056-838FB5529AAF}" presName="hierChild4" presStyleCnt="0"/>
      <dgm:spPr/>
      <dgm:t>
        <a:bodyPr/>
        <a:lstStyle/>
        <a:p>
          <a:endParaRPr lang="en-US"/>
        </a:p>
      </dgm:t>
    </dgm:pt>
    <dgm:pt modelId="{E2055C61-E966-2B45-A231-DBE7C9AC5753}" type="pres">
      <dgm:prSet presAssocID="{46157E76-5244-5F4B-8D72-FDBBA069CF7A}" presName="Name37" presStyleLbl="parChTrans1D3" presStyleIdx="0" presStyleCnt="4"/>
      <dgm:spPr/>
      <dgm:t>
        <a:bodyPr/>
        <a:lstStyle/>
        <a:p>
          <a:endParaRPr lang="en-US"/>
        </a:p>
      </dgm:t>
    </dgm:pt>
    <dgm:pt modelId="{430D621F-FB1D-0240-AA29-FA8A57512CB1}" type="pres">
      <dgm:prSet presAssocID="{8C82C7C2-D132-634E-B11C-293979E8DB6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1EB5B7F-FC33-1243-A4F4-A5FF0780C36A}" type="pres">
      <dgm:prSet presAssocID="{8C82C7C2-D132-634E-B11C-293979E8DB63}" presName="rootComposite" presStyleCnt="0"/>
      <dgm:spPr/>
      <dgm:t>
        <a:bodyPr/>
        <a:lstStyle/>
        <a:p>
          <a:endParaRPr lang="en-US"/>
        </a:p>
      </dgm:t>
    </dgm:pt>
    <dgm:pt modelId="{94A1E724-B0FE-8345-9740-898D442BE68D}" type="pres">
      <dgm:prSet presAssocID="{8C82C7C2-D132-634E-B11C-293979E8DB63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7032EE-8F39-E34A-ACB3-A2ECE129593B}" type="pres">
      <dgm:prSet presAssocID="{8C82C7C2-D132-634E-B11C-293979E8DB63}" presName="rootConnector" presStyleLbl="node3" presStyleIdx="0" presStyleCnt="4"/>
      <dgm:spPr/>
      <dgm:t>
        <a:bodyPr/>
        <a:lstStyle/>
        <a:p>
          <a:endParaRPr lang="en-US"/>
        </a:p>
      </dgm:t>
    </dgm:pt>
    <dgm:pt modelId="{291ABBE3-A631-F941-8AEC-F303853A44D7}" type="pres">
      <dgm:prSet presAssocID="{8C82C7C2-D132-634E-B11C-293979E8DB63}" presName="hierChild4" presStyleCnt="0"/>
      <dgm:spPr/>
      <dgm:t>
        <a:bodyPr/>
        <a:lstStyle/>
        <a:p>
          <a:endParaRPr lang="en-US"/>
        </a:p>
      </dgm:t>
    </dgm:pt>
    <dgm:pt modelId="{FC9ECF88-C198-8C41-A10E-21935F0EA325}" type="pres">
      <dgm:prSet presAssocID="{81B130BA-0E24-D64C-A334-D0DE5A2A0B4A}" presName="Name37" presStyleLbl="parChTrans1D4" presStyleIdx="0" presStyleCnt="1"/>
      <dgm:spPr/>
      <dgm:t>
        <a:bodyPr/>
        <a:lstStyle/>
        <a:p>
          <a:endParaRPr lang="en-US"/>
        </a:p>
      </dgm:t>
    </dgm:pt>
    <dgm:pt modelId="{A14EC548-6678-0545-ADA5-EE1491C92E46}" type="pres">
      <dgm:prSet presAssocID="{DD45CEAC-2B23-A741-95F7-1EA082F380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7F15B64-D1C8-9D4E-84B3-CDBBA02D4EEB}" type="pres">
      <dgm:prSet presAssocID="{DD45CEAC-2B23-A741-95F7-1EA082F380FE}" presName="rootComposite" presStyleCnt="0"/>
      <dgm:spPr/>
      <dgm:t>
        <a:bodyPr/>
        <a:lstStyle/>
        <a:p>
          <a:endParaRPr lang="en-US"/>
        </a:p>
      </dgm:t>
    </dgm:pt>
    <dgm:pt modelId="{21729F5E-45DC-274D-956F-203FCB77821F}" type="pres">
      <dgm:prSet presAssocID="{DD45CEAC-2B23-A741-95F7-1EA082F380FE}" presName="rootText" presStyleLbl="node4" presStyleIdx="0" presStyleCnt="1" custLinFactNeighborX="2951" custLinFactNeighborY="571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A3ED35-2F1F-174B-A294-681CB4971433}" type="pres">
      <dgm:prSet presAssocID="{DD45CEAC-2B23-A741-95F7-1EA082F380FE}" presName="rootConnector" presStyleLbl="node4" presStyleIdx="0" presStyleCnt="1"/>
      <dgm:spPr/>
      <dgm:t>
        <a:bodyPr/>
        <a:lstStyle/>
        <a:p>
          <a:endParaRPr lang="en-US"/>
        </a:p>
      </dgm:t>
    </dgm:pt>
    <dgm:pt modelId="{37E63475-5564-EF47-986D-3543C780EB11}" type="pres">
      <dgm:prSet presAssocID="{DD45CEAC-2B23-A741-95F7-1EA082F380FE}" presName="hierChild4" presStyleCnt="0"/>
      <dgm:spPr/>
      <dgm:t>
        <a:bodyPr/>
        <a:lstStyle/>
        <a:p>
          <a:endParaRPr lang="en-US"/>
        </a:p>
      </dgm:t>
    </dgm:pt>
    <dgm:pt modelId="{7478EA57-2765-834E-A6C9-A38EEBE8C9A8}" type="pres">
      <dgm:prSet presAssocID="{DD45CEAC-2B23-A741-95F7-1EA082F380FE}" presName="hierChild5" presStyleCnt="0"/>
      <dgm:spPr/>
      <dgm:t>
        <a:bodyPr/>
        <a:lstStyle/>
        <a:p>
          <a:endParaRPr lang="en-US"/>
        </a:p>
      </dgm:t>
    </dgm:pt>
    <dgm:pt modelId="{E8F8FA51-960A-D94F-B50E-39A235E374C4}" type="pres">
      <dgm:prSet presAssocID="{8C82C7C2-D132-634E-B11C-293979E8DB63}" presName="hierChild5" presStyleCnt="0"/>
      <dgm:spPr/>
      <dgm:t>
        <a:bodyPr/>
        <a:lstStyle/>
        <a:p>
          <a:endParaRPr lang="en-US"/>
        </a:p>
      </dgm:t>
    </dgm:pt>
    <dgm:pt modelId="{AE931154-1EBA-CC48-8F85-5BD19D2824CF}" type="pres">
      <dgm:prSet presAssocID="{251B461B-FBBB-2747-8296-D8563B2EF8F7}" presName="Name37" presStyleLbl="parChTrans1D3" presStyleIdx="1" presStyleCnt="4"/>
      <dgm:spPr/>
      <dgm:t>
        <a:bodyPr/>
        <a:lstStyle/>
        <a:p>
          <a:endParaRPr lang="en-US"/>
        </a:p>
      </dgm:t>
    </dgm:pt>
    <dgm:pt modelId="{6414C261-AB80-BC4D-9806-2257E5A24920}" type="pres">
      <dgm:prSet presAssocID="{6A99E2A7-AE00-694D-A7D9-96DDFF356D1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706D784-2EB1-154E-9F0D-CBB07D8DD43D}" type="pres">
      <dgm:prSet presAssocID="{6A99E2A7-AE00-694D-A7D9-96DDFF356D1C}" presName="rootComposite" presStyleCnt="0"/>
      <dgm:spPr/>
      <dgm:t>
        <a:bodyPr/>
        <a:lstStyle/>
        <a:p>
          <a:endParaRPr lang="en-US"/>
        </a:p>
      </dgm:t>
    </dgm:pt>
    <dgm:pt modelId="{AECD10A3-C1F5-4F47-AC4F-9E21A7FF5532}" type="pres">
      <dgm:prSet presAssocID="{6A99E2A7-AE00-694D-A7D9-96DDFF356D1C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E9BA67-8DDD-9145-B341-CB84625CF15D}" type="pres">
      <dgm:prSet presAssocID="{6A99E2A7-AE00-694D-A7D9-96DDFF356D1C}" presName="rootConnector" presStyleLbl="node3" presStyleIdx="1" presStyleCnt="4"/>
      <dgm:spPr/>
      <dgm:t>
        <a:bodyPr/>
        <a:lstStyle/>
        <a:p>
          <a:endParaRPr lang="en-US"/>
        </a:p>
      </dgm:t>
    </dgm:pt>
    <dgm:pt modelId="{8613450C-E8C6-BB43-A573-DDFD9DD2F141}" type="pres">
      <dgm:prSet presAssocID="{6A99E2A7-AE00-694D-A7D9-96DDFF356D1C}" presName="hierChild4" presStyleCnt="0"/>
      <dgm:spPr/>
      <dgm:t>
        <a:bodyPr/>
        <a:lstStyle/>
        <a:p>
          <a:endParaRPr lang="en-US"/>
        </a:p>
      </dgm:t>
    </dgm:pt>
    <dgm:pt modelId="{6F866698-8F11-DA41-B3BA-DF84783DE40C}" type="pres">
      <dgm:prSet presAssocID="{6A99E2A7-AE00-694D-A7D9-96DDFF356D1C}" presName="hierChild5" presStyleCnt="0"/>
      <dgm:spPr/>
      <dgm:t>
        <a:bodyPr/>
        <a:lstStyle/>
        <a:p>
          <a:endParaRPr lang="en-US"/>
        </a:p>
      </dgm:t>
    </dgm:pt>
    <dgm:pt modelId="{44938B8C-2371-CB4F-8F30-0289929620EE}" type="pres">
      <dgm:prSet presAssocID="{8E54E838-128B-2F44-80D3-E3B259D8A642}" presName="Name37" presStyleLbl="parChTrans1D3" presStyleIdx="2" presStyleCnt="4"/>
      <dgm:spPr/>
      <dgm:t>
        <a:bodyPr/>
        <a:lstStyle/>
        <a:p>
          <a:endParaRPr lang="en-US"/>
        </a:p>
      </dgm:t>
    </dgm:pt>
    <dgm:pt modelId="{ED5FF2B1-0842-1844-B4B4-48617E2D01DF}" type="pres">
      <dgm:prSet presAssocID="{251619B7-1986-A34E-B759-2FD76C1FBDC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A7C6407-D365-0B4F-83B0-24501C6ACE29}" type="pres">
      <dgm:prSet presAssocID="{251619B7-1986-A34E-B759-2FD76C1FBDC8}" presName="rootComposite" presStyleCnt="0"/>
      <dgm:spPr/>
      <dgm:t>
        <a:bodyPr/>
        <a:lstStyle/>
        <a:p>
          <a:endParaRPr lang="en-US"/>
        </a:p>
      </dgm:t>
    </dgm:pt>
    <dgm:pt modelId="{AAB8E0D5-2098-ED4D-8A1F-82DB07FEB27D}" type="pres">
      <dgm:prSet presAssocID="{251619B7-1986-A34E-B759-2FD76C1FBDC8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22CC2E-8015-544D-A812-FD9FB98BDBFB}" type="pres">
      <dgm:prSet presAssocID="{251619B7-1986-A34E-B759-2FD76C1FBDC8}" presName="rootConnector" presStyleLbl="node3" presStyleIdx="2" presStyleCnt="4"/>
      <dgm:spPr/>
      <dgm:t>
        <a:bodyPr/>
        <a:lstStyle/>
        <a:p>
          <a:endParaRPr lang="en-US"/>
        </a:p>
      </dgm:t>
    </dgm:pt>
    <dgm:pt modelId="{2A18A2B3-1AD2-564B-A344-9BDA944F18A9}" type="pres">
      <dgm:prSet presAssocID="{251619B7-1986-A34E-B759-2FD76C1FBDC8}" presName="hierChild4" presStyleCnt="0"/>
      <dgm:spPr/>
      <dgm:t>
        <a:bodyPr/>
        <a:lstStyle/>
        <a:p>
          <a:endParaRPr lang="en-US"/>
        </a:p>
      </dgm:t>
    </dgm:pt>
    <dgm:pt modelId="{FFFD76B6-30F0-0343-8B53-B8F36EC2135F}" type="pres">
      <dgm:prSet presAssocID="{251619B7-1986-A34E-B759-2FD76C1FBDC8}" presName="hierChild5" presStyleCnt="0"/>
      <dgm:spPr/>
      <dgm:t>
        <a:bodyPr/>
        <a:lstStyle/>
        <a:p>
          <a:endParaRPr lang="en-US"/>
        </a:p>
      </dgm:t>
    </dgm:pt>
    <dgm:pt modelId="{4A68568A-318B-DE47-B61E-B2F53808E838}" type="pres">
      <dgm:prSet presAssocID="{0E700236-3560-584D-9029-89ADB443C220}" presName="Name37" presStyleLbl="parChTrans1D3" presStyleIdx="3" presStyleCnt="4"/>
      <dgm:spPr/>
      <dgm:t>
        <a:bodyPr/>
        <a:lstStyle/>
        <a:p>
          <a:endParaRPr lang="en-US"/>
        </a:p>
      </dgm:t>
    </dgm:pt>
    <dgm:pt modelId="{761F3953-4E90-694E-9A95-7763DA479F81}" type="pres">
      <dgm:prSet presAssocID="{BB626F8B-D0ED-4A40-B4E3-57A337A0F9A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7A6A478-F089-CC45-9070-F64C988BE487}" type="pres">
      <dgm:prSet presAssocID="{BB626F8B-D0ED-4A40-B4E3-57A337A0F9AC}" presName="rootComposite" presStyleCnt="0"/>
      <dgm:spPr/>
      <dgm:t>
        <a:bodyPr/>
        <a:lstStyle/>
        <a:p>
          <a:endParaRPr lang="en-US"/>
        </a:p>
      </dgm:t>
    </dgm:pt>
    <dgm:pt modelId="{CAAC5B36-D3DB-4443-8BEC-BBBAABB7A483}" type="pres">
      <dgm:prSet presAssocID="{BB626F8B-D0ED-4A40-B4E3-57A337A0F9AC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21144F-3B6C-DC4D-8667-60D0A1DFC26D}" type="pres">
      <dgm:prSet presAssocID="{BB626F8B-D0ED-4A40-B4E3-57A337A0F9AC}" presName="rootConnector" presStyleLbl="node3" presStyleIdx="3" presStyleCnt="4"/>
      <dgm:spPr/>
      <dgm:t>
        <a:bodyPr/>
        <a:lstStyle/>
        <a:p>
          <a:endParaRPr lang="en-US"/>
        </a:p>
      </dgm:t>
    </dgm:pt>
    <dgm:pt modelId="{F11CF9EC-9E56-B94B-B8E5-27AF47001D38}" type="pres">
      <dgm:prSet presAssocID="{BB626F8B-D0ED-4A40-B4E3-57A337A0F9AC}" presName="hierChild4" presStyleCnt="0"/>
      <dgm:spPr/>
      <dgm:t>
        <a:bodyPr/>
        <a:lstStyle/>
        <a:p>
          <a:endParaRPr lang="en-US"/>
        </a:p>
      </dgm:t>
    </dgm:pt>
    <dgm:pt modelId="{FFBC4D24-736E-F745-ACA9-5D2AEECCC6CD}" type="pres">
      <dgm:prSet presAssocID="{BB626F8B-D0ED-4A40-B4E3-57A337A0F9AC}" presName="hierChild5" presStyleCnt="0"/>
      <dgm:spPr/>
      <dgm:t>
        <a:bodyPr/>
        <a:lstStyle/>
        <a:p>
          <a:endParaRPr lang="en-US"/>
        </a:p>
      </dgm:t>
    </dgm:pt>
    <dgm:pt modelId="{BBF45574-F415-C245-9FEF-87A248A662D9}" type="pres">
      <dgm:prSet presAssocID="{086D1269-730A-984D-B056-838FB5529AAF}" presName="hierChild5" presStyleCnt="0"/>
      <dgm:spPr/>
      <dgm:t>
        <a:bodyPr/>
        <a:lstStyle/>
        <a:p>
          <a:endParaRPr lang="en-US"/>
        </a:p>
      </dgm:t>
    </dgm:pt>
    <dgm:pt modelId="{A53057CF-73FB-CB4F-9802-F7F0034D28D1}" type="pres">
      <dgm:prSet presAssocID="{D901B335-DDAA-2543-A817-6A2C6B8F6D93}" presName="Name37" presStyleLbl="parChTrans1D2" presStyleIdx="1" presStyleCnt="2"/>
      <dgm:spPr/>
      <dgm:t>
        <a:bodyPr/>
        <a:lstStyle/>
        <a:p>
          <a:endParaRPr lang="en-US"/>
        </a:p>
      </dgm:t>
    </dgm:pt>
    <dgm:pt modelId="{109D42B3-4BF7-A445-8B9E-570AC3E010D1}" type="pres">
      <dgm:prSet presAssocID="{095CFC0E-8F48-4545-9B15-1AE066396DB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B0D29B5-71BD-AF46-A089-835F4364BF56}" type="pres">
      <dgm:prSet presAssocID="{095CFC0E-8F48-4545-9B15-1AE066396DB4}" presName="rootComposite" presStyleCnt="0"/>
      <dgm:spPr/>
      <dgm:t>
        <a:bodyPr/>
        <a:lstStyle/>
        <a:p>
          <a:endParaRPr lang="en-US"/>
        </a:p>
      </dgm:t>
    </dgm:pt>
    <dgm:pt modelId="{2E49122A-3487-5B4C-9DBA-9554E794D791}" type="pres">
      <dgm:prSet presAssocID="{095CFC0E-8F48-4545-9B15-1AE066396DB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F103E9-4047-4548-A19F-0BD275DD272C}" type="pres">
      <dgm:prSet presAssocID="{095CFC0E-8F48-4545-9B15-1AE066396DB4}" presName="rootConnector" presStyleLbl="node2" presStyleIdx="1" presStyleCnt="2"/>
      <dgm:spPr/>
      <dgm:t>
        <a:bodyPr/>
        <a:lstStyle/>
        <a:p>
          <a:endParaRPr lang="en-US"/>
        </a:p>
      </dgm:t>
    </dgm:pt>
    <dgm:pt modelId="{48724DEE-BF36-E64D-B121-1151FE6E9C2F}" type="pres">
      <dgm:prSet presAssocID="{095CFC0E-8F48-4545-9B15-1AE066396DB4}" presName="hierChild4" presStyleCnt="0"/>
      <dgm:spPr/>
      <dgm:t>
        <a:bodyPr/>
        <a:lstStyle/>
        <a:p>
          <a:endParaRPr lang="en-US"/>
        </a:p>
      </dgm:t>
    </dgm:pt>
    <dgm:pt modelId="{AAA928FD-1909-6045-BD1D-04FD8C7AB623}" type="pres">
      <dgm:prSet presAssocID="{095CFC0E-8F48-4545-9B15-1AE066396DB4}" presName="hierChild5" presStyleCnt="0"/>
      <dgm:spPr/>
      <dgm:t>
        <a:bodyPr/>
        <a:lstStyle/>
        <a:p>
          <a:endParaRPr lang="en-US"/>
        </a:p>
      </dgm:t>
    </dgm:pt>
    <dgm:pt modelId="{AC2B84C0-4461-1F48-9F79-D1071620098A}" type="pres">
      <dgm:prSet presAssocID="{5E480B20-CD08-E944-B99C-6CBBA0EE51CD}" presName="hierChild3" presStyleCnt="0"/>
      <dgm:spPr/>
      <dgm:t>
        <a:bodyPr/>
        <a:lstStyle/>
        <a:p>
          <a:endParaRPr lang="en-US"/>
        </a:p>
      </dgm:t>
    </dgm:pt>
  </dgm:ptLst>
  <dgm:cxnLst>
    <dgm:cxn modelId="{B5995A41-A2B9-0C44-8EAF-63A73EB09F72}" type="presOf" srcId="{086D1269-730A-984D-B056-838FB5529AAF}" destId="{861C9E49-58F0-E343-BD65-6847C70C6E56}" srcOrd="1" destOrd="0" presId="urn:microsoft.com/office/officeart/2005/8/layout/orgChart1"/>
    <dgm:cxn modelId="{8AF8CC09-065D-1544-8711-5C82CFE4E388}" srcId="{086D1269-730A-984D-B056-838FB5529AAF}" destId="{6A99E2A7-AE00-694D-A7D9-96DDFF356D1C}" srcOrd="1" destOrd="0" parTransId="{251B461B-FBBB-2747-8296-D8563B2EF8F7}" sibTransId="{2AAEAA8E-DE2A-BE4C-B4B0-89519FA037B4}"/>
    <dgm:cxn modelId="{21F22E65-341A-844B-AC18-EDA1991BC5F6}" type="presOf" srcId="{095CFC0E-8F48-4545-9B15-1AE066396DB4}" destId="{A2F103E9-4047-4548-A19F-0BD275DD272C}" srcOrd="1" destOrd="0" presId="urn:microsoft.com/office/officeart/2005/8/layout/orgChart1"/>
    <dgm:cxn modelId="{97A26401-B6A4-F946-8ADC-07A342C79335}" srcId="{3F49681A-8544-8849-B297-03C943023C01}" destId="{5E480B20-CD08-E944-B99C-6CBBA0EE51CD}" srcOrd="0" destOrd="0" parTransId="{A5480BF9-7733-7B45-9395-A70F67AB4B8A}" sibTransId="{10F4B7D2-52A5-A04F-BC95-CD023A149CB8}"/>
    <dgm:cxn modelId="{53866385-C0AD-134D-B498-C53280BC2A7F}" type="presOf" srcId="{DD45CEAC-2B23-A741-95F7-1EA082F380FE}" destId="{C5A3ED35-2F1F-174B-A294-681CB4971433}" srcOrd="1" destOrd="0" presId="urn:microsoft.com/office/officeart/2005/8/layout/orgChart1"/>
    <dgm:cxn modelId="{A2877492-E0EC-2847-9A33-141554BE2E3A}" srcId="{086D1269-730A-984D-B056-838FB5529AAF}" destId="{251619B7-1986-A34E-B759-2FD76C1FBDC8}" srcOrd="2" destOrd="0" parTransId="{8E54E838-128B-2F44-80D3-E3B259D8A642}" sibTransId="{1F7887F8-310B-B445-937F-4A248E6E5B23}"/>
    <dgm:cxn modelId="{6BF8DA79-FCB7-E74A-BFD0-BD226E777AB7}" type="presOf" srcId="{251619B7-1986-A34E-B759-2FD76C1FBDC8}" destId="{AAB8E0D5-2098-ED4D-8A1F-82DB07FEB27D}" srcOrd="0" destOrd="0" presId="urn:microsoft.com/office/officeart/2005/8/layout/orgChart1"/>
    <dgm:cxn modelId="{83AF689E-75AF-EA42-929A-35E55E928417}" type="presOf" srcId="{8C82C7C2-D132-634E-B11C-293979E8DB63}" destId="{F97032EE-8F39-E34A-ACB3-A2ECE129593B}" srcOrd="1" destOrd="0" presId="urn:microsoft.com/office/officeart/2005/8/layout/orgChart1"/>
    <dgm:cxn modelId="{1ED41548-D60A-A144-ABAB-E5B50046273C}" srcId="{5E480B20-CD08-E944-B99C-6CBBA0EE51CD}" destId="{086D1269-730A-984D-B056-838FB5529AAF}" srcOrd="0" destOrd="0" parTransId="{046ADEE1-C909-F541-AF35-CF207CFD006C}" sibTransId="{69A7726F-9149-6748-8E70-047334A3CD53}"/>
    <dgm:cxn modelId="{EA8D41C7-7214-214D-AFD2-6DE24EEF4A7A}" type="presOf" srcId="{5E480B20-CD08-E944-B99C-6CBBA0EE51CD}" destId="{C52CFC17-B4E3-9343-B456-7E92085D725A}" srcOrd="1" destOrd="0" presId="urn:microsoft.com/office/officeart/2005/8/layout/orgChart1"/>
    <dgm:cxn modelId="{5F732B82-72ED-6440-9516-D12376B80351}" srcId="{086D1269-730A-984D-B056-838FB5529AAF}" destId="{BB626F8B-D0ED-4A40-B4E3-57A337A0F9AC}" srcOrd="3" destOrd="0" parTransId="{0E700236-3560-584D-9029-89ADB443C220}" sibTransId="{A5FBF0D0-FF91-5640-A822-EE4E62489BF3}"/>
    <dgm:cxn modelId="{6F2B54EC-DC36-A946-BEA8-96EB9BD3C781}" type="presOf" srcId="{6A99E2A7-AE00-694D-A7D9-96DDFF356D1C}" destId="{AECD10A3-C1F5-4F47-AC4F-9E21A7FF5532}" srcOrd="0" destOrd="0" presId="urn:microsoft.com/office/officeart/2005/8/layout/orgChart1"/>
    <dgm:cxn modelId="{53EA2011-7E0A-E54B-B717-8C4F9A16175C}" type="presOf" srcId="{D901B335-DDAA-2543-A817-6A2C6B8F6D93}" destId="{A53057CF-73FB-CB4F-9802-F7F0034D28D1}" srcOrd="0" destOrd="0" presId="urn:microsoft.com/office/officeart/2005/8/layout/orgChart1"/>
    <dgm:cxn modelId="{0A9F432A-18CC-CE4B-9074-6FFE1DED9102}" srcId="{8C82C7C2-D132-634E-B11C-293979E8DB63}" destId="{DD45CEAC-2B23-A741-95F7-1EA082F380FE}" srcOrd="0" destOrd="0" parTransId="{81B130BA-0E24-D64C-A334-D0DE5A2A0B4A}" sibTransId="{0339B9F4-0D83-4547-8EC7-6D14A3CD7188}"/>
    <dgm:cxn modelId="{468553A0-D3C9-264F-B2A3-90DC2C4185CB}" type="presOf" srcId="{5E480B20-CD08-E944-B99C-6CBBA0EE51CD}" destId="{B5BFA694-8076-E548-8529-8575792D5FDD}" srcOrd="0" destOrd="0" presId="urn:microsoft.com/office/officeart/2005/8/layout/orgChart1"/>
    <dgm:cxn modelId="{4887BE3E-620F-BC4F-BFAD-E94C5F89C088}" type="presOf" srcId="{6A99E2A7-AE00-694D-A7D9-96DDFF356D1C}" destId="{CBE9BA67-8DDD-9145-B341-CB84625CF15D}" srcOrd="1" destOrd="0" presId="urn:microsoft.com/office/officeart/2005/8/layout/orgChart1"/>
    <dgm:cxn modelId="{1763B1EF-A24A-064E-82CC-D6777AACEAB7}" type="presOf" srcId="{DD45CEAC-2B23-A741-95F7-1EA082F380FE}" destId="{21729F5E-45DC-274D-956F-203FCB77821F}" srcOrd="0" destOrd="0" presId="urn:microsoft.com/office/officeart/2005/8/layout/orgChart1"/>
    <dgm:cxn modelId="{857B7119-C09E-7B47-9AE0-A39C89E4D05C}" type="presOf" srcId="{81B130BA-0E24-D64C-A334-D0DE5A2A0B4A}" destId="{FC9ECF88-C198-8C41-A10E-21935F0EA325}" srcOrd="0" destOrd="0" presId="urn:microsoft.com/office/officeart/2005/8/layout/orgChart1"/>
    <dgm:cxn modelId="{092BE118-25C6-214D-8244-C407568BFD9B}" type="presOf" srcId="{8C82C7C2-D132-634E-B11C-293979E8DB63}" destId="{94A1E724-B0FE-8345-9740-898D442BE68D}" srcOrd="0" destOrd="0" presId="urn:microsoft.com/office/officeart/2005/8/layout/orgChart1"/>
    <dgm:cxn modelId="{FAB68DD6-9FAE-D640-B5A0-35527D68349B}" type="presOf" srcId="{046ADEE1-C909-F541-AF35-CF207CFD006C}" destId="{8D9DBDC3-C001-9345-884F-281029A8B96D}" srcOrd="0" destOrd="0" presId="urn:microsoft.com/office/officeart/2005/8/layout/orgChart1"/>
    <dgm:cxn modelId="{108FED95-6A6E-1A45-B3A5-569B035FBA33}" srcId="{5E480B20-CD08-E944-B99C-6CBBA0EE51CD}" destId="{095CFC0E-8F48-4545-9B15-1AE066396DB4}" srcOrd="1" destOrd="0" parTransId="{D901B335-DDAA-2543-A817-6A2C6B8F6D93}" sibTransId="{A812EB8F-25FF-4C4D-829C-FA852AA6EBA8}"/>
    <dgm:cxn modelId="{E9175DE9-E4B3-7347-AF3A-3207A325329F}" type="presOf" srcId="{251619B7-1986-A34E-B759-2FD76C1FBDC8}" destId="{D922CC2E-8015-544D-A812-FD9FB98BDBFB}" srcOrd="1" destOrd="0" presId="urn:microsoft.com/office/officeart/2005/8/layout/orgChart1"/>
    <dgm:cxn modelId="{C449F977-E6BB-0E49-963E-273E1CD528B0}" type="presOf" srcId="{46157E76-5244-5F4B-8D72-FDBBA069CF7A}" destId="{E2055C61-E966-2B45-A231-DBE7C9AC5753}" srcOrd="0" destOrd="0" presId="urn:microsoft.com/office/officeart/2005/8/layout/orgChart1"/>
    <dgm:cxn modelId="{9C482393-224C-4A4F-9A54-1C4601AD335F}" type="presOf" srcId="{251B461B-FBBB-2747-8296-D8563B2EF8F7}" destId="{AE931154-1EBA-CC48-8F85-5BD19D2824CF}" srcOrd="0" destOrd="0" presId="urn:microsoft.com/office/officeart/2005/8/layout/orgChart1"/>
    <dgm:cxn modelId="{20C10B6A-E9CC-7F46-AA5A-952B27EC0CB2}" type="presOf" srcId="{086D1269-730A-984D-B056-838FB5529AAF}" destId="{DC7C5CD4-F8E4-FA4D-A7D7-7EB38607B47B}" srcOrd="0" destOrd="0" presId="urn:microsoft.com/office/officeart/2005/8/layout/orgChart1"/>
    <dgm:cxn modelId="{E1DD4118-EE98-6F4A-BBF5-8B314CAA7420}" srcId="{086D1269-730A-984D-B056-838FB5529AAF}" destId="{8C82C7C2-D132-634E-B11C-293979E8DB63}" srcOrd="0" destOrd="0" parTransId="{46157E76-5244-5F4B-8D72-FDBBA069CF7A}" sibTransId="{7FC75D3D-BE7F-1140-93F9-3FD085E8CAF3}"/>
    <dgm:cxn modelId="{60D44783-1C7C-C94A-96AB-D8667DDA8696}" type="presOf" srcId="{095CFC0E-8F48-4545-9B15-1AE066396DB4}" destId="{2E49122A-3487-5B4C-9DBA-9554E794D791}" srcOrd="0" destOrd="0" presId="urn:microsoft.com/office/officeart/2005/8/layout/orgChart1"/>
    <dgm:cxn modelId="{908936EF-BAD3-0C4C-85DE-37F21DDB3A87}" type="presOf" srcId="{3F49681A-8544-8849-B297-03C943023C01}" destId="{D22E1A02-044C-F947-A4D7-FE063EE57EA1}" srcOrd="0" destOrd="0" presId="urn:microsoft.com/office/officeart/2005/8/layout/orgChart1"/>
    <dgm:cxn modelId="{657EA9A4-956D-8044-A7CC-0901DC54E988}" type="presOf" srcId="{BB626F8B-D0ED-4A40-B4E3-57A337A0F9AC}" destId="{C621144F-3B6C-DC4D-8667-60D0A1DFC26D}" srcOrd="1" destOrd="0" presId="urn:microsoft.com/office/officeart/2005/8/layout/orgChart1"/>
    <dgm:cxn modelId="{2E8CF79D-FA3A-A348-B3AB-8C70F83723E5}" type="presOf" srcId="{8E54E838-128B-2F44-80D3-E3B259D8A642}" destId="{44938B8C-2371-CB4F-8F30-0289929620EE}" srcOrd="0" destOrd="0" presId="urn:microsoft.com/office/officeart/2005/8/layout/orgChart1"/>
    <dgm:cxn modelId="{862418D0-1D01-624D-A59E-3FA001438A9F}" type="presOf" srcId="{BB626F8B-D0ED-4A40-B4E3-57A337A0F9AC}" destId="{CAAC5B36-D3DB-4443-8BEC-BBBAABB7A483}" srcOrd="0" destOrd="0" presId="urn:microsoft.com/office/officeart/2005/8/layout/orgChart1"/>
    <dgm:cxn modelId="{E44ADC3A-001C-C740-BFC0-2CF88B8E086E}" type="presOf" srcId="{0E700236-3560-584D-9029-89ADB443C220}" destId="{4A68568A-318B-DE47-B61E-B2F53808E838}" srcOrd="0" destOrd="0" presId="urn:microsoft.com/office/officeart/2005/8/layout/orgChart1"/>
    <dgm:cxn modelId="{8C69DADB-171F-8347-AF16-9CEBFD24F396}" type="presParOf" srcId="{D22E1A02-044C-F947-A4D7-FE063EE57EA1}" destId="{6B3FE23B-6344-C040-9D71-330F47313B39}" srcOrd="0" destOrd="0" presId="urn:microsoft.com/office/officeart/2005/8/layout/orgChart1"/>
    <dgm:cxn modelId="{CCE19490-F45B-AB4A-8017-21299CCC9F02}" type="presParOf" srcId="{6B3FE23B-6344-C040-9D71-330F47313B39}" destId="{7DC62C42-14FC-3A4A-A421-4EFD16AABF32}" srcOrd="0" destOrd="0" presId="urn:microsoft.com/office/officeart/2005/8/layout/orgChart1"/>
    <dgm:cxn modelId="{330BA943-220D-C74A-8A0F-0F3D85852F70}" type="presParOf" srcId="{7DC62C42-14FC-3A4A-A421-4EFD16AABF32}" destId="{B5BFA694-8076-E548-8529-8575792D5FDD}" srcOrd="0" destOrd="0" presId="urn:microsoft.com/office/officeart/2005/8/layout/orgChart1"/>
    <dgm:cxn modelId="{775850A0-2C0A-DB4D-B5EC-8FC125B1C6F2}" type="presParOf" srcId="{7DC62C42-14FC-3A4A-A421-4EFD16AABF32}" destId="{C52CFC17-B4E3-9343-B456-7E92085D725A}" srcOrd="1" destOrd="0" presId="urn:microsoft.com/office/officeart/2005/8/layout/orgChart1"/>
    <dgm:cxn modelId="{11FABC6E-9F2E-BA4D-8506-30C0CF9A51E2}" type="presParOf" srcId="{6B3FE23B-6344-C040-9D71-330F47313B39}" destId="{65AC7642-7F22-C349-BE72-A248D87D5E95}" srcOrd="1" destOrd="0" presId="urn:microsoft.com/office/officeart/2005/8/layout/orgChart1"/>
    <dgm:cxn modelId="{406717B9-7C50-384A-8FC0-454FCB0327FE}" type="presParOf" srcId="{65AC7642-7F22-C349-BE72-A248D87D5E95}" destId="{8D9DBDC3-C001-9345-884F-281029A8B96D}" srcOrd="0" destOrd="0" presId="urn:microsoft.com/office/officeart/2005/8/layout/orgChart1"/>
    <dgm:cxn modelId="{946D8111-318E-C042-B711-47F8E1D0712C}" type="presParOf" srcId="{65AC7642-7F22-C349-BE72-A248D87D5E95}" destId="{52E233D8-4BC4-6A45-8C06-CCD891EC06E7}" srcOrd="1" destOrd="0" presId="urn:microsoft.com/office/officeart/2005/8/layout/orgChart1"/>
    <dgm:cxn modelId="{1C1932CC-9A69-8449-AE6B-C94FB0617668}" type="presParOf" srcId="{52E233D8-4BC4-6A45-8C06-CCD891EC06E7}" destId="{C0ABD23D-8255-F747-BD0E-F06FF6C2EAF9}" srcOrd="0" destOrd="0" presId="urn:microsoft.com/office/officeart/2005/8/layout/orgChart1"/>
    <dgm:cxn modelId="{EC478BBB-59EE-BC42-A044-2ADCBC12B438}" type="presParOf" srcId="{C0ABD23D-8255-F747-BD0E-F06FF6C2EAF9}" destId="{DC7C5CD4-F8E4-FA4D-A7D7-7EB38607B47B}" srcOrd="0" destOrd="0" presId="urn:microsoft.com/office/officeart/2005/8/layout/orgChart1"/>
    <dgm:cxn modelId="{0CE2EA06-16B3-064C-AC51-7063433D10AC}" type="presParOf" srcId="{C0ABD23D-8255-F747-BD0E-F06FF6C2EAF9}" destId="{861C9E49-58F0-E343-BD65-6847C70C6E56}" srcOrd="1" destOrd="0" presId="urn:microsoft.com/office/officeart/2005/8/layout/orgChart1"/>
    <dgm:cxn modelId="{5464271E-3D44-E24B-9984-E39601AA36A9}" type="presParOf" srcId="{52E233D8-4BC4-6A45-8C06-CCD891EC06E7}" destId="{A807AFA6-BB32-B54E-9318-B9F9A48463D7}" srcOrd="1" destOrd="0" presId="urn:microsoft.com/office/officeart/2005/8/layout/orgChart1"/>
    <dgm:cxn modelId="{20D0C6D0-EEBA-9D4C-B9E6-858584C4675F}" type="presParOf" srcId="{A807AFA6-BB32-B54E-9318-B9F9A48463D7}" destId="{E2055C61-E966-2B45-A231-DBE7C9AC5753}" srcOrd="0" destOrd="0" presId="urn:microsoft.com/office/officeart/2005/8/layout/orgChart1"/>
    <dgm:cxn modelId="{F186CB35-1CD5-B94D-9378-EC0DB3CF2B88}" type="presParOf" srcId="{A807AFA6-BB32-B54E-9318-B9F9A48463D7}" destId="{430D621F-FB1D-0240-AA29-FA8A57512CB1}" srcOrd="1" destOrd="0" presId="urn:microsoft.com/office/officeart/2005/8/layout/orgChart1"/>
    <dgm:cxn modelId="{EA535E97-F691-674C-B8BD-8AB7D02A3238}" type="presParOf" srcId="{430D621F-FB1D-0240-AA29-FA8A57512CB1}" destId="{71EB5B7F-FC33-1243-A4F4-A5FF0780C36A}" srcOrd="0" destOrd="0" presId="urn:microsoft.com/office/officeart/2005/8/layout/orgChart1"/>
    <dgm:cxn modelId="{743A78DC-899E-8C48-ACDB-F8191E1EBBB9}" type="presParOf" srcId="{71EB5B7F-FC33-1243-A4F4-A5FF0780C36A}" destId="{94A1E724-B0FE-8345-9740-898D442BE68D}" srcOrd="0" destOrd="0" presId="urn:microsoft.com/office/officeart/2005/8/layout/orgChart1"/>
    <dgm:cxn modelId="{124FAF3C-7C65-F34A-91CF-77A7A4B8BFDE}" type="presParOf" srcId="{71EB5B7F-FC33-1243-A4F4-A5FF0780C36A}" destId="{F97032EE-8F39-E34A-ACB3-A2ECE129593B}" srcOrd="1" destOrd="0" presId="urn:microsoft.com/office/officeart/2005/8/layout/orgChart1"/>
    <dgm:cxn modelId="{13C4B901-30E5-A240-99A1-56F4A066F3FA}" type="presParOf" srcId="{430D621F-FB1D-0240-AA29-FA8A57512CB1}" destId="{291ABBE3-A631-F941-8AEC-F303853A44D7}" srcOrd="1" destOrd="0" presId="urn:microsoft.com/office/officeart/2005/8/layout/orgChart1"/>
    <dgm:cxn modelId="{1E9581C4-4272-8542-BC72-0B777763A93E}" type="presParOf" srcId="{291ABBE3-A631-F941-8AEC-F303853A44D7}" destId="{FC9ECF88-C198-8C41-A10E-21935F0EA325}" srcOrd="0" destOrd="0" presId="urn:microsoft.com/office/officeart/2005/8/layout/orgChart1"/>
    <dgm:cxn modelId="{EDC4482D-2063-8741-A6EA-98E10D0C2A7B}" type="presParOf" srcId="{291ABBE3-A631-F941-8AEC-F303853A44D7}" destId="{A14EC548-6678-0545-ADA5-EE1491C92E46}" srcOrd="1" destOrd="0" presId="urn:microsoft.com/office/officeart/2005/8/layout/orgChart1"/>
    <dgm:cxn modelId="{2BA2411D-668A-BA44-9ECA-C99649E45BB9}" type="presParOf" srcId="{A14EC548-6678-0545-ADA5-EE1491C92E46}" destId="{E7F15B64-D1C8-9D4E-84B3-CDBBA02D4EEB}" srcOrd="0" destOrd="0" presId="urn:microsoft.com/office/officeart/2005/8/layout/orgChart1"/>
    <dgm:cxn modelId="{E352299C-FB57-4847-9073-512168D290D0}" type="presParOf" srcId="{E7F15B64-D1C8-9D4E-84B3-CDBBA02D4EEB}" destId="{21729F5E-45DC-274D-956F-203FCB77821F}" srcOrd="0" destOrd="0" presId="urn:microsoft.com/office/officeart/2005/8/layout/orgChart1"/>
    <dgm:cxn modelId="{0AE315AF-C269-444E-8EAB-1F736ED0F3C9}" type="presParOf" srcId="{E7F15B64-D1C8-9D4E-84B3-CDBBA02D4EEB}" destId="{C5A3ED35-2F1F-174B-A294-681CB4971433}" srcOrd="1" destOrd="0" presId="urn:microsoft.com/office/officeart/2005/8/layout/orgChart1"/>
    <dgm:cxn modelId="{63CE9EF0-A3BC-3F47-8935-F08278D6982C}" type="presParOf" srcId="{A14EC548-6678-0545-ADA5-EE1491C92E46}" destId="{37E63475-5564-EF47-986D-3543C780EB11}" srcOrd="1" destOrd="0" presId="urn:microsoft.com/office/officeart/2005/8/layout/orgChart1"/>
    <dgm:cxn modelId="{9C495B2A-4E34-874C-89F5-9B508BF3A073}" type="presParOf" srcId="{A14EC548-6678-0545-ADA5-EE1491C92E46}" destId="{7478EA57-2765-834E-A6C9-A38EEBE8C9A8}" srcOrd="2" destOrd="0" presId="urn:microsoft.com/office/officeart/2005/8/layout/orgChart1"/>
    <dgm:cxn modelId="{06CE03EF-83B7-C04A-A252-A5FE18A7B043}" type="presParOf" srcId="{430D621F-FB1D-0240-AA29-FA8A57512CB1}" destId="{E8F8FA51-960A-D94F-B50E-39A235E374C4}" srcOrd="2" destOrd="0" presId="urn:microsoft.com/office/officeart/2005/8/layout/orgChart1"/>
    <dgm:cxn modelId="{0AF21E65-2CF9-8E45-BC8B-CDFDF3D6A704}" type="presParOf" srcId="{A807AFA6-BB32-B54E-9318-B9F9A48463D7}" destId="{AE931154-1EBA-CC48-8F85-5BD19D2824CF}" srcOrd="2" destOrd="0" presId="urn:microsoft.com/office/officeart/2005/8/layout/orgChart1"/>
    <dgm:cxn modelId="{CA3BFABD-5099-2942-9615-EB57D5801209}" type="presParOf" srcId="{A807AFA6-BB32-B54E-9318-B9F9A48463D7}" destId="{6414C261-AB80-BC4D-9806-2257E5A24920}" srcOrd="3" destOrd="0" presId="urn:microsoft.com/office/officeart/2005/8/layout/orgChart1"/>
    <dgm:cxn modelId="{F30E3A53-AE33-5741-8DA1-7A164EB1BD26}" type="presParOf" srcId="{6414C261-AB80-BC4D-9806-2257E5A24920}" destId="{8706D784-2EB1-154E-9F0D-CBB07D8DD43D}" srcOrd="0" destOrd="0" presId="urn:microsoft.com/office/officeart/2005/8/layout/orgChart1"/>
    <dgm:cxn modelId="{02AAE6CF-66FF-3C45-B445-DEFEA985EE1D}" type="presParOf" srcId="{8706D784-2EB1-154E-9F0D-CBB07D8DD43D}" destId="{AECD10A3-C1F5-4F47-AC4F-9E21A7FF5532}" srcOrd="0" destOrd="0" presId="urn:microsoft.com/office/officeart/2005/8/layout/orgChart1"/>
    <dgm:cxn modelId="{340EF1B4-F97C-954C-BB37-AD9958BCEA51}" type="presParOf" srcId="{8706D784-2EB1-154E-9F0D-CBB07D8DD43D}" destId="{CBE9BA67-8DDD-9145-B341-CB84625CF15D}" srcOrd="1" destOrd="0" presId="urn:microsoft.com/office/officeart/2005/8/layout/orgChart1"/>
    <dgm:cxn modelId="{BEE744A8-F066-8D4B-95FB-55EA3F946683}" type="presParOf" srcId="{6414C261-AB80-BC4D-9806-2257E5A24920}" destId="{8613450C-E8C6-BB43-A573-DDFD9DD2F141}" srcOrd="1" destOrd="0" presId="urn:microsoft.com/office/officeart/2005/8/layout/orgChart1"/>
    <dgm:cxn modelId="{93E55832-32D3-C44C-91AF-C94A6E681BBB}" type="presParOf" srcId="{6414C261-AB80-BC4D-9806-2257E5A24920}" destId="{6F866698-8F11-DA41-B3BA-DF84783DE40C}" srcOrd="2" destOrd="0" presId="urn:microsoft.com/office/officeart/2005/8/layout/orgChart1"/>
    <dgm:cxn modelId="{EAFDE41F-234A-3747-A8E3-033C9A5BC9AD}" type="presParOf" srcId="{A807AFA6-BB32-B54E-9318-B9F9A48463D7}" destId="{44938B8C-2371-CB4F-8F30-0289929620EE}" srcOrd="4" destOrd="0" presId="urn:microsoft.com/office/officeart/2005/8/layout/orgChart1"/>
    <dgm:cxn modelId="{3CF1DD56-6A42-7744-ACA5-D82AE0F8B96C}" type="presParOf" srcId="{A807AFA6-BB32-B54E-9318-B9F9A48463D7}" destId="{ED5FF2B1-0842-1844-B4B4-48617E2D01DF}" srcOrd="5" destOrd="0" presId="urn:microsoft.com/office/officeart/2005/8/layout/orgChart1"/>
    <dgm:cxn modelId="{3C788BDA-FC50-0D43-AF1F-FAD6D03F98DD}" type="presParOf" srcId="{ED5FF2B1-0842-1844-B4B4-48617E2D01DF}" destId="{3A7C6407-D365-0B4F-83B0-24501C6ACE29}" srcOrd="0" destOrd="0" presId="urn:microsoft.com/office/officeart/2005/8/layout/orgChart1"/>
    <dgm:cxn modelId="{0204D250-CFF0-B74F-9360-023AE1EBF8E1}" type="presParOf" srcId="{3A7C6407-D365-0B4F-83B0-24501C6ACE29}" destId="{AAB8E0D5-2098-ED4D-8A1F-82DB07FEB27D}" srcOrd="0" destOrd="0" presId="urn:microsoft.com/office/officeart/2005/8/layout/orgChart1"/>
    <dgm:cxn modelId="{495A62BC-2959-3741-BF4F-BF3BBCD6C15A}" type="presParOf" srcId="{3A7C6407-D365-0B4F-83B0-24501C6ACE29}" destId="{D922CC2E-8015-544D-A812-FD9FB98BDBFB}" srcOrd="1" destOrd="0" presId="urn:microsoft.com/office/officeart/2005/8/layout/orgChart1"/>
    <dgm:cxn modelId="{8D23E0ED-262F-044A-BAF2-A7E27C81B0F4}" type="presParOf" srcId="{ED5FF2B1-0842-1844-B4B4-48617E2D01DF}" destId="{2A18A2B3-1AD2-564B-A344-9BDA944F18A9}" srcOrd="1" destOrd="0" presId="urn:microsoft.com/office/officeart/2005/8/layout/orgChart1"/>
    <dgm:cxn modelId="{082494BC-42F8-2440-B77F-C89E88F0DC3F}" type="presParOf" srcId="{ED5FF2B1-0842-1844-B4B4-48617E2D01DF}" destId="{FFFD76B6-30F0-0343-8B53-B8F36EC2135F}" srcOrd="2" destOrd="0" presId="urn:microsoft.com/office/officeart/2005/8/layout/orgChart1"/>
    <dgm:cxn modelId="{8A4208AE-C982-E14A-85A1-C325B0C9B909}" type="presParOf" srcId="{A807AFA6-BB32-B54E-9318-B9F9A48463D7}" destId="{4A68568A-318B-DE47-B61E-B2F53808E838}" srcOrd="6" destOrd="0" presId="urn:microsoft.com/office/officeart/2005/8/layout/orgChart1"/>
    <dgm:cxn modelId="{A075C590-439C-1043-BEBA-813CC2434408}" type="presParOf" srcId="{A807AFA6-BB32-B54E-9318-B9F9A48463D7}" destId="{761F3953-4E90-694E-9A95-7763DA479F81}" srcOrd="7" destOrd="0" presId="urn:microsoft.com/office/officeart/2005/8/layout/orgChart1"/>
    <dgm:cxn modelId="{430DC618-0F9B-A74E-8526-C3DEA4A259EF}" type="presParOf" srcId="{761F3953-4E90-694E-9A95-7763DA479F81}" destId="{27A6A478-F089-CC45-9070-F64C988BE487}" srcOrd="0" destOrd="0" presId="urn:microsoft.com/office/officeart/2005/8/layout/orgChart1"/>
    <dgm:cxn modelId="{8B21F53D-2BBA-CC4B-8891-7E5AF8107556}" type="presParOf" srcId="{27A6A478-F089-CC45-9070-F64C988BE487}" destId="{CAAC5B36-D3DB-4443-8BEC-BBBAABB7A483}" srcOrd="0" destOrd="0" presId="urn:microsoft.com/office/officeart/2005/8/layout/orgChart1"/>
    <dgm:cxn modelId="{E79A37C3-A59A-024D-9536-BD4977E35299}" type="presParOf" srcId="{27A6A478-F089-CC45-9070-F64C988BE487}" destId="{C621144F-3B6C-DC4D-8667-60D0A1DFC26D}" srcOrd="1" destOrd="0" presId="urn:microsoft.com/office/officeart/2005/8/layout/orgChart1"/>
    <dgm:cxn modelId="{2308763B-3495-8143-96B2-4C62F884085D}" type="presParOf" srcId="{761F3953-4E90-694E-9A95-7763DA479F81}" destId="{F11CF9EC-9E56-B94B-B8E5-27AF47001D38}" srcOrd="1" destOrd="0" presId="urn:microsoft.com/office/officeart/2005/8/layout/orgChart1"/>
    <dgm:cxn modelId="{9ED80E35-2181-2C4C-8B66-DBA4769C0C20}" type="presParOf" srcId="{761F3953-4E90-694E-9A95-7763DA479F81}" destId="{FFBC4D24-736E-F745-ACA9-5D2AEECCC6CD}" srcOrd="2" destOrd="0" presId="urn:microsoft.com/office/officeart/2005/8/layout/orgChart1"/>
    <dgm:cxn modelId="{4BD3BE9B-CB39-BF49-9132-92EDF18350FF}" type="presParOf" srcId="{52E233D8-4BC4-6A45-8C06-CCD891EC06E7}" destId="{BBF45574-F415-C245-9FEF-87A248A662D9}" srcOrd="2" destOrd="0" presId="urn:microsoft.com/office/officeart/2005/8/layout/orgChart1"/>
    <dgm:cxn modelId="{2065E8D0-8A6D-8F4A-97C5-E5340D94FA8A}" type="presParOf" srcId="{65AC7642-7F22-C349-BE72-A248D87D5E95}" destId="{A53057CF-73FB-CB4F-9802-F7F0034D28D1}" srcOrd="2" destOrd="0" presId="urn:microsoft.com/office/officeart/2005/8/layout/orgChart1"/>
    <dgm:cxn modelId="{0F78DCFE-6E0B-3541-9B4B-2992E419F73F}" type="presParOf" srcId="{65AC7642-7F22-C349-BE72-A248D87D5E95}" destId="{109D42B3-4BF7-A445-8B9E-570AC3E010D1}" srcOrd="3" destOrd="0" presId="urn:microsoft.com/office/officeart/2005/8/layout/orgChart1"/>
    <dgm:cxn modelId="{04EC6BC3-489A-9E4C-8486-5CECF9026D56}" type="presParOf" srcId="{109D42B3-4BF7-A445-8B9E-570AC3E010D1}" destId="{7B0D29B5-71BD-AF46-A089-835F4364BF56}" srcOrd="0" destOrd="0" presId="urn:microsoft.com/office/officeart/2005/8/layout/orgChart1"/>
    <dgm:cxn modelId="{0E1C0559-D14A-A24E-B4E4-E1EEB325474E}" type="presParOf" srcId="{7B0D29B5-71BD-AF46-A089-835F4364BF56}" destId="{2E49122A-3487-5B4C-9DBA-9554E794D791}" srcOrd="0" destOrd="0" presId="urn:microsoft.com/office/officeart/2005/8/layout/orgChart1"/>
    <dgm:cxn modelId="{A313C225-BDA1-3E45-9C17-97E65AF23B20}" type="presParOf" srcId="{7B0D29B5-71BD-AF46-A089-835F4364BF56}" destId="{A2F103E9-4047-4548-A19F-0BD275DD272C}" srcOrd="1" destOrd="0" presId="urn:microsoft.com/office/officeart/2005/8/layout/orgChart1"/>
    <dgm:cxn modelId="{C5AE6FAF-D53F-F54E-9417-EF213B595380}" type="presParOf" srcId="{109D42B3-4BF7-A445-8B9E-570AC3E010D1}" destId="{48724DEE-BF36-E64D-B121-1151FE6E9C2F}" srcOrd="1" destOrd="0" presId="urn:microsoft.com/office/officeart/2005/8/layout/orgChart1"/>
    <dgm:cxn modelId="{B230F9F3-5D20-774B-942C-D54FF7C7360C}" type="presParOf" srcId="{109D42B3-4BF7-A445-8B9E-570AC3E010D1}" destId="{AAA928FD-1909-6045-BD1D-04FD8C7AB623}" srcOrd="2" destOrd="0" presId="urn:microsoft.com/office/officeart/2005/8/layout/orgChart1"/>
    <dgm:cxn modelId="{9DF46185-0DFD-4F46-8FF3-BC7AF7B03A06}" type="presParOf" srcId="{6B3FE23B-6344-C040-9D71-330F47313B39}" destId="{AC2B84C0-4461-1F48-9F79-D1071620098A}" srcOrd="2" destOrd="0" presId="urn:microsoft.com/office/officeart/2005/8/layout/orgChart1"/>
  </dgm:cxnLst>
  <dgm:bg/>
  <dgm:whole/>
  <dgm:extLst>
    <a:ext uri="http://schemas.microsoft.com/office/drawing/2008/diagram">
      <dsp:dataModelExt xmlns="" xmlns:dsp="http://schemas.microsoft.com/office/drawing/2008/diagram" xmlns:a="http://schemas.openxmlformats.org/drawingml/2006/main" xmlns:dgm="http://schemas.openxmlformats.org/drawingml/2006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3057CF-73FB-CB4F-9802-F7F0034D28D1}">
      <dsp:nvSpPr>
        <dsp:cNvPr id="0" name=""/>
        <dsp:cNvSpPr/>
      </dsp:nvSpPr>
      <dsp:spPr>
        <a:xfrm>
          <a:off x="4980882" y="715770"/>
          <a:ext cx="866082" cy="303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992"/>
              </a:lnTo>
              <a:lnTo>
                <a:pt x="866082" y="152992"/>
              </a:lnTo>
              <a:lnTo>
                <a:pt x="866082" y="30330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68568A-318B-DE47-B61E-B2F53808E838}">
      <dsp:nvSpPr>
        <dsp:cNvPr id="0" name=""/>
        <dsp:cNvSpPr/>
      </dsp:nvSpPr>
      <dsp:spPr>
        <a:xfrm>
          <a:off x="4114800" y="1734844"/>
          <a:ext cx="2598246" cy="300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311"/>
              </a:lnTo>
              <a:lnTo>
                <a:pt x="2598246" y="150311"/>
              </a:lnTo>
              <a:lnTo>
                <a:pt x="2598246" y="300623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38B8C-2371-CB4F-8F30-0289929620EE}">
      <dsp:nvSpPr>
        <dsp:cNvPr id="0" name=""/>
        <dsp:cNvSpPr/>
      </dsp:nvSpPr>
      <dsp:spPr>
        <a:xfrm>
          <a:off x="4114800" y="1734844"/>
          <a:ext cx="866082" cy="300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311"/>
              </a:lnTo>
              <a:lnTo>
                <a:pt x="866082" y="150311"/>
              </a:lnTo>
              <a:lnTo>
                <a:pt x="866082" y="300623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931154-1EBA-CC48-8F85-5BD19D2824CF}">
      <dsp:nvSpPr>
        <dsp:cNvPr id="0" name=""/>
        <dsp:cNvSpPr/>
      </dsp:nvSpPr>
      <dsp:spPr>
        <a:xfrm>
          <a:off x="3248717" y="1734844"/>
          <a:ext cx="866082" cy="300623"/>
        </a:xfrm>
        <a:custGeom>
          <a:avLst/>
          <a:gdLst/>
          <a:ahLst/>
          <a:cxnLst/>
          <a:rect l="0" t="0" r="0" b="0"/>
          <a:pathLst>
            <a:path>
              <a:moveTo>
                <a:pt x="866082" y="0"/>
              </a:moveTo>
              <a:lnTo>
                <a:pt x="866082" y="150311"/>
              </a:lnTo>
              <a:lnTo>
                <a:pt x="0" y="150311"/>
              </a:lnTo>
              <a:lnTo>
                <a:pt x="0" y="300623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9ECF88-C198-8C41-A10E-21935F0EA325}">
      <dsp:nvSpPr>
        <dsp:cNvPr id="0" name=""/>
        <dsp:cNvSpPr/>
      </dsp:nvSpPr>
      <dsp:spPr>
        <a:xfrm>
          <a:off x="943937" y="2751238"/>
          <a:ext cx="256975" cy="6611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1189"/>
              </a:lnTo>
              <a:lnTo>
                <a:pt x="256975" y="661189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055C61-E966-2B45-A231-DBE7C9AC5753}">
      <dsp:nvSpPr>
        <dsp:cNvPr id="0" name=""/>
        <dsp:cNvSpPr/>
      </dsp:nvSpPr>
      <dsp:spPr>
        <a:xfrm>
          <a:off x="1516553" y="1734844"/>
          <a:ext cx="2598246" cy="300623"/>
        </a:xfrm>
        <a:custGeom>
          <a:avLst/>
          <a:gdLst/>
          <a:ahLst/>
          <a:cxnLst/>
          <a:rect l="0" t="0" r="0" b="0"/>
          <a:pathLst>
            <a:path>
              <a:moveTo>
                <a:pt x="2598246" y="0"/>
              </a:moveTo>
              <a:lnTo>
                <a:pt x="2598246" y="150311"/>
              </a:lnTo>
              <a:lnTo>
                <a:pt x="0" y="150311"/>
              </a:lnTo>
              <a:lnTo>
                <a:pt x="0" y="300623"/>
              </a:lnTo>
            </a:path>
          </a:pathLst>
        </a:custGeom>
        <a:noFill/>
        <a:ln w="55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9DBDC3-C001-9345-884F-281029A8B96D}">
      <dsp:nvSpPr>
        <dsp:cNvPr id="0" name=""/>
        <dsp:cNvSpPr/>
      </dsp:nvSpPr>
      <dsp:spPr>
        <a:xfrm>
          <a:off x="4114800" y="715770"/>
          <a:ext cx="866082" cy="303304"/>
        </a:xfrm>
        <a:custGeom>
          <a:avLst/>
          <a:gdLst/>
          <a:ahLst/>
          <a:cxnLst/>
          <a:rect l="0" t="0" r="0" b="0"/>
          <a:pathLst>
            <a:path>
              <a:moveTo>
                <a:pt x="866082" y="0"/>
              </a:moveTo>
              <a:lnTo>
                <a:pt x="866082" y="152992"/>
              </a:lnTo>
              <a:lnTo>
                <a:pt x="0" y="152992"/>
              </a:lnTo>
              <a:lnTo>
                <a:pt x="0" y="303304"/>
              </a:lnTo>
            </a:path>
          </a:pathLst>
        </a:custGeom>
        <a:noFill/>
        <a:ln w="55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FA694-8076-E548-8529-8575792D5FDD}">
      <dsp:nvSpPr>
        <dsp:cNvPr id="0" name=""/>
        <dsp:cNvSpPr/>
      </dsp:nvSpPr>
      <dsp:spPr>
        <a:xfrm>
          <a:off x="4265111" y="0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Hand</a:t>
          </a:r>
          <a:endParaRPr lang="en-US" sz="2400" kern="1200" dirty="0"/>
        </a:p>
      </dsp:txBody>
      <dsp:txXfrm>
        <a:off x="4265111" y="0"/>
        <a:ext cx="1431540" cy="715770"/>
      </dsp:txXfrm>
    </dsp:sp>
    <dsp:sp modelId="{DC7C5CD4-F8E4-FA4D-A7D7-7EB38607B47B}">
      <dsp:nvSpPr>
        <dsp:cNvPr id="0" name=""/>
        <dsp:cNvSpPr/>
      </dsp:nvSpPr>
      <dsp:spPr>
        <a:xfrm>
          <a:off x="3399029" y="1019074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MCU</a:t>
          </a:r>
          <a:endParaRPr lang="en-US" sz="2400" kern="1200" dirty="0"/>
        </a:p>
      </dsp:txBody>
      <dsp:txXfrm>
        <a:off x="3399029" y="1019074"/>
        <a:ext cx="1431540" cy="715770"/>
      </dsp:txXfrm>
    </dsp:sp>
    <dsp:sp modelId="{94A1E724-B0FE-8345-9740-898D442BE68D}">
      <dsp:nvSpPr>
        <dsp:cNvPr id="0" name=""/>
        <dsp:cNvSpPr/>
      </dsp:nvSpPr>
      <dsp:spPr>
        <a:xfrm>
          <a:off x="800783" y="2035468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Servos</a:t>
          </a:r>
          <a:endParaRPr lang="en-US" sz="2400" kern="1200" dirty="0"/>
        </a:p>
      </dsp:txBody>
      <dsp:txXfrm>
        <a:off x="800783" y="2035468"/>
        <a:ext cx="1431540" cy="715770"/>
      </dsp:txXfrm>
    </dsp:sp>
    <dsp:sp modelId="{21729F5E-45DC-274D-956F-203FCB77821F}">
      <dsp:nvSpPr>
        <dsp:cNvPr id="0" name=""/>
        <dsp:cNvSpPr/>
      </dsp:nvSpPr>
      <dsp:spPr>
        <a:xfrm>
          <a:off x="1200913" y="3054542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Power Supply</a:t>
          </a:r>
          <a:endParaRPr lang="en-US" sz="2400" kern="1200" dirty="0"/>
        </a:p>
      </dsp:txBody>
      <dsp:txXfrm>
        <a:off x="1200913" y="3054542"/>
        <a:ext cx="1431540" cy="715770"/>
      </dsp:txXfrm>
    </dsp:sp>
    <dsp:sp modelId="{AECD10A3-C1F5-4F47-AC4F-9E21A7FF5532}">
      <dsp:nvSpPr>
        <dsp:cNvPr id="0" name=""/>
        <dsp:cNvSpPr/>
      </dsp:nvSpPr>
      <dsp:spPr>
        <a:xfrm>
          <a:off x="2532947" y="2035468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IR Sensor</a:t>
          </a:r>
          <a:endParaRPr lang="en-US" sz="2400" kern="1200" dirty="0"/>
        </a:p>
      </dsp:txBody>
      <dsp:txXfrm>
        <a:off x="2532947" y="2035468"/>
        <a:ext cx="1431540" cy="715770"/>
      </dsp:txXfrm>
    </dsp:sp>
    <dsp:sp modelId="{AAB8E0D5-2098-ED4D-8A1F-82DB07FEB27D}">
      <dsp:nvSpPr>
        <dsp:cNvPr id="0" name=""/>
        <dsp:cNvSpPr/>
      </dsp:nvSpPr>
      <dsp:spPr>
        <a:xfrm>
          <a:off x="4265111" y="2035468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Pressure Sensor</a:t>
          </a:r>
          <a:endParaRPr lang="en-US" sz="2400" kern="1200" dirty="0"/>
        </a:p>
      </dsp:txBody>
      <dsp:txXfrm>
        <a:off x="4265111" y="2035468"/>
        <a:ext cx="1431540" cy="715770"/>
      </dsp:txXfrm>
    </dsp:sp>
    <dsp:sp modelId="{CAAC5B36-D3DB-4443-8BEC-BBBAABB7A483}">
      <dsp:nvSpPr>
        <dsp:cNvPr id="0" name=""/>
        <dsp:cNvSpPr/>
      </dsp:nvSpPr>
      <dsp:spPr>
        <a:xfrm>
          <a:off x="5997275" y="2035468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Optical Sensor</a:t>
          </a:r>
          <a:endParaRPr lang="en-US" sz="2400" kern="1200" dirty="0"/>
        </a:p>
      </dsp:txBody>
      <dsp:txXfrm>
        <a:off x="5997275" y="2035468"/>
        <a:ext cx="1431540" cy="715770"/>
      </dsp:txXfrm>
    </dsp:sp>
    <dsp:sp modelId="{2E49122A-3487-5B4C-9DBA-9554E794D791}">
      <dsp:nvSpPr>
        <dsp:cNvPr id="0" name=""/>
        <dsp:cNvSpPr/>
      </dsp:nvSpPr>
      <dsp:spPr>
        <a:xfrm>
          <a:off x="5131193" y="1019074"/>
          <a:ext cx="1431540" cy="7157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Power Supply</a:t>
          </a:r>
          <a:endParaRPr lang="en-US" sz="2400" kern="1200" dirty="0"/>
        </a:p>
      </dsp:txBody>
      <dsp:txXfrm>
        <a:off x="5131193" y="1019074"/>
        <a:ext cx="1431540" cy="715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2CC02-F2C6-9E42-805C-950083B248D8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2635A-E841-3846-BEF7-C2D8BB857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2635A-E841-3846-BEF7-C2D8BB857A5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B54C4F59-AF24-7142-80A5-F87414C21EBF}" type="datetimeFigureOut">
              <a:rPr lang="en-US" smtClean="0"/>
              <a:pPr/>
              <a:t>9/28/09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63898A2-838A-A246-82A5-F902996A71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df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d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df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1" Type="http://schemas.openxmlformats.org/officeDocument/2006/relationships/video" Target="file://localhost/Users/ist/Desktop/video.AVI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0802" y="216854"/>
            <a:ext cx="46892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LUKE’S HAND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8855" y="1511934"/>
            <a:ext cx="2974156" cy="370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848303" y="1707310"/>
            <a:ext cx="321013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Group No. 6</a:t>
            </a:r>
          </a:p>
          <a:p>
            <a:pPr algn="ctr"/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Alex Bermudez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Esteban Guerra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Cesar </a:t>
            </a:r>
            <a:r>
              <a:rPr lang="en-US" sz="3200" dirty="0" err="1" smtClean="0">
                <a:solidFill>
                  <a:srgbClr val="000000"/>
                </a:solidFill>
              </a:rPr>
              <a:t>Oleas</a:t>
            </a:r>
            <a:endParaRPr lang="en-US" sz="3200" dirty="0" smtClean="0">
              <a:solidFill>
                <a:srgbClr val="00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Jose Suarez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6608" y="1461568"/>
            <a:ext cx="8255349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400" dirty="0" smtClean="0"/>
              <a:t>Although, there is a vast variety of microcontrollers and manufactures in the market, the architecture of them is whether RISC or CISC. </a:t>
            </a:r>
          </a:p>
          <a:p>
            <a:r>
              <a:rPr lang="en-US" sz="2400" dirty="0" smtClean="0"/>
              <a:t>Critical parameters for selecting the 	microcontroller: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Documentation available for the chip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Compatible with the design specifications of the robotic hand 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Technical support offered by the vendor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Cost of the microcontroller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Integrated development environment (IDE)</a:t>
            </a:r>
          </a:p>
          <a:p>
            <a:pPr lvl="1">
              <a:buFont typeface="Wingdings" charset="2"/>
              <a:buChar char="Ø"/>
            </a:pPr>
            <a:r>
              <a:rPr lang="en-US" sz="2400" dirty="0" smtClean="0"/>
              <a:t>Overall efficiency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5051" y="191918"/>
            <a:ext cx="5686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microcontroller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7669" y="2021442"/>
            <a:ext cx="624502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The search was narrowed to</a:t>
            </a:r>
          </a:p>
          <a:p>
            <a:pPr>
              <a:buFont typeface="Wingdings" charset="2"/>
              <a:buChar char="u"/>
            </a:pPr>
            <a:r>
              <a:rPr lang="en-US" sz="3200" dirty="0" smtClean="0"/>
              <a:t>Microchip Technology Inc </a:t>
            </a:r>
          </a:p>
          <a:p>
            <a:pPr marL="342900" lvl="2" indent="-342900">
              <a:buFont typeface="Wingdings" charset="2"/>
              <a:buChar char="u"/>
            </a:pPr>
            <a:r>
              <a:rPr lang="en-US" sz="3200" dirty="0" smtClean="0"/>
              <a:t>Atmel Corporation</a:t>
            </a:r>
          </a:p>
          <a:p>
            <a:pPr>
              <a:buFont typeface="Wingdings" charset="2"/>
              <a:buChar char="u"/>
            </a:pPr>
            <a:r>
              <a:rPr lang="en-US" sz="3200" dirty="0" smtClean="0"/>
              <a:t>Parallax Inc</a:t>
            </a:r>
          </a:p>
          <a:p>
            <a:pPr>
              <a:buFont typeface="Wingdings" charset="2"/>
              <a:buChar char="u"/>
            </a:pPr>
            <a:r>
              <a:rPr lang="en-US" sz="3200" dirty="0" smtClean="0"/>
              <a:t>	</a:t>
            </a:r>
            <a:r>
              <a:rPr lang="en-US" sz="3200" dirty="0" err="1" smtClean="0"/>
              <a:t>Zilog</a:t>
            </a:r>
            <a:r>
              <a:rPr lang="en-US" sz="3200" dirty="0" smtClean="0"/>
              <a:t>, Inc</a:t>
            </a:r>
          </a:p>
          <a:p>
            <a:pPr marL="342900" lvl="2" indent="-342900">
              <a:buFont typeface="Wingdings" charset="2"/>
              <a:buChar char="u"/>
            </a:pPr>
            <a:r>
              <a:rPr lang="en-US" sz="3200" dirty="0" smtClean="0"/>
              <a:t>Texas Instruments</a:t>
            </a:r>
          </a:p>
          <a:p>
            <a:pPr>
              <a:buFont typeface="Wingdings" charset="2"/>
              <a:buChar char="u"/>
            </a:pP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031434" y="660856"/>
            <a:ext cx="75181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Major manufactures most used in the robotics industry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857580"/>
            <a:ext cx="8026915" cy="5041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250" y="174616"/>
            <a:ext cx="8026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Summary table of microcontrollers considered for the project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:Technical documents:PchipBlockDiagramRevA-0109.pdf"/>
          <p:cNvPicPr>
            <a:picLocks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-5199" r="-5199"/>
              <a:stretch>
                <a:fillRect/>
              </a:stretch>
            </p:blipFill>
          </mc:Choice>
          <mc:Fallback>
            <p:blipFill>
              <a:blip r:embed="rId3"/>
              <a:srcRect l="-5199" r="-5199"/>
              <a:stretch>
                <a:fillRect/>
              </a:stretch>
            </p:blipFill>
          </mc:Fallback>
        </mc:AlternateContent>
        <p:spPr bwMode="auto">
          <a:xfrm>
            <a:off x="457200" y="127014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82063" y="325280"/>
            <a:ext cx="629314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Propeller’s block diagram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058" y="1161717"/>
            <a:ext cx="87630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Operating temp range: </a:t>
            </a:r>
            <a:r>
              <a:rPr lang="en-US" sz="2400" dirty="0" smtClean="0"/>
              <a:t>-67 to +257 °F (-55 to +125 °C)</a:t>
            </a:r>
            <a:br>
              <a:rPr lang="en-US" sz="2400" dirty="0" smtClean="0"/>
            </a:br>
            <a:r>
              <a:rPr lang="en-US" sz="2400" b="1" dirty="0" smtClean="0"/>
              <a:t>Dimensions: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40-pin DIP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/>
              <a:t>0.48 </a:t>
            </a:r>
            <a:r>
              <a:rPr lang="en-US" sz="2400" dirty="0" err="1" smtClean="0"/>
              <a:t>x</a:t>
            </a:r>
            <a:r>
              <a:rPr lang="en-US" sz="2400" dirty="0" smtClean="0"/>
              <a:t> 2.0 </a:t>
            </a:r>
            <a:r>
              <a:rPr lang="en-US" sz="2400" dirty="0" err="1" smtClean="0"/>
              <a:t>x</a:t>
            </a:r>
            <a:r>
              <a:rPr lang="en-US" sz="2400" dirty="0" smtClean="0"/>
              <a:t> 0.13 in (12.3 </a:t>
            </a:r>
            <a:r>
              <a:rPr lang="en-US" sz="2400" dirty="0" err="1" smtClean="0"/>
              <a:t>x</a:t>
            </a:r>
            <a:r>
              <a:rPr lang="en-US" sz="2400" dirty="0" smtClean="0"/>
              <a:t> 51 </a:t>
            </a:r>
            <a:r>
              <a:rPr lang="en-US" sz="2400" dirty="0" err="1" smtClean="0"/>
              <a:t>x</a:t>
            </a:r>
            <a:r>
              <a:rPr lang="en-US" sz="2400" dirty="0" smtClean="0"/>
              <a:t> 3.41 mm)</a:t>
            </a:r>
            <a:br>
              <a:rPr lang="en-US" sz="2400" dirty="0" smtClean="0"/>
            </a:br>
            <a:r>
              <a:rPr lang="en-US" sz="2400" dirty="0" smtClean="0"/>
              <a:t>44-pin LQFP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/>
              <a:t>0.39 </a:t>
            </a:r>
            <a:r>
              <a:rPr lang="en-US" sz="2400" dirty="0" err="1" smtClean="0"/>
              <a:t>x</a:t>
            </a:r>
            <a:r>
              <a:rPr lang="en-US" sz="2400" dirty="0" smtClean="0"/>
              <a:t> 0.39 </a:t>
            </a:r>
            <a:r>
              <a:rPr lang="en-US" sz="2400" dirty="0" err="1" smtClean="0"/>
              <a:t>x</a:t>
            </a:r>
            <a:r>
              <a:rPr lang="en-US" sz="2400" dirty="0" smtClean="0"/>
              <a:t> 0.05 in (10 </a:t>
            </a:r>
            <a:r>
              <a:rPr lang="en-US" sz="2400" dirty="0" err="1" smtClean="0"/>
              <a:t>x</a:t>
            </a:r>
            <a:r>
              <a:rPr lang="en-US" sz="2400" dirty="0" smtClean="0"/>
              <a:t> 10 </a:t>
            </a:r>
            <a:r>
              <a:rPr lang="en-US" sz="2400" dirty="0" err="1" smtClean="0"/>
              <a:t>x</a:t>
            </a:r>
            <a:r>
              <a:rPr lang="en-US" sz="2400" dirty="0" smtClean="0"/>
              <a:t> 1.4 mm)</a:t>
            </a:r>
            <a:br>
              <a:rPr lang="en-US" sz="2400" dirty="0" smtClean="0"/>
            </a:br>
            <a:r>
              <a:rPr lang="en-US" sz="2400" dirty="0" smtClean="0"/>
              <a:t>44-pin QFN 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/>
              <a:t>0.35 </a:t>
            </a:r>
            <a:r>
              <a:rPr lang="en-US" sz="2400" dirty="0" err="1" smtClean="0"/>
              <a:t>x</a:t>
            </a:r>
            <a:r>
              <a:rPr lang="en-US" sz="2400" dirty="0" smtClean="0"/>
              <a:t> 0.35 </a:t>
            </a:r>
            <a:r>
              <a:rPr lang="en-US" sz="2400" dirty="0" err="1" smtClean="0"/>
              <a:t>x</a:t>
            </a:r>
            <a:r>
              <a:rPr lang="en-US" sz="2400" dirty="0" smtClean="0"/>
              <a:t> 0.05 in (9 </a:t>
            </a:r>
            <a:r>
              <a:rPr lang="en-US" sz="2400" dirty="0" err="1" smtClean="0"/>
              <a:t>x</a:t>
            </a:r>
            <a:r>
              <a:rPr lang="en-US" sz="2400" dirty="0" smtClean="0"/>
              <a:t> 9 </a:t>
            </a:r>
            <a:r>
              <a:rPr lang="en-US" sz="2400" dirty="0" err="1" smtClean="0"/>
              <a:t>x</a:t>
            </a:r>
            <a:r>
              <a:rPr lang="en-US" sz="2400" dirty="0" smtClean="0"/>
              <a:t> 1.4 mm)0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95058" y="576941"/>
            <a:ext cx="8533105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Physical characteristics of the chip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Content Placeholder 4" descr="PropellerChips.gif"/>
          <p:cNvPicPr>
            <a:picLocks/>
          </p:cNvPicPr>
          <p:nvPr/>
        </p:nvPicPr>
        <p:blipFill>
          <a:blip r:embed="rId2"/>
          <a:srcRect t="-50913" b="-50913"/>
          <a:stretch>
            <a:fillRect/>
          </a:stretch>
        </p:blipFill>
        <p:spPr bwMode="auto">
          <a:xfrm>
            <a:off x="766970" y="2943015"/>
            <a:ext cx="7240564" cy="33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524" y="317500"/>
            <a:ext cx="8664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Integrated Development Environment (IDE)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3622" y="840720"/>
            <a:ext cx="49567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905">
                  <a:noFill/>
                </a:ln>
                <a:solidFill>
                  <a:schemeClr val="accent4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Outstanding characteristics</a:t>
            </a:r>
            <a:endParaRPr lang="en-US" sz="2800" b="1" dirty="0">
              <a:ln w="1905">
                <a:noFill/>
              </a:ln>
              <a:solidFill>
                <a:schemeClr val="accent4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7875" y="1635125"/>
            <a:ext cx="74612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3000" dirty="0" smtClean="0"/>
              <a:t>At the time of programming this chip, developers have each one of the cogs available to decide how and when they should be employed</a:t>
            </a:r>
          </a:p>
          <a:p>
            <a:pPr>
              <a:buFont typeface="Wingdings" charset="2"/>
              <a:buChar char="u"/>
            </a:pPr>
            <a:endParaRPr lang="en-US" sz="3000" dirty="0" smtClean="0"/>
          </a:p>
          <a:p>
            <a:pPr>
              <a:buFont typeface="Wingdings" charset="2"/>
              <a:buChar char="u"/>
            </a:pPr>
            <a:r>
              <a:rPr lang="en-US" sz="3000" dirty="0" smtClean="0"/>
              <a:t>All the cogs share the same clock signal to give them a desired synchronization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::Propeller Software.gif"/>
          <p:cNvPicPr>
            <a:picLocks/>
          </p:cNvPicPr>
          <p:nvPr/>
        </p:nvPicPr>
        <p:blipFill>
          <a:blip r:embed="rId2"/>
          <a:srcRect l="-22732" r="-22732"/>
          <a:stretch>
            <a:fillRect/>
          </a:stretch>
        </p:blipFill>
        <p:spPr bwMode="auto">
          <a:xfrm>
            <a:off x="457200" y="138334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6180" y="433708"/>
            <a:ext cx="87116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Screenshot of a Spin program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2336" y="402728"/>
            <a:ext cx="42370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POWER SUPPLY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665" y="1657382"/>
            <a:ext cx="812224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3000" dirty="0" smtClean="0"/>
              <a:t>One 3.3V Propeller Microcontroller</a:t>
            </a:r>
          </a:p>
          <a:p>
            <a:pPr>
              <a:buFont typeface="Wingdings" charset="2"/>
              <a:buChar char="u"/>
            </a:pPr>
            <a:r>
              <a:rPr lang="en-US" sz="3000" dirty="0" smtClean="0"/>
              <a:t>One 24 LC256 EEPROM</a:t>
            </a:r>
          </a:p>
          <a:p>
            <a:pPr>
              <a:buFont typeface="Wingdings" charset="2"/>
              <a:buChar char="u"/>
            </a:pPr>
            <a:r>
              <a:rPr lang="en-US" sz="3000" dirty="0" smtClean="0"/>
              <a:t>Five Rotation Servos </a:t>
            </a:r>
          </a:p>
          <a:p>
            <a:pPr>
              <a:buFont typeface="Wingdings" charset="2"/>
              <a:buChar char="u"/>
            </a:pPr>
            <a:r>
              <a:rPr lang="en-US" sz="3000" dirty="0" smtClean="0"/>
              <a:t>PNA4602 (Infrared Receiver)</a:t>
            </a:r>
          </a:p>
          <a:p>
            <a:pPr>
              <a:buFont typeface="Wingdings" charset="2"/>
              <a:buChar char="u"/>
            </a:pPr>
            <a:r>
              <a:rPr lang="en-US" sz="3000" dirty="0" smtClean="0"/>
              <a:t>Five Flex Sensing Resistors</a:t>
            </a:r>
          </a:p>
          <a:p>
            <a:pPr>
              <a:buFont typeface="Wingdings" charset="2"/>
              <a:buChar char="u"/>
            </a:pPr>
            <a:r>
              <a:rPr lang="en-US" sz="3000" dirty="0" smtClean="0"/>
              <a:t>Three 0.2’’Force Sensing Resistors</a:t>
            </a:r>
          </a:p>
          <a:p>
            <a:pPr>
              <a:buFont typeface="Wingdings" charset="2"/>
              <a:buChar char="u"/>
            </a:pPr>
            <a:r>
              <a:rPr lang="en-US" sz="3000" dirty="0" smtClean="0"/>
              <a:t>Propeller Plug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168" y="4764256"/>
            <a:ext cx="1808803" cy="174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473" y="384983"/>
            <a:ext cx="69642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Propeller and EEPROM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9442" y="1641893"/>
            <a:ext cx="54112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400" dirty="0" smtClean="0"/>
              <a:t>Two Voltage Regulators (LM2940-5V-1A, LM2937-3.3V-500mA)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Two 1000uF Capacitors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LED Power Indicator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One 100Ohm Resistor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P28 (SDA) and P29 (SCL) interface to an external 32KB EEPROM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One 9 Volt Alkaline Battery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1654" y="1641893"/>
            <a:ext cx="4652346" cy="14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3447" y="3578087"/>
            <a:ext cx="3201342" cy="227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9423" y="805041"/>
            <a:ext cx="4088146" cy="4484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6085" y="178949"/>
            <a:ext cx="70505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current consumption 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227" y="5178314"/>
            <a:ext cx="7873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80 MHz with all the 8 cogs running, the current consumption is going to be around 8 </a:t>
            </a:r>
            <a:r>
              <a:rPr lang="en-US" dirty="0" err="1" smtClean="0"/>
              <a:t>mA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594" y="1943100"/>
            <a:ext cx="2324100" cy="2984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0333" y="511155"/>
            <a:ext cx="36630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inspiration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055" r="4074"/>
              <a:stretch>
                <a:fillRect/>
              </a:stretch>
            </p:blipFill>
          </mc:Choice>
          <mc:Fallback>
            <p:blipFill>
              <a:blip r:embed="rId4"/>
              <a:srcRect l="3055" r="4074"/>
              <a:stretch>
                <a:fillRect/>
              </a:stretch>
            </p:blipFill>
          </mc:Fallback>
        </mc:AlternateContent>
        <p:spPr>
          <a:xfrm>
            <a:off x="3726960" y="1943100"/>
            <a:ext cx="4618129" cy="298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0636" y="281991"/>
            <a:ext cx="22623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Servos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4453" y="1502487"/>
            <a:ext cx="508650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Require 5V to operate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Current Draw:</a:t>
            </a:r>
          </a:p>
          <a:p>
            <a:pPr lvl="1">
              <a:buFont typeface="Wingdings" charset="2"/>
              <a:buChar char="u"/>
            </a:pPr>
            <a:r>
              <a:rPr lang="en-US" sz="2000" dirty="0" smtClean="0"/>
              <a:t>No motor movement is 9.6mA</a:t>
            </a:r>
          </a:p>
          <a:p>
            <a:pPr lvl="1">
              <a:buFont typeface="Wingdings" charset="2"/>
              <a:buChar char="u"/>
            </a:pPr>
            <a:r>
              <a:rPr lang="en-US" sz="2000" dirty="0" smtClean="0"/>
              <a:t>Motor movement 115mA but no load</a:t>
            </a:r>
          </a:p>
          <a:p>
            <a:pPr lvl="1">
              <a:buFont typeface="Wingdings" charset="2"/>
              <a:buChar char="u"/>
            </a:pPr>
            <a:r>
              <a:rPr lang="en-US" sz="2000" dirty="0" smtClean="0"/>
              <a:t>Motor movement and load it can reach up to 250mA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Five servos with load can reach up to 1.25 A in the worst case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Linear Voltage Regulator: 			LM123(5 V – 3A)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Important to have separate Battery (9-12Volts)</a:t>
            </a:r>
          </a:p>
          <a:p>
            <a:pPr>
              <a:buFont typeface="Wingdings" charset="2"/>
              <a:buChar char="u"/>
            </a:pPr>
            <a:endParaRPr lang="en-US" sz="2600" dirty="0" smtClean="0"/>
          </a:p>
        </p:txBody>
      </p:sp>
      <p:pic>
        <p:nvPicPr>
          <p:cNvPr id="4" name="Picture 2" descr="http://www.trossenrobotics.com/store/i/is.aspx?path=/images/Pimages/M-200-CR-9000000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371600"/>
            <a:ext cx="1905000" cy="2324101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175" y="4557961"/>
            <a:ext cx="3973469" cy="192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2408" y="216854"/>
            <a:ext cx="563487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Infrared Receiver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942" y="1140184"/>
            <a:ext cx="4572000" cy="46935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300" dirty="0" smtClean="0"/>
              <a:t>Distance Range control by R3, larger its value shorter the distance range</a:t>
            </a:r>
          </a:p>
          <a:p>
            <a:pPr>
              <a:buFont typeface="Wingdings" charset="2"/>
              <a:buChar char="u"/>
            </a:pPr>
            <a:r>
              <a:rPr lang="en-US" sz="2300" dirty="0" smtClean="0"/>
              <a:t>A Propeller cog’s counter can be used to generate the 38KHz for the IRLED to broadcast for IR Detection Control</a:t>
            </a:r>
          </a:p>
          <a:p>
            <a:pPr>
              <a:buFont typeface="Wingdings" charset="2"/>
              <a:buChar char="u"/>
            </a:pPr>
            <a:r>
              <a:rPr lang="en-US" sz="2300" dirty="0" smtClean="0"/>
              <a:t>LED1 will turn on every time an object is detected.</a:t>
            </a:r>
          </a:p>
          <a:p>
            <a:pPr>
              <a:buFont typeface="Wingdings" charset="2"/>
              <a:buChar char="u"/>
            </a:pPr>
            <a:r>
              <a:rPr lang="en-US" sz="2300" dirty="0" smtClean="0"/>
              <a:t>P0, P1, P2, P3 are the pin numbers in the Microcontroller</a:t>
            </a:r>
          </a:p>
        </p:txBody>
      </p:sp>
      <p:pic>
        <p:nvPicPr>
          <p:cNvPr id="4" name="Picture 6" descr="http://media.digikey.com/photos/Panasonic%20Photos/PNA4602M,PNA4701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7800" y="1295400"/>
            <a:ext cx="2550526" cy="2550526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7800" y="3962400"/>
            <a:ext cx="2858500" cy="263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1928" y="201364"/>
            <a:ext cx="2614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Sensors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012" y="1409549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400" dirty="0" smtClean="0"/>
              <a:t>Same circuitry for all of them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Voltage Divider is used to read changes in the variable resistance sensors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Microcontroller will perform Analog to Digital Conversion</a:t>
            </a:r>
          </a:p>
          <a:p>
            <a:pPr>
              <a:buFont typeface="Wingdings" charset="2"/>
              <a:buChar char="u"/>
            </a:pPr>
            <a:r>
              <a:rPr lang="en-US" sz="2400" dirty="0" smtClean="0"/>
              <a:t>Sigma-Delta ADC is used for the conversion.</a:t>
            </a:r>
          </a:p>
          <a:p>
            <a:pPr>
              <a:buFont typeface="Wingdings" charset="2"/>
              <a:buChar char="u"/>
            </a:pPr>
            <a:endParaRPr lang="en-US" sz="1600" dirty="0" smtClean="0"/>
          </a:p>
        </p:txBody>
      </p:sp>
      <p:pic>
        <p:nvPicPr>
          <p:cNvPr id="4" name="Picture 4" descr="http://www.ece.cmu.edu/~ece549/spring09/team11/flexSens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600200"/>
            <a:ext cx="1752600" cy="1752600"/>
          </a:xfrm>
          <a:prstGeom prst="rect">
            <a:avLst/>
          </a:prstGeom>
          <a:noFill/>
        </p:spPr>
      </p:pic>
      <p:pic>
        <p:nvPicPr>
          <p:cNvPr id="5" name="Picture 6" descr="http://www.trossenrobotics.com/store/i/is.aspx?path=/images/Pimages/S-20-1000-F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914400"/>
            <a:ext cx="1295400" cy="266019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962400"/>
            <a:ext cx="3276600" cy="252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1571" y="269541"/>
            <a:ext cx="63019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Software Approach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546" y="1734830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2600" dirty="0" smtClean="0"/>
              <a:t>MCU Selection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Real Time System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Multiple I/O Pins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Easy programming</a:t>
            </a:r>
            <a:endParaRPr lang="en-US" sz="2600" dirty="0" smtClean="0"/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Enough </a:t>
            </a:r>
            <a:r>
              <a:rPr lang="en-US" sz="2600" dirty="0" smtClean="0"/>
              <a:t>RAM and ROM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Clock Speed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Object Oriented Language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2056494"/>
            <a:ext cx="4572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Wingdings" charset="2"/>
              <a:buChar char="u"/>
            </a:pPr>
            <a:r>
              <a:rPr lang="en-US" sz="2600" dirty="0" smtClean="0"/>
              <a:t>Multiple Cores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20+ I/O Ports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C/Java like language</a:t>
            </a:r>
            <a:endParaRPr lang="en-US" sz="2600" dirty="0" smtClean="0"/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64KRAM</a:t>
            </a:r>
            <a:r>
              <a:rPr lang="en-US" sz="2600" dirty="0" smtClean="0"/>
              <a:t>/32KEPROM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80Mhz</a:t>
            </a:r>
          </a:p>
          <a:p>
            <a:pPr lvl="1">
              <a:buFont typeface="Wingdings" charset="2"/>
              <a:buChar char="u"/>
            </a:pPr>
            <a:r>
              <a:rPr lang="en-US" sz="2600" dirty="0" smtClean="0"/>
              <a:t>Modularity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5739" y="464687"/>
            <a:ext cx="63019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Software Approach 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779" y="1734830"/>
            <a:ext cx="81841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Propeller (Parallax) MCU is Programmable in:</a:t>
            </a:r>
          </a:p>
          <a:p>
            <a:pPr lvl="1">
              <a:buFont typeface="Arial"/>
              <a:buChar char="•"/>
            </a:pPr>
            <a:r>
              <a:rPr lang="en-US" sz="2600" dirty="0" smtClean="0"/>
              <a:t>Spin (Object Oriented and Java-like language)</a:t>
            </a:r>
          </a:p>
          <a:p>
            <a:pPr lvl="1">
              <a:buFont typeface="Arial"/>
              <a:buChar char="•"/>
            </a:pPr>
            <a:r>
              <a:rPr lang="en-US" sz="2600" dirty="0" smtClean="0"/>
              <a:t>Assembly</a:t>
            </a:r>
          </a:p>
          <a:p>
            <a:pPr lvl="1">
              <a:buFont typeface="Arial"/>
              <a:buChar char="•"/>
            </a:pPr>
            <a:r>
              <a:rPr lang="en-US" sz="2600" dirty="0" smtClean="0"/>
              <a:t>C ( Commercial solution, cost around $100)</a:t>
            </a:r>
          </a:p>
          <a:p>
            <a:pPr lvl="1">
              <a:buFont typeface="Arial"/>
              <a:buChar char="•"/>
            </a:pPr>
            <a:r>
              <a:rPr lang="en-US" sz="2600" dirty="0" err="1" smtClean="0"/>
              <a:t>ImageCraft</a:t>
            </a:r>
            <a:endParaRPr lang="en-US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154" y="444500"/>
            <a:ext cx="8283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Interfaces (Data Protocols)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127" y="1425376"/>
            <a:ext cx="77181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600" dirty="0" smtClean="0"/>
              <a:t>USB, FireWire (IEEE 1394), Serial, etc.</a:t>
            </a:r>
          </a:p>
          <a:p>
            <a:pPr>
              <a:buFont typeface="Arial"/>
              <a:buChar char="•"/>
            </a:pPr>
            <a:r>
              <a:rPr lang="en-US" sz="2600" dirty="0" smtClean="0"/>
              <a:t>Cost? Data rate? Compatibility? MCU Support?</a:t>
            </a:r>
          </a:p>
          <a:p>
            <a:pPr>
              <a:buFont typeface="Arial"/>
              <a:buChar char="•"/>
            </a:pPr>
            <a:r>
              <a:rPr lang="en-US" sz="2600" dirty="0" smtClean="0"/>
              <a:t>Parallax </a:t>
            </a:r>
            <a:r>
              <a:rPr lang="en-US" sz="2600" dirty="0" err="1" smtClean="0"/>
              <a:t>ProPlug</a:t>
            </a:r>
            <a:r>
              <a:rPr lang="en-US" sz="2600" dirty="0" smtClean="0"/>
              <a:t>: USB Interface: $20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5692" b="17075"/>
              <a:stretch>
                <a:fillRect/>
              </a:stretch>
            </p:blipFill>
          </mc:Choice>
          <mc:Fallback>
            <p:blipFill>
              <a:blip r:embed="rId3"/>
              <a:srcRect t="5692" b="17075"/>
              <a:stretch>
                <a:fillRect/>
              </a:stretch>
            </p:blipFill>
          </mc:Fallback>
        </mc:AlternateContent>
        <p:spPr>
          <a:xfrm>
            <a:off x="717550" y="2869263"/>
            <a:ext cx="7359650" cy="2045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423" y="201364"/>
            <a:ext cx="47637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Propeller Plug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8735" y="1332102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050" dirty="0" smtClean="0"/>
              <a:t>Used  to provide an USB-to-Serial port connection that is convenient for Microcontroller programming and communication.</a:t>
            </a:r>
          </a:p>
          <a:p>
            <a:pPr>
              <a:buFont typeface="Wingdings" charset="2"/>
              <a:buChar char="u"/>
            </a:pPr>
            <a:r>
              <a:rPr lang="en-US" sz="2050" dirty="0" smtClean="0"/>
              <a:t>Capable of asynchronous communication up to 3M baud with 3.3V and 5V devices such as the Propeller.</a:t>
            </a:r>
          </a:p>
        </p:txBody>
      </p:sp>
      <p:pic>
        <p:nvPicPr>
          <p:cNvPr id="4" name="Picture 5" descr="http://www.parallax.com/Portals/0/Images/Prod/3/322/32201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935" y="4140810"/>
            <a:ext cx="2209800" cy="2209800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0655" y="1332102"/>
            <a:ext cx="2209800" cy="323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7594" y="1532341"/>
            <a:ext cx="2941320" cy="226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7594" y="3908665"/>
            <a:ext cx="2941320" cy="20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042413" y="329549"/>
            <a:ext cx="5173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Glove Interface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9661" y="2201443"/>
            <a:ext cx="451485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 Individual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finger 	motion</a:t>
            </a:r>
          </a:p>
          <a:p>
            <a:pPr>
              <a:buFont typeface="Wingdings" charset="2"/>
              <a:buChar char="u"/>
            </a:pP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 Human - Robot 	Interface</a:t>
            </a:r>
          </a:p>
          <a:p>
            <a:pPr>
              <a:buFont typeface="Wingdings" charset="2"/>
              <a:buChar char="u"/>
            </a:pP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  <a:effectLst/>
              </a:rPr>
              <a:t> Flex sensor 	integration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2643" y="1440529"/>
            <a:ext cx="77505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Flex Sensors</a:t>
            </a:r>
          </a:p>
          <a:p>
            <a:pPr lvl="1">
              <a:buFont typeface="Arial"/>
              <a:buChar char="•"/>
            </a:pPr>
            <a:r>
              <a:rPr lang="en-US" sz="3000" dirty="0" smtClean="0"/>
              <a:t>A/D Converter </a:t>
            </a:r>
          </a:p>
          <a:p>
            <a:pPr lvl="1">
              <a:buFont typeface="Arial"/>
              <a:buChar char="•"/>
            </a:pPr>
            <a:r>
              <a:rPr lang="en-US" sz="3000" dirty="0" smtClean="0"/>
              <a:t>Function to calibrate the sensors</a:t>
            </a:r>
          </a:p>
          <a:p>
            <a:pPr lvl="1">
              <a:buFont typeface="Arial"/>
              <a:buChar char="•"/>
            </a:pPr>
            <a:r>
              <a:rPr lang="en-US" sz="3000" dirty="0" smtClean="0"/>
              <a:t>Find relation between voltage from sensors and pulse to control servos</a:t>
            </a:r>
          </a:p>
          <a:p>
            <a:pPr lvl="1">
              <a:buFont typeface="Arial"/>
              <a:buChar char="•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Use an unique Cog to process the input from each sensor (Parallel Programming) 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42413" y="329549"/>
            <a:ext cx="5173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Glove Interface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0084" y="1397675"/>
            <a:ext cx="756466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Main Cog will create five instances of the object Finger, and assigned them to 5 different cogs.</a:t>
            </a:r>
          </a:p>
          <a:p>
            <a:endParaRPr lang="en-US" sz="2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/>
              <a:t>Each object will read the input from the Flex Sensors, convert the voltage to a pulse, and send the pulse to the correct servo-motor.</a:t>
            </a:r>
          </a:p>
        </p:txBody>
      </p:sp>
      <p:pic>
        <p:nvPicPr>
          <p:cNvPr id="4" name="Content Placeholder 4" descr="Flow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50" y="4690884"/>
            <a:ext cx="7355696" cy="11105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2413" y="329549"/>
            <a:ext cx="517321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Glove Interface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21025" y="356260"/>
            <a:ext cx="33172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Objectives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79667" y="2967335"/>
            <a:ext cx="1846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9223" y="1410355"/>
            <a:ext cx="8084264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/>
              <a:buChar char="•"/>
            </a:pPr>
            <a:r>
              <a:rPr lang="en-US" sz="4000" b="1" cap="none" spc="0" dirty="0" smtClean="0">
                <a:ln w="10541" cmpd="sng">
                  <a:noFill/>
                  <a:prstDash val="solid"/>
                </a:ln>
                <a:effectLst/>
              </a:rPr>
              <a:t>Grab Objects</a:t>
            </a:r>
          </a:p>
          <a:p>
            <a:pPr>
              <a:buFont typeface="Arial"/>
              <a:buChar char="•"/>
            </a:pPr>
            <a:r>
              <a:rPr lang="en-US" sz="4000" b="1" dirty="0" smtClean="0">
                <a:ln w="10541" cmpd="sng">
                  <a:noFill/>
                  <a:prstDash val="solid"/>
                </a:ln>
              </a:rPr>
              <a:t>Independent motion of finger</a:t>
            </a:r>
          </a:p>
          <a:p>
            <a:pPr>
              <a:buFont typeface="Arial"/>
              <a:buChar char="•"/>
            </a:pPr>
            <a:r>
              <a:rPr lang="en-US" sz="4000" b="1" dirty="0" smtClean="0">
                <a:ln w="10541" cmpd="sng">
                  <a:noFill/>
                  <a:prstDash val="solid"/>
                </a:ln>
              </a:rPr>
              <a:t>Control hand with an external</a:t>
            </a:r>
          </a:p>
          <a:p>
            <a:r>
              <a:rPr lang="en-US" sz="4000" b="1" dirty="0" smtClean="0">
                <a:ln w="10541" cmpd="sng">
                  <a:noFill/>
                  <a:prstDash val="solid"/>
                </a:ln>
              </a:rPr>
              <a:t> interface</a:t>
            </a:r>
          </a:p>
          <a:p>
            <a:pPr>
              <a:buFont typeface="Arial"/>
              <a:buChar char="•"/>
            </a:pPr>
            <a:r>
              <a:rPr lang="en-US" sz="4000" b="1" dirty="0" smtClean="0">
                <a:ln w="10541" cmpd="sng">
                  <a:noFill/>
                  <a:prstDash val="solid"/>
                </a:ln>
              </a:rPr>
              <a:t>Inexpensive implementation of </a:t>
            </a:r>
          </a:p>
          <a:p>
            <a:r>
              <a:rPr lang="en-US" sz="4000" b="1" dirty="0" smtClean="0">
                <a:ln w="10541" cmpd="sng">
                  <a:noFill/>
                  <a:prstDash val="solid"/>
                </a:ln>
              </a:rPr>
              <a:t>the </a:t>
            </a:r>
            <a:r>
              <a:rPr lang="en-US" sz="4000" b="1" dirty="0" smtClean="0">
                <a:ln w="10541" cmpd="sng">
                  <a:noFill/>
                  <a:prstDash val="solid"/>
                </a:ln>
                <a:noFill/>
              </a:rPr>
              <a:t>hand</a:t>
            </a:r>
            <a:endParaRPr lang="en-U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endParaRPr lang="en-US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>
              <a:buFont typeface="Arial"/>
              <a:buChar char="•"/>
            </a:pP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6473" y="417889"/>
            <a:ext cx="7397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Switch based Control panel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736" y="1794570"/>
            <a:ext cx="83012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Ideal for testing</a:t>
            </a:r>
          </a:p>
          <a:p>
            <a:pPr>
              <a:buFontTx/>
              <a:buChar char="•"/>
            </a:pPr>
            <a:r>
              <a:rPr lang="en-US" sz="2400" dirty="0" smtClean="0"/>
              <a:t>Each switch will control a given function of the hand</a:t>
            </a:r>
          </a:p>
          <a:p>
            <a:pPr>
              <a:buFontTx/>
              <a:buChar char="•"/>
            </a:pPr>
            <a:r>
              <a:rPr lang="en-US" sz="2400" dirty="0" smtClean="0"/>
              <a:t>No need to have the glove interface to test the  </a:t>
            </a:r>
          </a:p>
          <a:p>
            <a:r>
              <a:rPr lang="en-US" sz="2400" dirty="0" smtClean="0"/>
              <a:t>  mechanics</a:t>
            </a:r>
          </a:p>
          <a:p>
            <a:pPr>
              <a:buFontTx/>
              <a:buChar char="•"/>
            </a:pPr>
            <a:r>
              <a:rPr lang="en-US" sz="2400" dirty="0" smtClean="0"/>
              <a:t>Use the Object detection and slip prevention  </a:t>
            </a:r>
          </a:p>
          <a:p>
            <a:r>
              <a:rPr lang="en-US" sz="2400" dirty="0" smtClean="0"/>
              <a:t>  functionality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659" y="238125"/>
            <a:ext cx="81952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Schematic and PCB Design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3053" y="1270000"/>
            <a:ext cx="8559417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200" dirty="0" err="1" smtClean="0"/>
              <a:t>ExpressPCB</a:t>
            </a:r>
            <a:r>
              <a:rPr lang="en-US" sz="2200" dirty="0" smtClean="0"/>
              <a:t> is the software chose for this project. Easy to use and it is free to download.</a:t>
            </a:r>
          </a:p>
          <a:p>
            <a:pPr>
              <a:buFont typeface="Wingdings" charset="2"/>
              <a:buChar char="u"/>
            </a:pPr>
            <a:r>
              <a:rPr lang="en-US" sz="2200" dirty="0" smtClean="0"/>
              <a:t>Express Schematic offers error checking connection, which alert the designer of any miss connection or error in the schematic.</a:t>
            </a:r>
          </a:p>
          <a:p>
            <a:pPr>
              <a:buFont typeface="Wingdings" charset="2"/>
              <a:buChar char="u"/>
            </a:pPr>
            <a:r>
              <a:rPr lang="en-US" sz="2200" dirty="0" err="1" smtClean="0"/>
              <a:t>ExpressSch</a:t>
            </a:r>
            <a:r>
              <a:rPr lang="en-US" sz="2200" dirty="0" smtClean="0"/>
              <a:t> includes a large library with hundred of components symbols.</a:t>
            </a:r>
          </a:p>
          <a:p>
            <a:pPr>
              <a:buFont typeface="Wingdings" charset="2"/>
              <a:buChar char="u"/>
            </a:pPr>
            <a:r>
              <a:rPr lang="en-US" sz="2200" dirty="0" smtClean="0"/>
              <a:t>When the schematic is complete, it can be linked to the circuit board layout file. This option makes really easy to design the PCB layout.</a:t>
            </a:r>
          </a:p>
          <a:p>
            <a:pPr>
              <a:buFont typeface="Wingdings" charset="2"/>
              <a:buChar char="u"/>
            </a:pPr>
            <a:r>
              <a:rPr lang="en-US" sz="2200" dirty="0" smtClean="0"/>
              <a:t>After PCB Design is done. </a:t>
            </a:r>
            <a:r>
              <a:rPr lang="en-US" sz="2200" dirty="0" err="1" smtClean="0"/>
              <a:t>ExpressPCB</a:t>
            </a:r>
            <a:r>
              <a:rPr lang="en-US" sz="2200" dirty="0" smtClean="0"/>
              <a:t> offers a cheap price for PCBs: $51 for three 2-layer boards, $98 for three 4-layer boards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esar A Oleas\SeniorDesign\SeniorDesign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94" y="1321509"/>
            <a:ext cx="6118828" cy="461911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126837" y="342885"/>
            <a:ext cx="33845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Schematic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8537" y="340770"/>
            <a:ext cx="58668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5MHz Crystal HC-49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903" y="1223675"/>
            <a:ext cx="47612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2000" dirty="0" smtClean="0"/>
              <a:t>For application that are timing sensitive like serial communication, tone generation, servo control and time keeping. It is recommended to use a 5MHz crystal.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For Servo Control, it is better to use a system clock of 80MHz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CON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  _</a:t>
            </a:r>
            <a:r>
              <a:rPr lang="en-US" sz="2000" dirty="0" err="1" smtClean="0"/>
              <a:t>xinfreq</a:t>
            </a:r>
            <a:r>
              <a:rPr lang="en-US" sz="2000" dirty="0" smtClean="0"/>
              <a:t> = 5_000_000                      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  _</a:t>
            </a:r>
            <a:r>
              <a:rPr lang="en-US" sz="2000" dirty="0" err="1" smtClean="0"/>
              <a:t>clkmode</a:t>
            </a:r>
            <a:r>
              <a:rPr lang="en-US" sz="2000" dirty="0" smtClean="0"/>
              <a:t> = xtal1 + pll16x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System Clock = (5MHz * 16) = 80MHz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Pll1x, pll2x, pll4x, pll8x, plla16x</a:t>
            </a:r>
          </a:p>
          <a:p>
            <a:pPr>
              <a:buFont typeface="Wingdings" charset="2"/>
              <a:buChar char="u"/>
            </a:pPr>
            <a:r>
              <a:rPr lang="en-US" sz="2000" dirty="0" smtClean="0"/>
              <a:t>This crystal is efficient and cheap $1.10</a:t>
            </a:r>
          </a:p>
        </p:txBody>
      </p:sp>
      <p:pic>
        <p:nvPicPr>
          <p:cNvPr id="5" name="Picture 2" descr="http://www.parallax.com/Portals/0/Images/Prod/2/251/251-05000-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5153" y="1727553"/>
            <a:ext cx="3015897" cy="3015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03525" y="402728"/>
            <a:ext cx="43106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PCB Design Tips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7713" y="1946040"/>
            <a:ext cx="3932913" cy="259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7525" y="1347591"/>
            <a:ext cx="45720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When building a PCB, it is important to have a common ground for all the components in order to reduce noise.</a:t>
            </a:r>
          </a:p>
          <a:p>
            <a:endParaRPr lang="en-US" sz="2200" dirty="0" smtClean="0"/>
          </a:p>
          <a:p>
            <a:pPr>
              <a:buFont typeface="Arial"/>
              <a:buChar char="•"/>
            </a:pPr>
            <a:r>
              <a:rPr lang="en-US" sz="2200" dirty="0" smtClean="0"/>
              <a:t>The traces for power supply has to be bigger that the traces for signal because power supply carries large amount </a:t>
            </a:r>
            <a:r>
              <a:rPr lang="en-US" sz="2200" dirty="0" err="1" smtClean="0"/>
              <a:t>o</a:t>
            </a:r>
            <a:r>
              <a:rPr lang="en-US" sz="2200" dirty="0" smtClean="0"/>
              <a:t> current and space it’s needed to carry all of it.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9040" y="2137558"/>
            <a:ext cx="2863741" cy="384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1" y="2137558"/>
            <a:ext cx="3039959" cy="357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2781" y="2137558"/>
            <a:ext cx="2200988" cy="179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2781" y="3934346"/>
            <a:ext cx="2200988" cy="2044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307979" y="529778"/>
            <a:ext cx="62887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Design background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H:\SeniorDesign\Pictures\pic3.jpg"/>
          <p:cNvPicPr>
            <a:picLocks/>
          </p:cNvPicPr>
          <p:nvPr/>
        </p:nvPicPr>
        <p:blipFill>
          <a:blip r:embed="rId2"/>
          <a:srcRect l="-21723" r="-21723"/>
          <a:stretch>
            <a:fillRect/>
          </a:stretch>
        </p:blipFill>
        <p:spPr bwMode="auto">
          <a:xfrm>
            <a:off x="0" y="2531451"/>
            <a:ext cx="3236036" cy="231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042030" y="362996"/>
            <a:ext cx="54976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Evolution of </a:t>
            </a:r>
          </a:p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mechanical design </a:t>
            </a:r>
          </a:p>
        </p:txBody>
      </p:sp>
      <p:pic>
        <p:nvPicPr>
          <p:cNvPr id="4" name="Content Placeholder 3" descr="H:\SeniorDesign\Pictures\1234039402275.jpg"/>
          <p:cNvPicPr>
            <a:picLocks/>
          </p:cNvPicPr>
          <p:nvPr/>
        </p:nvPicPr>
        <p:blipFill>
          <a:blip r:embed="rId3" cstate="print"/>
          <a:srcRect l="-18262" r="-18262"/>
          <a:stretch>
            <a:fillRect/>
          </a:stretch>
        </p:blipFill>
        <p:spPr bwMode="auto">
          <a:xfrm>
            <a:off x="3236036" y="2531451"/>
            <a:ext cx="3143107" cy="231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0309" y="2531451"/>
            <a:ext cx="2169427" cy="231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9242" y="4878273"/>
            <a:ext cx="178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approach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63696" y="4848418"/>
            <a:ext cx="210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approach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20309" y="4848418"/>
            <a:ext cx="210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Third approach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785863"/>
            <a:ext cx="8483600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36990" y="371459"/>
            <a:ext cx="45926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MEASUREMENTS</a:t>
            </a:r>
            <a:endParaRPr lang="en-US" sz="4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252" y="1556398"/>
            <a:ext cx="7947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Phalanges’ measurements and angles of deviation required for each finger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20" y="697030"/>
            <a:ext cx="8466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Different stages of design and prototyping 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Content Placeholder 3" descr="H:\SeniorDesign\Pictures\1235775981972.jpg"/>
          <p:cNvPicPr>
            <a:picLocks/>
          </p:cNvPicPr>
          <p:nvPr/>
        </p:nvPicPr>
        <p:blipFill>
          <a:blip r:embed="rId2" cstate="print"/>
          <a:srcRect l="-18148" r="-18148"/>
          <a:stretch>
            <a:fillRect/>
          </a:stretch>
        </p:blipFill>
        <p:spPr bwMode="auto">
          <a:xfrm>
            <a:off x="0" y="2302588"/>
            <a:ext cx="3569800" cy="230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 descr="1235517838617.jpg"/>
          <p:cNvPicPr>
            <a:picLocks/>
          </p:cNvPicPr>
          <p:nvPr/>
        </p:nvPicPr>
        <p:blipFill>
          <a:blip r:embed="rId3" cstate="print"/>
          <a:srcRect l="-7089" r="-7089"/>
          <a:stretch>
            <a:fillRect/>
          </a:stretch>
        </p:blipFill>
        <p:spPr>
          <a:xfrm>
            <a:off x="3159646" y="2302588"/>
            <a:ext cx="3082204" cy="2287677"/>
          </a:xfrm>
          <a:prstGeom prst="rect">
            <a:avLst/>
          </a:prstGeom>
        </p:spPr>
      </p:pic>
      <p:pic>
        <p:nvPicPr>
          <p:cNvPr id="5" name="Content Placeholder 3" descr="H:\SeniorDesign\Pictures\1237656883181.jpg"/>
          <p:cNvPicPr>
            <a:picLocks/>
          </p:cNvPicPr>
          <p:nvPr/>
        </p:nvPicPr>
        <p:blipFill>
          <a:blip r:embed="rId4" cstate="print"/>
          <a:srcRect l="-71042" r="-71042"/>
          <a:stretch>
            <a:fillRect/>
          </a:stretch>
        </p:blipFill>
        <p:spPr bwMode="auto">
          <a:xfrm>
            <a:off x="4739469" y="2302588"/>
            <a:ext cx="5730730" cy="230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4062" y="359508"/>
            <a:ext cx="51767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Control diagram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 descr="SoftwareDiagr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915" y="1252900"/>
            <a:ext cx="7622116" cy="5130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7912" y="387239"/>
            <a:ext cx="71867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Requirements &amp; </a:t>
            </a:r>
          </a:p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specifications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7762" y="2141566"/>
            <a:ext cx="8477201" cy="51398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US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Detect object within 0.7”</a:t>
            </a:r>
          </a:p>
          <a:p>
            <a:pPr marL="914400" indent="-914400">
              <a:buFont typeface="+mj-lt"/>
              <a:buAutoNum type="arabicPeriod"/>
            </a:pPr>
            <a:r>
              <a:rPr lang="en-US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Grab a 1 lb object with max </a:t>
            </a:r>
          </a:p>
          <a:p>
            <a:pPr marL="914400" indent="-914400"/>
            <a:r>
              <a:rPr lang="en-US" sz="3200" b="1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2.5” diameter.</a:t>
            </a:r>
          </a:p>
          <a:p>
            <a:pPr marL="914400" indent="-914400">
              <a:buAutoNum type="arabicPeriod" startAt="3"/>
            </a:pPr>
            <a:r>
              <a:rPr lang="en-US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FSR sensors to avoid crushing</a:t>
            </a:r>
          </a:p>
          <a:p>
            <a:pPr marL="914400" indent="-914400">
              <a:buFont typeface="+mj-lt"/>
              <a:buAutoNum type="arabicPeriod" startAt="3"/>
            </a:pPr>
            <a:r>
              <a:rPr lang="en-US" sz="3200" b="1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Response time of 100ms</a:t>
            </a:r>
          </a:p>
          <a:p>
            <a:pPr marL="914400" indent="-914400"/>
            <a:r>
              <a:rPr lang="en-US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	5% error between finger position and</a:t>
            </a:r>
          </a:p>
          <a:p>
            <a:pPr marL="1371600" lvl="1" indent="-914400"/>
            <a:r>
              <a:rPr lang="en-US" sz="32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t</a:t>
            </a:r>
            <a:r>
              <a:rPr lang="en-US" sz="3200" b="1" cap="none" spc="0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 glove’s motion</a:t>
            </a:r>
          </a:p>
          <a:p>
            <a:pPr marL="914400" indent="-914400">
              <a:buFont typeface="+mj-lt"/>
              <a:buAutoNum type="arabicPeriod"/>
            </a:pPr>
            <a:endParaRPr lang="en-US" sz="3200" b="1" cap="none" spc="0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914400" indent="-914400">
              <a:buFont typeface="+mj-lt"/>
              <a:buAutoNum type="arabicPeriod"/>
            </a:pPr>
            <a:endParaRPr lang="en-US" sz="3600" b="1" cap="none" spc="0" dirty="0" smtClean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914400" indent="-914400">
              <a:buFont typeface="+mj-lt"/>
              <a:buAutoNum type="arabicPeriod"/>
            </a:pPr>
            <a:endParaRPr lang="en-US" sz="3600" b="1" cap="none" spc="0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9512" y="387239"/>
            <a:ext cx="71552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Testing &amp; prototyping 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558" y="1636530"/>
            <a:ext cx="2538249" cy="278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2383" y="1636530"/>
            <a:ext cx="2824459" cy="278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::IMG_004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95260" y="3499959"/>
            <a:ext cx="2607354" cy="258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01036" y="2293800"/>
            <a:ext cx="3661472" cy="20979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60004" y="378893"/>
            <a:ext cx="6521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Testing &amp; prototyping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73212" y="1988955"/>
            <a:ext cx="3661471" cy="2707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28383" y="2243096"/>
            <a:ext cx="3661473" cy="2199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0742" y="381000"/>
            <a:ext cx="7149146" cy="5361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7550" y="336907"/>
            <a:ext cx="27918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Expenses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3446" y="1382285"/>
            <a:ext cx="7976557" cy="449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/>
              <a:t>So far in Senior Design project. 	 $563.34</a:t>
            </a:r>
          </a:p>
          <a:p>
            <a:r>
              <a:rPr lang="en-US" sz="2200" dirty="0" smtClean="0"/>
              <a:t>	First Hand Prototype 			 $79.85</a:t>
            </a:r>
          </a:p>
          <a:p>
            <a:pPr lvl="1"/>
            <a:r>
              <a:rPr lang="en-US" sz="2200" dirty="0" smtClean="0"/>
              <a:t>Propeller Educational Kit		 $99.99</a:t>
            </a:r>
          </a:p>
          <a:p>
            <a:pPr lvl="1"/>
            <a:r>
              <a:rPr lang="en-US" sz="2200" dirty="0" smtClean="0"/>
              <a:t>Servos 							 $77.94</a:t>
            </a:r>
          </a:p>
          <a:p>
            <a:pPr lvl="1"/>
            <a:r>
              <a:rPr lang="en-US" sz="2200" dirty="0" smtClean="0"/>
              <a:t>Sensors							 $94.75	</a:t>
            </a:r>
          </a:p>
          <a:p>
            <a:pPr lvl="1"/>
            <a:r>
              <a:rPr lang="en-US" sz="2200" dirty="0" smtClean="0"/>
              <a:t>Darth  Vader Robotic Hand		 $32.09</a:t>
            </a:r>
          </a:p>
          <a:p>
            <a:pPr lvl="1"/>
            <a:r>
              <a:rPr lang="en-US" sz="2200" dirty="0" smtClean="0"/>
              <a:t>Tool and Materials				 $178.57</a:t>
            </a:r>
          </a:p>
          <a:p>
            <a:pPr lvl="1">
              <a:buNone/>
            </a:pPr>
            <a:endParaRPr lang="en-US" sz="2200" dirty="0" smtClean="0"/>
          </a:p>
          <a:p>
            <a:r>
              <a:rPr lang="en-US" sz="2200" dirty="0" smtClean="0"/>
              <a:t> We are expecting to spend about $500</a:t>
            </a:r>
          </a:p>
          <a:p>
            <a:pPr lvl="1"/>
            <a:r>
              <a:rPr lang="en-US" sz="2200" dirty="0" smtClean="0"/>
              <a:t>Express PCB Board				 $51</a:t>
            </a:r>
          </a:p>
          <a:p>
            <a:pPr lvl="1"/>
            <a:r>
              <a:rPr lang="en-US" sz="2200" dirty="0" smtClean="0"/>
              <a:t>Batteries							 $20</a:t>
            </a:r>
          </a:p>
          <a:p>
            <a:pPr lvl="1"/>
            <a:r>
              <a:rPr lang="en-US" sz="2200" dirty="0" smtClean="0"/>
              <a:t>New Hand Prototype			 $180</a:t>
            </a:r>
          </a:p>
          <a:p>
            <a:pPr lvl="1"/>
            <a:r>
              <a:rPr lang="en-US" sz="2200" dirty="0" smtClean="0"/>
              <a:t>Glove								 $30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82816"/>
            <a:ext cx="9004300" cy="4347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3080" y="486220"/>
            <a:ext cx="48269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Progress Report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2069" y="165139"/>
            <a:ext cx="50321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Intended agenda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 descr="CompletitionPl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0" y="1156439"/>
            <a:ext cx="8220478" cy="5303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/>
          </p:cNvGraphicFramePr>
          <p:nvPr/>
        </p:nvGraphicFramePr>
        <p:xfrm>
          <a:off x="457200" y="1517976"/>
          <a:ext cx="8229600" cy="377031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566746" y="480176"/>
            <a:ext cx="66234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Robotic Hand Diagram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6075" y="3020032"/>
            <a:ext cx="2218267" cy="92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279199" y="1421137"/>
            <a:ext cx="15568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Flex</a:t>
            </a: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sensor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0875">
            <a:off x="6815414" y="2282170"/>
            <a:ext cx="577237" cy="232049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2780" y="4593511"/>
            <a:ext cx="24160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1600" dirty="0" smtClean="0"/>
              <a:t>3.3V to each Sensor</a:t>
            </a:r>
          </a:p>
        </p:txBody>
      </p:sp>
      <p:pic>
        <p:nvPicPr>
          <p:cNvPr id="15" name="Picture 6" descr="http://media.digikey.com/photos/Panasonic%20Photos/PNA4602M,PNA4701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7451" y="2341563"/>
            <a:ext cx="1939926" cy="1939926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758826" y="459351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charset="2"/>
              <a:buChar char="u"/>
            </a:pPr>
            <a:r>
              <a:rPr lang="en-US" sz="1600" dirty="0" smtClean="0"/>
              <a:t>5 V required to work properly</a:t>
            </a:r>
          </a:p>
          <a:p>
            <a:pPr>
              <a:buFont typeface="Wingdings" charset="2"/>
              <a:buChar char="u"/>
            </a:pPr>
            <a:r>
              <a:rPr lang="en-US" sz="1600" dirty="0" smtClean="0"/>
              <a:t>2.4mA Max Current Consumption</a:t>
            </a:r>
          </a:p>
          <a:p>
            <a:pPr>
              <a:buFont typeface="Wingdings" charset="2"/>
              <a:buChar char="u"/>
            </a:pPr>
            <a:r>
              <a:rPr lang="en-US" sz="1600" dirty="0" smtClean="0"/>
              <a:t>Maximum Range Detection 10m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6601797" y="4593511"/>
            <a:ext cx="254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u"/>
            </a:pPr>
            <a:r>
              <a:rPr lang="en-US" dirty="0" smtClean="0"/>
              <a:t>Variable resistance</a:t>
            </a:r>
          </a:p>
          <a:p>
            <a:r>
              <a:rPr lang="en-US" dirty="0" smtClean="0"/>
              <a:t>sensor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932134" y="191918"/>
            <a:ext cx="26141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SENSORS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60799" y="1337213"/>
            <a:ext cx="15568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IR</a:t>
            </a: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sensor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0863" y="1337213"/>
            <a:ext cx="155683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FSR </a:t>
            </a: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SENSOR</a:t>
            </a:r>
            <a:endParaRPr lang="en-US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1018" y="2506133"/>
            <a:ext cx="2775085" cy="3306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951092" y="1428915"/>
            <a:ext cx="35239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DC</a:t>
            </a:r>
          </a:p>
          <a:p>
            <a:pPr algn="ctr"/>
            <a:r>
              <a:rPr lang="en-US" sz="32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Continuous </a:t>
            </a:r>
            <a:endParaRPr lang="en-US" sz="32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1018" y="403159"/>
            <a:ext cx="2564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MOTORS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 t="2619" b="7856"/>
          <a:stretch>
            <a:fillRect/>
          </a:stretch>
        </p:blipFill>
        <p:spPr bwMode="auto">
          <a:xfrm>
            <a:off x="3425319" y="1595416"/>
            <a:ext cx="2754132" cy="364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691726" y="772030"/>
            <a:ext cx="201854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SERVOS</a:t>
            </a:r>
            <a:endParaRPr lang="en-US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59600" y="1712277"/>
            <a:ext cx="3277969" cy="34214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3436" y="888891"/>
            <a:ext cx="2066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STEPPER</a:t>
            </a:r>
            <a:endParaRPr lang="en-US" sz="2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929</TotalTime>
  <Words>1354</Words>
  <Application>Microsoft Macintosh PowerPoint</Application>
  <PresentationFormat>On-screen Show (4:3)</PresentationFormat>
  <Paragraphs>214</Paragraphs>
  <Slides>45</Slides>
  <Notes>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Concourse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Esteban Guerra User</dc:creator>
  <cp:lastModifiedBy>IST</cp:lastModifiedBy>
  <cp:revision>28</cp:revision>
  <dcterms:created xsi:type="dcterms:W3CDTF">2009-09-28T14:54:54Z</dcterms:created>
  <dcterms:modified xsi:type="dcterms:W3CDTF">2009-09-28T15:46:34Z</dcterms:modified>
</cp:coreProperties>
</file>