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858000" cy="9144000"/>
  <p:embeddedFontLst>
    <p:embeddedFont>
      <p:font typeface="Source Sans Pro"/>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A265EF6-5034-4184-B771-7A5DDF53D9D2}">
  <a:tblStyle styleId="{4A265EF6-5034-4184-B771-7A5DDF53D9D2}" styleName="Table_0">
    <a:wholeTbl>
      <a:tcTxStyle b="off" i="off">
        <a:font>
          <a:latin typeface="Franklin Gothic Book"/>
          <a:ea typeface="Franklin Gothic Book"/>
          <a:cs typeface="Franklin Gothic Book"/>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EDEDED"/>
          </a:solidFill>
        </a:fill>
      </a:tcStyle>
    </a:wholeTbl>
    <a:band1H>
      <a:tcTxStyle b="off" i="off"/>
      <a:tcStyle>
        <a:fill>
          <a:solidFill>
            <a:srgbClr val="DADAD8"/>
          </a:solidFill>
        </a:fill>
      </a:tcStyle>
    </a:band1H>
    <a:band2H>
      <a:tcTxStyle b="off" i="off"/>
    </a:band2H>
    <a:band1V>
      <a:tcTxStyle b="off" i="off"/>
      <a:tcStyle>
        <a:fill>
          <a:solidFill>
            <a:srgbClr val="DADAD8"/>
          </a:solidFill>
        </a:fill>
      </a:tcStyle>
    </a:band1V>
    <a:band2V>
      <a:tcTxStyle b="off" i="off"/>
    </a:band2V>
    <a:lastCol>
      <a:tcTxStyle b="on" i="off">
        <a:font>
          <a:latin typeface="Franklin Gothic Book"/>
          <a:ea typeface="Franklin Gothic Book"/>
          <a:cs typeface="Franklin Gothic Book"/>
        </a:font>
        <a:schemeClr val="lt1"/>
      </a:tcTxStyle>
      <a:tcStyle>
        <a:fill>
          <a:solidFill>
            <a:schemeClr val="accent1"/>
          </a:solidFill>
        </a:fill>
      </a:tcStyle>
    </a:lastCol>
    <a:firstCol>
      <a:tcTxStyle b="on" i="off">
        <a:font>
          <a:latin typeface="Franklin Gothic Book"/>
          <a:ea typeface="Franklin Gothic Book"/>
          <a:cs typeface="Franklin Gothic Book"/>
        </a:font>
        <a:schemeClr val="lt1"/>
      </a:tcTxStyle>
      <a:tcStyle>
        <a:fill>
          <a:solidFill>
            <a:schemeClr val="accent1"/>
          </a:solidFill>
        </a:fill>
      </a:tcStyle>
    </a:firstCol>
    <a:lastRow>
      <a:tcTxStyle b="on" i="off">
        <a:font>
          <a:latin typeface="Franklin Gothic Book"/>
          <a:ea typeface="Franklin Gothic Book"/>
          <a:cs typeface="Franklin Gothic Book"/>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seCell>
      <a:tcTxStyle b="off" i="off"/>
    </a:seCell>
    <a:swCell>
      <a:tcTxStyle b="off" i="off"/>
    </a:swCell>
    <a:firstRow>
      <a:tcTxStyle b="on" i="off">
        <a:font>
          <a:latin typeface="Franklin Gothic Book"/>
          <a:ea typeface="Franklin Gothic Book"/>
          <a:cs typeface="Franklin Gothic Book"/>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neCell>
      <a:tcTxStyle b="off" i="off"/>
    </a:neCell>
    <a:nwCell>
      <a:tcTxStyle b="off" i="off"/>
    </a:nwCell>
  </a:tblStyle>
  <a:tblStyle styleId="{902A30F5-9D0F-40A0-B5A1-1851966502DA}"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94C7D1E-9D91-4BCA-81B7-DB56F480DBD1}" styleName="Table_2">
    <a:wholeTbl>
      <a:tcTxStyle>
        <a:font>
          <a:latin typeface="Arial"/>
          <a:ea typeface="Arial"/>
          <a:cs typeface="Arial"/>
        </a:font>
        <a:srgbClr val="000000"/>
      </a:tcTxStyle>
      <a:tcStyle>
        <a:tcBdr>
          <a:left>
            <a:ln cap="flat" cmpd="sng">
              <a:solidFill>
                <a:srgbClr val="000000"/>
              </a:solidFill>
              <a:prstDash val="solid"/>
              <a:round/>
              <a:headEnd len="med" w="med" type="none"/>
              <a:tailEnd len="med" w="med" type="none"/>
            </a:ln>
          </a:left>
          <a:right>
            <a:ln cap="flat" cmpd="sng">
              <a:solidFill>
                <a:srgbClr val="000000"/>
              </a:solidFill>
              <a:prstDash val="solid"/>
              <a:round/>
              <a:headEnd len="med" w="med" type="none"/>
              <a:tailEnd len="med" w="med" type="none"/>
            </a:ln>
          </a:right>
          <a:top>
            <a:ln cap="flat" cmpd="sng">
              <a:solidFill>
                <a:srgbClr val="000000"/>
              </a:solidFill>
              <a:prstDash val="solid"/>
              <a:round/>
              <a:headEnd len="med" w="med" type="none"/>
              <a:tailEnd len="med" w="med" type="none"/>
            </a:ln>
          </a:top>
          <a:bottom>
            <a:ln cap="flat" cmpd="sng">
              <a:solidFill>
                <a:srgbClr val="000000"/>
              </a:solidFill>
              <a:prstDash val="solid"/>
              <a:round/>
              <a:headEnd len="med" w="med" type="none"/>
              <a:tailEnd len="med" w="med" type="none"/>
            </a:ln>
          </a:bottom>
          <a:insideH>
            <a:ln cap="flat" cmpd="sng">
              <a:solidFill>
                <a:srgbClr val="000000"/>
              </a:solidFill>
              <a:prstDash val="solid"/>
              <a:round/>
              <a:headEnd len="med" w="med" type="none"/>
              <a:tailEnd len="med" w="med" type="none"/>
            </a:ln>
          </a:insideH>
          <a:insideV>
            <a:ln cap="flat" cmpd="sng">
              <a:solidFill>
                <a:srgbClr val="000000"/>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41FC44E-E231-4BA7-ABD7-3E557F3B089C}" styleName="Table_3">
    <a:wholeTbl>
      <a:tcTxStyle>
        <a:font>
          <a:latin typeface="Arial"/>
          <a:ea typeface="Arial"/>
          <a:cs typeface="Arial"/>
        </a:font>
        <a:srgbClr val="000000"/>
      </a:tcTxStyle>
      <a:tcStyle>
        <a:tcBdr>
          <a:left>
            <a:ln cap="flat" cmpd="sng" w="12700">
              <a:solidFill>
                <a:srgbClr val="000000"/>
              </a:solidFill>
              <a:prstDash val="solid"/>
              <a:round/>
              <a:headEnd len="med" w="med" type="none"/>
              <a:tailEnd len="med" w="med" type="none"/>
            </a:ln>
          </a:left>
          <a:right>
            <a:ln cap="flat" cmpd="sng" w="12700">
              <a:solidFill>
                <a:srgbClr val="000000"/>
              </a:solidFill>
              <a:prstDash val="solid"/>
              <a:round/>
              <a:headEnd len="med" w="med" type="none"/>
              <a:tailEnd len="med" w="med" type="none"/>
            </a:ln>
          </a:right>
          <a:top>
            <a:ln cap="flat" cmpd="sng" w="12700">
              <a:solidFill>
                <a:srgbClr val="000000"/>
              </a:solidFill>
              <a:prstDash val="solid"/>
              <a:round/>
              <a:headEnd len="med" w="med" type="none"/>
              <a:tailEnd len="med" w="med" type="none"/>
            </a:ln>
          </a:top>
          <a:bottom>
            <a:ln cap="flat" cmpd="sng" w="12700">
              <a:solidFill>
                <a:srgbClr val="000000"/>
              </a:solidFill>
              <a:prstDash val="solid"/>
              <a:round/>
              <a:headEnd len="med" w="med" type="none"/>
              <a:tailEnd len="med" w="med" type="none"/>
            </a:ln>
          </a:bottom>
          <a:insideH>
            <a:ln cap="flat" cmpd="sng" w="12700">
              <a:solidFill>
                <a:srgbClr val="000000"/>
              </a:solidFill>
              <a:prstDash val="solid"/>
              <a:round/>
              <a:headEnd len="med" w="med" type="none"/>
              <a:tailEnd len="med" w="med" type="none"/>
            </a:ln>
          </a:insideH>
          <a:insideV>
            <a:ln cap="flat" cmpd="sng" w="12700">
              <a:solidFill>
                <a:srgbClr val="000000"/>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52F8A88-B2AA-4347-AE5E-AF348BCE997E}" styleName="Table_4">
    <a:wholeTbl>
      <a:tcTxStyle b="off" i="off">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77F4CCC-658B-4399-AF0C-86303A2FD47C}" styleName="Table_5">
    <a:wholeTbl>
      <a:tcTxStyle b="off" i="off">
        <a:font>
          <a:latin typeface="Arial"/>
          <a:ea typeface="Arial"/>
          <a:cs typeface="Arial"/>
        </a:font>
        <a:srgbClr val="000000"/>
      </a:tcTxStyle>
      <a:tcStyle>
        <a:tcBdr>
          <a:left>
            <a:ln cap="flat" cmpd="sng" w="12700">
              <a:solidFill>
                <a:srgbClr val="000000"/>
              </a:solidFill>
              <a:prstDash val="solid"/>
              <a:round/>
              <a:headEnd len="med" w="med" type="none"/>
              <a:tailEnd len="med" w="med" type="none"/>
            </a:ln>
          </a:left>
          <a:right>
            <a:ln cap="flat" cmpd="sng" w="12700">
              <a:solidFill>
                <a:srgbClr val="000000"/>
              </a:solidFill>
              <a:prstDash val="solid"/>
              <a:round/>
              <a:headEnd len="med" w="med" type="none"/>
              <a:tailEnd len="med" w="med" type="none"/>
            </a:ln>
          </a:right>
          <a:top>
            <a:ln cap="flat" cmpd="sng" w="12700">
              <a:solidFill>
                <a:srgbClr val="000000"/>
              </a:solidFill>
              <a:prstDash val="solid"/>
              <a:round/>
              <a:headEnd len="med" w="med" type="none"/>
              <a:tailEnd len="med" w="med" type="none"/>
            </a:ln>
          </a:top>
          <a:bottom>
            <a:ln cap="flat" cmpd="sng" w="12700">
              <a:solidFill>
                <a:srgbClr val="000000"/>
              </a:solidFill>
              <a:prstDash val="solid"/>
              <a:round/>
              <a:headEnd len="med" w="med" type="none"/>
              <a:tailEnd len="med" w="med" type="none"/>
            </a:ln>
          </a:bottom>
          <a:insideH>
            <a:ln cap="flat" cmpd="sng" w="12700">
              <a:solidFill>
                <a:srgbClr val="000000"/>
              </a:solidFill>
              <a:prstDash val="solid"/>
              <a:round/>
              <a:headEnd len="med" w="med" type="none"/>
              <a:tailEnd len="med" w="med" type="none"/>
            </a:ln>
          </a:insideH>
          <a:insideV>
            <a:ln cap="flat" cmpd="sng" w="12700">
              <a:solidFill>
                <a:srgbClr val="000000"/>
              </a:solidFill>
              <a:prstDash val="solid"/>
              <a:round/>
              <a:headEnd len="med" w="med" type="none"/>
              <a:tailEnd len="med" w="med"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337EA3F-212C-444C-B862-35A60429DA3B}" styleName="Table_6">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SourceSansPro-bold.fntdata"/><Relationship Id="rId12" Type="http://schemas.openxmlformats.org/officeDocument/2006/relationships/slide" Target="slides/slide7.xml"/><Relationship Id="rId56" Type="http://schemas.openxmlformats.org/officeDocument/2006/relationships/font" Target="fonts/SourceSansPro-regular.fntdata"/><Relationship Id="rId15" Type="http://schemas.openxmlformats.org/officeDocument/2006/relationships/slide" Target="slides/slide10.xml"/><Relationship Id="rId59" Type="http://schemas.openxmlformats.org/officeDocument/2006/relationships/font" Target="fonts/SourceSansPro-boldItalic.fntdata"/><Relationship Id="rId14" Type="http://schemas.openxmlformats.org/officeDocument/2006/relationships/slide" Target="slides/slide9.xml"/><Relationship Id="rId58" Type="http://schemas.openxmlformats.org/officeDocument/2006/relationships/font" Target="fonts/SourceSansPr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8788"/>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8788"/>
          </a:xfrm>
          <a:prstGeom prst="rect">
            <a:avLst/>
          </a:prstGeom>
          <a:noFill/>
          <a:ln>
            <a:noFill/>
          </a:ln>
        </p:spPr>
        <p:txBody>
          <a:bodyPr anchorCtr="0" anchor="t" bIns="91425" lIns="91425" rIns="91425" wrap="square" tIns="91425"/>
          <a:lstStyle>
            <a:lvl1pPr indent="0" lvl="0" mar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400" cy="3600450"/>
          </a:xfrm>
          <a:prstGeom prst="rect">
            <a:avLst/>
          </a:prstGeom>
          <a:noFill/>
          <a:ln>
            <a:noFill/>
          </a:ln>
        </p:spPr>
        <p:txBody>
          <a:bodyPr anchorCtr="0" anchor="t" bIns="91425" lIns="91425" rIns="91425" wrap="square" tIns="91425"/>
          <a:lstStyle>
            <a:lvl1pPr indent="88899" lvl="0" marL="0" marR="0" rtl="0" algn="l">
              <a:spcBef>
                <a:spcPts val="0"/>
              </a:spcBef>
              <a:buClr>
                <a:schemeClr val="dk1"/>
              </a:buClr>
              <a:buSzPts val="1400"/>
              <a:buFont typeface="Calibri"/>
              <a:buChar char="●"/>
              <a:defRPr b="0" i="0" sz="1200" u="none" cap="none" strike="noStrike">
                <a:solidFill>
                  <a:schemeClr val="dk1"/>
                </a:solidFill>
                <a:latin typeface="Calibri"/>
                <a:ea typeface="Calibri"/>
                <a:cs typeface="Calibri"/>
                <a:sym typeface="Calibri"/>
              </a:defRPr>
            </a:lvl1pPr>
            <a:lvl2pPr indent="88899" lvl="1" marL="457200" marR="0" rtl="0" algn="l">
              <a:spcBef>
                <a:spcPts val="0"/>
              </a:spcBef>
              <a:buClr>
                <a:schemeClr val="dk1"/>
              </a:buClr>
              <a:buSzPts val="1400"/>
              <a:buFont typeface="Calibri"/>
              <a:buChar char="○"/>
              <a:defRPr b="0" i="0" sz="1200" u="none" cap="none" strike="noStrike">
                <a:solidFill>
                  <a:schemeClr val="dk1"/>
                </a:solidFill>
                <a:latin typeface="Calibri"/>
                <a:ea typeface="Calibri"/>
                <a:cs typeface="Calibri"/>
                <a:sym typeface="Calibri"/>
              </a:defRPr>
            </a:lvl2pPr>
            <a:lvl3pPr indent="88899" lvl="2" marL="914400" marR="0" rtl="0" algn="l">
              <a:spcBef>
                <a:spcPts val="0"/>
              </a:spcBef>
              <a:buClr>
                <a:schemeClr val="dk1"/>
              </a:buClr>
              <a:buSzPts val="1400"/>
              <a:buFont typeface="Calibri"/>
              <a:buChar char="■"/>
              <a:defRPr b="0" i="0" sz="1200" u="none" cap="none" strike="noStrike">
                <a:solidFill>
                  <a:schemeClr val="dk1"/>
                </a:solidFill>
                <a:latin typeface="Calibri"/>
                <a:ea typeface="Calibri"/>
                <a:cs typeface="Calibri"/>
                <a:sym typeface="Calibri"/>
              </a:defRPr>
            </a:lvl3pPr>
            <a:lvl4pPr indent="88899" lvl="3" marL="1371600" marR="0" rtl="0" algn="l">
              <a:spcBef>
                <a:spcPts val="0"/>
              </a:spcBef>
              <a:buClr>
                <a:schemeClr val="dk1"/>
              </a:buClr>
              <a:buSzPts val="1400"/>
              <a:buFont typeface="Calibri"/>
              <a:buChar char="●"/>
              <a:defRPr b="0" i="0" sz="1200" u="none" cap="none" strike="noStrike">
                <a:solidFill>
                  <a:schemeClr val="dk1"/>
                </a:solidFill>
                <a:latin typeface="Calibri"/>
                <a:ea typeface="Calibri"/>
                <a:cs typeface="Calibri"/>
                <a:sym typeface="Calibri"/>
              </a:defRPr>
            </a:lvl4pPr>
            <a:lvl5pPr indent="88899" lvl="4" marL="1828800" marR="0" rtl="0" algn="l">
              <a:spcBef>
                <a:spcPts val="0"/>
              </a:spcBef>
              <a:buClr>
                <a:schemeClr val="dk1"/>
              </a:buClr>
              <a:buSzPts val="1400"/>
              <a:buFont typeface="Calibri"/>
              <a:buChar char="○"/>
              <a:defRPr b="0" i="0" sz="1200" u="none" cap="none" strike="noStrike">
                <a:solidFill>
                  <a:schemeClr val="dk1"/>
                </a:solidFill>
                <a:latin typeface="Calibri"/>
                <a:ea typeface="Calibri"/>
                <a:cs typeface="Calibri"/>
                <a:sym typeface="Calibri"/>
              </a:defRPr>
            </a:lvl5pPr>
            <a:lvl6pPr indent="88899" lvl="5" marL="2286000" marR="0" rtl="0" algn="l">
              <a:spcBef>
                <a:spcPts val="0"/>
              </a:spcBef>
              <a:buClr>
                <a:schemeClr val="dk1"/>
              </a:buClr>
              <a:buSzPts val="1400"/>
              <a:buFont typeface="Calibri"/>
              <a:buChar char="■"/>
              <a:defRPr b="0" i="0" sz="1200" u="none" cap="none" strike="noStrike">
                <a:solidFill>
                  <a:schemeClr val="dk1"/>
                </a:solidFill>
                <a:latin typeface="Calibri"/>
                <a:ea typeface="Calibri"/>
                <a:cs typeface="Calibri"/>
                <a:sym typeface="Calibri"/>
              </a:defRPr>
            </a:lvl6pPr>
            <a:lvl7pPr indent="88899" lvl="6" marL="2743200" marR="0" rtl="0" algn="l">
              <a:spcBef>
                <a:spcPts val="0"/>
              </a:spcBef>
              <a:buClr>
                <a:schemeClr val="dk1"/>
              </a:buClr>
              <a:buSzPts val="1400"/>
              <a:buFont typeface="Calibri"/>
              <a:buChar char="●"/>
              <a:defRPr b="0" i="0" sz="1200" u="none" cap="none" strike="noStrike">
                <a:solidFill>
                  <a:schemeClr val="dk1"/>
                </a:solidFill>
                <a:latin typeface="Calibri"/>
                <a:ea typeface="Calibri"/>
                <a:cs typeface="Calibri"/>
                <a:sym typeface="Calibri"/>
              </a:defRPr>
            </a:lvl7pPr>
            <a:lvl8pPr indent="88899" lvl="7" marL="3200400" marR="0" rtl="0" algn="l">
              <a:spcBef>
                <a:spcPts val="0"/>
              </a:spcBef>
              <a:buClr>
                <a:schemeClr val="dk1"/>
              </a:buClr>
              <a:buSzPts val="1400"/>
              <a:buFont typeface="Calibri"/>
              <a:buChar char="○"/>
              <a:defRPr b="0" i="0" sz="1200" u="none" cap="none" strike="noStrike">
                <a:solidFill>
                  <a:schemeClr val="dk1"/>
                </a:solidFill>
                <a:latin typeface="Calibri"/>
                <a:ea typeface="Calibri"/>
                <a:cs typeface="Calibri"/>
                <a:sym typeface="Calibri"/>
              </a:defRPr>
            </a:lvl8pPr>
            <a:lvl9pPr indent="88899" lvl="8" marL="3657600" marR="0" rtl="0" algn="l">
              <a:spcBef>
                <a:spcPts val="0"/>
              </a:spcBef>
              <a:buClr>
                <a:schemeClr val="dk1"/>
              </a:buClr>
              <a:buSzPts val="14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8787"/>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95" name="Shape 9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52" name="Shape 15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59" name="Shape 15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4" name="Shape 164"/>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65" name="Shape 165"/>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22225"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71" name="Shape 17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Shape 176"/>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77" name="Shape 17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85" name="Shape 18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91" name="Shape 19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98" name="Shape 19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05" name="Shape 20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Shape 210"/>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11" name="Shape 21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01" name="Shape 10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17" name="Shape 21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25" name="Shape 22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Shape 230"/>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31" name="Shape 23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37" name="Shape 23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Shape 242"/>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43" name="Shape 24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51" name="Shape 2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Shape 256"/>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57" name="Shape 25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63" name="Shape 26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70" name="Shape 27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Shape 275"/>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76" name="Shape 27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08" name="Shape 1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Shape 281"/>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82" name="Shape 28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Shape 288"/>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89" name="Shape 28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7" name="Shape 297"/>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98" name="Shape 298"/>
          <p:cNvSpPr txBox="1"/>
          <p:nvPr>
            <p:ph idx="12" type="sldNum"/>
          </p:nvPr>
        </p:nvSpPr>
        <p:spPr>
          <a:xfrm>
            <a:off x="3884613" y="8685213"/>
            <a:ext cx="2971800" cy="458700"/>
          </a:xfrm>
          <a:prstGeom prst="rect">
            <a:avLst/>
          </a:prstGeom>
          <a:noFill/>
          <a:ln>
            <a:noFill/>
          </a:ln>
        </p:spPr>
        <p:txBody>
          <a:bodyPr anchorCtr="0" anchor="b" bIns="45700" lIns="91425" rIns="91425" wrap="square" tIns="45700">
            <a:noAutofit/>
          </a:bodyPr>
          <a:lstStyle/>
          <a:p>
            <a:pPr indent="-22225"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Shape 304"/>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05" name="Shape 30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Shape 311"/>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12" name="Shape 31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19" name="Shape 31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25" name="Shape 325"/>
          <p:cNvSpPr txBox="1"/>
          <p:nvPr>
            <p:ph idx="1" type="body"/>
          </p:nvPr>
        </p:nvSpPr>
        <p:spPr>
          <a:xfrm>
            <a:off x="685800" y="4400550"/>
            <a:ext cx="5486400" cy="3600600"/>
          </a:xfrm>
          <a:prstGeom prst="rect">
            <a:avLst/>
          </a:prstGeom>
        </p:spPr>
        <p:txBody>
          <a:bodyPr anchorCtr="0" anchor="t" bIns="91425" lIns="91425" rIns="91425" wrap="square" tIns="91425">
            <a:noAutofit/>
          </a:bodyPr>
          <a:lstStyle/>
          <a:p>
            <a:pPr lvl="0">
              <a:spcBef>
                <a:spcPts val="0"/>
              </a:spcBef>
              <a:buNone/>
            </a:pPr>
            <a:r>
              <a:t/>
            </a:r>
            <a:endParaRPr/>
          </a:p>
        </p:txBody>
      </p:sp>
      <p:sp>
        <p:nvSpPr>
          <p:cNvPr id="326" name="Shape 326"/>
          <p:cNvSpPr txBox="1"/>
          <p:nvPr>
            <p:ph idx="12" type="sldNum"/>
          </p:nvPr>
        </p:nvSpPr>
        <p:spPr>
          <a:xfrm>
            <a:off x="3884613" y="8685213"/>
            <a:ext cx="2971800" cy="458700"/>
          </a:xfrm>
          <a:prstGeom prst="rect">
            <a:avLst/>
          </a:prstGeom>
        </p:spPr>
        <p:txBody>
          <a:bodyPr anchorCtr="0" anchor="b" bIns="45700" lIns="91425" rIns="91425" wrap="square" tIns="45700">
            <a:noAutofit/>
          </a:bodyPr>
          <a:lstStyle/>
          <a:p>
            <a:pPr lvl="0">
              <a:spcBef>
                <a:spcPts val="0"/>
              </a:spcBef>
              <a:buClr>
                <a:schemeClr val="dk1"/>
              </a:buClr>
              <a:buSzPts val="300"/>
              <a:buFont typeface="Calibri"/>
              <a:buNone/>
            </a:pPr>
            <a:fld id="{00000000-1234-1234-1234-123412341234}" type="slidenum">
              <a:rPr lang="en-US"/>
              <a:t>‹#›</a:t>
            </a:fld>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Shape 332"/>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33" name="Shape 33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Shape 338"/>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39" name="Shape 3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Shape 344"/>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45" name="Shape 34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Shape 114"/>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15" name="Shape 11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Shape 350"/>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51" name="Shape 35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58" name="Shape 35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Shape 363"/>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64" name="Shape 36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Shape 369"/>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70" name="Shape 37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Shape 377"/>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78" name="Shape 37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Shape 383"/>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84" name="Shape 38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90" name="Shape 39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Shape 395"/>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96" name="Shape 39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Shape 402"/>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403" name="Shape 40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Shape 409"/>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410" name="Shape 41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Shape 120"/>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21" name="Shape 12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Shape 415"/>
          <p:cNvSpPr txBox="1"/>
          <p:nvPr>
            <p:ph idx="1" type="body"/>
          </p:nvPr>
        </p:nvSpPr>
        <p:spPr>
          <a:xfrm>
            <a:off x="685800" y="4400550"/>
            <a:ext cx="5486400" cy="360060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416" name="Shape 416"/>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27" name="Shape 12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33" name="Shape 133"/>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Shape 138"/>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39" name="Shape 13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txBox="1"/>
          <p:nvPr>
            <p:ph idx="1" type="body"/>
          </p:nvPr>
        </p:nvSpPr>
        <p:spPr>
          <a:xfrm>
            <a:off x="685800" y="4400550"/>
            <a:ext cx="5486400" cy="3600450"/>
          </a:xfrm>
          <a:prstGeom prst="rect">
            <a:avLst/>
          </a:prstGeom>
          <a:noFill/>
          <a:ln>
            <a:noFill/>
          </a:ln>
        </p:spPr>
        <p:txBody>
          <a:bodyPr anchorCtr="0" anchor="t" bIns="91425" lIns="91425" rIns="91425" wrap="square" tIns="91425">
            <a:noAutofit/>
          </a:bodyPr>
          <a:lstStyle/>
          <a:p>
            <a:pPr indent="-88899" lvl="0" marL="0" marR="0" rtl="0" algn="l">
              <a:spcBef>
                <a:spcPts val="0"/>
              </a:spcBef>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45" name="Shape 14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6" name="Shape 16"/>
        <p:cNvGrpSpPr/>
        <p:nvPr/>
      </p:nvGrpSpPr>
      <p:grpSpPr>
        <a:xfrm>
          <a:off x="0" y="0"/>
          <a:ext cx="0" cy="0"/>
          <a:chOff x="0" y="0"/>
          <a:chExt cx="0" cy="0"/>
        </a:xfrm>
      </p:grpSpPr>
      <p:sp>
        <p:nvSpPr>
          <p:cNvPr id="17" name="Shape 17"/>
          <p:cNvSpPr txBox="1"/>
          <p:nvPr>
            <p:ph type="ctrTitle"/>
          </p:nvPr>
        </p:nvSpPr>
        <p:spPr>
          <a:xfrm>
            <a:off x="1915128" y="1788454"/>
            <a:ext cx="8361229" cy="2098226"/>
          </a:xfrm>
          <a:prstGeom prst="rect">
            <a:avLst/>
          </a:prstGeom>
          <a:noFill/>
          <a:ln>
            <a:noFill/>
          </a:ln>
        </p:spPr>
        <p:txBody>
          <a:bodyPr anchorCtr="0" anchor="b" bIns="91425" lIns="91425" rIns="91425" wrap="square" tIns="91425"/>
          <a:lstStyle>
            <a:lvl1pPr indent="0" lvl="0" marL="0" marR="0" rtl="0" algn="ctr">
              <a:lnSpc>
                <a:spcPct val="89000"/>
              </a:lnSpc>
              <a:spcBef>
                <a:spcPts val="0"/>
              </a:spcBef>
              <a:spcAft>
                <a:spcPts val="0"/>
              </a:spcAft>
              <a:buClr>
                <a:schemeClr val="dk2"/>
              </a:buClr>
              <a:buSzPts val="7200"/>
              <a:buFont typeface="Source Sans Pro"/>
              <a:buNone/>
              <a:defRPr b="0" i="0" sz="7200" u="none" cap="none" strike="noStrike">
                <a:solidFill>
                  <a:schemeClr val="dk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18" name="Shape 18"/>
          <p:cNvSpPr txBox="1"/>
          <p:nvPr>
            <p:ph idx="1" type="subTitle"/>
          </p:nvPr>
        </p:nvSpPr>
        <p:spPr>
          <a:xfrm>
            <a:off x="2679906" y="3956279"/>
            <a:ext cx="6831673" cy="1086237"/>
          </a:xfrm>
          <a:prstGeom prst="rect">
            <a:avLst/>
          </a:prstGeom>
          <a:noFill/>
          <a:ln>
            <a:noFill/>
          </a:ln>
        </p:spPr>
        <p:txBody>
          <a:bodyPr anchorCtr="0" anchor="t" bIns="91425" lIns="91425" rIns="91425" wrap="square" tIns="91425"/>
          <a:lstStyle>
            <a:lvl1pPr indent="0" lvl="0" marL="0" marR="0" rtl="0" algn="ctr">
              <a:lnSpc>
                <a:spcPct val="112000"/>
              </a:lnSpc>
              <a:spcBef>
                <a:spcPts val="0"/>
              </a:spcBef>
              <a:spcAft>
                <a:spcPts val="0"/>
              </a:spcAft>
              <a:buClr>
                <a:schemeClr val="dk2"/>
              </a:buClr>
              <a:buSzPts val="2300"/>
              <a:buFont typeface="Source Sans Pro"/>
              <a:buNone/>
              <a:defRPr b="0" i="0" sz="2300" u="none" cap="none" strike="noStrike">
                <a:solidFill>
                  <a:schemeClr val="dk2"/>
                </a:solidFill>
                <a:latin typeface="Source Sans Pro"/>
                <a:ea typeface="Source Sans Pro"/>
                <a:cs typeface="Source Sans Pro"/>
                <a:sym typeface="Source Sans Pro"/>
              </a:defRPr>
            </a:lvl1pPr>
            <a:lvl2pPr indent="0" lvl="1" marL="457200" marR="0" rtl="0" algn="ctr">
              <a:lnSpc>
                <a:spcPct val="94000"/>
              </a:lnSpc>
              <a:spcBef>
                <a:spcPts val="500"/>
              </a:spcBef>
              <a:spcAft>
                <a:spcPts val="200"/>
              </a:spcAft>
              <a:buClr>
                <a:schemeClr val="dk2"/>
              </a:buClr>
              <a:buSzPts val="2000"/>
              <a:buFont typeface="Source Sans Pro"/>
              <a:buNone/>
              <a:defRPr b="0" i="1" sz="2000" u="none" cap="none" strike="noStrike">
                <a:solidFill>
                  <a:schemeClr val="dk2"/>
                </a:solidFill>
                <a:latin typeface="Source Sans Pro"/>
                <a:ea typeface="Source Sans Pro"/>
                <a:cs typeface="Source Sans Pro"/>
                <a:sym typeface="Source Sans Pro"/>
              </a:defRPr>
            </a:lvl2pPr>
            <a:lvl3pPr indent="0" lvl="2" marL="914400" marR="0" rtl="0" algn="ctr">
              <a:lnSpc>
                <a:spcPct val="94000"/>
              </a:lnSpc>
              <a:spcBef>
                <a:spcPts val="500"/>
              </a:spcBef>
              <a:spcAft>
                <a:spcPts val="200"/>
              </a:spcAft>
              <a:buClr>
                <a:schemeClr val="dk2"/>
              </a:buClr>
              <a:buSzPts val="1800"/>
              <a:buFont typeface="Source Sans Pro"/>
              <a:buNone/>
              <a:defRPr b="0" i="0" sz="1800" u="none" cap="none" strike="noStrike">
                <a:solidFill>
                  <a:schemeClr val="dk2"/>
                </a:solidFill>
                <a:latin typeface="Source Sans Pro"/>
                <a:ea typeface="Source Sans Pro"/>
                <a:cs typeface="Source Sans Pro"/>
                <a:sym typeface="Source Sans Pro"/>
              </a:defRPr>
            </a:lvl3pPr>
            <a:lvl4pPr indent="0" lvl="3" marL="1371600" marR="0" rtl="0" algn="ctr">
              <a:lnSpc>
                <a:spcPct val="94000"/>
              </a:lnSpc>
              <a:spcBef>
                <a:spcPts val="500"/>
              </a:spcBef>
              <a:spcAft>
                <a:spcPts val="200"/>
              </a:spcAft>
              <a:buClr>
                <a:schemeClr val="dk2"/>
              </a:buClr>
              <a:buSzPts val="1600"/>
              <a:buFont typeface="Source Sans Pro"/>
              <a:buNone/>
              <a:defRPr b="0" i="1" sz="1600" u="none" cap="none" strike="noStrike">
                <a:solidFill>
                  <a:schemeClr val="dk2"/>
                </a:solidFill>
                <a:latin typeface="Source Sans Pro"/>
                <a:ea typeface="Source Sans Pro"/>
                <a:cs typeface="Source Sans Pro"/>
                <a:sym typeface="Source Sans Pro"/>
              </a:defRPr>
            </a:lvl4pPr>
            <a:lvl5pPr indent="0" lvl="4" marL="1828800" marR="0" rtl="0" algn="ctr">
              <a:lnSpc>
                <a:spcPct val="94000"/>
              </a:lnSpc>
              <a:spcBef>
                <a:spcPts val="500"/>
              </a:spcBef>
              <a:spcAft>
                <a:spcPts val="200"/>
              </a:spcAft>
              <a:buClr>
                <a:schemeClr val="dk2"/>
              </a:buClr>
              <a:buSzPts val="1600"/>
              <a:buFont typeface="Source Sans Pro"/>
              <a:buNone/>
              <a:defRPr b="0" i="0" sz="1600" u="none" cap="none" strike="noStrike">
                <a:solidFill>
                  <a:schemeClr val="dk2"/>
                </a:solidFill>
                <a:latin typeface="Source Sans Pro"/>
                <a:ea typeface="Source Sans Pro"/>
                <a:cs typeface="Source Sans Pro"/>
                <a:sym typeface="Source Sans Pro"/>
              </a:defRPr>
            </a:lvl5pPr>
            <a:lvl6pPr indent="0" lvl="5" marL="2286000" marR="0" rtl="0" algn="ctr">
              <a:lnSpc>
                <a:spcPct val="94000"/>
              </a:lnSpc>
              <a:spcBef>
                <a:spcPts val="500"/>
              </a:spcBef>
              <a:spcAft>
                <a:spcPts val="200"/>
              </a:spcAft>
              <a:buClr>
                <a:schemeClr val="dk2"/>
              </a:buClr>
              <a:buSzPts val="1600"/>
              <a:buFont typeface="Source Sans Pro"/>
              <a:buNone/>
              <a:defRPr b="0" i="1" sz="1600" u="none" cap="none" strike="noStrike">
                <a:solidFill>
                  <a:schemeClr val="dk2"/>
                </a:solidFill>
                <a:latin typeface="Source Sans Pro"/>
                <a:ea typeface="Source Sans Pro"/>
                <a:cs typeface="Source Sans Pro"/>
                <a:sym typeface="Source Sans Pro"/>
              </a:defRPr>
            </a:lvl6pPr>
            <a:lvl7pPr indent="0" lvl="6" marL="2743200" marR="0" rtl="0" algn="ctr">
              <a:lnSpc>
                <a:spcPct val="94000"/>
              </a:lnSpc>
              <a:spcBef>
                <a:spcPts val="500"/>
              </a:spcBef>
              <a:spcAft>
                <a:spcPts val="200"/>
              </a:spcAft>
              <a:buClr>
                <a:schemeClr val="dk2"/>
              </a:buClr>
              <a:buSzPts val="1600"/>
              <a:buFont typeface="Source Sans Pro"/>
              <a:buNone/>
              <a:defRPr b="0" i="0" sz="1600" u="none" cap="none" strike="noStrike">
                <a:solidFill>
                  <a:schemeClr val="dk2"/>
                </a:solidFill>
                <a:latin typeface="Source Sans Pro"/>
                <a:ea typeface="Source Sans Pro"/>
                <a:cs typeface="Source Sans Pro"/>
                <a:sym typeface="Source Sans Pro"/>
              </a:defRPr>
            </a:lvl7pPr>
            <a:lvl8pPr indent="0" lvl="7" marL="3200400" marR="0" rtl="0" algn="ctr">
              <a:lnSpc>
                <a:spcPct val="94000"/>
              </a:lnSpc>
              <a:spcBef>
                <a:spcPts val="500"/>
              </a:spcBef>
              <a:spcAft>
                <a:spcPts val="200"/>
              </a:spcAft>
              <a:buClr>
                <a:schemeClr val="dk2"/>
              </a:buClr>
              <a:buSzPts val="1600"/>
              <a:buFont typeface="Source Sans Pro"/>
              <a:buNone/>
              <a:defRPr b="0" i="1" sz="1600" u="none" cap="none" strike="noStrike">
                <a:solidFill>
                  <a:schemeClr val="dk2"/>
                </a:solidFill>
                <a:latin typeface="Source Sans Pro"/>
                <a:ea typeface="Source Sans Pro"/>
                <a:cs typeface="Source Sans Pro"/>
                <a:sym typeface="Source Sans Pro"/>
              </a:defRPr>
            </a:lvl8pPr>
            <a:lvl9pPr indent="0" lvl="8" marL="3657600" marR="0" rtl="0" algn="ctr">
              <a:lnSpc>
                <a:spcPct val="94000"/>
              </a:lnSpc>
              <a:spcBef>
                <a:spcPts val="500"/>
              </a:spcBef>
              <a:spcAft>
                <a:spcPts val="200"/>
              </a:spcAft>
              <a:buClr>
                <a:schemeClr val="dk2"/>
              </a:buClr>
              <a:buSzPts val="1600"/>
              <a:buFont typeface="Source Sans Pro"/>
              <a:buNone/>
              <a:defRPr b="0" i="0" sz="1600" u="none" cap="none" strike="noStrike">
                <a:solidFill>
                  <a:schemeClr val="dk2"/>
                </a:solidFill>
                <a:latin typeface="Source Sans Pro"/>
                <a:ea typeface="Source Sans Pro"/>
                <a:cs typeface="Source Sans Pro"/>
                <a:sym typeface="Source Sans Pro"/>
              </a:defRPr>
            </a:lvl9pPr>
          </a:lstStyle>
          <a:p/>
        </p:txBody>
      </p:sp>
      <p:sp>
        <p:nvSpPr>
          <p:cNvPr id="19" name="Shape 19"/>
          <p:cNvSpPr txBox="1"/>
          <p:nvPr>
            <p:ph idx="10" type="dt"/>
          </p:nvPr>
        </p:nvSpPr>
        <p:spPr>
          <a:xfrm>
            <a:off x="752858" y="6453386"/>
            <a:ext cx="1607944"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20" name="Shape 20"/>
          <p:cNvSpPr txBox="1"/>
          <p:nvPr>
            <p:ph idx="11" type="ftr"/>
          </p:nvPr>
        </p:nvSpPr>
        <p:spPr>
          <a:xfrm>
            <a:off x="2584054" y="6453386"/>
            <a:ext cx="7023377" cy="40461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21" name="Shape 21"/>
          <p:cNvSpPr txBox="1"/>
          <p:nvPr>
            <p:ph idx="12" type="sldNum"/>
          </p:nvPr>
        </p:nvSpPr>
        <p:spPr>
          <a:xfrm>
            <a:off x="9830683"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grpSp>
        <p:nvGrpSpPr>
          <p:cNvPr id="22" name="Shape 22"/>
          <p:cNvGrpSpPr/>
          <p:nvPr/>
        </p:nvGrpSpPr>
        <p:grpSpPr>
          <a:xfrm>
            <a:off x="752858" y="744469"/>
            <a:ext cx="10674117" cy="5349671"/>
            <a:chOff x="752858" y="744469"/>
            <a:chExt cx="10674117" cy="5349671"/>
          </a:xfrm>
        </p:grpSpPr>
        <p:sp>
          <p:nvSpPr>
            <p:cNvPr id="23" name="Shape 23"/>
            <p:cNvSpPr/>
            <p:nvPr/>
          </p:nvSpPr>
          <p:spPr>
            <a:xfrm>
              <a:off x="8151962" y="1685652"/>
              <a:ext cx="3275013" cy="4408488"/>
            </a:xfrm>
            <a:custGeom>
              <a:pathLst>
                <a:path extrusionOk="0" h="120000" w="120000">
                  <a:moveTo>
                    <a:pt x="105132" y="0"/>
                  </a:moveTo>
                  <a:lnTo>
                    <a:pt x="120000" y="0"/>
                  </a:lnTo>
                  <a:lnTo>
                    <a:pt x="120000" y="120000"/>
                  </a:lnTo>
                  <a:lnTo>
                    <a:pt x="0" y="120000"/>
                  </a:lnTo>
                  <a:lnTo>
                    <a:pt x="0" y="109512"/>
                  </a:lnTo>
                  <a:lnTo>
                    <a:pt x="105132" y="109524"/>
                  </a:lnTo>
                  <a:lnTo>
                    <a:pt x="105132" y="0"/>
                  </a:lnTo>
                  <a:close/>
                </a:path>
              </a:pathLst>
            </a:custGeom>
            <a:solidFill>
              <a:schemeClr val="dk2"/>
            </a:solidFill>
            <a:ln>
              <a:noFill/>
            </a:ln>
          </p:spPr>
        </p:sp>
        <p:sp>
          <p:nvSpPr>
            <p:cNvPr id="24" name="Shape 24"/>
            <p:cNvSpPr/>
            <p:nvPr/>
          </p:nvSpPr>
          <p:spPr>
            <a:xfrm rot="10800000">
              <a:off x="752858" y="744469"/>
              <a:ext cx="3275668" cy="4408488"/>
            </a:xfrm>
            <a:custGeom>
              <a:pathLst>
                <a:path extrusionOk="0" h="120000" w="120000">
                  <a:moveTo>
                    <a:pt x="105134" y="0"/>
                  </a:moveTo>
                  <a:lnTo>
                    <a:pt x="120000" y="0"/>
                  </a:lnTo>
                  <a:lnTo>
                    <a:pt x="120000" y="120000"/>
                  </a:lnTo>
                  <a:lnTo>
                    <a:pt x="23" y="120000"/>
                  </a:lnTo>
                  <a:cubicBezTo>
                    <a:pt x="-23" y="116376"/>
                    <a:pt x="47" y="113124"/>
                    <a:pt x="0" y="109500"/>
                  </a:cubicBezTo>
                  <a:lnTo>
                    <a:pt x="105134" y="109536"/>
                  </a:lnTo>
                  <a:lnTo>
                    <a:pt x="105134" y="0"/>
                  </a:lnTo>
                  <a:close/>
                </a:path>
              </a:pathLst>
            </a:custGeom>
            <a:solidFill>
              <a:schemeClr val="dk2"/>
            </a:solid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81" name="Shape 81"/>
        <p:cNvGrpSpPr/>
        <p:nvPr/>
      </p:nvGrpSpPr>
      <p:grpSpPr>
        <a:xfrm>
          <a:off x="0" y="0"/>
          <a:ext cx="0" cy="0"/>
          <a:chOff x="0" y="0"/>
          <a:chExt cx="0" cy="0"/>
        </a:xfrm>
      </p:grpSpPr>
      <p:sp>
        <p:nvSpPr>
          <p:cNvPr id="82" name="Shape 82"/>
          <p:cNvSpPr txBox="1"/>
          <p:nvPr>
            <p:ph type="title"/>
          </p:nvPr>
        </p:nvSpPr>
        <p:spPr>
          <a:xfrm>
            <a:off x="1371600" y="685800"/>
            <a:ext cx="9601200" cy="1485900"/>
          </a:xfrm>
          <a:prstGeom prst="rect">
            <a:avLst/>
          </a:prstGeom>
          <a:noFill/>
          <a:ln>
            <a:noFill/>
          </a:ln>
        </p:spPr>
        <p:txBody>
          <a:bodyPr anchorCtr="0" anchor="t" bIns="91425" lIns="91425" rIns="91425" wrap="square" tIns="91425"/>
          <a:lstStyle>
            <a:lvl1pPr indent="0" lvl="0" marL="0" marR="0" rtl="0" algn="l">
              <a:lnSpc>
                <a:spcPct val="89000"/>
              </a:lnSpc>
              <a:spcBef>
                <a:spcPts val="0"/>
              </a:spcBef>
              <a:spcAft>
                <a:spcPts val="0"/>
              </a:spcAft>
              <a:buClr>
                <a:schemeClr val="dk2"/>
              </a:buClr>
              <a:buSzPts val="4400"/>
              <a:buFont typeface="Source Sans Pro"/>
              <a:buNone/>
              <a:defRPr b="0" i="0" sz="4400" u="none" cap="none" strike="noStrike">
                <a:solidFill>
                  <a:schemeClr val="dk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83" name="Shape 83"/>
          <p:cNvSpPr txBox="1"/>
          <p:nvPr>
            <p:ph idx="1" type="body"/>
          </p:nvPr>
        </p:nvSpPr>
        <p:spPr>
          <a:xfrm rot="5400000">
            <a:off x="4386262" y="-719138"/>
            <a:ext cx="3571875" cy="9601200"/>
          </a:xfrm>
          <a:prstGeom prst="rect">
            <a:avLst/>
          </a:prstGeom>
          <a:noFill/>
          <a:ln>
            <a:noFill/>
          </a:ln>
        </p:spPr>
        <p:txBody>
          <a:bodyPr anchorCtr="0" anchor="t" bIns="91425" lIns="91425" rIns="91425" wrap="square" tIns="91425"/>
          <a:lstStyle>
            <a:lvl1pPr indent="-130048" lvl="0" marL="384048" marR="0" rtl="0" algn="l">
              <a:lnSpc>
                <a:spcPct val="94000"/>
              </a:lnSpc>
              <a:spcBef>
                <a:spcPts val="1000"/>
              </a:spcBef>
              <a:spcAft>
                <a:spcPts val="200"/>
              </a:spcAft>
              <a:buClr>
                <a:schemeClr val="dk2"/>
              </a:buClr>
              <a:buSzPts val="2000"/>
              <a:buFont typeface="Source Sans Pro"/>
              <a:buChar char="■"/>
              <a:defRPr b="0" i="0" sz="2000" u="none" cap="none" strike="noStrike">
                <a:solidFill>
                  <a:schemeClr val="dk2"/>
                </a:solidFill>
                <a:latin typeface="Source Sans Pro"/>
                <a:ea typeface="Source Sans Pro"/>
                <a:cs typeface="Source Sans Pro"/>
                <a:sym typeface="Source Sans Pro"/>
              </a:defRPr>
            </a:lvl1pPr>
            <a:lvl2pPr indent="-130048" lvl="1" marL="384048" marR="0" rtl="0" algn="l">
              <a:lnSpc>
                <a:spcPct val="94000"/>
              </a:lnSpc>
              <a:spcBef>
                <a:spcPts val="500"/>
              </a:spcBef>
              <a:spcAft>
                <a:spcPts val="200"/>
              </a:spcAft>
              <a:buClr>
                <a:schemeClr val="dk2"/>
              </a:buClr>
              <a:buSzPts val="2000"/>
              <a:buFont typeface="Source Sans Pro"/>
              <a:buChar char="–"/>
              <a:defRPr b="0" i="1" sz="2000" u="none" cap="none" strike="noStrike">
                <a:solidFill>
                  <a:schemeClr val="dk2"/>
                </a:solidFill>
                <a:latin typeface="Source Sans Pro"/>
                <a:ea typeface="Source Sans Pro"/>
                <a:cs typeface="Source Sans Pro"/>
                <a:sym typeface="Source Sans Pro"/>
              </a:defRPr>
            </a:lvl2pPr>
            <a:lvl3pPr indent="-155448" lvl="2" marL="384048" marR="0" rtl="0" algn="l">
              <a:lnSpc>
                <a:spcPct val="94000"/>
              </a:lnSpc>
              <a:spcBef>
                <a:spcPts val="500"/>
              </a:spcBef>
              <a:spcAft>
                <a:spcPts val="200"/>
              </a:spcAft>
              <a:buClr>
                <a:schemeClr val="dk2"/>
              </a:buClr>
              <a:buSzPts val="1800"/>
              <a:buFont typeface="Source Sans Pro"/>
              <a:buChar char="■"/>
              <a:defRPr b="0" i="0" sz="1800" u="none" cap="none" strike="noStrike">
                <a:solidFill>
                  <a:schemeClr val="dk2"/>
                </a:solidFill>
                <a:latin typeface="Source Sans Pro"/>
                <a:ea typeface="Source Sans Pro"/>
                <a:cs typeface="Source Sans Pro"/>
                <a:sym typeface="Source Sans Pro"/>
              </a:defRPr>
            </a:lvl3pPr>
            <a:lvl4pPr indent="-155448" lvl="3" marL="384048" marR="0" rtl="0" algn="l">
              <a:lnSpc>
                <a:spcPct val="94000"/>
              </a:lnSpc>
              <a:spcBef>
                <a:spcPts val="500"/>
              </a:spcBef>
              <a:spcAft>
                <a:spcPts val="200"/>
              </a:spcAft>
              <a:buClr>
                <a:schemeClr val="dk2"/>
              </a:buClr>
              <a:buSzPts val="1800"/>
              <a:buFont typeface="Source Sans Pro"/>
              <a:buChar char="–"/>
              <a:defRPr b="0" i="1" sz="1800" u="none" cap="none" strike="noStrike">
                <a:solidFill>
                  <a:schemeClr val="dk2"/>
                </a:solidFill>
                <a:latin typeface="Source Sans Pro"/>
                <a:ea typeface="Source Sans Pro"/>
                <a:cs typeface="Source Sans Pro"/>
                <a:sym typeface="Source Sans Pro"/>
              </a:defRPr>
            </a:lvl4pPr>
            <a:lvl5pPr indent="-180848" lvl="4"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5pPr>
            <a:lvl6pPr indent="-180848" lvl="5" marL="384048" marR="0" rtl="0" algn="l">
              <a:lnSpc>
                <a:spcPct val="94000"/>
              </a:lnSpc>
              <a:spcBef>
                <a:spcPts val="500"/>
              </a:spcBef>
              <a:spcAft>
                <a:spcPts val="200"/>
              </a:spcAft>
              <a:buClr>
                <a:schemeClr val="dk2"/>
              </a:buClr>
              <a:buSzPts val="1600"/>
              <a:buFont typeface="Source Sans Pro"/>
              <a:buChar char="–"/>
              <a:defRPr b="0" i="1" sz="1600" u="none" cap="none" strike="noStrike">
                <a:solidFill>
                  <a:schemeClr val="dk2"/>
                </a:solidFill>
                <a:latin typeface="Source Sans Pro"/>
                <a:ea typeface="Source Sans Pro"/>
                <a:cs typeface="Source Sans Pro"/>
                <a:sym typeface="Source Sans Pro"/>
              </a:defRPr>
            </a:lvl6pPr>
            <a:lvl7pPr indent="-206248" lvl="6"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7pPr>
            <a:lvl8pPr indent="-206248" lvl="7" marL="384048" marR="0" rtl="0" algn="l">
              <a:lnSpc>
                <a:spcPct val="94000"/>
              </a:lnSpc>
              <a:spcBef>
                <a:spcPts val="500"/>
              </a:spcBef>
              <a:spcAft>
                <a:spcPts val="200"/>
              </a:spcAft>
              <a:buClr>
                <a:schemeClr val="dk2"/>
              </a:buClr>
              <a:buSzPts val="1400"/>
              <a:buFont typeface="Source Sans Pro"/>
              <a:buChar char="–"/>
              <a:defRPr b="0" i="1" sz="1400" u="none" cap="none" strike="noStrike">
                <a:solidFill>
                  <a:schemeClr val="dk2"/>
                </a:solidFill>
                <a:latin typeface="Source Sans Pro"/>
                <a:ea typeface="Source Sans Pro"/>
                <a:cs typeface="Source Sans Pro"/>
                <a:sym typeface="Source Sans Pro"/>
              </a:defRPr>
            </a:lvl8pPr>
            <a:lvl9pPr indent="-206248" lvl="8"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9pPr>
          </a:lstStyle>
          <a:p/>
        </p:txBody>
      </p:sp>
      <p:sp>
        <p:nvSpPr>
          <p:cNvPr id="84" name="Shape 84"/>
          <p:cNvSpPr txBox="1"/>
          <p:nvPr>
            <p:ph idx="10" type="dt"/>
          </p:nvPr>
        </p:nvSpPr>
        <p:spPr>
          <a:xfrm>
            <a:off x="1390650" y="6453386"/>
            <a:ext cx="1204572"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85" name="Shape 85"/>
          <p:cNvSpPr txBox="1"/>
          <p:nvPr>
            <p:ph idx="11" type="ftr"/>
          </p:nvPr>
        </p:nvSpPr>
        <p:spPr>
          <a:xfrm>
            <a:off x="2893564" y="6453386"/>
            <a:ext cx="6280830"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86" name="Shape 86"/>
          <p:cNvSpPr txBox="1"/>
          <p:nvPr>
            <p:ph idx="12" type="sldNum"/>
          </p:nvPr>
        </p:nvSpPr>
        <p:spPr>
          <a:xfrm>
            <a:off x="9472736"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87" name="Shape 87"/>
        <p:cNvGrpSpPr/>
        <p:nvPr/>
      </p:nvGrpSpPr>
      <p:grpSpPr>
        <a:xfrm>
          <a:off x="0" y="0"/>
          <a:ext cx="0" cy="0"/>
          <a:chOff x="0" y="0"/>
          <a:chExt cx="0" cy="0"/>
        </a:xfrm>
      </p:grpSpPr>
      <p:sp>
        <p:nvSpPr>
          <p:cNvPr id="88" name="Shape 88"/>
          <p:cNvSpPr txBox="1"/>
          <p:nvPr>
            <p:ph type="title"/>
          </p:nvPr>
        </p:nvSpPr>
        <p:spPr>
          <a:xfrm rot="5400000">
            <a:off x="7757822" y="2462895"/>
            <a:ext cx="5243244" cy="1565766"/>
          </a:xfrm>
          <a:prstGeom prst="rect">
            <a:avLst/>
          </a:prstGeom>
          <a:noFill/>
          <a:ln>
            <a:noFill/>
          </a:ln>
        </p:spPr>
        <p:txBody>
          <a:bodyPr anchorCtr="0" anchor="t" bIns="91425" lIns="91425" rIns="91425" wrap="square" tIns="91425"/>
          <a:lstStyle>
            <a:lvl1pPr indent="0" lvl="0" marL="0" marR="0" rtl="0" algn="l">
              <a:lnSpc>
                <a:spcPct val="89000"/>
              </a:lnSpc>
              <a:spcBef>
                <a:spcPts val="0"/>
              </a:spcBef>
              <a:spcAft>
                <a:spcPts val="0"/>
              </a:spcAft>
              <a:buClr>
                <a:schemeClr val="dk2"/>
              </a:buClr>
              <a:buSzPts val="4400"/>
              <a:buFont typeface="Source Sans Pro"/>
              <a:buNone/>
              <a:defRPr b="0" i="0" sz="4400" u="none" cap="none" strike="noStrike">
                <a:solidFill>
                  <a:schemeClr val="dk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89" name="Shape 89"/>
          <p:cNvSpPr txBox="1"/>
          <p:nvPr>
            <p:ph idx="1" type="body"/>
          </p:nvPr>
        </p:nvSpPr>
        <p:spPr>
          <a:xfrm rot="5400000">
            <a:off x="2839798" y="-844042"/>
            <a:ext cx="5243244" cy="8179641"/>
          </a:xfrm>
          <a:prstGeom prst="rect">
            <a:avLst/>
          </a:prstGeom>
          <a:noFill/>
          <a:ln>
            <a:noFill/>
          </a:ln>
        </p:spPr>
        <p:txBody>
          <a:bodyPr anchorCtr="0" anchor="t" bIns="91425" lIns="91425" rIns="91425" wrap="square" tIns="91425"/>
          <a:lstStyle>
            <a:lvl1pPr indent="-130048" lvl="0" marL="384048" marR="0" rtl="0" algn="l">
              <a:lnSpc>
                <a:spcPct val="94000"/>
              </a:lnSpc>
              <a:spcBef>
                <a:spcPts val="1000"/>
              </a:spcBef>
              <a:spcAft>
                <a:spcPts val="200"/>
              </a:spcAft>
              <a:buClr>
                <a:schemeClr val="dk2"/>
              </a:buClr>
              <a:buSzPts val="2000"/>
              <a:buFont typeface="Source Sans Pro"/>
              <a:buChar char="■"/>
              <a:defRPr b="0" i="0" sz="2000" u="none" cap="none" strike="noStrike">
                <a:solidFill>
                  <a:schemeClr val="dk2"/>
                </a:solidFill>
                <a:latin typeface="Source Sans Pro"/>
                <a:ea typeface="Source Sans Pro"/>
                <a:cs typeface="Source Sans Pro"/>
                <a:sym typeface="Source Sans Pro"/>
              </a:defRPr>
            </a:lvl1pPr>
            <a:lvl2pPr indent="-130048" lvl="1" marL="384048" marR="0" rtl="0" algn="l">
              <a:lnSpc>
                <a:spcPct val="94000"/>
              </a:lnSpc>
              <a:spcBef>
                <a:spcPts val="500"/>
              </a:spcBef>
              <a:spcAft>
                <a:spcPts val="200"/>
              </a:spcAft>
              <a:buClr>
                <a:schemeClr val="dk2"/>
              </a:buClr>
              <a:buSzPts val="2000"/>
              <a:buFont typeface="Source Sans Pro"/>
              <a:buChar char="–"/>
              <a:defRPr b="0" i="1" sz="2000" u="none" cap="none" strike="noStrike">
                <a:solidFill>
                  <a:schemeClr val="dk2"/>
                </a:solidFill>
                <a:latin typeface="Source Sans Pro"/>
                <a:ea typeface="Source Sans Pro"/>
                <a:cs typeface="Source Sans Pro"/>
                <a:sym typeface="Source Sans Pro"/>
              </a:defRPr>
            </a:lvl2pPr>
            <a:lvl3pPr indent="-155448" lvl="2" marL="384048" marR="0" rtl="0" algn="l">
              <a:lnSpc>
                <a:spcPct val="94000"/>
              </a:lnSpc>
              <a:spcBef>
                <a:spcPts val="500"/>
              </a:spcBef>
              <a:spcAft>
                <a:spcPts val="200"/>
              </a:spcAft>
              <a:buClr>
                <a:schemeClr val="dk2"/>
              </a:buClr>
              <a:buSzPts val="1800"/>
              <a:buFont typeface="Source Sans Pro"/>
              <a:buChar char="■"/>
              <a:defRPr b="0" i="0" sz="1800" u="none" cap="none" strike="noStrike">
                <a:solidFill>
                  <a:schemeClr val="dk2"/>
                </a:solidFill>
                <a:latin typeface="Source Sans Pro"/>
                <a:ea typeface="Source Sans Pro"/>
                <a:cs typeface="Source Sans Pro"/>
                <a:sym typeface="Source Sans Pro"/>
              </a:defRPr>
            </a:lvl3pPr>
            <a:lvl4pPr indent="-155448" lvl="3" marL="384048" marR="0" rtl="0" algn="l">
              <a:lnSpc>
                <a:spcPct val="94000"/>
              </a:lnSpc>
              <a:spcBef>
                <a:spcPts val="500"/>
              </a:spcBef>
              <a:spcAft>
                <a:spcPts val="200"/>
              </a:spcAft>
              <a:buClr>
                <a:schemeClr val="dk2"/>
              </a:buClr>
              <a:buSzPts val="1800"/>
              <a:buFont typeface="Source Sans Pro"/>
              <a:buChar char="–"/>
              <a:defRPr b="0" i="1" sz="1800" u="none" cap="none" strike="noStrike">
                <a:solidFill>
                  <a:schemeClr val="dk2"/>
                </a:solidFill>
                <a:latin typeface="Source Sans Pro"/>
                <a:ea typeface="Source Sans Pro"/>
                <a:cs typeface="Source Sans Pro"/>
                <a:sym typeface="Source Sans Pro"/>
              </a:defRPr>
            </a:lvl4pPr>
            <a:lvl5pPr indent="-180848" lvl="4"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5pPr>
            <a:lvl6pPr indent="-180848" lvl="5" marL="384048" marR="0" rtl="0" algn="l">
              <a:lnSpc>
                <a:spcPct val="94000"/>
              </a:lnSpc>
              <a:spcBef>
                <a:spcPts val="500"/>
              </a:spcBef>
              <a:spcAft>
                <a:spcPts val="200"/>
              </a:spcAft>
              <a:buClr>
                <a:schemeClr val="dk2"/>
              </a:buClr>
              <a:buSzPts val="1600"/>
              <a:buFont typeface="Source Sans Pro"/>
              <a:buChar char="–"/>
              <a:defRPr b="0" i="1" sz="1600" u="none" cap="none" strike="noStrike">
                <a:solidFill>
                  <a:schemeClr val="dk2"/>
                </a:solidFill>
                <a:latin typeface="Source Sans Pro"/>
                <a:ea typeface="Source Sans Pro"/>
                <a:cs typeface="Source Sans Pro"/>
                <a:sym typeface="Source Sans Pro"/>
              </a:defRPr>
            </a:lvl6pPr>
            <a:lvl7pPr indent="-206248" lvl="6"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7pPr>
            <a:lvl8pPr indent="-206248" lvl="7" marL="384048" marR="0" rtl="0" algn="l">
              <a:lnSpc>
                <a:spcPct val="94000"/>
              </a:lnSpc>
              <a:spcBef>
                <a:spcPts val="500"/>
              </a:spcBef>
              <a:spcAft>
                <a:spcPts val="200"/>
              </a:spcAft>
              <a:buClr>
                <a:schemeClr val="dk2"/>
              </a:buClr>
              <a:buSzPts val="1400"/>
              <a:buFont typeface="Source Sans Pro"/>
              <a:buChar char="–"/>
              <a:defRPr b="0" i="1" sz="1400" u="none" cap="none" strike="noStrike">
                <a:solidFill>
                  <a:schemeClr val="dk2"/>
                </a:solidFill>
                <a:latin typeface="Source Sans Pro"/>
                <a:ea typeface="Source Sans Pro"/>
                <a:cs typeface="Source Sans Pro"/>
                <a:sym typeface="Source Sans Pro"/>
              </a:defRPr>
            </a:lvl8pPr>
            <a:lvl9pPr indent="-206248" lvl="8"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9pPr>
          </a:lstStyle>
          <a:p/>
        </p:txBody>
      </p:sp>
      <p:sp>
        <p:nvSpPr>
          <p:cNvPr id="90" name="Shape 90"/>
          <p:cNvSpPr txBox="1"/>
          <p:nvPr>
            <p:ph idx="10" type="dt"/>
          </p:nvPr>
        </p:nvSpPr>
        <p:spPr>
          <a:xfrm>
            <a:off x="1390650" y="6453386"/>
            <a:ext cx="1204572"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91" name="Shape 91"/>
          <p:cNvSpPr txBox="1"/>
          <p:nvPr>
            <p:ph idx="11" type="ftr"/>
          </p:nvPr>
        </p:nvSpPr>
        <p:spPr>
          <a:xfrm>
            <a:off x="2893564" y="6453386"/>
            <a:ext cx="6280830"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92" name="Shape 92"/>
          <p:cNvSpPr txBox="1"/>
          <p:nvPr>
            <p:ph idx="12" type="sldNum"/>
          </p:nvPr>
        </p:nvSpPr>
        <p:spPr>
          <a:xfrm>
            <a:off x="9472736"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25" name="Shape 25"/>
        <p:cNvGrpSpPr/>
        <p:nvPr/>
      </p:nvGrpSpPr>
      <p:grpSpPr>
        <a:xfrm>
          <a:off x="0" y="0"/>
          <a:ext cx="0" cy="0"/>
          <a:chOff x="0" y="0"/>
          <a:chExt cx="0" cy="0"/>
        </a:xfrm>
      </p:grpSpPr>
      <p:sp>
        <p:nvSpPr>
          <p:cNvPr id="26" name="Shape 26"/>
          <p:cNvSpPr txBox="1"/>
          <p:nvPr>
            <p:ph type="title"/>
          </p:nvPr>
        </p:nvSpPr>
        <p:spPr>
          <a:xfrm>
            <a:off x="1371600" y="685800"/>
            <a:ext cx="9601200" cy="1485900"/>
          </a:xfrm>
          <a:prstGeom prst="rect">
            <a:avLst/>
          </a:prstGeom>
          <a:noFill/>
          <a:ln>
            <a:noFill/>
          </a:ln>
        </p:spPr>
        <p:txBody>
          <a:bodyPr anchorCtr="0" anchor="t" bIns="91425" lIns="91425" rIns="91425" wrap="square" tIns="91425"/>
          <a:lstStyle>
            <a:lvl1pPr indent="0" lvl="0" marL="0" marR="0" rtl="0" algn="l">
              <a:lnSpc>
                <a:spcPct val="89000"/>
              </a:lnSpc>
              <a:spcBef>
                <a:spcPts val="0"/>
              </a:spcBef>
              <a:spcAft>
                <a:spcPts val="0"/>
              </a:spcAft>
              <a:buClr>
                <a:schemeClr val="dk2"/>
              </a:buClr>
              <a:buSzPts val="4400"/>
              <a:buFont typeface="Source Sans Pro"/>
              <a:buNone/>
              <a:defRPr b="0" i="0" sz="4400" u="none" cap="none" strike="noStrike">
                <a:solidFill>
                  <a:schemeClr val="dk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27" name="Shape 27"/>
          <p:cNvSpPr txBox="1"/>
          <p:nvPr>
            <p:ph idx="1" type="body"/>
          </p:nvPr>
        </p:nvSpPr>
        <p:spPr>
          <a:xfrm>
            <a:off x="1371600" y="2285999"/>
            <a:ext cx="4447786" cy="3581401"/>
          </a:xfrm>
          <a:prstGeom prst="rect">
            <a:avLst/>
          </a:prstGeom>
          <a:noFill/>
          <a:ln>
            <a:noFill/>
          </a:ln>
        </p:spPr>
        <p:txBody>
          <a:bodyPr anchorCtr="0" anchor="t" bIns="91425" lIns="91425" rIns="91425" wrap="square" tIns="91425"/>
          <a:lstStyle>
            <a:lvl1pPr indent="-130048" lvl="0" marL="384048" marR="0" rtl="0" algn="l">
              <a:lnSpc>
                <a:spcPct val="94000"/>
              </a:lnSpc>
              <a:spcBef>
                <a:spcPts val="1000"/>
              </a:spcBef>
              <a:spcAft>
                <a:spcPts val="200"/>
              </a:spcAft>
              <a:buClr>
                <a:schemeClr val="dk2"/>
              </a:buClr>
              <a:buSzPts val="2000"/>
              <a:buFont typeface="Source Sans Pro"/>
              <a:buChar char="■"/>
              <a:defRPr b="0" i="0" sz="2000" u="none" cap="none" strike="noStrike">
                <a:solidFill>
                  <a:schemeClr val="dk2"/>
                </a:solidFill>
                <a:latin typeface="Source Sans Pro"/>
                <a:ea typeface="Source Sans Pro"/>
                <a:cs typeface="Source Sans Pro"/>
                <a:sym typeface="Source Sans Pro"/>
              </a:defRPr>
            </a:lvl1pPr>
            <a:lvl2pPr indent="-130048" lvl="1" marL="384048" marR="0" rtl="0" algn="l">
              <a:lnSpc>
                <a:spcPct val="94000"/>
              </a:lnSpc>
              <a:spcBef>
                <a:spcPts val="500"/>
              </a:spcBef>
              <a:spcAft>
                <a:spcPts val="200"/>
              </a:spcAft>
              <a:buClr>
                <a:schemeClr val="dk2"/>
              </a:buClr>
              <a:buSzPts val="2000"/>
              <a:buFont typeface="Source Sans Pro"/>
              <a:buChar char="–"/>
              <a:defRPr b="0" i="1" sz="2000" u="none" cap="none" strike="noStrike">
                <a:solidFill>
                  <a:schemeClr val="dk2"/>
                </a:solidFill>
                <a:latin typeface="Source Sans Pro"/>
                <a:ea typeface="Source Sans Pro"/>
                <a:cs typeface="Source Sans Pro"/>
                <a:sym typeface="Source Sans Pro"/>
              </a:defRPr>
            </a:lvl2pPr>
            <a:lvl3pPr indent="-155448" lvl="2" marL="384048" marR="0" rtl="0" algn="l">
              <a:lnSpc>
                <a:spcPct val="94000"/>
              </a:lnSpc>
              <a:spcBef>
                <a:spcPts val="500"/>
              </a:spcBef>
              <a:spcAft>
                <a:spcPts val="200"/>
              </a:spcAft>
              <a:buClr>
                <a:schemeClr val="dk2"/>
              </a:buClr>
              <a:buSzPts val="1800"/>
              <a:buFont typeface="Source Sans Pro"/>
              <a:buChar char="■"/>
              <a:defRPr b="0" i="0" sz="1800" u="none" cap="none" strike="noStrike">
                <a:solidFill>
                  <a:schemeClr val="dk2"/>
                </a:solidFill>
                <a:latin typeface="Source Sans Pro"/>
                <a:ea typeface="Source Sans Pro"/>
                <a:cs typeface="Source Sans Pro"/>
                <a:sym typeface="Source Sans Pro"/>
              </a:defRPr>
            </a:lvl3pPr>
            <a:lvl4pPr indent="-155448" lvl="3" marL="384048" marR="0" rtl="0" algn="l">
              <a:lnSpc>
                <a:spcPct val="94000"/>
              </a:lnSpc>
              <a:spcBef>
                <a:spcPts val="500"/>
              </a:spcBef>
              <a:spcAft>
                <a:spcPts val="200"/>
              </a:spcAft>
              <a:buClr>
                <a:schemeClr val="dk2"/>
              </a:buClr>
              <a:buSzPts val="1800"/>
              <a:buFont typeface="Source Sans Pro"/>
              <a:buChar char="–"/>
              <a:defRPr b="0" i="1" sz="1800" u="none" cap="none" strike="noStrike">
                <a:solidFill>
                  <a:schemeClr val="dk2"/>
                </a:solidFill>
                <a:latin typeface="Source Sans Pro"/>
                <a:ea typeface="Source Sans Pro"/>
                <a:cs typeface="Source Sans Pro"/>
                <a:sym typeface="Source Sans Pro"/>
              </a:defRPr>
            </a:lvl4pPr>
            <a:lvl5pPr indent="-180848" lvl="4"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5pPr>
            <a:lvl6pPr indent="-180848" lvl="5" marL="384048" marR="0" rtl="0" algn="l">
              <a:lnSpc>
                <a:spcPct val="94000"/>
              </a:lnSpc>
              <a:spcBef>
                <a:spcPts val="500"/>
              </a:spcBef>
              <a:spcAft>
                <a:spcPts val="200"/>
              </a:spcAft>
              <a:buClr>
                <a:schemeClr val="dk2"/>
              </a:buClr>
              <a:buSzPts val="1600"/>
              <a:buFont typeface="Source Sans Pro"/>
              <a:buChar char="–"/>
              <a:defRPr b="0" i="1" sz="1600" u="none" cap="none" strike="noStrike">
                <a:solidFill>
                  <a:schemeClr val="dk2"/>
                </a:solidFill>
                <a:latin typeface="Source Sans Pro"/>
                <a:ea typeface="Source Sans Pro"/>
                <a:cs typeface="Source Sans Pro"/>
                <a:sym typeface="Source Sans Pro"/>
              </a:defRPr>
            </a:lvl6pPr>
            <a:lvl7pPr indent="-206248" lvl="6"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7pPr>
            <a:lvl8pPr indent="-206248" lvl="7" marL="384048" marR="0" rtl="0" algn="l">
              <a:lnSpc>
                <a:spcPct val="94000"/>
              </a:lnSpc>
              <a:spcBef>
                <a:spcPts val="500"/>
              </a:spcBef>
              <a:spcAft>
                <a:spcPts val="200"/>
              </a:spcAft>
              <a:buClr>
                <a:schemeClr val="dk2"/>
              </a:buClr>
              <a:buSzPts val="1400"/>
              <a:buFont typeface="Source Sans Pro"/>
              <a:buChar char="–"/>
              <a:defRPr b="0" i="1" sz="1400" u="none" cap="none" strike="noStrike">
                <a:solidFill>
                  <a:schemeClr val="dk2"/>
                </a:solidFill>
                <a:latin typeface="Source Sans Pro"/>
                <a:ea typeface="Source Sans Pro"/>
                <a:cs typeface="Source Sans Pro"/>
                <a:sym typeface="Source Sans Pro"/>
              </a:defRPr>
            </a:lvl8pPr>
            <a:lvl9pPr indent="-206248" lvl="8"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9pPr>
          </a:lstStyle>
          <a:p/>
        </p:txBody>
      </p:sp>
      <p:sp>
        <p:nvSpPr>
          <p:cNvPr id="28" name="Shape 28"/>
          <p:cNvSpPr txBox="1"/>
          <p:nvPr>
            <p:ph idx="2" type="body"/>
          </p:nvPr>
        </p:nvSpPr>
        <p:spPr>
          <a:xfrm>
            <a:off x="6525403" y="2285999"/>
            <a:ext cx="4447786" cy="3581401"/>
          </a:xfrm>
          <a:prstGeom prst="rect">
            <a:avLst/>
          </a:prstGeom>
          <a:noFill/>
          <a:ln>
            <a:noFill/>
          </a:ln>
        </p:spPr>
        <p:txBody>
          <a:bodyPr anchorCtr="0" anchor="t" bIns="91425" lIns="91425" rIns="91425" wrap="square" tIns="91425"/>
          <a:lstStyle>
            <a:lvl1pPr indent="-130048" lvl="0" marL="384048" marR="0" rtl="0" algn="l">
              <a:lnSpc>
                <a:spcPct val="94000"/>
              </a:lnSpc>
              <a:spcBef>
                <a:spcPts val="1000"/>
              </a:spcBef>
              <a:spcAft>
                <a:spcPts val="200"/>
              </a:spcAft>
              <a:buClr>
                <a:schemeClr val="dk2"/>
              </a:buClr>
              <a:buSzPts val="2000"/>
              <a:buFont typeface="Source Sans Pro"/>
              <a:buChar char="■"/>
              <a:defRPr b="0" i="0" sz="2000" u="none" cap="none" strike="noStrike">
                <a:solidFill>
                  <a:schemeClr val="dk2"/>
                </a:solidFill>
                <a:latin typeface="Source Sans Pro"/>
                <a:ea typeface="Source Sans Pro"/>
                <a:cs typeface="Source Sans Pro"/>
                <a:sym typeface="Source Sans Pro"/>
              </a:defRPr>
            </a:lvl1pPr>
            <a:lvl2pPr indent="-130048" lvl="1" marL="384048" marR="0" rtl="0" algn="l">
              <a:lnSpc>
                <a:spcPct val="94000"/>
              </a:lnSpc>
              <a:spcBef>
                <a:spcPts val="500"/>
              </a:spcBef>
              <a:spcAft>
                <a:spcPts val="200"/>
              </a:spcAft>
              <a:buClr>
                <a:schemeClr val="dk2"/>
              </a:buClr>
              <a:buSzPts val="2000"/>
              <a:buFont typeface="Source Sans Pro"/>
              <a:buChar char="–"/>
              <a:defRPr b="0" i="1" sz="2000" u="none" cap="none" strike="noStrike">
                <a:solidFill>
                  <a:schemeClr val="dk2"/>
                </a:solidFill>
                <a:latin typeface="Source Sans Pro"/>
                <a:ea typeface="Source Sans Pro"/>
                <a:cs typeface="Source Sans Pro"/>
                <a:sym typeface="Source Sans Pro"/>
              </a:defRPr>
            </a:lvl2pPr>
            <a:lvl3pPr indent="-155448" lvl="2" marL="384048" marR="0" rtl="0" algn="l">
              <a:lnSpc>
                <a:spcPct val="94000"/>
              </a:lnSpc>
              <a:spcBef>
                <a:spcPts val="500"/>
              </a:spcBef>
              <a:spcAft>
                <a:spcPts val="200"/>
              </a:spcAft>
              <a:buClr>
                <a:schemeClr val="dk2"/>
              </a:buClr>
              <a:buSzPts val="1800"/>
              <a:buFont typeface="Source Sans Pro"/>
              <a:buChar char="■"/>
              <a:defRPr b="0" i="0" sz="1800" u="none" cap="none" strike="noStrike">
                <a:solidFill>
                  <a:schemeClr val="dk2"/>
                </a:solidFill>
                <a:latin typeface="Source Sans Pro"/>
                <a:ea typeface="Source Sans Pro"/>
                <a:cs typeface="Source Sans Pro"/>
                <a:sym typeface="Source Sans Pro"/>
              </a:defRPr>
            </a:lvl3pPr>
            <a:lvl4pPr indent="-155448" lvl="3" marL="384048" marR="0" rtl="0" algn="l">
              <a:lnSpc>
                <a:spcPct val="94000"/>
              </a:lnSpc>
              <a:spcBef>
                <a:spcPts val="500"/>
              </a:spcBef>
              <a:spcAft>
                <a:spcPts val="200"/>
              </a:spcAft>
              <a:buClr>
                <a:schemeClr val="dk2"/>
              </a:buClr>
              <a:buSzPts val="1800"/>
              <a:buFont typeface="Source Sans Pro"/>
              <a:buChar char="–"/>
              <a:defRPr b="0" i="1" sz="1800" u="none" cap="none" strike="noStrike">
                <a:solidFill>
                  <a:schemeClr val="dk2"/>
                </a:solidFill>
                <a:latin typeface="Source Sans Pro"/>
                <a:ea typeface="Source Sans Pro"/>
                <a:cs typeface="Source Sans Pro"/>
                <a:sym typeface="Source Sans Pro"/>
              </a:defRPr>
            </a:lvl4pPr>
            <a:lvl5pPr indent="-180848" lvl="4"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5pPr>
            <a:lvl6pPr indent="-180848" lvl="5" marL="384048" marR="0" rtl="0" algn="l">
              <a:lnSpc>
                <a:spcPct val="94000"/>
              </a:lnSpc>
              <a:spcBef>
                <a:spcPts val="500"/>
              </a:spcBef>
              <a:spcAft>
                <a:spcPts val="200"/>
              </a:spcAft>
              <a:buClr>
                <a:schemeClr val="dk2"/>
              </a:buClr>
              <a:buSzPts val="1600"/>
              <a:buFont typeface="Source Sans Pro"/>
              <a:buChar char="–"/>
              <a:defRPr b="0" i="1" sz="1600" u="none" cap="none" strike="noStrike">
                <a:solidFill>
                  <a:schemeClr val="dk2"/>
                </a:solidFill>
                <a:latin typeface="Source Sans Pro"/>
                <a:ea typeface="Source Sans Pro"/>
                <a:cs typeface="Source Sans Pro"/>
                <a:sym typeface="Source Sans Pro"/>
              </a:defRPr>
            </a:lvl6pPr>
            <a:lvl7pPr indent="-206248" lvl="6"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7pPr>
            <a:lvl8pPr indent="-206248" lvl="7" marL="384048" marR="0" rtl="0" algn="l">
              <a:lnSpc>
                <a:spcPct val="94000"/>
              </a:lnSpc>
              <a:spcBef>
                <a:spcPts val="500"/>
              </a:spcBef>
              <a:spcAft>
                <a:spcPts val="200"/>
              </a:spcAft>
              <a:buClr>
                <a:schemeClr val="dk2"/>
              </a:buClr>
              <a:buSzPts val="1400"/>
              <a:buFont typeface="Source Sans Pro"/>
              <a:buChar char="–"/>
              <a:defRPr b="0" i="1" sz="1400" u="none" cap="none" strike="noStrike">
                <a:solidFill>
                  <a:schemeClr val="dk2"/>
                </a:solidFill>
                <a:latin typeface="Source Sans Pro"/>
                <a:ea typeface="Source Sans Pro"/>
                <a:cs typeface="Source Sans Pro"/>
                <a:sym typeface="Source Sans Pro"/>
              </a:defRPr>
            </a:lvl8pPr>
            <a:lvl9pPr indent="-206248" lvl="8"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9pPr>
          </a:lstStyle>
          <a:p/>
        </p:txBody>
      </p:sp>
      <p:sp>
        <p:nvSpPr>
          <p:cNvPr id="29" name="Shape 29"/>
          <p:cNvSpPr txBox="1"/>
          <p:nvPr>
            <p:ph idx="10" type="dt"/>
          </p:nvPr>
        </p:nvSpPr>
        <p:spPr>
          <a:xfrm>
            <a:off x="1390650" y="6453386"/>
            <a:ext cx="1204572"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30" name="Shape 30"/>
          <p:cNvSpPr txBox="1"/>
          <p:nvPr>
            <p:ph idx="11" type="ftr"/>
          </p:nvPr>
        </p:nvSpPr>
        <p:spPr>
          <a:xfrm>
            <a:off x="2893564" y="6453386"/>
            <a:ext cx="6280830"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31" name="Shape 31"/>
          <p:cNvSpPr txBox="1"/>
          <p:nvPr>
            <p:ph idx="12" type="sldNum"/>
          </p:nvPr>
        </p:nvSpPr>
        <p:spPr>
          <a:xfrm>
            <a:off x="9472736"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32" name="Shape 32"/>
        <p:cNvGrpSpPr/>
        <p:nvPr/>
      </p:nvGrpSpPr>
      <p:grpSpPr>
        <a:xfrm>
          <a:off x="0" y="0"/>
          <a:ext cx="0" cy="0"/>
          <a:chOff x="0" y="0"/>
          <a:chExt cx="0" cy="0"/>
        </a:xfrm>
      </p:grpSpPr>
      <p:sp>
        <p:nvSpPr>
          <p:cNvPr id="33" name="Shape 33"/>
          <p:cNvSpPr txBox="1"/>
          <p:nvPr>
            <p:ph type="title"/>
          </p:nvPr>
        </p:nvSpPr>
        <p:spPr>
          <a:xfrm>
            <a:off x="1371600" y="685800"/>
            <a:ext cx="9601200" cy="1485900"/>
          </a:xfrm>
          <a:prstGeom prst="rect">
            <a:avLst/>
          </a:prstGeom>
          <a:noFill/>
          <a:ln>
            <a:noFill/>
          </a:ln>
        </p:spPr>
        <p:txBody>
          <a:bodyPr anchorCtr="0" anchor="t" bIns="91425" lIns="91425" rIns="91425" wrap="square" tIns="91425"/>
          <a:lstStyle>
            <a:lvl1pPr indent="0" lvl="0" marL="0" marR="0" rtl="0" algn="l">
              <a:lnSpc>
                <a:spcPct val="89000"/>
              </a:lnSpc>
              <a:spcBef>
                <a:spcPts val="0"/>
              </a:spcBef>
              <a:spcAft>
                <a:spcPts val="0"/>
              </a:spcAft>
              <a:buClr>
                <a:schemeClr val="dk2"/>
              </a:buClr>
              <a:buSzPts val="4400"/>
              <a:buFont typeface="Source Sans Pro"/>
              <a:buNone/>
              <a:defRPr b="0" i="0" sz="4400" u="none" cap="none" strike="noStrike">
                <a:solidFill>
                  <a:schemeClr val="dk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34" name="Shape 34"/>
          <p:cNvSpPr txBox="1"/>
          <p:nvPr>
            <p:ph idx="1" type="body"/>
          </p:nvPr>
        </p:nvSpPr>
        <p:spPr>
          <a:xfrm>
            <a:off x="1371600" y="2286000"/>
            <a:ext cx="9601200" cy="3581400"/>
          </a:xfrm>
          <a:prstGeom prst="rect">
            <a:avLst/>
          </a:prstGeom>
          <a:noFill/>
          <a:ln>
            <a:noFill/>
          </a:ln>
        </p:spPr>
        <p:txBody>
          <a:bodyPr anchorCtr="0" anchor="t" bIns="91425" lIns="91425" rIns="91425" wrap="square" tIns="91425"/>
          <a:lstStyle>
            <a:lvl1pPr indent="-130048" lvl="0" marL="384048" marR="0" rtl="0" algn="l">
              <a:lnSpc>
                <a:spcPct val="94000"/>
              </a:lnSpc>
              <a:spcBef>
                <a:spcPts val="1000"/>
              </a:spcBef>
              <a:spcAft>
                <a:spcPts val="200"/>
              </a:spcAft>
              <a:buClr>
                <a:schemeClr val="dk2"/>
              </a:buClr>
              <a:buSzPts val="2000"/>
              <a:buFont typeface="Source Sans Pro"/>
              <a:buChar char="■"/>
              <a:defRPr b="0" i="0" sz="2000" u="none" cap="none" strike="noStrike">
                <a:solidFill>
                  <a:schemeClr val="dk2"/>
                </a:solidFill>
                <a:latin typeface="Source Sans Pro"/>
                <a:ea typeface="Source Sans Pro"/>
                <a:cs typeface="Source Sans Pro"/>
                <a:sym typeface="Source Sans Pro"/>
              </a:defRPr>
            </a:lvl1pPr>
            <a:lvl2pPr indent="-130048" lvl="1" marL="384048" marR="0" rtl="0" algn="l">
              <a:lnSpc>
                <a:spcPct val="94000"/>
              </a:lnSpc>
              <a:spcBef>
                <a:spcPts val="500"/>
              </a:spcBef>
              <a:spcAft>
                <a:spcPts val="200"/>
              </a:spcAft>
              <a:buClr>
                <a:schemeClr val="dk2"/>
              </a:buClr>
              <a:buSzPts val="2000"/>
              <a:buFont typeface="Source Sans Pro"/>
              <a:buChar char="–"/>
              <a:defRPr b="0" i="1" sz="2000" u="none" cap="none" strike="noStrike">
                <a:solidFill>
                  <a:schemeClr val="dk2"/>
                </a:solidFill>
                <a:latin typeface="Source Sans Pro"/>
                <a:ea typeface="Source Sans Pro"/>
                <a:cs typeface="Source Sans Pro"/>
                <a:sym typeface="Source Sans Pro"/>
              </a:defRPr>
            </a:lvl2pPr>
            <a:lvl3pPr indent="-155448" lvl="2" marL="384048" marR="0" rtl="0" algn="l">
              <a:lnSpc>
                <a:spcPct val="94000"/>
              </a:lnSpc>
              <a:spcBef>
                <a:spcPts val="500"/>
              </a:spcBef>
              <a:spcAft>
                <a:spcPts val="200"/>
              </a:spcAft>
              <a:buClr>
                <a:schemeClr val="dk2"/>
              </a:buClr>
              <a:buSzPts val="1800"/>
              <a:buFont typeface="Source Sans Pro"/>
              <a:buChar char="■"/>
              <a:defRPr b="0" i="0" sz="1800" u="none" cap="none" strike="noStrike">
                <a:solidFill>
                  <a:schemeClr val="dk2"/>
                </a:solidFill>
                <a:latin typeface="Source Sans Pro"/>
                <a:ea typeface="Source Sans Pro"/>
                <a:cs typeface="Source Sans Pro"/>
                <a:sym typeface="Source Sans Pro"/>
              </a:defRPr>
            </a:lvl3pPr>
            <a:lvl4pPr indent="-155448" lvl="3" marL="384048" marR="0" rtl="0" algn="l">
              <a:lnSpc>
                <a:spcPct val="94000"/>
              </a:lnSpc>
              <a:spcBef>
                <a:spcPts val="500"/>
              </a:spcBef>
              <a:spcAft>
                <a:spcPts val="200"/>
              </a:spcAft>
              <a:buClr>
                <a:schemeClr val="dk2"/>
              </a:buClr>
              <a:buSzPts val="1800"/>
              <a:buFont typeface="Source Sans Pro"/>
              <a:buChar char="–"/>
              <a:defRPr b="0" i="1" sz="1800" u="none" cap="none" strike="noStrike">
                <a:solidFill>
                  <a:schemeClr val="dk2"/>
                </a:solidFill>
                <a:latin typeface="Source Sans Pro"/>
                <a:ea typeface="Source Sans Pro"/>
                <a:cs typeface="Source Sans Pro"/>
                <a:sym typeface="Source Sans Pro"/>
              </a:defRPr>
            </a:lvl4pPr>
            <a:lvl5pPr indent="-180848" lvl="4"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5pPr>
            <a:lvl6pPr indent="-180848" lvl="5" marL="384048" marR="0" rtl="0" algn="l">
              <a:lnSpc>
                <a:spcPct val="94000"/>
              </a:lnSpc>
              <a:spcBef>
                <a:spcPts val="500"/>
              </a:spcBef>
              <a:spcAft>
                <a:spcPts val="200"/>
              </a:spcAft>
              <a:buClr>
                <a:schemeClr val="dk2"/>
              </a:buClr>
              <a:buSzPts val="1600"/>
              <a:buFont typeface="Source Sans Pro"/>
              <a:buChar char="–"/>
              <a:defRPr b="0" i="1" sz="1600" u="none" cap="none" strike="noStrike">
                <a:solidFill>
                  <a:schemeClr val="dk2"/>
                </a:solidFill>
                <a:latin typeface="Source Sans Pro"/>
                <a:ea typeface="Source Sans Pro"/>
                <a:cs typeface="Source Sans Pro"/>
                <a:sym typeface="Source Sans Pro"/>
              </a:defRPr>
            </a:lvl6pPr>
            <a:lvl7pPr indent="-206248" lvl="6"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7pPr>
            <a:lvl8pPr indent="-206248" lvl="7" marL="384048" marR="0" rtl="0" algn="l">
              <a:lnSpc>
                <a:spcPct val="94000"/>
              </a:lnSpc>
              <a:spcBef>
                <a:spcPts val="500"/>
              </a:spcBef>
              <a:spcAft>
                <a:spcPts val="200"/>
              </a:spcAft>
              <a:buClr>
                <a:schemeClr val="dk2"/>
              </a:buClr>
              <a:buSzPts val="1400"/>
              <a:buFont typeface="Source Sans Pro"/>
              <a:buChar char="–"/>
              <a:defRPr b="0" i="1" sz="1400" u="none" cap="none" strike="noStrike">
                <a:solidFill>
                  <a:schemeClr val="dk2"/>
                </a:solidFill>
                <a:latin typeface="Source Sans Pro"/>
                <a:ea typeface="Source Sans Pro"/>
                <a:cs typeface="Source Sans Pro"/>
                <a:sym typeface="Source Sans Pro"/>
              </a:defRPr>
            </a:lvl8pPr>
            <a:lvl9pPr indent="-206248" lvl="8"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9pPr>
          </a:lstStyle>
          <a:p/>
        </p:txBody>
      </p:sp>
      <p:sp>
        <p:nvSpPr>
          <p:cNvPr id="35" name="Shape 35"/>
          <p:cNvSpPr txBox="1"/>
          <p:nvPr>
            <p:ph idx="10" type="dt"/>
          </p:nvPr>
        </p:nvSpPr>
        <p:spPr>
          <a:xfrm>
            <a:off x="1390650" y="6453386"/>
            <a:ext cx="1204572"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36" name="Shape 36"/>
          <p:cNvSpPr txBox="1"/>
          <p:nvPr>
            <p:ph idx="11" type="ftr"/>
          </p:nvPr>
        </p:nvSpPr>
        <p:spPr>
          <a:xfrm>
            <a:off x="2893564" y="6453386"/>
            <a:ext cx="6280830"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37" name="Shape 37"/>
          <p:cNvSpPr txBox="1"/>
          <p:nvPr>
            <p:ph idx="12" type="sldNum"/>
          </p:nvPr>
        </p:nvSpPr>
        <p:spPr>
          <a:xfrm>
            <a:off x="9472736"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38" name="Shape 38"/>
        <p:cNvGrpSpPr/>
        <p:nvPr/>
      </p:nvGrpSpPr>
      <p:grpSpPr>
        <a:xfrm>
          <a:off x="0" y="0"/>
          <a:ext cx="0" cy="0"/>
          <a:chOff x="0" y="0"/>
          <a:chExt cx="0" cy="0"/>
        </a:xfrm>
      </p:grpSpPr>
      <p:sp>
        <p:nvSpPr>
          <p:cNvPr id="39" name="Shape 39"/>
          <p:cNvSpPr txBox="1"/>
          <p:nvPr>
            <p:ph idx="10" type="dt"/>
          </p:nvPr>
        </p:nvSpPr>
        <p:spPr>
          <a:xfrm>
            <a:off x="1390650" y="6453386"/>
            <a:ext cx="1204572"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40" name="Shape 40"/>
          <p:cNvSpPr txBox="1"/>
          <p:nvPr>
            <p:ph idx="11" type="ftr"/>
          </p:nvPr>
        </p:nvSpPr>
        <p:spPr>
          <a:xfrm>
            <a:off x="2893564" y="6453386"/>
            <a:ext cx="6280830"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41" name="Shape 41"/>
          <p:cNvSpPr txBox="1"/>
          <p:nvPr>
            <p:ph idx="12" type="sldNum"/>
          </p:nvPr>
        </p:nvSpPr>
        <p:spPr>
          <a:xfrm>
            <a:off x="9472736"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42" name="Shape 42"/>
        <p:cNvGrpSpPr/>
        <p:nvPr/>
      </p:nvGrpSpPr>
      <p:grpSpPr>
        <a:xfrm>
          <a:off x="0" y="0"/>
          <a:ext cx="0" cy="0"/>
          <a:chOff x="0" y="0"/>
          <a:chExt cx="0" cy="0"/>
        </a:xfrm>
      </p:grpSpPr>
      <p:sp>
        <p:nvSpPr>
          <p:cNvPr id="43" name="Shape 43" title="Background Shape"/>
          <p:cNvSpPr/>
          <p:nvPr/>
        </p:nvSpPr>
        <p:spPr>
          <a:xfrm>
            <a:off x="0" y="376"/>
            <a:ext cx="5303520" cy="6857624"/>
          </a:xfrm>
          <a:prstGeom prst="rect">
            <a:avLst/>
          </a:prstGeom>
          <a:solidFill>
            <a:schemeClr val="accent1"/>
          </a:solid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Shape 44"/>
          <p:cNvSpPr txBox="1"/>
          <p:nvPr>
            <p:ph type="title"/>
          </p:nvPr>
        </p:nvSpPr>
        <p:spPr>
          <a:xfrm>
            <a:off x="723900" y="685800"/>
            <a:ext cx="3855720" cy="2157884"/>
          </a:xfrm>
          <a:prstGeom prst="rect">
            <a:avLst/>
          </a:prstGeom>
          <a:noFill/>
          <a:ln>
            <a:noFill/>
          </a:ln>
        </p:spPr>
        <p:txBody>
          <a:bodyPr anchorCtr="0" anchor="t" bIns="91425" lIns="91425" rIns="91425" wrap="square" tIns="91425"/>
          <a:lstStyle>
            <a:lvl1pPr indent="0" lvl="0" marL="0" marR="0" rtl="0" algn="l">
              <a:lnSpc>
                <a:spcPct val="84000"/>
              </a:lnSpc>
              <a:spcBef>
                <a:spcPts val="0"/>
              </a:spcBef>
              <a:spcAft>
                <a:spcPts val="0"/>
              </a:spcAft>
              <a:buClr>
                <a:schemeClr val="dk2"/>
              </a:buClr>
              <a:buSzPts val="4800"/>
              <a:buFont typeface="Source Sans Pro"/>
              <a:buNone/>
              <a:defRPr b="0" i="0" sz="4800" u="none" cap="none" strike="noStrike">
                <a:solidFill>
                  <a:schemeClr val="dk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45" name="Shape 45"/>
          <p:cNvSpPr txBox="1"/>
          <p:nvPr>
            <p:ph idx="1" type="body"/>
          </p:nvPr>
        </p:nvSpPr>
        <p:spPr>
          <a:xfrm>
            <a:off x="6256020" y="685801"/>
            <a:ext cx="5212080" cy="5175250"/>
          </a:xfrm>
          <a:prstGeom prst="rect">
            <a:avLst/>
          </a:prstGeom>
          <a:noFill/>
          <a:ln>
            <a:noFill/>
          </a:ln>
        </p:spPr>
        <p:txBody>
          <a:bodyPr anchorCtr="0" anchor="t" bIns="91425" lIns="91425" rIns="91425" wrap="square" tIns="91425"/>
          <a:lstStyle>
            <a:lvl1pPr indent="-130048" lvl="0" marL="384048" marR="0" rtl="0" algn="l">
              <a:lnSpc>
                <a:spcPct val="94000"/>
              </a:lnSpc>
              <a:spcBef>
                <a:spcPts val="1000"/>
              </a:spcBef>
              <a:spcAft>
                <a:spcPts val="200"/>
              </a:spcAft>
              <a:buClr>
                <a:schemeClr val="dk2"/>
              </a:buClr>
              <a:buSzPts val="2000"/>
              <a:buFont typeface="Source Sans Pro"/>
              <a:buChar char="■"/>
              <a:defRPr b="0" i="0" sz="2000" u="none" cap="none" strike="noStrike">
                <a:solidFill>
                  <a:schemeClr val="dk2"/>
                </a:solidFill>
                <a:latin typeface="Source Sans Pro"/>
                <a:ea typeface="Source Sans Pro"/>
                <a:cs typeface="Source Sans Pro"/>
                <a:sym typeface="Source Sans Pro"/>
              </a:defRPr>
            </a:lvl1pPr>
            <a:lvl2pPr indent="-130048" lvl="1" marL="384048" marR="0" rtl="0" algn="l">
              <a:lnSpc>
                <a:spcPct val="94000"/>
              </a:lnSpc>
              <a:spcBef>
                <a:spcPts val="500"/>
              </a:spcBef>
              <a:spcAft>
                <a:spcPts val="200"/>
              </a:spcAft>
              <a:buClr>
                <a:schemeClr val="dk2"/>
              </a:buClr>
              <a:buSzPts val="2000"/>
              <a:buFont typeface="Source Sans Pro"/>
              <a:buChar char="–"/>
              <a:defRPr b="0" i="1" sz="2000" u="none" cap="none" strike="noStrike">
                <a:solidFill>
                  <a:schemeClr val="dk2"/>
                </a:solidFill>
                <a:latin typeface="Source Sans Pro"/>
                <a:ea typeface="Source Sans Pro"/>
                <a:cs typeface="Source Sans Pro"/>
                <a:sym typeface="Source Sans Pro"/>
              </a:defRPr>
            </a:lvl2pPr>
            <a:lvl3pPr indent="-155448" lvl="2" marL="384048" marR="0" rtl="0" algn="l">
              <a:lnSpc>
                <a:spcPct val="94000"/>
              </a:lnSpc>
              <a:spcBef>
                <a:spcPts val="500"/>
              </a:spcBef>
              <a:spcAft>
                <a:spcPts val="200"/>
              </a:spcAft>
              <a:buClr>
                <a:schemeClr val="dk2"/>
              </a:buClr>
              <a:buSzPts val="1800"/>
              <a:buFont typeface="Source Sans Pro"/>
              <a:buChar char="■"/>
              <a:defRPr b="0" i="0" sz="1800" u="none" cap="none" strike="noStrike">
                <a:solidFill>
                  <a:schemeClr val="dk2"/>
                </a:solidFill>
                <a:latin typeface="Source Sans Pro"/>
                <a:ea typeface="Source Sans Pro"/>
                <a:cs typeface="Source Sans Pro"/>
                <a:sym typeface="Source Sans Pro"/>
              </a:defRPr>
            </a:lvl3pPr>
            <a:lvl4pPr indent="-155448" lvl="3" marL="384048" marR="0" rtl="0" algn="l">
              <a:lnSpc>
                <a:spcPct val="94000"/>
              </a:lnSpc>
              <a:spcBef>
                <a:spcPts val="500"/>
              </a:spcBef>
              <a:spcAft>
                <a:spcPts val="200"/>
              </a:spcAft>
              <a:buClr>
                <a:schemeClr val="dk2"/>
              </a:buClr>
              <a:buSzPts val="1800"/>
              <a:buFont typeface="Source Sans Pro"/>
              <a:buChar char="–"/>
              <a:defRPr b="0" i="1" sz="1800" u="none" cap="none" strike="noStrike">
                <a:solidFill>
                  <a:schemeClr val="dk2"/>
                </a:solidFill>
                <a:latin typeface="Source Sans Pro"/>
                <a:ea typeface="Source Sans Pro"/>
                <a:cs typeface="Source Sans Pro"/>
                <a:sym typeface="Source Sans Pro"/>
              </a:defRPr>
            </a:lvl4pPr>
            <a:lvl5pPr indent="-180848" lvl="4"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5pPr>
            <a:lvl6pPr indent="-180848" lvl="5" marL="384048" marR="0" rtl="0" algn="l">
              <a:lnSpc>
                <a:spcPct val="94000"/>
              </a:lnSpc>
              <a:spcBef>
                <a:spcPts val="500"/>
              </a:spcBef>
              <a:spcAft>
                <a:spcPts val="200"/>
              </a:spcAft>
              <a:buClr>
                <a:schemeClr val="dk2"/>
              </a:buClr>
              <a:buSzPts val="1600"/>
              <a:buFont typeface="Source Sans Pro"/>
              <a:buChar char="–"/>
              <a:defRPr b="0" i="1" sz="1600" u="none" cap="none" strike="noStrike">
                <a:solidFill>
                  <a:schemeClr val="dk2"/>
                </a:solidFill>
                <a:latin typeface="Source Sans Pro"/>
                <a:ea typeface="Source Sans Pro"/>
                <a:cs typeface="Source Sans Pro"/>
                <a:sym typeface="Source Sans Pro"/>
              </a:defRPr>
            </a:lvl6pPr>
            <a:lvl7pPr indent="-180848" lvl="6"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7pPr>
            <a:lvl8pPr indent="-180848" lvl="7" marL="384048" marR="0" rtl="0" algn="l">
              <a:lnSpc>
                <a:spcPct val="94000"/>
              </a:lnSpc>
              <a:spcBef>
                <a:spcPts val="500"/>
              </a:spcBef>
              <a:spcAft>
                <a:spcPts val="200"/>
              </a:spcAft>
              <a:buClr>
                <a:schemeClr val="dk2"/>
              </a:buClr>
              <a:buSzPts val="1600"/>
              <a:buFont typeface="Source Sans Pro"/>
              <a:buChar char="–"/>
              <a:defRPr b="0" i="1" sz="1600" u="none" cap="none" strike="noStrike">
                <a:solidFill>
                  <a:schemeClr val="dk2"/>
                </a:solidFill>
                <a:latin typeface="Source Sans Pro"/>
                <a:ea typeface="Source Sans Pro"/>
                <a:cs typeface="Source Sans Pro"/>
                <a:sym typeface="Source Sans Pro"/>
              </a:defRPr>
            </a:lvl8pPr>
            <a:lvl9pPr indent="-180848" lvl="8"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9pPr>
          </a:lstStyle>
          <a:p/>
        </p:txBody>
      </p:sp>
      <p:sp>
        <p:nvSpPr>
          <p:cNvPr id="46" name="Shape 46"/>
          <p:cNvSpPr txBox="1"/>
          <p:nvPr>
            <p:ph idx="2" type="body"/>
          </p:nvPr>
        </p:nvSpPr>
        <p:spPr>
          <a:xfrm>
            <a:off x="723900" y="2856344"/>
            <a:ext cx="3855720" cy="3011056"/>
          </a:xfrm>
          <a:prstGeom prst="rect">
            <a:avLst/>
          </a:prstGeom>
          <a:noFill/>
          <a:ln>
            <a:noFill/>
          </a:ln>
        </p:spPr>
        <p:txBody>
          <a:bodyPr anchorCtr="0" anchor="t" bIns="91425" lIns="91425" rIns="91425" wrap="square" tIns="91425"/>
          <a:lstStyle>
            <a:lvl1pPr indent="0" lvl="0" marL="0" marR="0" rtl="0" algn="l">
              <a:lnSpc>
                <a:spcPct val="113000"/>
              </a:lnSpc>
              <a:spcBef>
                <a:spcPts val="0"/>
              </a:spcBef>
              <a:spcAft>
                <a:spcPts val="1500"/>
              </a:spcAft>
              <a:buClr>
                <a:schemeClr val="dk2"/>
              </a:buClr>
              <a:buSzPts val="1600"/>
              <a:buFont typeface="Source Sans Pro"/>
              <a:buNone/>
              <a:defRPr b="0" i="0" sz="1600" u="none" cap="none" strike="noStrike">
                <a:solidFill>
                  <a:schemeClr val="dk2"/>
                </a:solidFill>
                <a:latin typeface="Source Sans Pro"/>
                <a:ea typeface="Source Sans Pro"/>
                <a:cs typeface="Source Sans Pro"/>
                <a:sym typeface="Source Sans Pro"/>
              </a:defRPr>
            </a:lvl1pPr>
            <a:lvl2pPr indent="0" lvl="1" marL="457200" marR="0" rtl="0" algn="l">
              <a:lnSpc>
                <a:spcPct val="94000"/>
              </a:lnSpc>
              <a:spcBef>
                <a:spcPts val="500"/>
              </a:spcBef>
              <a:spcAft>
                <a:spcPts val="200"/>
              </a:spcAft>
              <a:buClr>
                <a:schemeClr val="dk2"/>
              </a:buClr>
              <a:buSzPts val="1400"/>
              <a:buFont typeface="Source Sans Pro"/>
              <a:buNone/>
              <a:defRPr b="0" i="1" sz="1400" u="none" cap="none" strike="noStrike">
                <a:solidFill>
                  <a:schemeClr val="dk2"/>
                </a:solidFill>
                <a:latin typeface="Source Sans Pro"/>
                <a:ea typeface="Source Sans Pro"/>
                <a:cs typeface="Source Sans Pro"/>
                <a:sym typeface="Source Sans Pro"/>
              </a:defRPr>
            </a:lvl2pPr>
            <a:lvl3pPr indent="0" lvl="2" marL="914400" marR="0" rtl="0" algn="l">
              <a:lnSpc>
                <a:spcPct val="94000"/>
              </a:lnSpc>
              <a:spcBef>
                <a:spcPts val="500"/>
              </a:spcBef>
              <a:spcAft>
                <a:spcPts val="200"/>
              </a:spcAft>
              <a:buClr>
                <a:schemeClr val="dk2"/>
              </a:buClr>
              <a:buSzPts val="1200"/>
              <a:buFont typeface="Source Sans Pro"/>
              <a:buNone/>
              <a:defRPr b="0" i="0" sz="1200" u="none" cap="none" strike="noStrike">
                <a:solidFill>
                  <a:schemeClr val="dk2"/>
                </a:solidFill>
                <a:latin typeface="Source Sans Pro"/>
                <a:ea typeface="Source Sans Pro"/>
                <a:cs typeface="Source Sans Pro"/>
                <a:sym typeface="Source Sans Pro"/>
              </a:defRPr>
            </a:lvl3pPr>
            <a:lvl4pPr indent="0" lvl="3" marL="1371600" marR="0" rtl="0" algn="l">
              <a:lnSpc>
                <a:spcPct val="94000"/>
              </a:lnSpc>
              <a:spcBef>
                <a:spcPts val="500"/>
              </a:spcBef>
              <a:spcAft>
                <a:spcPts val="200"/>
              </a:spcAft>
              <a:buClr>
                <a:schemeClr val="dk2"/>
              </a:buClr>
              <a:buSzPts val="1000"/>
              <a:buFont typeface="Source Sans Pro"/>
              <a:buNone/>
              <a:defRPr b="0" i="1" sz="1000" u="none" cap="none" strike="noStrike">
                <a:solidFill>
                  <a:schemeClr val="dk2"/>
                </a:solidFill>
                <a:latin typeface="Source Sans Pro"/>
                <a:ea typeface="Source Sans Pro"/>
                <a:cs typeface="Source Sans Pro"/>
                <a:sym typeface="Source Sans Pro"/>
              </a:defRPr>
            </a:lvl4pPr>
            <a:lvl5pPr indent="0" lvl="4" marL="1828800" marR="0" rtl="0" algn="l">
              <a:lnSpc>
                <a:spcPct val="94000"/>
              </a:lnSpc>
              <a:spcBef>
                <a:spcPts val="500"/>
              </a:spcBef>
              <a:spcAft>
                <a:spcPts val="200"/>
              </a:spcAft>
              <a:buClr>
                <a:schemeClr val="dk2"/>
              </a:buClr>
              <a:buSzPts val="1000"/>
              <a:buFont typeface="Source Sans Pro"/>
              <a:buNone/>
              <a:defRPr b="0" i="0" sz="1000" u="none" cap="none" strike="noStrike">
                <a:solidFill>
                  <a:schemeClr val="dk2"/>
                </a:solidFill>
                <a:latin typeface="Source Sans Pro"/>
                <a:ea typeface="Source Sans Pro"/>
                <a:cs typeface="Source Sans Pro"/>
                <a:sym typeface="Source Sans Pro"/>
              </a:defRPr>
            </a:lvl5pPr>
            <a:lvl6pPr indent="0" lvl="5" marL="2286000" marR="0" rtl="0" algn="l">
              <a:lnSpc>
                <a:spcPct val="94000"/>
              </a:lnSpc>
              <a:spcBef>
                <a:spcPts val="500"/>
              </a:spcBef>
              <a:spcAft>
                <a:spcPts val="200"/>
              </a:spcAft>
              <a:buClr>
                <a:schemeClr val="dk2"/>
              </a:buClr>
              <a:buSzPts val="1000"/>
              <a:buFont typeface="Source Sans Pro"/>
              <a:buNone/>
              <a:defRPr b="0" i="1" sz="1000" u="none" cap="none" strike="noStrike">
                <a:solidFill>
                  <a:schemeClr val="dk2"/>
                </a:solidFill>
                <a:latin typeface="Source Sans Pro"/>
                <a:ea typeface="Source Sans Pro"/>
                <a:cs typeface="Source Sans Pro"/>
                <a:sym typeface="Source Sans Pro"/>
              </a:defRPr>
            </a:lvl6pPr>
            <a:lvl7pPr indent="0" lvl="6" marL="2743200" marR="0" rtl="0" algn="l">
              <a:lnSpc>
                <a:spcPct val="94000"/>
              </a:lnSpc>
              <a:spcBef>
                <a:spcPts val="500"/>
              </a:spcBef>
              <a:spcAft>
                <a:spcPts val="200"/>
              </a:spcAft>
              <a:buClr>
                <a:schemeClr val="dk2"/>
              </a:buClr>
              <a:buSzPts val="1000"/>
              <a:buFont typeface="Source Sans Pro"/>
              <a:buNone/>
              <a:defRPr b="0" i="0" sz="1000" u="none" cap="none" strike="noStrike">
                <a:solidFill>
                  <a:schemeClr val="dk2"/>
                </a:solidFill>
                <a:latin typeface="Source Sans Pro"/>
                <a:ea typeface="Source Sans Pro"/>
                <a:cs typeface="Source Sans Pro"/>
                <a:sym typeface="Source Sans Pro"/>
              </a:defRPr>
            </a:lvl7pPr>
            <a:lvl8pPr indent="0" lvl="7" marL="3200400" marR="0" rtl="0" algn="l">
              <a:lnSpc>
                <a:spcPct val="94000"/>
              </a:lnSpc>
              <a:spcBef>
                <a:spcPts val="500"/>
              </a:spcBef>
              <a:spcAft>
                <a:spcPts val="200"/>
              </a:spcAft>
              <a:buClr>
                <a:schemeClr val="dk2"/>
              </a:buClr>
              <a:buSzPts val="1000"/>
              <a:buFont typeface="Source Sans Pro"/>
              <a:buNone/>
              <a:defRPr b="0" i="1" sz="1000" u="none" cap="none" strike="noStrike">
                <a:solidFill>
                  <a:schemeClr val="dk2"/>
                </a:solidFill>
                <a:latin typeface="Source Sans Pro"/>
                <a:ea typeface="Source Sans Pro"/>
                <a:cs typeface="Source Sans Pro"/>
                <a:sym typeface="Source Sans Pro"/>
              </a:defRPr>
            </a:lvl8pPr>
            <a:lvl9pPr indent="0" lvl="8" marL="3657600" marR="0" rtl="0" algn="l">
              <a:lnSpc>
                <a:spcPct val="94000"/>
              </a:lnSpc>
              <a:spcBef>
                <a:spcPts val="500"/>
              </a:spcBef>
              <a:spcAft>
                <a:spcPts val="200"/>
              </a:spcAft>
              <a:buClr>
                <a:schemeClr val="dk2"/>
              </a:buClr>
              <a:buSzPts val="1000"/>
              <a:buFont typeface="Source Sans Pro"/>
              <a:buNone/>
              <a:defRPr b="0" i="0" sz="1000" u="none" cap="none" strike="noStrike">
                <a:solidFill>
                  <a:schemeClr val="dk2"/>
                </a:solidFill>
                <a:latin typeface="Source Sans Pro"/>
                <a:ea typeface="Source Sans Pro"/>
                <a:cs typeface="Source Sans Pro"/>
                <a:sym typeface="Source Sans Pro"/>
              </a:defRPr>
            </a:lvl9pPr>
          </a:lstStyle>
          <a:p/>
        </p:txBody>
      </p:sp>
      <p:sp>
        <p:nvSpPr>
          <p:cNvPr id="47" name="Shape 47"/>
          <p:cNvSpPr txBox="1"/>
          <p:nvPr>
            <p:ph idx="10" type="dt"/>
          </p:nvPr>
        </p:nvSpPr>
        <p:spPr>
          <a:xfrm>
            <a:off x="723900" y="6453386"/>
            <a:ext cx="1204572"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48" name="Shape 48"/>
          <p:cNvSpPr txBox="1"/>
          <p:nvPr>
            <p:ph idx="11" type="ftr"/>
          </p:nvPr>
        </p:nvSpPr>
        <p:spPr>
          <a:xfrm>
            <a:off x="2205945" y="6453386"/>
            <a:ext cx="2373675"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49" name="Shape 49"/>
          <p:cNvSpPr txBox="1"/>
          <p:nvPr>
            <p:ph idx="12" type="sldNum"/>
          </p:nvPr>
        </p:nvSpPr>
        <p:spPr>
          <a:xfrm>
            <a:off x="9883140"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sp>
        <p:nvSpPr>
          <p:cNvPr id="50" name="Shape 50" title="Divider Bar"/>
          <p:cNvSpPr/>
          <p:nvPr/>
        </p:nvSpPr>
        <p:spPr>
          <a:xfrm>
            <a:off x="5303520" y="376"/>
            <a:ext cx="228600" cy="6858000"/>
          </a:xfrm>
          <a:prstGeom prst="rect">
            <a:avLst/>
          </a:prstGeom>
          <a:solidFill>
            <a:schemeClr val="dk2"/>
          </a:solid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51" name="Shape 51"/>
        <p:cNvGrpSpPr/>
        <p:nvPr/>
      </p:nvGrpSpPr>
      <p:grpSpPr>
        <a:xfrm>
          <a:off x="0" y="0"/>
          <a:ext cx="0" cy="0"/>
          <a:chOff x="0" y="0"/>
          <a:chExt cx="0" cy="0"/>
        </a:xfrm>
      </p:grpSpPr>
      <p:sp>
        <p:nvSpPr>
          <p:cNvPr id="52" name="Shape 52"/>
          <p:cNvSpPr txBox="1"/>
          <p:nvPr>
            <p:ph type="title"/>
          </p:nvPr>
        </p:nvSpPr>
        <p:spPr>
          <a:xfrm>
            <a:off x="1371600" y="685800"/>
            <a:ext cx="9601200" cy="1485900"/>
          </a:xfrm>
          <a:prstGeom prst="rect">
            <a:avLst/>
          </a:prstGeom>
          <a:noFill/>
          <a:ln>
            <a:noFill/>
          </a:ln>
        </p:spPr>
        <p:txBody>
          <a:bodyPr anchorCtr="0" anchor="t" bIns="91425" lIns="91425" rIns="91425" wrap="square" tIns="91425"/>
          <a:lstStyle>
            <a:lvl1pPr indent="0" lvl="0" marL="0" marR="0" rtl="0" algn="l">
              <a:lnSpc>
                <a:spcPct val="89000"/>
              </a:lnSpc>
              <a:spcBef>
                <a:spcPts val="0"/>
              </a:spcBef>
              <a:spcAft>
                <a:spcPts val="0"/>
              </a:spcAft>
              <a:buClr>
                <a:schemeClr val="dk2"/>
              </a:buClr>
              <a:buSzPts val="4400"/>
              <a:buFont typeface="Source Sans Pro"/>
              <a:buNone/>
              <a:defRPr b="0" i="0" sz="4400" u="none" cap="none" strike="noStrike">
                <a:solidFill>
                  <a:schemeClr val="dk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53" name="Shape 53"/>
          <p:cNvSpPr txBox="1"/>
          <p:nvPr>
            <p:ph idx="1" type="body"/>
          </p:nvPr>
        </p:nvSpPr>
        <p:spPr>
          <a:xfrm>
            <a:off x="1371600" y="2340864"/>
            <a:ext cx="4443984" cy="823912"/>
          </a:xfrm>
          <a:prstGeom prst="rect">
            <a:avLst/>
          </a:prstGeom>
          <a:noFill/>
          <a:ln>
            <a:noFill/>
          </a:ln>
        </p:spPr>
        <p:txBody>
          <a:bodyPr anchorCtr="0" anchor="b" bIns="91425" lIns="91425" rIns="91425" wrap="square" tIns="91425"/>
          <a:lstStyle>
            <a:lvl1pPr indent="0" lvl="0" marL="0" marR="0" rtl="0" algn="l">
              <a:lnSpc>
                <a:spcPct val="84000"/>
              </a:lnSpc>
              <a:spcBef>
                <a:spcPts val="0"/>
              </a:spcBef>
              <a:spcAft>
                <a:spcPts val="0"/>
              </a:spcAft>
              <a:buClr>
                <a:schemeClr val="dk2"/>
              </a:buClr>
              <a:buSzPts val="3000"/>
              <a:buFont typeface="Source Sans Pro"/>
              <a:buNone/>
              <a:defRPr b="0" i="0" sz="3000" u="none" cap="none" strike="noStrike">
                <a:solidFill>
                  <a:schemeClr val="dk2"/>
                </a:solidFill>
                <a:latin typeface="Source Sans Pro"/>
                <a:ea typeface="Source Sans Pro"/>
                <a:cs typeface="Source Sans Pro"/>
                <a:sym typeface="Source Sans Pro"/>
              </a:defRPr>
            </a:lvl1pPr>
            <a:lvl2pPr indent="0" lvl="1" marL="457200" marR="0" rtl="0" algn="l">
              <a:lnSpc>
                <a:spcPct val="94000"/>
              </a:lnSpc>
              <a:spcBef>
                <a:spcPts val="500"/>
              </a:spcBef>
              <a:spcAft>
                <a:spcPts val="200"/>
              </a:spcAft>
              <a:buClr>
                <a:schemeClr val="dk2"/>
              </a:buClr>
              <a:buSzPts val="2000"/>
              <a:buFont typeface="Source Sans Pro"/>
              <a:buNone/>
              <a:defRPr b="1" i="1" sz="2000" u="none" cap="none" strike="noStrike">
                <a:solidFill>
                  <a:schemeClr val="dk2"/>
                </a:solidFill>
                <a:latin typeface="Source Sans Pro"/>
                <a:ea typeface="Source Sans Pro"/>
                <a:cs typeface="Source Sans Pro"/>
                <a:sym typeface="Source Sans Pro"/>
              </a:defRPr>
            </a:lvl2pPr>
            <a:lvl3pPr indent="0" lvl="2" marL="914400" marR="0" rtl="0" algn="l">
              <a:lnSpc>
                <a:spcPct val="94000"/>
              </a:lnSpc>
              <a:spcBef>
                <a:spcPts val="500"/>
              </a:spcBef>
              <a:spcAft>
                <a:spcPts val="200"/>
              </a:spcAft>
              <a:buClr>
                <a:schemeClr val="dk2"/>
              </a:buClr>
              <a:buSzPts val="1800"/>
              <a:buFont typeface="Source Sans Pro"/>
              <a:buNone/>
              <a:defRPr b="1" i="0" sz="1800" u="none" cap="none" strike="noStrike">
                <a:solidFill>
                  <a:schemeClr val="dk2"/>
                </a:solidFill>
                <a:latin typeface="Source Sans Pro"/>
                <a:ea typeface="Source Sans Pro"/>
                <a:cs typeface="Source Sans Pro"/>
                <a:sym typeface="Source Sans Pro"/>
              </a:defRPr>
            </a:lvl3pPr>
            <a:lvl4pPr indent="0" lvl="3" marL="1371600" marR="0" rtl="0" algn="l">
              <a:lnSpc>
                <a:spcPct val="94000"/>
              </a:lnSpc>
              <a:spcBef>
                <a:spcPts val="500"/>
              </a:spcBef>
              <a:spcAft>
                <a:spcPts val="200"/>
              </a:spcAft>
              <a:buClr>
                <a:schemeClr val="dk2"/>
              </a:buClr>
              <a:buSzPts val="1600"/>
              <a:buFont typeface="Source Sans Pro"/>
              <a:buNone/>
              <a:defRPr b="1" i="1" sz="1600" u="none" cap="none" strike="noStrike">
                <a:solidFill>
                  <a:schemeClr val="dk2"/>
                </a:solidFill>
                <a:latin typeface="Source Sans Pro"/>
                <a:ea typeface="Source Sans Pro"/>
                <a:cs typeface="Source Sans Pro"/>
                <a:sym typeface="Source Sans Pro"/>
              </a:defRPr>
            </a:lvl4pPr>
            <a:lvl5pPr indent="0" lvl="4" marL="1828800" marR="0" rtl="0" algn="l">
              <a:lnSpc>
                <a:spcPct val="94000"/>
              </a:lnSpc>
              <a:spcBef>
                <a:spcPts val="500"/>
              </a:spcBef>
              <a:spcAft>
                <a:spcPts val="200"/>
              </a:spcAft>
              <a:buClr>
                <a:schemeClr val="dk2"/>
              </a:buClr>
              <a:buSzPts val="1600"/>
              <a:buFont typeface="Source Sans Pro"/>
              <a:buNone/>
              <a:defRPr b="1" i="0" sz="1600" u="none" cap="none" strike="noStrike">
                <a:solidFill>
                  <a:schemeClr val="dk2"/>
                </a:solidFill>
                <a:latin typeface="Source Sans Pro"/>
                <a:ea typeface="Source Sans Pro"/>
                <a:cs typeface="Source Sans Pro"/>
                <a:sym typeface="Source Sans Pro"/>
              </a:defRPr>
            </a:lvl5pPr>
            <a:lvl6pPr indent="0" lvl="5" marL="2286000" marR="0" rtl="0" algn="l">
              <a:lnSpc>
                <a:spcPct val="94000"/>
              </a:lnSpc>
              <a:spcBef>
                <a:spcPts val="500"/>
              </a:spcBef>
              <a:spcAft>
                <a:spcPts val="200"/>
              </a:spcAft>
              <a:buClr>
                <a:schemeClr val="dk2"/>
              </a:buClr>
              <a:buSzPts val="1600"/>
              <a:buFont typeface="Source Sans Pro"/>
              <a:buNone/>
              <a:defRPr b="1" i="1" sz="1600" u="none" cap="none" strike="noStrike">
                <a:solidFill>
                  <a:schemeClr val="dk2"/>
                </a:solidFill>
                <a:latin typeface="Source Sans Pro"/>
                <a:ea typeface="Source Sans Pro"/>
                <a:cs typeface="Source Sans Pro"/>
                <a:sym typeface="Source Sans Pro"/>
              </a:defRPr>
            </a:lvl6pPr>
            <a:lvl7pPr indent="0" lvl="6" marL="2743200" marR="0" rtl="0" algn="l">
              <a:lnSpc>
                <a:spcPct val="94000"/>
              </a:lnSpc>
              <a:spcBef>
                <a:spcPts val="500"/>
              </a:spcBef>
              <a:spcAft>
                <a:spcPts val="200"/>
              </a:spcAft>
              <a:buClr>
                <a:schemeClr val="dk2"/>
              </a:buClr>
              <a:buSzPts val="1600"/>
              <a:buFont typeface="Source Sans Pro"/>
              <a:buNone/>
              <a:defRPr b="1" i="0" sz="1600" u="none" cap="none" strike="noStrike">
                <a:solidFill>
                  <a:schemeClr val="dk2"/>
                </a:solidFill>
                <a:latin typeface="Source Sans Pro"/>
                <a:ea typeface="Source Sans Pro"/>
                <a:cs typeface="Source Sans Pro"/>
                <a:sym typeface="Source Sans Pro"/>
              </a:defRPr>
            </a:lvl7pPr>
            <a:lvl8pPr indent="0" lvl="7" marL="3200400" marR="0" rtl="0" algn="l">
              <a:lnSpc>
                <a:spcPct val="94000"/>
              </a:lnSpc>
              <a:spcBef>
                <a:spcPts val="500"/>
              </a:spcBef>
              <a:spcAft>
                <a:spcPts val="200"/>
              </a:spcAft>
              <a:buClr>
                <a:schemeClr val="dk2"/>
              </a:buClr>
              <a:buSzPts val="1600"/>
              <a:buFont typeface="Source Sans Pro"/>
              <a:buNone/>
              <a:defRPr b="1" i="1" sz="1600" u="none" cap="none" strike="noStrike">
                <a:solidFill>
                  <a:schemeClr val="dk2"/>
                </a:solidFill>
                <a:latin typeface="Source Sans Pro"/>
                <a:ea typeface="Source Sans Pro"/>
                <a:cs typeface="Source Sans Pro"/>
                <a:sym typeface="Source Sans Pro"/>
              </a:defRPr>
            </a:lvl8pPr>
            <a:lvl9pPr indent="0" lvl="8" marL="3657600" marR="0" rtl="0" algn="l">
              <a:lnSpc>
                <a:spcPct val="94000"/>
              </a:lnSpc>
              <a:spcBef>
                <a:spcPts val="500"/>
              </a:spcBef>
              <a:spcAft>
                <a:spcPts val="200"/>
              </a:spcAft>
              <a:buClr>
                <a:schemeClr val="dk2"/>
              </a:buClr>
              <a:buSzPts val="1600"/>
              <a:buFont typeface="Source Sans Pro"/>
              <a:buNone/>
              <a:defRPr b="1" i="0" sz="1600" u="none" cap="none" strike="noStrike">
                <a:solidFill>
                  <a:schemeClr val="dk2"/>
                </a:solidFill>
                <a:latin typeface="Source Sans Pro"/>
                <a:ea typeface="Source Sans Pro"/>
                <a:cs typeface="Source Sans Pro"/>
                <a:sym typeface="Source Sans Pro"/>
              </a:defRPr>
            </a:lvl9pPr>
          </a:lstStyle>
          <a:p/>
        </p:txBody>
      </p:sp>
      <p:sp>
        <p:nvSpPr>
          <p:cNvPr id="54" name="Shape 54"/>
          <p:cNvSpPr txBox="1"/>
          <p:nvPr>
            <p:ph idx="2" type="body"/>
          </p:nvPr>
        </p:nvSpPr>
        <p:spPr>
          <a:xfrm>
            <a:off x="1371600" y="3305207"/>
            <a:ext cx="4443984" cy="2562193"/>
          </a:xfrm>
          <a:prstGeom prst="rect">
            <a:avLst/>
          </a:prstGeom>
          <a:noFill/>
          <a:ln>
            <a:noFill/>
          </a:ln>
        </p:spPr>
        <p:txBody>
          <a:bodyPr anchorCtr="0" anchor="t" bIns="91425" lIns="91425" rIns="91425" wrap="square" tIns="91425"/>
          <a:lstStyle>
            <a:lvl1pPr indent="-130048" lvl="0" marL="384048" marR="0" rtl="0" algn="l">
              <a:lnSpc>
                <a:spcPct val="94000"/>
              </a:lnSpc>
              <a:spcBef>
                <a:spcPts val="1000"/>
              </a:spcBef>
              <a:spcAft>
                <a:spcPts val="200"/>
              </a:spcAft>
              <a:buClr>
                <a:schemeClr val="dk2"/>
              </a:buClr>
              <a:buSzPts val="2000"/>
              <a:buFont typeface="Source Sans Pro"/>
              <a:buChar char="■"/>
              <a:defRPr b="0" i="0" sz="2000" u="none" cap="none" strike="noStrike">
                <a:solidFill>
                  <a:schemeClr val="dk2"/>
                </a:solidFill>
                <a:latin typeface="Source Sans Pro"/>
                <a:ea typeface="Source Sans Pro"/>
                <a:cs typeface="Source Sans Pro"/>
                <a:sym typeface="Source Sans Pro"/>
              </a:defRPr>
            </a:lvl1pPr>
            <a:lvl2pPr indent="-130048" lvl="1" marL="384048" marR="0" rtl="0" algn="l">
              <a:lnSpc>
                <a:spcPct val="94000"/>
              </a:lnSpc>
              <a:spcBef>
                <a:spcPts val="500"/>
              </a:spcBef>
              <a:spcAft>
                <a:spcPts val="200"/>
              </a:spcAft>
              <a:buClr>
                <a:schemeClr val="dk2"/>
              </a:buClr>
              <a:buSzPts val="2000"/>
              <a:buFont typeface="Source Sans Pro"/>
              <a:buChar char="–"/>
              <a:defRPr b="0" i="1" sz="2000" u="none" cap="none" strike="noStrike">
                <a:solidFill>
                  <a:schemeClr val="dk2"/>
                </a:solidFill>
                <a:latin typeface="Source Sans Pro"/>
                <a:ea typeface="Source Sans Pro"/>
                <a:cs typeface="Source Sans Pro"/>
                <a:sym typeface="Source Sans Pro"/>
              </a:defRPr>
            </a:lvl2pPr>
            <a:lvl3pPr indent="-155448" lvl="2" marL="384048" marR="0" rtl="0" algn="l">
              <a:lnSpc>
                <a:spcPct val="94000"/>
              </a:lnSpc>
              <a:spcBef>
                <a:spcPts val="500"/>
              </a:spcBef>
              <a:spcAft>
                <a:spcPts val="200"/>
              </a:spcAft>
              <a:buClr>
                <a:schemeClr val="dk2"/>
              </a:buClr>
              <a:buSzPts val="1800"/>
              <a:buFont typeface="Source Sans Pro"/>
              <a:buChar char="■"/>
              <a:defRPr b="0" i="0" sz="1800" u="none" cap="none" strike="noStrike">
                <a:solidFill>
                  <a:schemeClr val="dk2"/>
                </a:solidFill>
                <a:latin typeface="Source Sans Pro"/>
                <a:ea typeface="Source Sans Pro"/>
                <a:cs typeface="Source Sans Pro"/>
                <a:sym typeface="Source Sans Pro"/>
              </a:defRPr>
            </a:lvl3pPr>
            <a:lvl4pPr indent="-155448" lvl="3" marL="384048" marR="0" rtl="0" algn="l">
              <a:lnSpc>
                <a:spcPct val="94000"/>
              </a:lnSpc>
              <a:spcBef>
                <a:spcPts val="500"/>
              </a:spcBef>
              <a:spcAft>
                <a:spcPts val="200"/>
              </a:spcAft>
              <a:buClr>
                <a:schemeClr val="dk2"/>
              </a:buClr>
              <a:buSzPts val="1800"/>
              <a:buFont typeface="Source Sans Pro"/>
              <a:buChar char="–"/>
              <a:defRPr b="0" i="1" sz="1800" u="none" cap="none" strike="noStrike">
                <a:solidFill>
                  <a:schemeClr val="dk2"/>
                </a:solidFill>
                <a:latin typeface="Source Sans Pro"/>
                <a:ea typeface="Source Sans Pro"/>
                <a:cs typeface="Source Sans Pro"/>
                <a:sym typeface="Source Sans Pro"/>
              </a:defRPr>
            </a:lvl4pPr>
            <a:lvl5pPr indent="-180848" lvl="4"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5pPr>
            <a:lvl6pPr indent="-180848" lvl="5" marL="384048" marR="0" rtl="0" algn="l">
              <a:lnSpc>
                <a:spcPct val="94000"/>
              </a:lnSpc>
              <a:spcBef>
                <a:spcPts val="500"/>
              </a:spcBef>
              <a:spcAft>
                <a:spcPts val="200"/>
              </a:spcAft>
              <a:buClr>
                <a:schemeClr val="dk2"/>
              </a:buClr>
              <a:buSzPts val="1600"/>
              <a:buFont typeface="Source Sans Pro"/>
              <a:buChar char="–"/>
              <a:defRPr b="0" i="1" sz="1600" u="none" cap="none" strike="noStrike">
                <a:solidFill>
                  <a:schemeClr val="dk2"/>
                </a:solidFill>
                <a:latin typeface="Source Sans Pro"/>
                <a:ea typeface="Source Sans Pro"/>
                <a:cs typeface="Source Sans Pro"/>
                <a:sym typeface="Source Sans Pro"/>
              </a:defRPr>
            </a:lvl6pPr>
            <a:lvl7pPr indent="-206248" lvl="6"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7pPr>
            <a:lvl8pPr indent="-206248" lvl="7" marL="384048" marR="0" rtl="0" algn="l">
              <a:lnSpc>
                <a:spcPct val="94000"/>
              </a:lnSpc>
              <a:spcBef>
                <a:spcPts val="500"/>
              </a:spcBef>
              <a:spcAft>
                <a:spcPts val="200"/>
              </a:spcAft>
              <a:buClr>
                <a:schemeClr val="dk2"/>
              </a:buClr>
              <a:buSzPts val="1400"/>
              <a:buFont typeface="Source Sans Pro"/>
              <a:buChar char="–"/>
              <a:defRPr b="0" i="1" sz="1400" u="none" cap="none" strike="noStrike">
                <a:solidFill>
                  <a:schemeClr val="dk2"/>
                </a:solidFill>
                <a:latin typeface="Source Sans Pro"/>
                <a:ea typeface="Source Sans Pro"/>
                <a:cs typeface="Source Sans Pro"/>
                <a:sym typeface="Source Sans Pro"/>
              </a:defRPr>
            </a:lvl8pPr>
            <a:lvl9pPr indent="-206248" lvl="8"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9pPr>
          </a:lstStyle>
          <a:p/>
        </p:txBody>
      </p:sp>
      <p:sp>
        <p:nvSpPr>
          <p:cNvPr id="55" name="Shape 55"/>
          <p:cNvSpPr txBox="1"/>
          <p:nvPr>
            <p:ph idx="3" type="body"/>
          </p:nvPr>
        </p:nvSpPr>
        <p:spPr>
          <a:xfrm>
            <a:off x="6525014" y="2340864"/>
            <a:ext cx="4443984" cy="823912"/>
          </a:xfrm>
          <a:prstGeom prst="rect">
            <a:avLst/>
          </a:prstGeom>
          <a:noFill/>
          <a:ln>
            <a:noFill/>
          </a:ln>
        </p:spPr>
        <p:txBody>
          <a:bodyPr anchorCtr="0" anchor="b" bIns="91425" lIns="91425" rIns="91425" wrap="square" tIns="91425"/>
          <a:lstStyle>
            <a:lvl1pPr indent="0" lvl="0" marL="0" marR="0" rtl="0" algn="l">
              <a:lnSpc>
                <a:spcPct val="84000"/>
              </a:lnSpc>
              <a:spcBef>
                <a:spcPts val="0"/>
              </a:spcBef>
              <a:spcAft>
                <a:spcPts val="0"/>
              </a:spcAft>
              <a:buClr>
                <a:schemeClr val="dk2"/>
              </a:buClr>
              <a:buSzPts val="3000"/>
              <a:buFont typeface="Source Sans Pro"/>
              <a:buNone/>
              <a:defRPr b="0" i="0" sz="3000" u="none" cap="none" strike="noStrike">
                <a:solidFill>
                  <a:schemeClr val="dk2"/>
                </a:solidFill>
                <a:latin typeface="Source Sans Pro"/>
                <a:ea typeface="Source Sans Pro"/>
                <a:cs typeface="Source Sans Pro"/>
                <a:sym typeface="Source Sans Pro"/>
              </a:defRPr>
            </a:lvl1pPr>
            <a:lvl2pPr indent="0" lvl="1" marL="457200" marR="0" rtl="0" algn="l">
              <a:lnSpc>
                <a:spcPct val="94000"/>
              </a:lnSpc>
              <a:spcBef>
                <a:spcPts val="500"/>
              </a:spcBef>
              <a:spcAft>
                <a:spcPts val="200"/>
              </a:spcAft>
              <a:buClr>
                <a:schemeClr val="dk2"/>
              </a:buClr>
              <a:buSzPts val="2000"/>
              <a:buFont typeface="Source Sans Pro"/>
              <a:buNone/>
              <a:defRPr b="1" i="1" sz="2000" u="none" cap="none" strike="noStrike">
                <a:solidFill>
                  <a:schemeClr val="dk2"/>
                </a:solidFill>
                <a:latin typeface="Source Sans Pro"/>
                <a:ea typeface="Source Sans Pro"/>
                <a:cs typeface="Source Sans Pro"/>
                <a:sym typeface="Source Sans Pro"/>
              </a:defRPr>
            </a:lvl2pPr>
            <a:lvl3pPr indent="0" lvl="2" marL="914400" marR="0" rtl="0" algn="l">
              <a:lnSpc>
                <a:spcPct val="94000"/>
              </a:lnSpc>
              <a:spcBef>
                <a:spcPts val="500"/>
              </a:spcBef>
              <a:spcAft>
                <a:spcPts val="200"/>
              </a:spcAft>
              <a:buClr>
                <a:schemeClr val="dk2"/>
              </a:buClr>
              <a:buSzPts val="1800"/>
              <a:buFont typeface="Source Sans Pro"/>
              <a:buNone/>
              <a:defRPr b="1" i="0" sz="1800" u="none" cap="none" strike="noStrike">
                <a:solidFill>
                  <a:schemeClr val="dk2"/>
                </a:solidFill>
                <a:latin typeface="Source Sans Pro"/>
                <a:ea typeface="Source Sans Pro"/>
                <a:cs typeface="Source Sans Pro"/>
                <a:sym typeface="Source Sans Pro"/>
              </a:defRPr>
            </a:lvl3pPr>
            <a:lvl4pPr indent="0" lvl="3" marL="1371600" marR="0" rtl="0" algn="l">
              <a:lnSpc>
                <a:spcPct val="94000"/>
              </a:lnSpc>
              <a:spcBef>
                <a:spcPts val="500"/>
              </a:spcBef>
              <a:spcAft>
                <a:spcPts val="200"/>
              </a:spcAft>
              <a:buClr>
                <a:schemeClr val="dk2"/>
              </a:buClr>
              <a:buSzPts val="1600"/>
              <a:buFont typeface="Source Sans Pro"/>
              <a:buNone/>
              <a:defRPr b="1" i="1" sz="1600" u="none" cap="none" strike="noStrike">
                <a:solidFill>
                  <a:schemeClr val="dk2"/>
                </a:solidFill>
                <a:latin typeface="Source Sans Pro"/>
                <a:ea typeface="Source Sans Pro"/>
                <a:cs typeface="Source Sans Pro"/>
                <a:sym typeface="Source Sans Pro"/>
              </a:defRPr>
            </a:lvl4pPr>
            <a:lvl5pPr indent="0" lvl="4" marL="1828800" marR="0" rtl="0" algn="l">
              <a:lnSpc>
                <a:spcPct val="94000"/>
              </a:lnSpc>
              <a:spcBef>
                <a:spcPts val="500"/>
              </a:spcBef>
              <a:spcAft>
                <a:spcPts val="200"/>
              </a:spcAft>
              <a:buClr>
                <a:schemeClr val="dk2"/>
              </a:buClr>
              <a:buSzPts val="1600"/>
              <a:buFont typeface="Source Sans Pro"/>
              <a:buNone/>
              <a:defRPr b="1" i="0" sz="1600" u="none" cap="none" strike="noStrike">
                <a:solidFill>
                  <a:schemeClr val="dk2"/>
                </a:solidFill>
                <a:latin typeface="Source Sans Pro"/>
                <a:ea typeface="Source Sans Pro"/>
                <a:cs typeface="Source Sans Pro"/>
                <a:sym typeface="Source Sans Pro"/>
              </a:defRPr>
            </a:lvl5pPr>
            <a:lvl6pPr indent="0" lvl="5" marL="2286000" marR="0" rtl="0" algn="l">
              <a:lnSpc>
                <a:spcPct val="94000"/>
              </a:lnSpc>
              <a:spcBef>
                <a:spcPts val="500"/>
              </a:spcBef>
              <a:spcAft>
                <a:spcPts val="200"/>
              </a:spcAft>
              <a:buClr>
                <a:schemeClr val="dk2"/>
              </a:buClr>
              <a:buSzPts val="1600"/>
              <a:buFont typeface="Source Sans Pro"/>
              <a:buNone/>
              <a:defRPr b="1" i="1" sz="1600" u="none" cap="none" strike="noStrike">
                <a:solidFill>
                  <a:schemeClr val="dk2"/>
                </a:solidFill>
                <a:latin typeface="Source Sans Pro"/>
                <a:ea typeface="Source Sans Pro"/>
                <a:cs typeface="Source Sans Pro"/>
                <a:sym typeface="Source Sans Pro"/>
              </a:defRPr>
            </a:lvl6pPr>
            <a:lvl7pPr indent="0" lvl="6" marL="2743200" marR="0" rtl="0" algn="l">
              <a:lnSpc>
                <a:spcPct val="94000"/>
              </a:lnSpc>
              <a:spcBef>
                <a:spcPts val="500"/>
              </a:spcBef>
              <a:spcAft>
                <a:spcPts val="200"/>
              </a:spcAft>
              <a:buClr>
                <a:schemeClr val="dk2"/>
              </a:buClr>
              <a:buSzPts val="1600"/>
              <a:buFont typeface="Source Sans Pro"/>
              <a:buNone/>
              <a:defRPr b="1" i="0" sz="1600" u="none" cap="none" strike="noStrike">
                <a:solidFill>
                  <a:schemeClr val="dk2"/>
                </a:solidFill>
                <a:latin typeface="Source Sans Pro"/>
                <a:ea typeface="Source Sans Pro"/>
                <a:cs typeface="Source Sans Pro"/>
                <a:sym typeface="Source Sans Pro"/>
              </a:defRPr>
            </a:lvl7pPr>
            <a:lvl8pPr indent="0" lvl="7" marL="3200400" marR="0" rtl="0" algn="l">
              <a:lnSpc>
                <a:spcPct val="94000"/>
              </a:lnSpc>
              <a:spcBef>
                <a:spcPts val="500"/>
              </a:spcBef>
              <a:spcAft>
                <a:spcPts val="200"/>
              </a:spcAft>
              <a:buClr>
                <a:schemeClr val="dk2"/>
              </a:buClr>
              <a:buSzPts val="1600"/>
              <a:buFont typeface="Source Sans Pro"/>
              <a:buNone/>
              <a:defRPr b="1" i="1" sz="1600" u="none" cap="none" strike="noStrike">
                <a:solidFill>
                  <a:schemeClr val="dk2"/>
                </a:solidFill>
                <a:latin typeface="Source Sans Pro"/>
                <a:ea typeface="Source Sans Pro"/>
                <a:cs typeface="Source Sans Pro"/>
                <a:sym typeface="Source Sans Pro"/>
              </a:defRPr>
            </a:lvl8pPr>
            <a:lvl9pPr indent="0" lvl="8" marL="3657600" marR="0" rtl="0" algn="l">
              <a:lnSpc>
                <a:spcPct val="94000"/>
              </a:lnSpc>
              <a:spcBef>
                <a:spcPts val="500"/>
              </a:spcBef>
              <a:spcAft>
                <a:spcPts val="200"/>
              </a:spcAft>
              <a:buClr>
                <a:schemeClr val="dk2"/>
              </a:buClr>
              <a:buSzPts val="1600"/>
              <a:buFont typeface="Source Sans Pro"/>
              <a:buNone/>
              <a:defRPr b="1" i="0" sz="1600" u="none" cap="none" strike="noStrike">
                <a:solidFill>
                  <a:schemeClr val="dk2"/>
                </a:solidFill>
                <a:latin typeface="Source Sans Pro"/>
                <a:ea typeface="Source Sans Pro"/>
                <a:cs typeface="Source Sans Pro"/>
                <a:sym typeface="Source Sans Pro"/>
              </a:defRPr>
            </a:lvl9pPr>
          </a:lstStyle>
          <a:p/>
        </p:txBody>
      </p:sp>
      <p:sp>
        <p:nvSpPr>
          <p:cNvPr id="56" name="Shape 56"/>
          <p:cNvSpPr txBox="1"/>
          <p:nvPr>
            <p:ph idx="4" type="body"/>
          </p:nvPr>
        </p:nvSpPr>
        <p:spPr>
          <a:xfrm>
            <a:off x="6525014" y="3305207"/>
            <a:ext cx="4443984" cy="2562193"/>
          </a:xfrm>
          <a:prstGeom prst="rect">
            <a:avLst/>
          </a:prstGeom>
          <a:noFill/>
          <a:ln>
            <a:noFill/>
          </a:ln>
        </p:spPr>
        <p:txBody>
          <a:bodyPr anchorCtr="0" anchor="t" bIns="91425" lIns="91425" rIns="91425" wrap="square" tIns="91425"/>
          <a:lstStyle>
            <a:lvl1pPr indent="-130048" lvl="0" marL="384048" marR="0" rtl="0" algn="l">
              <a:lnSpc>
                <a:spcPct val="94000"/>
              </a:lnSpc>
              <a:spcBef>
                <a:spcPts val="1000"/>
              </a:spcBef>
              <a:spcAft>
                <a:spcPts val="200"/>
              </a:spcAft>
              <a:buClr>
                <a:schemeClr val="dk2"/>
              </a:buClr>
              <a:buSzPts val="2000"/>
              <a:buFont typeface="Source Sans Pro"/>
              <a:buChar char="■"/>
              <a:defRPr b="0" i="0" sz="2000" u="none" cap="none" strike="noStrike">
                <a:solidFill>
                  <a:schemeClr val="dk2"/>
                </a:solidFill>
                <a:latin typeface="Source Sans Pro"/>
                <a:ea typeface="Source Sans Pro"/>
                <a:cs typeface="Source Sans Pro"/>
                <a:sym typeface="Source Sans Pro"/>
              </a:defRPr>
            </a:lvl1pPr>
            <a:lvl2pPr indent="-130048" lvl="1" marL="384048" marR="0" rtl="0" algn="l">
              <a:lnSpc>
                <a:spcPct val="94000"/>
              </a:lnSpc>
              <a:spcBef>
                <a:spcPts val="500"/>
              </a:spcBef>
              <a:spcAft>
                <a:spcPts val="200"/>
              </a:spcAft>
              <a:buClr>
                <a:schemeClr val="dk2"/>
              </a:buClr>
              <a:buSzPts val="2000"/>
              <a:buFont typeface="Source Sans Pro"/>
              <a:buChar char="–"/>
              <a:defRPr b="0" i="1" sz="2000" u="none" cap="none" strike="noStrike">
                <a:solidFill>
                  <a:schemeClr val="dk2"/>
                </a:solidFill>
                <a:latin typeface="Source Sans Pro"/>
                <a:ea typeface="Source Sans Pro"/>
                <a:cs typeface="Source Sans Pro"/>
                <a:sym typeface="Source Sans Pro"/>
              </a:defRPr>
            </a:lvl2pPr>
            <a:lvl3pPr indent="-155448" lvl="2" marL="384048" marR="0" rtl="0" algn="l">
              <a:lnSpc>
                <a:spcPct val="94000"/>
              </a:lnSpc>
              <a:spcBef>
                <a:spcPts val="500"/>
              </a:spcBef>
              <a:spcAft>
                <a:spcPts val="200"/>
              </a:spcAft>
              <a:buClr>
                <a:schemeClr val="dk2"/>
              </a:buClr>
              <a:buSzPts val="1800"/>
              <a:buFont typeface="Source Sans Pro"/>
              <a:buChar char="■"/>
              <a:defRPr b="0" i="0" sz="1800" u="none" cap="none" strike="noStrike">
                <a:solidFill>
                  <a:schemeClr val="dk2"/>
                </a:solidFill>
                <a:latin typeface="Source Sans Pro"/>
                <a:ea typeface="Source Sans Pro"/>
                <a:cs typeface="Source Sans Pro"/>
                <a:sym typeface="Source Sans Pro"/>
              </a:defRPr>
            </a:lvl3pPr>
            <a:lvl4pPr indent="-155448" lvl="3" marL="384048" marR="0" rtl="0" algn="l">
              <a:lnSpc>
                <a:spcPct val="94000"/>
              </a:lnSpc>
              <a:spcBef>
                <a:spcPts val="500"/>
              </a:spcBef>
              <a:spcAft>
                <a:spcPts val="200"/>
              </a:spcAft>
              <a:buClr>
                <a:schemeClr val="dk2"/>
              </a:buClr>
              <a:buSzPts val="1800"/>
              <a:buFont typeface="Source Sans Pro"/>
              <a:buChar char="–"/>
              <a:defRPr b="0" i="1" sz="1800" u="none" cap="none" strike="noStrike">
                <a:solidFill>
                  <a:schemeClr val="dk2"/>
                </a:solidFill>
                <a:latin typeface="Source Sans Pro"/>
                <a:ea typeface="Source Sans Pro"/>
                <a:cs typeface="Source Sans Pro"/>
                <a:sym typeface="Source Sans Pro"/>
              </a:defRPr>
            </a:lvl4pPr>
            <a:lvl5pPr indent="-180848" lvl="4"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5pPr>
            <a:lvl6pPr indent="-180848" lvl="5" marL="384048" marR="0" rtl="0" algn="l">
              <a:lnSpc>
                <a:spcPct val="94000"/>
              </a:lnSpc>
              <a:spcBef>
                <a:spcPts val="500"/>
              </a:spcBef>
              <a:spcAft>
                <a:spcPts val="200"/>
              </a:spcAft>
              <a:buClr>
                <a:schemeClr val="dk2"/>
              </a:buClr>
              <a:buSzPts val="1600"/>
              <a:buFont typeface="Source Sans Pro"/>
              <a:buChar char="–"/>
              <a:defRPr b="0" i="1" sz="1600" u="none" cap="none" strike="noStrike">
                <a:solidFill>
                  <a:schemeClr val="dk2"/>
                </a:solidFill>
                <a:latin typeface="Source Sans Pro"/>
                <a:ea typeface="Source Sans Pro"/>
                <a:cs typeface="Source Sans Pro"/>
                <a:sym typeface="Source Sans Pro"/>
              </a:defRPr>
            </a:lvl6pPr>
            <a:lvl7pPr indent="-206248" lvl="6"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7pPr>
            <a:lvl8pPr indent="-206248" lvl="7" marL="384048" marR="0" rtl="0" algn="l">
              <a:lnSpc>
                <a:spcPct val="94000"/>
              </a:lnSpc>
              <a:spcBef>
                <a:spcPts val="500"/>
              </a:spcBef>
              <a:spcAft>
                <a:spcPts val="200"/>
              </a:spcAft>
              <a:buClr>
                <a:schemeClr val="dk2"/>
              </a:buClr>
              <a:buSzPts val="1400"/>
              <a:buFont typeface="Source Sans Pro"/>
              <a:buChar char="–"/>
              <a:defRPr b="0" i="1" sz="1400" u="none" cap="none" strike="noStrike">
                <a:solidFill>
                  <a:schemeClr val="dk2"/>
                </a:solidFill>
                <a:latin typeface="Source Sans Pro"/>
                <a:ea typeface="Source Sans Pro"/>
                <a:cs typeface="Source Sans Pro"/>
                <a:sym typeface="Source Sans Pro"/>
              </a:defRPr>
            </a:lvl8pPr>
            <a:lvl9pPr indent="-206248" lvl="8"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9pPr>
          </a:lstStyle>
          <a:p/>
        </p:txBody>
      </p:sp>
      <p:sp>
        <p:nvSpPr>
          <p:cNvPr id="57" name="Shape 57"/>
          <p:cNvSpPr txBox="1"/>
          <p:nvPr>
            <p:ph idx="10" type="dt"/>
          </p:nvPr>
        </p:nvSpPr>
        <p:spPr>
          <a:xfrm>
            <a:off x="1390650" y="6453386"/>
            <a:ext cx="1204572"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58" name="Shape 58"/>
          <p:cNvSpPr txBox="1"/>
          <p:nvPr>
            <p:ph idx="11" type="ftr"/>
          </p:nvPr>
        </p:nvSpPr>
        <p:spPr>
          <a:xfrm>
            <a:off x="2893564" y="6453386"/>
            <a:ext cx="6280830"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59" name="Shape 59"/>
          <p:cNvSpPr txBox="1"/>
          <p:nvPr>
            <p:ph idx="12" type="sldNum"/>
          </p:nvPr>
        </p:nvSpPr>
        <p:spPr>
          <a:xfrm>
            <a:off x="9472736"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60" name="Shape 60"/>
        <p:cNvGrpSpPr/>
        <p:nvPr/>
      </p:nvGrpSpPr>
      <p:grpSpPr>
        <a:xfrm>
          <a:off x="0" y="0"/>
          <a:ext cx="0" cy="0"/>
          <a:chOff x="0" y="0"/>
          <a:chExt cx="0" cy="0"/>
        </a:xfrm>
      </p:grpSpPr>
      <p:sp>
        <p:nvSpPr>
          <p:cNvPr id="61" name="Shape 61"/>
          <p:cNvSpPr txBox="1"/>
          <p:nvPr>
            <p:ph type="title"/>
          </p:nvPr>
        </p:nvSpPr>
        <p:spPr>
          <a:xfrm>
            <a:off x="765025" y="1301360"/>
            <a:ext cx="9612971" cy="2852737"/>
          </a:xfrm>
          <a:prstGeom prst="rect">
            <a:avLst/>
          </a:prstGeom>
          <a:noFill/>
          <a:ln>
            <a:noFill/>
          </a:ln>
        </p:spPr>
        <p:txBody>
          <a:bodyPr anchorCtr="0" anchor="b" bIns="91425" lIns="91425" rIns="91425" wrap="square" tIns="91425"/>
          <a:lstStyle>
            <a:lvl1pPr indent="0" lvl="0" marL="0" marR="0" rtl="0" algn="r">
              <a:lnSpc>
                <a:spcPct val="89000"/>
              </a:lnSpc>
              <a:spcBef>
                <a:spcPts val="0"/>
              </a:spcBef>
              <a:spcAft>
                <a:spcPts val="0"/>
              </a:spcAft>
              <a:buClr>
                <a:schemeClr val="lt2"/>
              </a:buClr>
              <a:buSzPts val="7200"/>
              <a:buFont typeface="Source Sans Pro"/>
              <a:buNone/>
              <a:defRPr b="0" i="0" sz="7200" u="none" cap="none" strike="noStrike">
                <a:solidFill>
                  <a:schemeClr val="lt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62" name="Shape 62"/>
          <p:cNvSpPr txBox="1"/>
          <p:nvPr>
            <p:ph idx="1" type="body"/>
          </p:nvPr>
        </p:nvSpPr>
        <p:spPr>
          <a:xfrm>
            <a:off x="765025" y="4216328"/>
            <a:ext cx="9612971" cy="1143324"/>
          </a:xfrm>
          <a:prstGeom prst="rect">
            <a:avLst/>
          </a:prstGeom>
          <a:noFill/>
          <a:ln>
            <a:noFill/>
          </a:ln>
        </p:spPr>
        <p:txBody>
          <a:bodyPr anchorCtr="0" anchor="t" bIns="91425" lIns="91425" rIns="91425" wrap="square" tIns="91425"/>
          <a:lstStyle>
            <a:lvl1pPr indent="0" lvl="0" marL="0" marR="0" rtl="0" algn="r">
              <a:lnSpc>
                <a:spcPct val="112000"/>
              </a:lnSpc>
              <a:spcBef>
                <a:spcPts val="0"/>
              </a:spcBef>
              <a:spcAft>
                <a:spcPts val="0"/>
              </a:spcAft>
              <a:buClr>
                <a:schemeClr val="lt2"/>
              </a:buClr>
              <a:buSzPts val="2400"/>
              <a:buFont typeface="Source Sans Pro"/>
              <a:buNone/>
              <a:defRPr b="0" i="0" sz="2400" u="none" cap="none" strike="noStrike">
                <a:solidFill>
                  <a:schemeClr val="lt2"/>
                </a:solidFill>
                <a:latin typeface="Source Sans Pro"/>
                <a:ea typeface="Source Sans Pro"/>
                <a:cs typeface="Source Sans Pro"/>
                <a:sym typeface="Source Sans Pro"/>
              </a:defRPr>
            </a:lvl1pPr>
            <a:lvl2pPr indent="0" lvl="1" marL="457200" marR="0" rtl="0" algn="l">
              <a:lnSpc>
                <a:spcPct val="94000"/>
              </a:lnSpc>
              <a:spcBef>
                <a:spcPts val="500"/>
              </a:spcBef>
              <a:spcAft>
                <a:spcPts val="200"/>
              </a:spcAft>
              <a:buClr>
                <a:schemeClr val="lt1"/>
              </a:buClr>
              <a:buSzPts val="2000"/>
              <a:buFont typeface="Source Sans Pro"/>
              <a:buNone/>
              <a:defRPr b="0" i="1" sz="2000" u="none" cap="none" strike="noStrike">
                <a:solidFill>
                  <a:schemeClr val="lt1"/>
                </a:solidFill>
                <a:latin typeface="Source Sans Pro"/>
                <a:ea typeface="Source Sans Pro"/>
                <a:cs typeface="Source Sans Pro"/>
                <a:sym typeface="Source Sans Pro"/>
              </a:defRPr>
            </a:lvl2pPr>
            <a:lvl3pPr indent="0" lvl="2" marL="914400" marR="0" rtl="0" algn="l">
              <a:lnSpc>
                <a:spcPct val="94000"/>
              </a:lnSpc>
              <a:spcBef>
                <a:spcPts val="500"/>
              </a:spcBef>
              <a:spcAft>
                <a:spcPts val="200"/>
              </a:spcAft>
              <a:buClr>
                <a:schemeClr val="lt1"/>
              </a:buClr>
              <a:buSzPts val="1800"/>
              <a:buFont typeface="Source Sans Pro"/>
              <a:buNone/>
              <a:defRPr b="0" i="0" sz="1800" u="none" cap="none" strike="noStrike">
                <a:solidFill>
                  <a:schemeClr val="lt1"/>
                </a:solidFill>
                <a:latin typeface="Source Sans Pro"/>
                <a:ea typeface="Source Sans Pro"/>
                <a:cs typeface="Source Sans Pro"/>
                <a:sym typeface="Source Sans Pro"/>
              </a:defRPr>
            </a:lvl3pPr>
            <a:lvl4pPr indent="0" lvl="3" marL="1371600" marR="0" rtl="0" algn="l">
              <a:lnSpc>
                <a:spcPct val="94000"/>
              </a:lnSpc>
              <a:spcBef>
                <a:spcPts val="500"/>
              </a:spcBef>
              <a:spcAft>
                <a:spcPts val="200"/>
              </a:spcAft>
              <a:buClr>
                <a:schemeClr val="lt1"/>
              </a:buClr>
              <a:buSzPts val="1600"/>
              <a:buFont typeface="Source Sans Pro"/>
              <a:buNone/>
              <a:defRPr b="0" i="1" sz="1600" u="none" cap="none" strike="noStrike">
                <a:solidFill>
                  <a:schemeClr val="lt1"/>
                </a:solidFill>
                <a:latin typeface="Source Sans Pro"/>
                <a:ea typeface="Source Sans Pro"/>
                <a:cs typeface="Source Sans Pro"/>
                <a:sym typeface="Source Sans Pro"/>
              </a:defRPr>
            </a:lvl4pPr>
            <a:lvl5pPr indent="0" lvl="4" marL="1828800" marR="0" rtl="0" algn="l">
              <a:lnSpc>
                <a:spcPct val="94000"/>
              </a:lnSpc>
              <a:spcBef>
                <a:spcPts val="500"/>
              </a:spcBef>
              <a:spcAft>
                <a:spcPts val="200"/>
              </a:spcAft>
              <a:buClr>
                <a:schemeClr val="lt1"/>
              </a:buClr>
              <a:buSzPts val="1600"/>
              <a:buFont typeface="Source Sans Pro"/>
              <a:buNone/>
              <a:defRPr b="0" i="0" sz="1600" u="none" cap="none" strike="noStrike">
                <a:solidFill>
                  <a:schemeClr val="lt1"/>
                </a:solidFill>
                <a:latin typeface="Source Sans Pro"/>
                <a:ea typeface="Source Sans Pro"/>
                <a:cs typeface="Source Sans Pro"/>
                <a:sym typeface="Source Sans Pro"/>
              </a:defRPr>
            </a:lvl5pPr>
            <a:lvl6pPr indent="0" lvl="5" marL="2286000" marR="0" rtl="0" algn="l">
              <a:lnSpc>
                <a:spcPct val="94000"/>
              </a:lnSpc>
              <a:spcBef>
                <a:spcPts val="500"/>
              </a:spcBef>
              <a:spcAft>
                <a:spcPts val="200"/>
              </a:spcAft>
              <a:buClr>
                <a:schemeClr val="lt1"/>
              </a:buClr>
              <a:buSzPts val="1600"/>
              <a:buFont typeface="Source Sans Pro"/>
              <a:buNone/>
              <a:defRPr b="0" i="1" sz="1600" u="none" cap="none" strike="noStrike">
                <a:solidFill>
                  <a:schemeClr val="lt1"/>
                </a:solidFill>
                <a:latin typeface="Source Sans Pro"/>
                <a:ea typeface="Source Sans Pro"/>
                <a:cs typeface="Source Sans Pro"/>
                <a:sym typeface="Source Sans Pro"/>
              </a:defRPr>
            </a:lvl6pPr>
            <a:lvl7pPr indent="0" lvl="6" marL="2743200" marR="0" rtl="0" algn="l">
              <a:lnSpc>
                <a:spcPct val="94000"/>
              </a:lnSpc>
              <a:spcBef>
                <a:spcPts val="500"/>
              </a:spcBef>
              <a:spcAft>
                <a:spcPts val="200"/>
              </a:spcAft>
              <a:buClr>
                <a:schemeClr val="lt1"/>
              </a:buClr>
              <a:buSzPts val="1600"/>
              <a:buFont typeface="Source Sans Pro"/>
              <a:buNone/>
              <a:defRPr b="0" i="0" sz="1600" u="none" cap="none" strike="noStrike">
                <a:solidFill>
                  <a:schemeClr val="lt1"/>
                </a:solidFill>
                <a:latin typeface="Source Sans Pro"/>
                <a:ea typeface="Source Sans Pro"/>
                <a:cs typeface="Source Sans Pro"/>
                <a:sym typeface="Source Sans Pro"/>
              </a:defRPr>
            </a:lvl7pPr>
            <a:lvl8pPr indent="0" lvl="7" marL="3200400" marR="0" rtl="0" algn="l">
              <a:lnSpc>
                <a:spcPct val="94000"/>
              </a:lnSpc>
              <a:spcBef>
                <a:spcPts val="500"/>
              </a:spcBef>
              <a:spcAft>
                <a:spcPts val="200"/>
              </a:spcAft>
              <a:buClr>
                <a:schemeClr val="lt1"/>
              </a:buClr>
              <a:buSzPts val="1600"/>
              <a:buFont typeface="Source Sans Pro"/>
              <a:buNone/>
              <a:defRPr b="0" i="1" sz="1600" u="none" cap="none" strike="noStrike">
                <a:solidFill>
                  <a:schemeClr val="lt1"/>
                </a:solidFill>
                <a:latin typeface="Source Sans Pro"/>
                <a:ea typeface="Source Sans Pro"/>
                <a:cs typeface="Source Sans Pro"/>
                <a:sym typeface="Source Sans Pro"/>
              </a:defRPr>
            </a:lvl8pPr>
            <a:lvl9pPr indent="0" lvl="8" marL="3657600" marR="0" rtl="0" algn="l">
              <a:lnSpc>
                <a:spcPct val="94000"/>
              </a:lnSpc>
              <a:spcBef>
                <a:spcPts val="500"/>
              </a:spcBef>
              <a:spcAft>
                <a:spcPts val="200"/>
              </a:spcAft>
              <a:buClr>
                <a:schemeClr val="lt1"/>
              </a:buClr>
              <a:buSzPts val="1600"/>
              <a:buFont typeface="Source Sans Pro"/>
              <a:buNone/>
              <a:defRPr b="0" i="0" sz="1600" u="none" cap="none" strike="noStrike">
                <a:solidFill>
                  <a:schemeClr val="lt1"/>
                </a:solidFill>
                <a:latin typeface="Source Sans Pro"/>
                <a:ea typeface="Source Sans Pro"/>
                <a:cs typeface="Source Sans Pro"/>
                <a:sym typeface="Source Sans Pro"/>
              </a:defRPr>
            </a:lvl9pPr>
          </a:lstStyle>
          <a:p/>
        </p:txBody>
      </p:sp>
      <p:sp>
        <p:nvSpPr>
          <p:cNvPr id="63" name="Shape 63"/>
          <p:cNvSpPr txBox="1"/>
          <p:nvPr>
            <p:ph idx="10" type="dt"/>
          </p:nvPr>
        </p:nvSpPr>
        <p:spPr>
          <a:xfrm>
            <a:off x="738908" y="6453386"/>
            <a:ext cx="1622409"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lt2"/>
              </a:buClr>
              <a:buSzPts val="1400"/>
              <a:buFont typeface="Source Sans Pro"/>
              <a:buNone/>
              <a:defRPr b="0" i="0" sz="1200" u="none" cap="none" strike="noStrike">
                <a:solidFill>
                  <a:schemeClr val="lt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9pPr>
          </a:lstStyle>
          <a:p/>
        </p:txBody>
      </p:sp>
      <p:sp>
        <p:nvSpPr>
          <p:cNvPr id="64" name="Shape 64"/>
          <p:cNvSpPr txBox="1"/>
          <p:nvPr>
            <p:ph idx="11" type="ftr"/>
          </p:nvPr>
        </p:nvSpPr>
        <p:spPr>
          <a:xfrm>
            <a:off x="2584312" y="6453386"/>
            <a:ext cx="7023377" cy="404614"/>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2"/>
              </a:buClr>
              <a:buSzPts val="1400"/>
              <a:buFont typeface="Source Sans Pro"/>
              <a:buNone/>
              <a:defRPr b="0" i="0" sz="1200" u="none" cap="none" strike="noStrike">
                <a:solidFill>
                  <a:schemeClr val="lt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lt1"/>
              </a:buClr>
              <a:buSzPts val="1400"/>
              <a:buFont typeface="Source Sans Pro"/>
              <a:buNone/>
              <a:defRPr b="0" i="0" sz="1800" u="none" cap="none" strike="noStrike">
                <a:solidFill>
                  <a:schemeClr val="lt1"/>
                </a:solidFill>
                <a:latin typeface="Source Sans Pro"/>
                <a:ea typeface="Source Sans Pro"/>
                <a:cs typeface="Source Sans Pro"/>
                <a:sym typeface="Source Sans Pro"/>
              </a:defRPr>
            </a:lvl9pPr>
          </a:lstStyle>
          <a:p/>
        </p:txBody>
      </p:sp>
      <p:sp>
        <p:nvSpPr>
          <p:cNvPr id="65" name="Shape 65"/>
          <p:cNvSpPr txBox="1"/>
          <p:nvPr>
            <p:ph idx="12" type="sldNum"/>
          </p:nvPr>
        </p:nvSpPr>
        <p:spPr>
          <a:xfrm>
            <a:off x="9830683"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lt2"/>
              </a:buClr>
              <a:buSzPts val="300"/>
              <a:buFont typeface="Source Sans Pro"/>
              <a:buNone/>
            </a:pPr>
            <a:fld id="{00000000-1234-1234-1234-123412341234}" type="slidenum">
              <a:rPr b="0" i="0" lang="en-US" sz="1200" u="none" cap="none" strike="noStrike">
                <a:solidFill>
                  <a:schemeClr val="lt2"/>
                </a:solidFill>
                <a:latin typeface="Source Sans Pro"/>
                <a:ea typeface="Source Sans Pro"/>
                <a:cs typeface="Source Sans Pro"/>
                <a:sym typeface="Source Sans Pro"/>
              </a:rPr>
              <a:t>‹#›</a:t>
            </a:fld>
          </a:p>
        </p:txBody>
      </p:sp>
      <p:sp>
        <p:nvSpPr>
          <p:cNvPr id="66" name="Shape 66" title="Crop Mark"/>
          <p:cNvSpPr/>
          <p:nvPr/>
        </p:nvSpPr>
        <p:spPr>
          <a:xfrm>
            <a:off x="8151962" y="1685652"/>
            <a:ext cx="3275013" cy="4408488"/>
          </a:xfrm>
          <a:custGeom>
            <a:pathLst>
              <a:path extrusionOk="0" h="120000" w="120000">
                <a:moveTo>
                  <a:pt x="105134" y="0"/>
                </a:moveTo>
                <a:lnTo>
                  <a:pt x="120000" y="0"/>
                </a:lnTo>
                <a:lnTo>
                  <a:pt x="120000" y="120000"/>
                </a:lnTo>
                <a:lnTo>
                  <a:pt x="0" y="120000"/>
                </a:lnTo>
                <a:lnTo>
                  <a:pt x="0" y="109629"/>
                </a:lnTo>
                <a:lnTo>
                  <a:pt x="105134" y="109629"/>
                </a:lnTo>
                <a:lnTo>
                  <a:pt x="105134" y="0"/>
                </a:lnTo>
                <a:close/>
              </a:path>
            </a:pathLst>
          </a:custGeom>
          <a:solidFill>
            <a:schemeClr val="lt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67" name="Shape 67"/>
        <p:cNvGrpSpPr/>
        <p:nvPr/>
      </p:nvGrpSpPr>
      <p:grpSpPr>
        <a:xfrm>
          <a:off x="0" y="0"/>
          <a:ext cx="0" cy="0"/>
          <a:chOff x="0" y="0"/>
          <a:chExt cx="0" cy="0"/>
        </a:xfrm>
      </p:grpSpPr>
      <p:sp>
        <p:nvSpPr>
          <p:cNvPr id="68" name="Shape 68"/>
          <p:cNvSpPr txBox="1"/>
          <p:nvPr>
            <p:ph type="title"/>
          </p:nvPr>
        </p:nvSpPr>
        <p:spPr>
          <a:xfrm>
            <a:off x="1371600" y="685800"/>
            <a:ext cx="9601200" cy="1485900"/>
          </a:xfrm>
          <a:prstGeom prst="rect">
            <a:avLst/>
          </a:prstGeom>
          <a:noFill/>
          <a:ln>
            <a:noFill/>
          </a:ln>
        </p:spPr>
        <p:txBody>
          <a:bodyPr anchorCtr="0" anchor="t" bIns="91425" lIns="91425" rIns="91425" wrap="square" tIns="91425"/>
          <a:lstStyle>
            <a:lvl1pPr indent="0" lvl="0" marL="0" marR="0" rtl="0" algn="l">
              <a:lnSpc>
                <a:spcPct val="89000"/>
              </a:lnSpc>
              <a:spcBef>
                <a:spcPts val="0"/>
              </a:spcBef>
              <a:spcAft>
                <a:spcPts val="0"/>
              </a:spcAft>
              <a:buClr>
                <a:schemeClr val="dk2"/>
              </a:buClr>
              <a:buSzPts val="4400"/>
              <a:buFont typeface="Source Sans Pro"/>
              <a:buNone/>
              <a:defRPr b="0" i="0" sz="4400" u="none" cap="none" strike="noStrike">
                <a:solidFill>
                  <a:schemeClr val="dk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69" name="Shape 69"/>
          <p:cNvSpPr txBox="1"/>
          <p:nvPr>
            <p:ph idx="10" type="dt"/>
          </p:nvPr>
        </p:nvSpPr>
        <p:spPr>
          <a:xfrm>
            <a:off x="1390650" y="6453386"/>
            <a:ext cx="1204572"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70" name="Shape 70"/>
          <p:cNvSpPr txBox="1"/>
          <p:nvPr>
            <p:ph idx="11" type="ftr"/>
          </p:nvPr>
        </p:nvSpPr>
        <p:spPr>
          <a:xfrm>
            <a:off x="2893564" y="6453386"/>
            <a:ext cx="6280830"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71" name="Shape 71"/>
          <p:cNvSpPr txBox="1"/>
          <p:nvPr>
            <p:ph idx="12" type="sldNum"/>
          </p:nvPr>
        </p:nvSpPr>
        <p:spPr>
          <a:xfrm>
            <a:off x="9472736"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72" name="Shape 72"/>
        <p:cNvGrpSpPr/>
        <p:nvPr/>
      </p:nvGrpSpPr>
      <p:grpSpPr>
        <a:xfrm>
          <a:off x="0" y="0"/>
          <a:ext cx="0" cy="0"/>
          <a:chOff x="0" y="0"/>
          <a:chExt cx="0" cy="0"/>
        </a:xfrm>
      </p:grpSpPr>
      <p:sp>
        <p:nvSpPr>
          <p:cNvPr id="73" name="Shape 73" title="Background Shape"/>
          <p:cNvSpPr/>
          <p:nvPr/>
        </p:nvSpPr>
        <p:spPr>
          <a:xfrm>
            <a:off x="0" y="376"/>
            <a:ext cx="5303520" cy="6857624"/>
          </a:xfrm>
          <a:prstGeom prst="rect">
            <a:avLst/>
          </a:prstGeom>
          <a:solidFill>
            <a:schemeClr val="accent1"/>
          </a:solid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Shape 74"/>
          <p:cNvSpPr txBox="1"/>
          <p:nvPr>
            <p:ph type="title"/>
          </p:nvPr>
        </p:nvSpPr>
        <p:spPr>
          <a:xfrm>
            <a:off x="723900" y="685800"/>
            <a:ext cx="3855720" cy="2157884"/>
          </a:xfrm>
          <a:prstGeom prst="rect">
            <a:avLst/>
          </a:prstGeom>
          <a:noFill/>
          <a:ln>
            <a:noFill/>
          </a:ln>
        </p:spPr>
        <p:txBody>
          <a:bodyPr anchorCtr="0" anchor="t" bIns="91425" lIns="91425" rIns="91425" wrap="square" tIns="91425"/>
          <a:lstStyle>
            <a:lvl1pPr indent="0" lvl="0" marL="0" marR="0" rtl="0" algn="l">
              <a:lnSpc>
                <a:spcPct val="84000"/>
              </a:lnSpc>
              <a:spcBef>
                <a:spcPts val="0"/>
              </a:spcBef>
              <a:spcAft>
                <a:spcPts val="0"/>
              </a:spcAft>
              <a:buClr>
                <a:schemeClr val="dk2"/>
              </a:buClr>
              <a:buSzPts val="4800"/>
              <a:buFont typeface="Source Sans Pro"/>
              <a:buNone/>
              <a:defRPr b="0" i="0" sz="4800" u="none" cap="none" strike="noStrike">
                <a:solidFill>
                  <a:schemeClr val="dk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75" name="Shape 75"/>
          <p:cNvSpPr/>
          <p:nvPr>
            <p:ph idx="2" type="pic"/>
          </p:nvPr>
        </p:nvSpPr>
        <p:spPr>
          <a:xfrm>
            <a:off x="5532120" y="0"/>
            <a:ext cx="6659880" cy="6857999"/>
          </a:xfrm>
          <a:prstGeom prst="rect">
            <a:avLst/>
          </a:prstGeom>
          <a:noFill/>
          <a:ln>
            <a:noFill/>
          </a:ln>
        </p:spPr>
        <p:txBody>
          <a:bodyPr anchorCtr="0" anchor="t" bIns="91425" lIns="91425" rIns="91425" wrap="square" tIns="91425"/>
          <a:lstStyle>
            <a:lvl1pPr indent="0" lvl="0" marL="0" marR="0" rtl="0" algn="l">
              <a:lnSpc>
                <a:spcPct val="94000"/>
              </a:lnSpc>
              <a:spcBef>
                <a:spcPts val="1000"/>
              </a:spcBef>
              <a:spcAft>
                <a:spcPts val="200"/>
              </a:spcAft>
              <a:buClr>
                <a:schemeClr val="dk2"/>
              </a:buClr>
              <a:buSzPts val="2000"/>
              <a:buFont typeface="Source Sans Pro"/>
              <a:buNone/>
              <a:defRPr b="0" i="0" sz="2000" u="none" cap="none" strike="noStrike">
                <a:solidFill>
                  <a:schemeClr val="dk2"/>
                </a:solidFill>
                <a:latin typeface="Source Sans Pro"/>
                <a:ea typeface="Source Sans Pro"/>
                <a:cs typeface="Source Sans Pro"/>
                <a:sym typeface="Source Sans Pro"/>
              </a:defRPr>
            </a:lvl1pPr>
            <a:lvl2pPr indent="0" lvl="1" marL="457200" marR="0" rtl="0" algn="l">
              <a:lnSpc>
                <a:spcPct val="94000"/>
              </a:lnSpc>
              <a:spcBef>
                <a:spcPts val="500"/>
              </a:spcBef>
              <a:spcAft>
                <a:spcPts val="200"/>
              </a:spcAft>
              <a:buClr>
                <a:schemeClr val="dk2"/>
              </a:buClr>
              <a:buSzPts val="2000"/>
              <a:buFont typeface="Source Sans Pro"/>
              <a:buNone/>
              <a:defRPr b="0" i="1" sz="2000" u="none" cap="none" strike="noStrike">
                <a:solidFill>
                  <a:schemeClr val="dk2"/>
                </a:solidFill>
                <a:latin typeface="Source Sans Pro"/>
                <a:ea typeface="Source Sans Pro"/>
                <a:cs typeface="Source Sans Pro"/>
                <a:sym typeface="Source Sans Pro"/>
              </a:defRPr>
            </a:lvl2pPr>
            <a:lvl3pPr indent="0" lvl="2" marL="914400" marR="0" rtl="0" algn="l">
              <a:lnSpc>
                <a:spcPct val="94000"/>
              </a:lnSpc>
              <a:spcBef>
                <a:spcPts val="500"/>
              </a:spcBef>
              <a:spcAft>
                <a:spcPts val="200"/>
              </a:spcAft>
              <a:buClr>
                <a:schemeClr val="dk2"/>
              </a:buClr>
              <a:buSzPts val="2000"/>
              <a:buFont typeface="Source Sans Pro"/>
              <a:buNone/>
              <a:defRPr b="0" i="0" sz="2000" u="none" cap="none" strike="noStrike">
                <a:solidFill>
                  <a:schemeClr val="dk2"/>
                </a:solidFill>
                <a:latin typeface="Source Sans Pro"/>
                <a:ea typeface="Source Sans Pro"/>
                <a:cs typeface="Source Sans Pro"/>
                <a:sym typeface="Source Sans Pro"/>
              </a:defRPr>
            </a:lvl3pPr>
            <a:lvl4pPr indent="0" lvl="3" marL="1371600" marR="0" rtl="0" algn="l">
              <a:lnSpc>
                <a:spcPct val="94000"/>
              </a:lnSpc>
              <a:spcBef>
                <a:spcPts val="500"/>
              </a:spcBef>
              <a:spcAft>
                <a:spcPts val="200"/>
              </a:spcAft>
              <a:buClr>
                <a:schemeClr val="dk2"/>
              </a:buClr>
              <a:buSzPts val="2000"/>
              <a:buFont typeface="Source Sans Pro"/>
              <a:buNone/>
              <a:defRPr b="0" i="1" sz="2000" u="none" cap="none" strike="noStrike">
                <a:solidFill>
                  <a:schemeClr val="dk2"/>
                </a:solidFill>
                <a:latin typeface="Source Sans Pro"/>
                <a:ea typeface="Source Sans Pro"/>
                <a:cs typeface="Source Sans Pro"/>
                <a:sym typeface="Source Sans Pro"/>
              </a:defRPr>
            </a:lvl4pPr>
            <a:lvl5pPr indent="0" lvl="4" marL="1828800" marR="0" rtl="0" algn="l">
              <a:lnSpc>
                <a:spcPct val="94000"/>
              </a:lnSpc>
              <a:spcBef>
                <a:spcPts val="500"/>
              </a:spcBef>
              <a:spcAft>
                <a:spcPts val="200"/>
              </a:spcAft>
              <a:buClr>
                <a:schemeClr val="dk2"/>
              </a:buClr>
              <a:buSzPts val="2000"/>
              <a:buFont typeface="Source Sans Pro"/>
              <a:buNone/>
              <a:defRPr b="0" i="0" sz="2000" u="none" cap="none" strike="noStrike">
                <a:solidFill>
                  <a:schemeClr val="dk2"/>
                </a:solidFill>
                <a:latin typeface="Source Sans Pro"/>
                <a:ea typeface="Source Sans Pro"/>
                <a:cs typeface="Source Sans Pro"/>
                <a:sym typeface="Source Sans Pro"/>
              </a:defRPr>
            </a:lvl5pPr>
            <a:lvl6pPr indent="0" lvl="5" marL="2286000" marR="0" rtl="0" algn="l">
              <a:lnSpc>
                <a:spcPct val="94000"/>
              </a:lnSpc>
              <a:spcBef>
                <a:spcPts val="500"/>
              </a:spcBef>
              <a:spcAft>
                <a:spcPts val="200"/>
              </a:spcAft>
              <a:buClr>
                <a:schemeClr val="dk2"/>
              </a:buClr>
              <a:buSzPts val="2000"/>
              <a:buFont typeface="Source Sans Pro"/>
              <a:buNone/>
              <a:defRPr b="0" i="1" sz="2000" u="none" cap="none" strike="noStrike">
                <a:solidFill>
                  <a:schemeClr val="dk2"/>
                </a:solidFill>
                <a:latin typeface="Source Sans Pro"/>
                <a:ea typeface="Source Sans Pro"/>
                <a:cs typeface="Source Sans Pro"/>
                <a:sym typeface="Source Sans Pro"/>
              </a:defRPr>
            </a:lvl6pPr>
            <a:lvl7pPr indent="0" lvl="6" marL="2743200" marR="0" rtl="0" algn="l">
              <a:lnSpc>
                <a:spcPct val="94000"/>
              </a:lnSpc>
              <a:spcBef>
                <a:spcPts val="500"/>
              </a:spcBef>
              <a:spcAft>
                <a:spcPts val="200"/>
              </a:spcAft>
              <a:buClr>
                <a:schemeClr val="dk2"/>
              </a:buClr>
              <a:buSzPts val="2000"/>
              <a:buFont typeface="Source Sans Pro"/>
              <a:buNone/>
              <a:defRPr b="0" i="0" sz="2000" u="none" cap="none" strike="noStrike">
                <a:solidFill>
                  <a:schemeClr val="dk2"/>
                </a:solidFill>
                <a:latin typeface="Source Sans Pro"/>
                <a:ea typeface="Source Sans Pro"/>
                <a:cs typeface="Source Sans Pro"/>
                <a:sym typeface="Source Sans Pro"/>
              </a:defRPr>
            </a:lvl7pPr>
            <a:lvl8pPr indent="0" lvl="7" marL="3200400" marR="0" rtl="0" algn="l">
              <a:lnSpc>
                <a:spcPct val="94000"/>
              </a:lnSpc>
              <a:spcBef>
                <a:spcPts val="500"/>
              </a:spcBef>
              <a:spcAft>
                <a:spcPts val="200"/>
              </a:spcAft>
              <a:buClr>
                <a:schemeClr val="dk2"/>
              </a:buClr>
              <a:buSzPts val="2000"/>
              <a:buFont typeface="Source Sans Pro"/>
              <a:buNone/>
              <a:defRPr b="0" i="1" sz="2000" u="none" cap="none" strike="noStrike">
                <a:solidFill>
                  <a:schemeClr val="dk2"/>
                </a:solidFill>
                <a:latin typeface="Source Sans Pro"/>
                <a:ea typeface="Source Sans Pro"/>
                <a:cs typeface="Source Sans Pro"/>
                <a:sym typeface="Source Sans Pro"/>
              </a:defRPr>
            </a:lvl8pPr>
            <a:lvl9pPr indent="0" lvl="8" marL="3657600" marR="0" rtl="0" algn="l">
              <a:lnSpc>
                <a:spcPct val="94000"/>
              </a:lnSpc>
              <a:spcBef>
                <a:spcPts val="500"/>
              </a:spcBef>
              <a:spcAft>
                <a:spcPts val="200"/>
              </a:spcAft>
              <a:buClr>
                <a:schemeClr val="dk2"/>
              </a:buClr>
              <a:buSzPts val="2000"/>
              <a:buFont typeface="Source Sans Pro"/>
              <a:buNone/>
              <a:defRPr b="0" i="0" sz="2000" u="none" cap="none" strike="noStrike">
                <a:solidFill>
                  <a:schemeClr val="dk2"/>
                </a:solidFill>
                <a:latin typeface="Source Sans Pro"/>
                <a:ea typeface="Source Sans Pro"/>
                <a:cs typeface="Source Sans Pro"/>
                <a:sym typeface="Source Sans Pro"/>
              </a:defRPr>
            </a:lvl9pPr>
          </a:lstStyle>
          <a:p/>
        </p:txBody>
      </p:sp>
      <p:sp>
        <p:nvSpPr>
          <p:cNvPr id="76" name="Shape 76"/>
          <p:cNvSpPr txBox="1"/>
          <p:nvPr>
            <p:ph idx="1" type="body"/>
          </p:nvPr>
        </p:nvSpPr>
        <p:spPr>
          <a:xfrm>
            <a:off x="723900" y="2855968"/>
            <a:ext cx="3855720" cy="3011432"/>
          </a:xfrm>
          <a:prstGeom prst="rect">
            <a:avLst/>
          </a:prstGeom>
          <a:noFill/>
          <a:ln>
            <a:noFill/>
          </a:ln>
        </p:spPr>
        <p:txBody>
          <a:bodyPr anchorCtr="0" anchor="t" bIns="91425" lIns="91425" rIns="91425" wrap="square" tIns="91425"/>
          <a:lstStyle>
            <a:lvl1pPr indent="0" lvl="0" marL="0" marR="0" rtl="0" algn="l">
              <a:lnSpc>
                <a:spcPct val="113000"/>
              </a:lnSpc>
              <a:spcBef>
                <a:spcPts val="0"/>
              </a:spcBef>
              <a:spcAft>
                <a:spcPts val="1500"/>
              </a:spcAft>
              <a:buClr>
                <a:schemeClr val="dk2"/>
              </a:buClr>
              <a:buSzPts val="1600"/>
              <a:buFont typeface="Source Sans Pro"/>
              <a:buNone/>
              <a:defRPr b="0" i="0" sz="1600" u="none" cap="none" strike="noStrike">
                <a:solidFill>
                  <a:schemeClr val="dk2"/>
                </a:solidFill>
                <a:latin typeface="Source Sans Pro"/>
                <a:ea typeface="Source Sans Pro"/>
                <a:cs typeface="Source Sans Pro"/>
                <a:sym typeface="Source Sans Pro"/>
              </a:defRPr>
            </a:lvl1pPr>
            <a:lvl2pPr indent="0" lvl="1" marL="457200" marR="0" rtl="0" algn="l">
              <a:lnSpc>
                <a:spcPct val="94000"/>
              </a:lnSpc>
              <a:spcBef>
                <a:spcPts val="500"/>
              </a:spcBef>
              <a:spcAft>
                <a:spcPts val="200"/>
              </a:spcAft>
              <a:buClr>
                <a:schemeClr val="dk2"/>
              </a:buClr>
              <a:buSzPts val="1400"/>
              <a:buFont typeface="Source Sans Pro"/>
              <a:buNone/>
              <a:defRPr b="0" i="1" sz="1400" u="none" cap="none" strike="noStrike">
                <a:solidFill>
                  <a:schemeClr val="dk2"/>
                </a:solidFill>
                <a:latin typeface="Source Sans Pro"/>
                <a:ea typeface="Source Sans Pro"/>
                <a:cs typeface="Source Sans Pro"/>
                <a:sym typeface="Source Sans Pro"/>
              </a:defRPr>
            </a:lvl2pPr>
            <a:lvl3pPr indent="0" lvl="2" marL="914400" marR="0" rtl="0" algn="l">
              <a:lnSpc>
                <a:spcPct val="94000"/>
              </a:lnSpc>
              <a:spcBef>
                <a:spcPts val="500"/>
              </a:spcBef>
              <a:spcAft>
                <a:spcPts val="200"/>
              </a:spcAft>
              <a:buClr>
                <a:schemeClr val="dk2"/>
              </a:buClr>
              <a:buSzPts val="1200"/>
              <a:buFont typeface="Source Sans Pro"/>
              <a:buNone/>
              <a:defRPr b="0" i="0" sz="1200" u="none" cap="none" strike="noStrike">
                <a:solidFill>
                  <a:schemeClr val="dk2"/>
                </a:solidFill>
                <a:latin typeface="Source Sans Pro"/>
                <a:ea typeface="Source Sans Pro"/>
                <a:cs typeface="Source Sans Pro"/>
                <a:sym typeface="Source Sans Pro"/>
              </a:defRPr>
            </a:lvl3pPr>
            <a:lvl4pPr indent="0" lvl="3" marL="1371600" marR="0" rtl="0" algn="l">
              <a:lnSpc>
                <a:spcPct val="94000"/>
              </a:lnSpc>
              <a:spcBef>
                <a:spcPts val="500"/>
              </a:spcBef>
              <a:spcAft>
                <a:spcPts val="200"/>
              </a:spcAft>
              <a:buClr>
                <a:schemeClr val="dk2"/>
              </a:buClr>
              <a:buSzPts val="1000"/>
              <a:buFont typeface="Source Sans Pro"/>
              <a:buNone/>
              <a:defRPr b="0" i="1" sz="1000" u="none" cap="none" strike="noStrike">
                <a:solidFill>
                  <a:schemeClr val="dk2"/>
                </a:solidFill>
                <a:latin typeface="Source Sans Pro"/>
                <a:ea typeface="Source Sans Pro"/>
                <a:cs typeface="Source Sans Pro"/>
                <a:sym typeface="Source Sans Pro"/>
              </a:defRPr>
            </a:lvl4pPr>
            <a:lvl5pPr indent="0" lvl="4" marL="1828800" marR="0" rtl="0" algn="l">
              <a:lnSpc>
                <a:spcPct val="94000"/>
              </a:lnSpc>
              <a:spcBef>
                <a:spcPts val="500"/>
              </a:spcBef>
              <a:spcAft>
                <a:spcPts val="200"/>
              </a:spcAft>
              <a:buClr>
                <a:schemeClr val="dk2"/>
              </a:buClr>
              <a:buSzPts val="1000"/>
              <a:buFont typeface="Source Sans Pro"/>
              <a:buNone/>
              <a:defRPr b="0" i="0" sz="1000" u="none" cap="none" strike="noStrike">
                <a:solidFill>
                  <a:schemeClr val="dk2"/>
                </a:solidFill>
                <a:latin typeface="Source Sans Pro"/>
                <a:ea typeface="Source Sans Pro"/>
                <a:cs typeface="Source Sans Pro"/>
                <a:sym typeface="Source Sans Pro"/>
              </a:defRPr>
            </a:lvl5pPr>
            <a:lvl6pPr indent="0" lvl="5" marL="2286000" marR="0" rtl="0" algn="l">
              <a:lnSpc>
                <a:spcPct val="94000"/>
              </a:lnSpc>
              <a:spcBef>
                <a:spcPts val="500"/>
              </a:spcBef>
              <a:spcAft>
                <a:spcPts val="200"/>
              </a:spcAft>
              <a:buClr>
                <a:schemeClr val="dk2"/>
              </a:buClr>
              <a:buSzPts val="1000"/>
              <a:buFont typeface="Source Sans Pro"/>
              <a:buNone/>
              <a:defRPr b="0" i="1" sz="1000" u="none" cap="none" strike="noStrike">
                <a:solidFill>
                  <a:schemeClr val="dk2"/>
                </a:solidFill>
                <a:latin typeface="Source Sans Pro"/>
                <a:ea typeface="Source Sans Pro"/>
                <a:cs typeface="Source Sans Pro"/>
                <a:sym typeface="Source Sans Pro"/>
              </a:defRPr>
            </a:lvl6pPr>
            <a:lvl7pPr indent="0" lvl="6" marL="2743200" marR="0" rtl="0" algn="l">
              <a:lnSpc>
                <a:spcPct val="94000"/>
              </a:lnSpc>
              <a:spcBef>
                <a:spcPts val="500"/>
              </a:spcBef>
              <a:spcAft>
                <a:spcPts val="200"/>
              </a:spcAft>
              <a:buClr>
                <a:schemeClr val="dk2"/>
              </a:buClr>
              <a:buSzPts val="1000"/>
              <a:buFont typeface="Source Sans Pro"/>
              <a:buNone/>
              <a:defRPr b="0" i="0" sz="1000" u="none" cap="none" strike="noStrike">
                <a:solidFill>
                  <a:schemeClr val="dk2"/>
                </a:solidFill>
                <a:latin typeface="Source Sans Pro"/>
                <a:ea typeface="Source Sans Pro"/>
                <a:cs typeface="Source Sans Pro"/>
                <a:sym typeface="Source Sans Pro"/>
              </a:defRPr>
            </a:lvl7pPr>
            <a:lvl8pPr indent="0" lvl="7" marL="3200400" marR="0" rtl="0" algn="l">
              <a:lnSpc>
                <a:spcPct val="94000"/>
              </a:lnSpc>
              <a:spcBef>
                <a:spcPts val="500"/>
              </a:spcBef>
              <a:spcAft>
                <a:spcPts val="200"/>
              </a:spcAft>
              <a:buClr>
                <a:schemeClr val="dk2"/>
              </a:buClr>
              <a:buSzPts val="1000"/>
              <a:buFont typeface="Source Sans Pro"/>
              <a:buNone/>
              <a:defRPr b="0" i="1" sz="1000" u="none" cap="none" strike="noStrike">
                <a:solidFill>
                  <a:schemeClr val="dk2"/>
                </a:solidFill>
                <a:latin typeface="Source Sans Pro"/>
                <a:ea typeface="Source Sans Pro"/>
                <a:cs typeface="Source Sans Pro"/>
                <a:sym typeface="Source Sans Pro"/>
              </a:defRPr>
            </a:lvl8pPr>
            <a:lvl9pPr indent="0" lvl="8" marL="3657600" marR="0" rtl="0" algn="l">
              <a:lnSpc>
                <a:spcPct val="94000"/>
              </a:lnSpc>
              <a:spcBef>
                <a:spcPts val="500"/>
              </a:spcBef>
              <a:spcAft>
                <a:spcPts val="200"/>
              </a:spcAft>
              <a:buClr>
                <a:schemeClr val="dk2"/>
              </a:buClr>
              <a:buSzPts val="1000"/>
              <a:buFont typeface="Source Sans Pro"/>
              <a:buNone/>
              <a:defRPr b="0" i="0" sz="1000" u="none" cap="none" strike="noStrike">
                <a:solidFill>
                  <a:schemeClr val="dk2"/>
                </a:solidFill>
                <a:latin typeface="Source Sans Pro"/>
                <a:ea typeface="Source Sans Pro"/>
                <a:cs typeface="Source Sans Pro"/>
                <a:sym typeface="Source Sans Pro"/>
              </a:defRPr>
            </a:lvl9pPr>
          </a:lstStyle>
          <a:p/>
        </p:txBody>
      </p:sp>
      <p:sp>
        <p:nvSpPr>
          <p:cNvPr id="77" name="Shape 77"/>
          <p:cNvSpPr txBox="1"/>
          <p:nvPr>
            <p:ph idx="10" type="dt"/>
          </p:nvPr>
        </p:nvSpPr>
        <p:spPr>
          <a:xfrm>
            <a:off x="723900" y="6453386"/>
            <a:ext cx="1204572"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78" name="Shape 78"/>
          <p:cNvSpPr txBox="1"/>
          <p:nvPr>
            <p:ph idx="11" type="ftr"/>
          </p:nvPr>
        </p:nvSpPr>
        <p:spPr>
          <a:xfrm>
            <a:off x="2205945" y="6453386"/>
            <a:ext cx="2373675"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79" name="Shape 79"/>
          <p:cNvSpPr txBox="1"/>
          <p:nvPr>
            <p:ph idx="12" type="sldNum"/>
          </p:nvPr>
        </p:nvSpPr>
        <p:spPr>
          <a:xfrm>
            <a:off x="9883140"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sp>
        <p:nvSpPr>
          <p:cNvPr id="80" name="Shape 80" title="Divider Bar"/>
          <p:cNvSpPr/>
          <p:nvPr/>
        </p:nvSpPr>
        <p:spPr>
          <a:xfrm>
            <a:off x="5303520" y="376"/>
            <a:ext cx="228600" cy="6858000"/>
          </a:xfrm>
          <a:prstGeom prst="rect">
            <a:avLst/>
          </a:prstGeom>
          <a:solidFill>
            <a:schemeClr val="dk2"/>
          </a:solid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9F9F8"/>
            </a:gs>
            <a:gs pos="74000">
              <a:srgbClr val="CBCBC8"/>
            </a:gs>
            <a:gs pos="83000">
              <a:srgbClr val="CBCBC8"/>
            </a:gs>
            <a:gs pos="100000">
              <a:srgbClr val="DCDCDA"/>
            </a:gs>
          </a:gsLst>
          <a:lin ang="5400000" scaled="0"/>
        </a:gradFill>
      </p:bgPr>
    </p:bg>
    <p:spTree>
      <p:nvGrpSpPr>
        <p:cNvPr id="9" name="Shape 9"/>
        <p:cNvGrpSpPr/>
        <p:nvPr/>
      </p:nvGrpSpPr>
      <p:grpSpPr>
        <a:xfrm>
          <a:off x="0" y="0"/>
          <a:ext cx="0" cy="0"/>
          <a:chOff x="0" y="0"/>
          <a:chExt cx="0" cy="0"/>
        </a:xfrm>
      </p:grpSpPr>
      <p:sp>
        <p:nvSpPr>
          <p:cNvPr id="10" name="Shape 10"/>
          <p:cNvSpPr txBox="1"/>
          <p:nvPr>
            <p:ph type="title"/>
          </p:nvPr>
        </p:nvSpPr>
        <p:spPr>
          <a:xfrm>
            <a:off x="1371600" y="685800"/>
            <a:ext cx="9601200" cy="1485900"/>
          </a:xfrm>
          <a:prstGeom prst="rect">
            <a:avLst/>
          </a:prstGeom>
          <a:noFill/>
          <a:ln>
            <a:noFill/>
          </a:ln>
        </p:spPr>
        <p:txBody>
          <a:bodyPr anchorCtr="0" anchor="t" bIns="91425" lIns="91425" rIns="91425" wrap="square" tIns="91425"/>
          <a:lstStyle>
            <a:lvl1pPr indent="0" lvl="0" marL="0" marR="0" rtl="0" algn="l">
              <a:lnSpc>
                <a:spcPct val="89000"/>
              </a:lnSpc>
              <a:spcBef>
                <a:spcPts val="0"/>
              </a:spcBef>
              <a:spcAft>
                <a:spcPts val="0"/>
              </a:spcAft>
              <a:buClr>
                <a:schemeClr val="dk2"/>
              </a:buClr>
              <a:buSzPts val="4400"/>
              <a:buFont typeface="Source Sans Pro"/>
              <a:buNone/>
              <a:defRPr b="0" i="0" sz="4400" u="none" cap="none" strike="noStrike">
                <a:solidFill>
                  <a:schemeClr val="dk2"/>
                </a:solidFill>
                <a:latin typeface="Source Sans Pro"/>
                <a:ea typeface="Source Sans Pro"/>
                <a:cs typeface="Source Sans Pro"/>
                <a:sym typeface="Source Sans Pro"/>
              </a:defRPr>
            </a:lvl1pPr>
            <a:lvl2pPr indent="0" lvl="1">
              <a:spcBef>
                <a:spcPts val="0"/>
              </a:spcBef>
              <a:buSzPts val="1400"/>
              <a:buFont typeface="Arial"/>
              <a:buNone/>
              <a:defRPr sz="1800"/>
            </a:lvl2pPr>
            <a:lvl3pPr indent="0" lvl="2">
              <a:spcBef>
                <a:spcPts val="0"/>
              </a:spcBef>
              <a:buSzPts val="1400"/>
              <a:buFont typeface="Arial"/>
              <a:buNone/>
              <a:defRPr sz="1800"/>
            </a:lvl3pPr>
            <a:lvl4pPr indent="0" lvl="3">
              <a:spcBef>
                <a:spcPts val="0"/>
              </a:spcBef>
              <a:buSzPts val="1400"/>
              <a:buFont typeface="Arial"/>
              <a:buNone/>
              <a:defRPr sz="1800"/>
            </a:lvl4pPr>
            <a:lvl5pPr indent="0" lvl="4">
              <a:spcBef>
                <a:spcPts val="0"/>
              </a:spcBef>
              <a:buSzPts val="1400"/>
              <a:buFont typeface="Arial"/>
              <a:buNone/>
              <a:defRPr sz="1800"/>
            </a:lvl5pPr>
            <a:lvl6pPr indent="0" lvl="5">
              <a:spcBef>
                <a:spcPts val="0"/>
              </a:spcBef>
              <a:buSzPts val="1400"/>
              <a:buFont typeface="Arial"/>
              <a:buNone/>
              <a:defRPr sz="1800"/>
            </a:lvl6pPr>
            <a:lvl7pPr indent="0" lvl="6">
              <a:spcBef>
                <a:spcPts val="0"/>
              </a:spcBef>
              <a:buSzPts val="1400"/>
              <a:buFont typeface="Arial"/>
              <a:buNone/>
              <a:defRPr sz="1800"/>
            </a:lvl7pPr>
            <a:lvl8pPr indent="0" lvl="7">
              <a:spcBef>
                <a:spcPts val="0"/>
              </a:spcBef>
              <a:buSzPts val="1400"/>
              <a:buFont typeface="Arial"/>
              <a:buNone/>
              <a:defRPr sz="1800"/>
            </a:lvl8pPr>
            <a:lvl9pPr indent="0" lvl="8">
              <a:spcBef>
                <a:spcPts val="0"/>
              </a:spcBef>
              <a:buSzPts val="1400"/>
              <a:buFont typeface="Arial"/>
              <a:buNone/>
              <a:defRPr sz="1800"/>
            </a:lvl9pPr>
          </a:lstStyle>
          <a:p/>
        </p:txBody>
      </p:sp>
      <p:sp>
        <p:nvSpPr>
          <p:cNvPr id="11" name="Shape 11"/>
          <p:cNvSpPr txBox="1"/>
          <p:nvPr>
            <p:ph idx="1" type="body"/>
          </p:nvPr>
        </p:nvSpPr>
        <p:spPr>
          <a:xfrm>
            <a:off x="1371600" y="2286000"/>
            <a:ext cx="9601200" cy="3581400"/>
          </a:xfrm>
          <a:prstGeom prst="rect">
            <a:avLst/>
          </a:prstGeom>
          <a:noFill/>
          <a:ln>
            <a:noFill/>
          </a:ln>
        </p:spPr>
        <p:txBody>
          <a:bodyPr anchorCtr="0" anchor="t" bIns="91425" lIns="91425" rIns="91425" wrap="square" tIns="91425"/>
          <a:lstStyle>
            <a:lvl1pPr indent="-130048" lvl="0" marL="384048" marR="0" rtl="0" algn="l">
              <a:lnSpc>
                <a:spcPct val="94000"/>
              </a:lnSpc>
              <a:spcBef>
                <a:spcPts val="1000"/>
              </a:spcBef>
              <a:spcAft>
                <a:spcPts val="200"/>
              </a:spcAft>
              <a:buClr>
                <a:schemeClr val="dk2"/>
              </a:buClr>
              <a:buSzPts val="2000"/>
              <a:buFont typeface="Source Sans Pro"/>
              <a:buChar char="■"/>
              <a:defRPr b="0" i="0" sz="2000" u="none" cap="none" strike="noStrike">
                <a:solidFill>
                  <a:schemeClr val="dk2"/>
                </a:solidFill>
                <a:latin typeface="Source Sans Pro"/>
                <a:ea typeface="Source Sans Pro"/>
                <a:cs typeface="Source Sans Pro"/>
                <a:sym typeface="Source Sans Pro"/>
              </a:defRPr>
            </a:lvl1pPr>
            <a:lvl2pPr indent="-130048" lvl="1" marL="384048" marR="0" rtl="0" algn="l">
              <a:lnSpc>
                <a:spcPct val="94000"/>
              </a:lnSpc>
              <a:spcBef>
                <a:spcPts val="500"/>
              </a:spcBef>
              <a:spcAft>
                <a:spcPts val="200"/>
              </a:spcAft>
              <a:buClr>
                <a:schemeClr val="dk2"/>
              </a:buClr>
              <a:buSzPts val="2000"/>
              <a:buFont typeface="Source Sans Pro"/>
              <a:buChar char="–"/>
              <a:defRPr b="0" i="1" sz="2000" u="none" cap="none" strike="noStrike">
                <a:solidFill>
                  <a:schemeClr val="dk2"/>
                </a:solidFill>
                <a:latin typeface="Source Sans Pro"/>
                <a:ea typeface="Source Sans Pro"/>
                <a:cs typeface="Source Sans Pro"/>
                <a:sym typeface="Source Sans Pro"/>
              </a:defRPr>
            </a:lvl2pPr>
            <a:lvl3pPr indent="-155448" lvl="2" marL="384048" marR="0" rtl="0" algn="l">
              <a:lnSpc>
                <a:spcPct val="94000"/>
              </a:lnSpc>
              <a:spcBef>
                <a:spcPts val="500"/>
              </a:spcBef>
              <a:spcAft>
                <a:spcPts val="200"/>
              </a:spcAft>
              <a:buClr>
                <a:schemeClr val="dk2"/>
              </a:buClr>
              <a:buSzPts val="1800"/>
              <a:buFont typeface="Source Sans Pro"/>
              <a:buChar char="■"/>
              <a:defRPr b="0" i="0" sz="1800" u="none" cap="none" strike="noStrike">
                <a:solidFill>
                  <a:schemeClr val="dk2"/>
                </a:solidFill>
                <a:latin typeface="Source Sans Pro"/>
                <a:ea typeface="Source Sans Pro"/>
                <a:cs typeface="Source Sans Pro"/>
                <a:sym typeface="Source Sans Pro"/>
              </a:defRPr>
            </a:lvl3pPr>
            <a:lvl4pPr indent="-155448" lvl="3" marL="384048" marR="0" rtl="0" algn="l">
              <a:lnSpc>
                <a:spcPct val="94000"/>
              </a:lnSpc>
              <a:spcBef>
                <a:spcPts val="500"/>
              </a:spcBef>
              <a:spcAft>
                <a:spcPts val="200"/>
              </a:spcAft>
              <a:buClr>
                <a:schemeClr val="dk2"/>
              </a:buClr>
              <a:buSzPts val="1800"/>
              <a:buFont typeface="Source Sans Pro"/>
              <a:buChar char="–"/>
              <a:defRPr b="0" i="1" sz="1800" u="none" cap="none" strike="noStrike">
                <a:solidFill>
                  <a:schemeClr val="dk2"/>
                </a:solidFill>
                <a:latin typeface="Source Sans Pro"/>
                <a:ea typeface="Source Sans Pro"/>
                <a:cs typeface="Source Sans Pro"/>
                <a:sym typeface="Source Sans Pro"/>
              </a:defRPr>
            </a:lvl4pPr>
            <a:lvl5pPr indent="-180848" lvl="4" marL="384048" marR="0" rtl="0" algn="l">
              <a:lnSpc>
                <a:spcPct val="94000"/>
              </a:lnSpc>
              <a:spcBef>
                <a:spcPts val="500"/>
              </a:spcBef>
              <a:spcAft>
                <a:spcPts val="200"/>
              </a:spcAft>
              <a:buClr>
                <a:schemeClr val="dk2"/>
              </a:buClr>
              <a:buSzPts val="1600"/>
              <a:buFont typeface="Source Sans Pro"/>
              <a:buChar char="■"/>
              <a:defRPr b="0" i="0" sz="1600" u="none" cap="none" strike="noStrike">
                <a:solidFill>
                  <a:schemeClr val="dk2"/>
                </a:solidFill>
                <a:latin typeface="Source Sans Pro"/>
                <a:ea typeface="Source Sans Pro"/>
                <a:cs typeface="Source Sans Pro"/>
                <a:sym typeface="Source Sans Pro"/>
              </a:defRPr>
            </a:lvl5pPr>
            <a:lvl6pPr indent="-180848" lvl="5" marL="384048" marR="0" rtl="0" algn="l">
              <a:lnSpc>
                <a:spcPct val="94000"/>
              </a:lnSpc>
              <a:spcBef>
                <a:spcPts val="500"/>
              </a:spcBef>
              <a:spcAft>
                <a:spcPts val="200"/>
              </a:spcAft>
              <a:buClr>
                <a:schemeClr val="dk2"/>
              </a:buClr>
              <a:buSzPts val="1600"/>
              <a:buFont typeface="Source Sans Pro"/>
              <a:buChar char="–"/>
              <a:defRPr b="0" i="1" sz="1600" u="none" cap="none" strike="noStrike">
                <a:solidFill>
                  <a:schemeClr val="dk2"/>
                </a:solidFill>
                <a:latin typeface="Source Sans Pro"/>
                <a:ea typeface="Source Sans Pro"/>
                <a:cs typeface="Source Sans Pro"/>
                <a:sym typeface="Source Sans Pro"/>
              </a:defRPr>
            </a:lvl6pPr>
            <a:lvl7pPr indent="-206248" lvl="6"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7pPr>
            <a:lvl8pPr indent="-206248" lvl="7" marL="384048" marR="0" rtl="0" algn="l">
              <a:lnSpc>
                <a:spcPct val="94000"/>
              </a:lnSpc>
              <a:spcBef>
                <a:spcPts val="500"/>
              </a:spcBef>
              <a:spcAft>
                <a:spcPts val="200"/>
              </a:spcAft>
              <a:buClr>
                <a:schemeClr val="dk2"/>
              </a:buClr>
              <a:buSzPts val="1400"/>
              <a:buFont typeface="Source Sans Pro"/>
              <a:buChar char="–"/>
              <a:defRPr b="0" i="1" sz="1400" u="none" cap="none" strike="noStrike">
                <a:solidFill>
                  <a:schemeClr val="dk2"/>
                </a:solidFill>
                <a:latin typeface="Source Sans Pro"/>
                <a:ea typeface="Source Sans Pro"/>
                <a:cs typeface="Source Sans Pro"/>
                <a:sym typeface="Source Sans Pro"/>
              </a:defRPr>
            </a:lvl8pPr>
            <a:lvl9pPr indent="-206248" lvl="8" marL="384048" marR="0" rtl="0" algn="l">
              <a:lnSpc>
                <a:spcPct val="94000"/>
              </a:lnSpc>
              <a:spcBef>
                <a:spcPts val="500"/>
              </a:spcBef>
              <a:spcAft>
                <a:spcPts val="200"/>
              </a:spcAft>
              <a:buClr>
                <a:schemeClr val="dk2"/>
              </a:buClr>
              <a:buSzPts val="1400"/>
              <a:buFont typeface="Source Sans Pro"/>
              <a:buChar char="■"/>
              <a:defRPr b="0" i="0" sz="1400" u="none" cap="none" strike="noStrike">
                <a:solidFill>
                  <a:schemeClr val="dk2"/>
                </a:solidFill>
                <a:latin typeface="Source Sans Pro"/>
                <a:ea typeface="Source Sans Pro"/>
                <a:cs typeface="Source Sans Pro"/>
                <a:sym typeface="Source Sans Pro"/>
              </a:defRPr>
            </a:lvl9pPr>
          </a:lstStyle>
          <a:p/>
        </p:txBody>
      </p:sp>
      <p:sp>
        <p:nvSpPr>
          <p:cNvPr id="12" name="Shape 12"/>
          <p:cNvSpPr txBox="1"/>
          <p:nvPr>
            <p:ph idx="10" type="dt"/>
          </p:nvPr>
        </p:nvSpPr>
        <p:spPr>
          <a:xfrm>
            <a:off x="1390650" y="6453386"/>
            <a:ext cx="1204572"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13" name="Shape 13"/>
          <p:cNvSpPr txBox="1"/>
          <p:nvPr>
            <p:ph idx="11" type="ftr"/>
          </p:nvPr>
        </p:nvSpPr>
        <p:spPr>
          <a:xfrm>
            <a:off x="2893564" y="6453386"/>
            <a:ext cx="6280830" cy="404614"/>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SzPts val="1400"/>
              <a:buFont typeface="Source Sans Pro"/>
              <a:buNone/>
              <a:defRPr b="0" i="0" sz="1200" u="none" cap="none" strike="noStrike">
                <a:solidFill>
                  <a:schemeClr val="dk2"/>
                </a:solidFill>
                <a:latin typeface="Source Sans Pro"/>
                <a:ea typeface="Source Sans Pro"/>
                <a:cs typeface="Source Sans Pro"/>
                <a:sym typeface="Source Sans Pro"/>
              </a:defRPr>
            </a:lvl1pPr>
            <a:lvl2pPr indent="0" lvl="1" marL="457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2pPr>
            <a:lvl3pPr indent="0" lvl="2" marL="914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3pPr>
            <a:lvl4pPr indent="0" lvl="3" marL="1371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4pPr>
            <a:lvl5pPr indent="0" lvl="4" marL="18288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5pPr>
            <a:lvl6pPr indent="0" lvl="5" marL="22860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6pPr>
            <a:lvl7pPr indent="0" lvl="6" marL="27432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7pPr>
            <a:lvl8pPr indent="0" lvl="7" marL="32004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8pPr>
            <a:lvl9pPr indent="0" lvl="8" marL="3657600" marR="0" rtl="0" algn="l">
              <a:lnSpc>
                <a:spcPct val="100000"/>
              </a:lnSpc>
              <a:spcBef>
                <a:spcPts val="0"/>
              </a:spcBef>
              <a:spcAft>
                <a:spcPts val="0"/>
              </a:spcAft>
              <a:buClr>
                <a:schemeClr val="dk1"/>
              </a:buClr>
              <a:buSzPts val="1400"/>
              <a:buFont typeface="Source Sans Pro"/>
              <a:buNone/>
              <a:defRPr b="0" i="0" sz="1800" u="none" cap="none" strike="noStrike">
                <a:solidFill>
                  <a:schemeClr val="dk1"/>
                </a:solidFill>
                <a:latin typeface="Source Sans Pro"/>
                <a:ea typeface="Source Sans Pro"/>
                <a:cs typeface="Source Sans Pro"/>
                <a:sym typeface="Source Sans Pro"/>
              </a:defRPr>
            </a:lvl9pPr>
          </a:lstStyle>
          <a:p/>
        </p:txBody>
      </p:sp>
      <p:sp>
        <p:nvSpPr>
          <p:cNvPr id="14" name="Shape 14"/>
          <p:cNvSpPr txBox="1"/>
          <p:nvPr>
            <p:ph idx="12" type="sldNum"/>
          </p:nvPr>
        </p:nvSpPr>
        <p:spPr>
          <a:xfrm>
            <a:off x="9472736" y="6453386"/>
            <a:ext cx="1596292" cy="404614"/>
          </a:xfrm>
          <a:prstGeom prst="rect">
            <a:avLst/>
          </a:prstGeom>
          <a:noFill/>
          <a:ln>
            <a:noFill/>
          </a:ln>
        </p:spPr>
        <p:txBody>
          <a:bodyPr anchorCtr="0" anchor="ctr" bIns="45700" lIns="91425" rIns="91425" wrap="square" tIns="45700">
            <a:noAutofit/>
          </a:bodyPr>
          <a:lstStyle/>
          <a:p>
            <a:pPr indent="-19050" lvl="0" marL="0" marR="0" rtl="0" algn="r">
              <a:lnSpc>
                <a:spcPct val="100000"/>
              </a:lnSpc>
              <a:spcBef>
                <a:spcPts val="0"/>
              </a:spcBef>
              <a:spcAft>
                <a:spcPts val="0"/>
              </a:spcAft>
              <a:buClr>
                <a:schemeClr val="dk2"/>
              </a:buClr>
              <a:buSzPts val="300"/>
              <a:buFont typeface="Source Sans Pro"/>
              <a:buNone/>
            </a:pPr>
            <a:fld id="{00000000-1234-1234-1234-123412341234}" type="slidenum">
              <a:rPr b="0" i="0" lang="en-US" sz="1200" u="none" cap="none" strike="noStrike">
                <a:solidFill>
                  <a:schemeClr val="dk2"/>
                </a:solidFill>
                <a:latin typeface="Source Sans Pro"/>
                <a:ea typeface="Source Sans Pro"/>
                <a:cs typeface="Source Sans Pro"/>
                <a:sym typeface="Source Sans Pro"/>
              </a:rPr>
              <a:t>‹#›</a:t>
            </a:fld>
          </a:p>
        </p:txBody>
      </p:sp>
      <p:sp>
        <p:nvSpPr>
          <p:cNvPr id="15" name="Shape 15" title="Side bar"/>
          <p:cNvSpPr/>
          <p:nvPr/>
        </p:nvSpPr>
        <p:spPr>
          <a:xfrm>
            <a:off x="478095" y="376"/>
            <a:ext cx="228600" cy="6858000"/>
          </a:xfrm>
          <a:prstGeom prst="rect">
            <a:avLst/>
          </a:prstGeom>
          <a:solidFill>
            <a:schemeClr val="dk2"/>
          </a:solid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5.jpg"/><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2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Shape 97"/>
          <p:cNvSpPr txBox="1"/>
          <p:nvPr>
            <p:ph type="ctrTitle"/>
          </p:nvPr>
        </p:nvSpPr>
        <p:spPr>
          <a:xfrm>
            <a:off x="1915129" y="1788454"/>
            <a:ext cx="6447822" cy="1497671"/>
          </a:xfrm>
          <a:prstGeom prst="rect">
            <a:avLst/>
          </a:prstGeom>
          <a:noFill/>
          <a:ln>
            <a:noFill/>
          </a:ln>
          <a:effectLst>
            <a:outerShdw blurRad="190500" algn="ctr" dir="2700000" dist="228600">
              <a:srgbClr val="000000">
                <a:alpha val="29803"/>
              </a:srgbClr>
            </a:outerShdw>
          </a:effectLst>
        </p:spPr>
        <p:txBody>
          <a:bodyPr anchorCtr="0" anchor="b" bIns="45700" lIns="91425" rIns="91425" wrap="square" tIns="45700">
            <a:noAutofit/>
          </a:bodyPr>
          <a:lstStyle/>
          <a:p>
            <a:pPr indent="-457200" lvl="0" marL="0" marR="0" rtl="0" algn="ctr">
              <a:lnSpc>
                <a:spcPct val="89000"/>
              </a:lnSpc>
              <a:spcBef>
                <a:spcPts val="0"/>
              </a:spcBef>
              <a:spcAft>
                <a:spcPts val="0"/>
              </a:spcAft>
              <a:buClr>
                <a:schemeClr val="dk2"/>
              </a:buClr>
              <a:buSzPts val="7200"/>
              <a:buFont typeface="Source Sans Pro"/>
              <a:buNone/>
            </a:pPr>
            <a:r>
              <a:rPr b="0" i="0" lang="en-US" sz="7200" u="none" cap="none" strike="noStrike">
                <a:solidFill>
                  <a:schemeClr val="dk2"/>
                </a:solidFill>
                <a:latin typeface="Source Sans Pro"/>
                <a:ea typeface="Source Sans Pro"/>
                <a:cs typeface="Source Sans Pro"/>
                <a:sym typeface="Source Sans Pro"/>
              </a:rPr>
              <a:t>AQUA SENTINEL 3000</a:t>
            </a:r>
          </a:p>
        </p:txBody>
      </p:sp>
      <p:sp>
        <p:nvSpPr>
          <p:cNvPr id="98" name="Shape 98"/>
          <p:cNvSpPr txBox="1"/>
          <p:nvPr>
            <p:ph idx="1" type="subTitle"/>
          </p:nvPr>
        </p:nvSpPr>
        <p:spPr>
          <a:xfrm>
            <a:off x="5365500" y="3599800"/>
            <a:ext cx="5188500" cy="1948200"/>
          </a:xfrm>
          <a:prstGeom prst="rect">
            <a:avLst/>
          </a:prstGeom>
          <a:noFill/>
          <a:ln>
            <a:noFill/>
          </a:ln>
        </p:spPr>
        <p:txBody>
          <a:bodyPr anchorCtr="0" anchor="t" bIns="45700" lIns="91425" rIns="91425" wrap="square" tIns="45700">
            <a:noAutofit/>
          </a:bodyPr>
          <a:lstStyle/>
          <a:p>
            <a:pPr indent="-91249" lvl="0" marL="0" marR="0" rtl="0" algn="ctr">
              <a:lnSpc>
                <a:spcPct val="92000"/>
              </a:lnSpc>
              <a:spcBef>
                <a:spcPts val="0"/>
              </a:spcBef>
              <a:spcAft>
                <a:spcPts val="0"/>
              </a:spcAft>
              <a:buClr>
                <a:schemeClr val="dk2"/>
              </a:buClr>
              <a:buSzPts val="1437"/>
              <a:buFont typeface="Source Sans Pro"/>
              <a:buNone/>
            </a:pPr>
            <a:r>
              <a:rPr b="0" i="0" lang="en-US" sz="2000" u="none" cap="none" strike="noStrike">
                <a:solidFill>
                  <a:schemeClr val="dk2"/>
                </a:solidFill>
                <a:latin typeface="Source Sans Pro"/>
                <a:ea typeface="Source Sans Pro"/>
                <a:cs typeface="Source Sans Pro"/>
                <a:sym typeface="Source Sans Pro"/>
              </a:rPr>
              <a:t>Group 11</a:t>
            </a:r>
          </a:p>
          <a:p>
            <a:pPr indent="-91249" lvl="0" marL="0" marR="0" rtl="0" algn="ctr">
              <a:lnSpc>
                <a:spcPct val="92000"/>
              </a:lnSpc>
              <a:spcBef>
                <a:spcPts val="0"/>
              </a:spcBef>
              <a:spcAft>
                <a:spcPts val="0"/>
              </a:spcAft>
              <a:buClr>
                <a:schemeClr val="dk2"/>
              </a:buClr>
              <a:buSzPts val="1437"/>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91249" lvl="0" marL="0" marR="0" rtl="0" algn="ctr">
              <a:lnSpc>
                <a:spcPct val="92000"/>
              </a:lnSpc>
              <a:spcBef>
                <a:spcPts val="0"/>
              </a:spcBef>
              <a:spcAft>
                <a:spcPts val="0"/>
              </a:spcAft>
              <a:buClr>
                <a:schemeClr val="dk2"/>
              </a:buClr>
              <a:buSzPts val="1437"/>
              <a:buFont typeface="Source Sans Pro"/>
              <a:buNone/>
            </a:pPr>
            <a:r>
              <a:rPr b="0" i="0" lang="en-US" sz="2000" u="none" cap="none" strike="noStrike">
                <a:solidFill>
                  <a:schemeClr val="dk2"/>
                </a:solidFill>
                <a:latin typeface="Source Sans Pro"/>
                <a:ea typeface="Source Sans Pro"/>
                <a:cs typeface="Source Sans Pro"/>
                <a:sym typeface="Source Sans Pro"/>
              </a:rPr>
              <a:t>Anna Baranova                Computer Engineering</a:t>
            </a:r>
          </a:p>
          <a:p>
            <a:pPr indent="-91249" lvl="0" marL="0" marR="0" rtl="0" algn="ctr">
              <a:lnSpc>
                <a:spcPct val="92000"/>
              </a:lnSpc>
              <a:spcBef>
                <a:spcPts val="0"/>
              </a:spcBef>
              <a:spcAft>
                <a:spcPts val="0"/>
              </a:spcAft>
              <a:buClr>
                <a:schemeClr val="dk2"/>
              </a:buClr>
              <a:buSzPts val="1437"/>
              <a:buFont typeface="Source Sans Pro"/>
              <a:buNone/>
            </a:pPr>
            <a:r>
              <a:rPr b="0" i="0" lang="en-US" sz="2000" u="none" cap="none" strike="noStrike">
                <a:solidFill>
                  <a:schemeClr val="dk2"/>
                </a:solidFill>
                <a:latin typeface="Source Sans Pro"/>
                <a:ea typeface="Source Sans Pro"/>
                <a:cs typeface="Source Sans Pro"/>
                <a:sym typeface="Source Sans Pro"/>
              </a:rPr>
              <a:t>Brian Bisplinghoff          Computer Engineering</a:t>
            </a:r>
          </a:p>
          <a:p>
            <a:pPr indent="-91249" lvl="0" marL="0" marR="0" rtl="0" algn="ctr">
              <a:lnSpc>
                <a:spcPct val="92000"/>
              </a:lnSpc>
              <a:spcBef>
                <a:spcPts val="0"/>
              </a:spcBef>
              <a:spcAft>
                <a:spcPts val="0"/>
              </a:spcAft>
              <a:buClr>
                <a:schemeClr val="dk2"/>
              </a:buClr>
              <a:buSzPts val="1437"/>
              <a:buFont typeface="Source Sans Pro"/>
              <a:buNone/>
            </a:pPr>
            <a:r>
              <a:rPr b="0" i="0" lang="en-US" sz="2000" u="none" cap="none" strike="noStrike">
                <a:solidFill>
                  <a:schemeClr val="dk2"/>
                </a:solidFill>
                <a:latin typeface="Source Sans Pro"/>
                <a:ea typeface="Source Sans Pro"/>
                <a:cs typeface="Source Sans Pro"/>
                <a:sym typeface="Source Sans Pro"/>
              </a:rPr>
              <a:t>Minh Nguyen                      Electrical Engineering</a:t>
            </a:r>
          </a:p>
          <a:p>
            <a:pPr indent="-91249" lvl="0" marL="0" marR="0" rtl="0" algn="ctr">
              <a:lnSpc>
                <a:spcPct val="92000"/>
              </a:lnSpc>
              <a:spcBef>
                <a:spcPts val="0"/>
              </a:spcBef>
              <a:spcAft>
                <a:spcPts val="0"/>
              </a:spcAft>
              <a:buClr>
                <a:schemeClr val="dk2"/>
              </a:buClr>
              <a:buSzPts val="1437"/>
              <a:buFont typeface="Source Sans Pro"/>
              <a:buNone/>
            </a:pPr>
            <a:r>
              <a:rPr b="0" i="0" lang="en-US" sz="2000" u="none" cap="none" strike="noStrike">
                <a:solidFill>
                  <a:schemeClr val="dk2"/>
                </a:solidFill>
                <a:latin typeface="Source Sans Pro"/>
                <a:ea typeface="Source Sans Pro"/>
                <a:cs typeface="Source Sans Pro"/>
                <a:sym typeface="Source Sans Pro"/>
              </a:rPr>
              <a:t>Zachary Schwartz          Computer Engineering</a:t>
            </a:r>
          </a:p>
          <a:p>
            <a:pPr indent="-91249" lvl="0" marL="0" marR="0" rtl="0" algn="ctr">
              <a:lnSpc>
                <a:spcPct val="92000"/>
              </a:lnSpc>
              <a:spcBef>
                <a:spcPts val="0"/>
              </a:spcBef>
              <a:spcAft>
                <a:spcPts val="0"/>
              </a:spcAft>
              <a:buClr>
                <a:schemeClr val="dk2"/>
              </a:buClr>
              <a:buSzPts val="1437"/>
              <a:buFont typeface="Source Sans Pro"/>
              <a:buNone/>
            </a:pPr>
            <a:r>
              <a:t/>
            </a:r>
            <a:endParaRPr b="0" i="0" sz="1800" u="none" cap="none" strike="noStrike">
              <a:solidFill>
                <a:schemeClr val="dk2"/>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Shape 154"/>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Raspberry Pi Zero</a:t>
            </a:r>
          </a:p>
        </p:txBody>
      </p:sp>
      <p:sp>
        <p:nvSpPr>
          <p:cNvPr id="155" name="Shape 155"/>
          <p:cNvSpPr txBox="1"/>
          <p:nvPr>
            <p:ph idx="1" type="body"/>
          </p:nvPr>
        </p:nvSpPr>
        <p:spPr>
          <a:xfrm>
            <a:off x="1371600" y="2285999"/>
            <a:ext cx="4447786" cy="3581401"/>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Extremely affordable at $10</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Capable of video streaming</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WIFI connection built in allows for easy configurability</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Small enough to be compatible with the rest of system</a:t>
            </a:r>
          </a:p>
        </p:txBody>
      </p:sp>
      <p:pic>
        <p:nvPicPr>
          <p:cNvPr id="156" name="Shape 156"/>
          <p:cNvPicPr preferRelativeResize="0"/>
          <p:nvPr>
            <p:ph idx="2" type="body"/>
          </p:nvPr>
        </p:nvPicPr>
        <p:blipFill rotWithShape="1">
          <a:blip r:embed="rId3">
            <a:alphaModFix/>
          </a:blip>
          <a:srcRect b="0" l="0" r="0" t="0"/>
          <a:stretch/>
        </p:blipFill>
        <p:spPr>
          <a:xfrm>
            <a:off x="6886525" y="2083498"/>
            <a:ext cx="4448100" cy="3335100"/>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Shape 161"/>
          <p:cNvPicPr preferRelativeResize="0"/>
          <p:nvPr/>
        </p:nvPicPr>
        <p:blipFill rotWithShape="1">
          <a:blip r:embed="rId3">
            <a:alphaModFix/>
          </a:blip>
          <a:srcRect b="0" l="0" r="0" t="0"/>
          <a:stretch/>
        </p:blipFill>
        <p:spPr>
          <a:xfrm>
            <a:off x="1036948" y="226243"/>
            <a:ext cx="10665659" cy="6320986"/>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Shape 167"/>
          <p:cNvPicPr preferRelativeResize="0"/>
          <p:nvPr/>
        </p:nvPicPr>
        <p:blipFill rotWithShape="1">
          <a:blip r:embed="rId3">
            <a:alphaModFix/>
          </a:blip>
          <a:srcRect b="0" l="0" r="0" t="0"/>
          <a:stretch/>
        </p:blipFill>
        <p:spPr>
          <a:xfrm>
            <a:off x="6365050" y="495300"/>
            <a:ext cx="5023165" cy="5843148"/>
          </a:xfrm>
          <a:prstGeom prst="rect">
            <a:avLst/>
          </a:prstGeom>
          <a:noFill/>
          <a:ln>
            <a:noFill/>
          </a:ln>
          <a:effectLst>
            <a:outerShdw blurRad="190500" algn="ctr" dir="2700000" dist="228600">
              <a:srgbClr val="000000">
                <a:alpha val="29803"/>
              </a:srgbClr>
            </a:outerShdw>
          </a:effectLst>
        </p:spPr>
      </p:pic>
      <p:sp>
        <p:nvSpPr>
          <p:cNvPr id="168" name="Shape 168"/>
          <p:cNvSpPr txBox="1"/>
          <p:nvPr>
            <p:ph type="title"/>
          </p:nvPr>
        </p:nvSpPr>
        <p:spPr>
          <a:xfrm>
            <a:off x="723900" y="685800"/>
            <a:ext cx="3855600" cy="2157900"/>
          </a:xfrm>
          <a:prstGeom prst="rect">
            <a:avLst/>
          </a:prstGeom>
          <a:noFill/>
          <a:ln>
            <a:noFill/>
          </a:ln>
          <a:effectLst>
            <a:outerShdw blurRad="190500" algn="ctr" dir="2700000" dist="228600">
              <a:srgbClr val="000000">
                <a:alpha val="29803"/>
              </a:srgbClr>
            </a:outerShdw>
          </a:effectLst>
        </p:spPr>
        <p:txBody>
          <a:bodyPr anchorCtr="0" anchor="t" bIns="91425" lIns="91425" rIns="91425" wrap="square" tIns="91425">
            <a:noAutofit/>
          </a:bodyPr>
          <a:lstStyle/>
          <a:p>
            <a:pPr indent="-279400" lvl="0" marL="0" marR="0" rtl="0" algn="l">
              <a:lnSpc>
                <a:spcPct val="84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Printed Circuit Board Design</a:t>
            </a:r>
          </a:p>
          <a:p>
            <a:pPr indent="-304800" lvl="0" marL="0" marR="0" rtl="0" algn="l">
              <a:lnSpc>
                <a:spcPct val="84000"/>
              </a:lnSpc>
              <a:spcBef>
                <a:spcPts val="0"/>
              </a:spcBef>
              <a:spcAft>
                <a:spcPts val="0"/>
              </a:spcAft>
              <a:buClr>
                <a:schemeClr val="dk2"/>
              </a:buClr>
              <a:buSzPts val="4800"/>
              <a:buFont typeface="Source Sans Pro"/>
              <a:buNone/>
            </a:pPr>
            <a:r>
              <a:t/>
            </a:r>
            <a:endParaRPr b="0" i="0" sz="4800" u="none" cap="none" strike="noStrike">
              <a:solidFill>
                <a:schemeClr val="dk2"/>
              </a:solidFill>
              <a:latin typeface="Source Sans Pro"/>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Shape 173"/>
          <p:cNvSpPr txBox="1"/>
          <p:nvPr>
            <p:ph type="title"/>
          </p:nvPr>
        </p:nvSpPr>
        <p:spPr>
          <a:xfrm>
            <a:off x="1371600" y="685800"/>
            <a:ext cx="9601200" cy="10092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WiFi  Selection</a:t>
            </a:r>
          </a:p>
        </p:txBody>
      </p:sp>
      <p:graphicFrame>
        <p:nvGraphicFramePr>
          <p:cNvPr id="174" name="Shape 174"/>
          <p:cNvGraphicFramePr/>
          <p:nvPr/>
        </p:nvGraphicFramePr>
        <p:xfrm>
          <a:off x="2459475" y="1813900"/>
          <a:ext cx="3000000" cy="3000000"/>
        </p:xfrm>
        <a:graphic>
          <a:graphicData uri="http://schemas.openxmlformats.org/drawingml/2006/table">
            <a:tbl>
              <a:tblPr>
                <a:noFill/>
                <a:tableStyleId>{902A30F5-9D0F-40A0-B5A1-1851966502DA}</a:tableStyleId>
              </a:tblPr>
              <a:tblGrid>
                <a:gridCol w="1877775"/>
                <a:gridCol w="1655850"/>
                <a:gridCol w="1690000"/>
                <a:gridCol w="1604650"/>
                <a:gridCol w="1604650"/>
              </a:tblGrid>
              <a:tr h="521900">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 </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ESP8266-01</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CC3000</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HDG204</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RN-131C</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r>
              <a:tr h="521900">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WiFi Standard</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802.11 b/g/n</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802.11 b/g</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802.11 b/g</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802.11 b/g</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812225">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Size</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21X11 mm</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26.22X40.45 mm</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Arduino Shield 66X53 mm</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Arduino Shield 66X53 mm</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521900">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Interface</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TTL Serial</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SPI</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SPI</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SPI</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545900">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Transmit Current</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215 mA</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350 mA</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210 mA</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max 210 mA</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545900">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Receive Current</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60 mA</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n/a</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n/a</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40 mA</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521900">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Programmable</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Yes</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No</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Yes</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No</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521900">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Cost, $</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2.75</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34.95</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84.95</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69.95</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Shape 179"/>
          <p:cNvSpPr txBox="1"/>
          <p:nvPr>
            <p:ph type="title"/>
          </p:nvPr>
        </p:nvSpPr>
        <p:spPr>
          <a:xfrm>
            <a:off x="1371600" y="685800"/>
            <a:ext cx="9601200" cy="1107374"/>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Wi-Fi Module ESP8266 is the choice</a:t>
            </a:r>
          </a:p>
        </p:txBody>
      </p:sp>
      <p:sp>
        <p:nvSpPr>
          <p:cNvPr id="180" name="Shape 180"/>
          <p:cNvSpPr txBox="1"/>
          <p:nvPr>
            <p:ph idx="1" type="body"/>
          </p:nvPr>
        </p:nvSpPr>
        <p:spPr>
          <a:xfrm>
            <a:off x="1371600" y="1793175"/>
            <a:ext cx="4447800" cy="1674900"/>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This module will be placed on wearable device and ATMega3208</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Uses standard TCP/IP connection to connect to Wi-Fi</a:t>
            </a: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p:txBody>
      </p:sp>
      <p:pic>
        <p:nvPicPr>
          <p:cNvPr id="181" name="Shape 181"/>
          <p:cNvPicPr preferRelativeResize="0"/>
          <p:nvPr>
            <p:ph idx="2" type="body"/>
          </p:nvPr>
        </p:nvPicPr>
        <p:blipFill rotWithShape="1">
          <a:blip r:embed="rId3">
            <a:alphaModFix/>
          </a:blip>
          <a:srcRect b="0" l="0" r="0" t="0"/>
          <a:stretch/>
        </p:blipFill>
        <p:spPr>
          <a:xfrm>
            <a:off x="7500862" y="1793174"/>
            <a:ext cx="3581400" cy="4074300"/>
          </a:xfrm>
          <a:prstGeom prst="rect">
            <a:avLst/>
          </a:prstGeom>
          <a:noFill/>
          <a:ln>
            <a:noFill/>
          </a:ln>
          <a:effectLst>
            <a:outerShdw blurRad="149987" algn="ctr" dir="8460000" dist="250190">
              <a:srgbClr val="000000">
                <a:alpha val="27450"/>
              </a:srgbClr>
            </a:outerShdw>
          </a:effectLst>
        </p:spPr>
      </p:pic>
      <p:graphicFrame>
        <p:nvGraphicFramePr>
          <p:cNvPr id="182" name="Shape 182"/>
          <p:cNvGraphicFramePr/>
          <p:nvPr/>
        </p:nvGraphicFramePr>
        <p:xfrm>
          <a:off x="1371594" y="3599572"/>
          <a:ext cx="3000000" cy="3000000"/>
        </p:xfrm>
        <a:graphic>
          <a:graphicData uri="http://schemas.openxmlformats.org/drawingml/2006/table">
            <a:tbl>
              <a:tblPr>
                <a:noFill/>
                <a:tableStyleId>{4A265EF6-5034-4184-B771-7A5DDF53D9D2}</a:tableStyleId>
              </a:tblPr>
              <a:tblGrid>
                <a:gridCol w="2743200"/>
                <a:gridCol w="2743200"/>
              </a:tblGrid>
              <a:tr h="177800">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b="1" lang="en-US" sz="1200" u="none" cap="none" strike="noStrike">
                          <a:latin typeface="Source Sans Pro"/>
                          <a:ea typeface="Source Sans Pro"/>
                          <a:cs typeface="Source Sans Pro"/>
                          <a:sym typeface="Source Sans Pro"/>
                        </a:rPr>
                        <a:t>Parameter</a:t>
                      </a:r>
                    </a:p>
                  </a:txBody>
                  <a:tcPr marT="63500" marB="63500" marR="63500" marL="63500"/>
                </a:tc>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b="1" lang="en-US" sz="1200" u="none" cap="none" strike="noStrike">
                          <a:latin typeface="Source Sans Pro"/>
                          <a:ea typeface="Source Sans Pro"/>
                          <a:cs typeface="Source Sans Pro"/>
                          <a:sym typeface="Source Sans Pro"/>
                        </a:rPr>
                        <a:t>ESP8266 Implementation</a:t>
                      </a:r>
                    </a:p>
                  </a:txBody>
                  <a:tcPr marT="63500" marB="63500" marR="63500" marL="63500"/>
                </a:tc>
              </a:tr>
              <a:tr h="152400">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Transmit Current</a:t>
                      </a:r>
                    </a:p>
                  </a:txBody>
                  <a:tcPr marT="63500" marB="63500" marR="63500" marL="63500"/>
                </a:tc>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200 mA</a:t>
                      </a:r>
                    </a:p>
                  </a:txBody>
                  <a:tcPr marT="63500" marB="63500" marR="63500" marL="63500"/>
                </a:tc>
              </a:tr>
              <a:tr h="152400">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Receive Current</a:t>
                      </a:r>
                    </a:p>
                  </a:txBody>
                  <a:tcPr marT="63500" marB="63500" marR="63500" marL="63500"/>
                </a:tc>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60 mA</a:t>
                      </a:r>
                    </a:p>
                  </a:txBody>
                  <a:tcPr marT="63500" marB="63500" marR="63500" marL="63500"/>
                </a:tc>
              </a:tr>
              <a:tr h="152400">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Standby Current</a:t>
                      </a:r>
                    </a:p>
                  </a:txBody>
                  <a:tcPr marT="63500" marB="63500" marR="63500" marL="63500"/>
                </a:tc>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.9 mA</a:t>
                      </a:r>
                    </a:p>
                  </a:txBody>
                  <a:tcPr marT="63500" marB="63500" marR="63500" marL="63500"/>
                </a:tc>
              </a:tr>
              <a:tr h="152400">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Protocol</a:t>
                      </a:r>
                    </a:p>
                  </a:txBody>
                  <a:tcPr marT="63500" marB="63500" marR="63500" marL="63500"/>
                </a:tc>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TCP/IP</a:t>
                      </a:r>
                    </a:p>
                  </a:txBody>
                  <a:tcPr marT="63500" marB="63500" marR="63500" marL="63500"/>
                </a:tc>
              </a:tr>
              <a:tr h="152400">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Turnaround time</a:t>
                      </a:r>
                    </a:p>
                  </a:txBody>
                  <a:tcPr marT="63500" marB="63500" marR="63500" marL="63500"/>
                </a:tc>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2ms</a:t>
                      </a:r>
                    </a:p>
                  </a:txBody>
                  <a:tcPr marT="63500" marB="63500" marR="63500" marL="63500"/>
                </a:tc>
              </a:tr>
              <a:tr h="152400">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Microcontroller Connection</a:t>
                      </a:r>
                    </a:p>
                  </a:txBody>
                  <a:tcPr marT="63500" marB="63500" marR="63500" marL="63500"/>
                </a:tc>
                <a:tc>
                  <a:txBody>
                    <a:bodyPr>
                      <a:noAutofit/>
                    </a:bodyPr>
                    <a:lstStyle/>
                    <a:p>
                      <a:pPr indent="-19050" lvl="0" marL="0" marR="0" rtl="0" algn="ctr">
                        <a:lnSpc>
                          <a:spcPct val="115000"/>
                        </a:lnSpc>
                        <a:spcBef>
                          <a:spcPts val="0"/>
                        </a:spcBef>
                        <a:spcAft>
                          <a:spcPts val="0"/>
                        </a:spcAft>
                        <a:buClr>
                          <a:srgbClr val="000000"/>
                        </a:buClr>
                        <a:buSzPts val="300"/>
                        <a:buFont typeface="Source Sans Pro"/>
                        <a:buNone/>
                      </a:pPr>
                      <a:r>
                        <a:rPr lang="en-US" sz="1200" u="none" cap="none" strike="noStrike">
                          <a:latin typeface="Source Sans Pro"/>
                          <a:ea typeface="Source Sans Pro"/>
                          <a:cs typeface="Source Sans Pro"/>
                          <a:sym typeface="Source Sans Pro"/>
                        </a:rPr>
                        <a:t>SPI/UART/SDIO 2.0</a:t>
                      </a:r>
                    </a:p>
                  </a:txBody>
                  <a:tcPr marT="63500" marB="63500" marR="63500" marL="63500"/>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Speaker  Selection</a:t>
            </a:r>
          </a:p>
        </p:txBody>
      </p:sp>
      <p:graphicFrame>
        <p:nvGraphicFramePr>
          <p:cNvPr id="188" name="Shape 188"/>
          <p:cNvGraphicFramePr/>
          <p:nvPr/>
        </p:nvGraphicFramePr>
        <p:xfrm>
          <a:off x="3090838" y="1874475"/>
          <a:ext cx="3000000" cy="3000000"/>
        </p:xfrm>
        <a:graphic>
          <a:graphicData uri="http://schemas.openxmlformats.org/drawingml/2006/table">
            <a:tbl>
              <a:tblPr>
                <a:noFill/>
                <a:tableStyleId>{902A30F5-9D0F-40A0-B5A1-1851966502DA}</a:tableStyleId>
              </a:tblPr>
              <a:tblGrid>
                <a:gridCol w="1668975"/>
                <a:gridCol w="2119725"/>
                <a:gridCol w="2083175"/>
                <a:gridCol w="2010075"/>
              </a:tblGrid>
              <a:tr h="645225">
                <a:tc>
                  <a:txBody>
                    <a:bodyPr>
                      <a:noAutofit/>
                    </a:bodyPr>
                    <a:lstStyle/>
                    <a:p>
                      <a:pPr indent="-88900" lvl="0" marL="0" marR="0" rtl="0" algn="ctr">
                        <a:lnSpc>
                          <a:spcPct val="100000"/>
                        </a:lnSpc>
                        <a:spcBef>
                          <a:spcPts val="0"/>
                        </a:spcBef>
                        <a:spcAft>
                          <a:spcPts val="0"/>
                        </a:spcAft>
                        <a:buClr>
                          <a:srgbClr val="000000"/>
                        </a:buClr>
                        <a:buSzPts val="1400"/>
                        <a:buFont typeface="Arial"/>
                        <a:buNone/>
                      </a:pPr>
                      <a:r>
                        <a:t/>
                      </a:r>
                      <a:endParaRPr sz="1400" u="none" cap="none" strike="noStrike">
                        <a:latin typeface="Source Sans Pro"/>
                        <a:ea typeface="Source Sans Pro"/>
                        <a:cs typeface="Source Sans Pro"/>
                        <a:sym typeface="Source Sans Pro"/>
                      </a:endParaRPr>
                    </a:p>
                  </a:txBody>
                  <a:tcPr marT="63500" marB="63500" marR="63500" marL="635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USB Speakers from Adafruit</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Audio DC Buzzer Siren</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Piezo Buzzer PS-1240</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645225">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Current Supply</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About 300 mA draw at half-volume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Requires 260 mA supply</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a:latin typeface="Source Sans Pro"/>
                          <a:ea typeface="Source Sans Pro"/>
                          <a:cs typeface="Source Sans Pro"/>
                          <a:sym typeface="Source Sans Pro"/>
                        </a:rPr>
                        <a:t>9 mA</a:t>
                      </a:r>
                      <a:r>
                        <a:rPr lang="en-US" sz="1400" u="none" cap="none" strike="noStrike">
                          <a:latin typeface="Source Sans Pro"/>
                          <a:ea typeface="Source Sans Pro"/>
                          <a:cs typeface="Source Sans Pro"/>
                          <a:sym typeface="Source Sans Pro"/>
                        </a:rPr>
                        <a:t> </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645225">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Connection</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Requires 3.5 mm stereo jack on PCB</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Hardwired onto the PCB</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Hardwire onto the PCB</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645225">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Frequency</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100 Hz - 18 KHz frequency response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3 KHz</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2KHz – 10 KHz  </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596475">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Power</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5 V DC at max volume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6 - 16 Voltage Range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3 – 30 Voltage Range</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645225">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Volume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Two 3 W speakers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123 dB when operating at 12 V</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60 dB when operating at 3 V</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397650">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b="1" lang="en-US" sz="1400" u="none" cap="none" strike="noStrike">
                          <a:latin typeface="Source Sans Pro"/>
                          <a:ea typeface="Source Sans Pro"/>
                          <a:cs typeface="Source Sans Pro"/>
                          <a:sym typeface="Source Sans Pro"/>
                        </a:rPr>
                        <a:t>Price, $</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10</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31</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88900" lvl="0" marL="0" marR="0" rtl="0" algn="ctr">
                        <a:lnSpc>
                          <a:spcPct val="115000"/>
                        </a:lnSpc>
                        <a:spcBef>
                          <a:spcPts val="0"/>
                        </a:spcBef>
                        <a:spcAft>
                          <a:spcPts val="0"/>
                        </a:spcAft>
                        <a:buClr>
                          <a:srgbClr val="000000"/>
                        </a:buClr>
                        <a:buSzPts val="1400"/>
                        <a:buFont typeface="Source Sans Pro"/>
                        <a:buNone/>
                      </a:pPr>
                      <a:r>
                        <a:rPr lang="en-US" sz="1400" u="none" cap="none" strike="noStrike">
                          <a:latin typeface="Source Sans Pro"/>
                          <a:ea typeface="Source Sans Pro"/>
                          <a:cs typeface="Source Sans Pro"/>
                          <a:sym typeface="Source Sans Pro"/>
                        </a:rPr>
                        <a:t>1.50</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Speaker</a:t>
            </a:r>
          </a:p>
        </p:txBody>
      </p:sp>
      <p:sp>
        <p:nvSpPr>
          <p:cNvPr id="194" name="Shape 194"/>
          <p:cNvSpPr txBox="1"/>
          <p:nvPr>
            <p:ph idx="1" type="body"/>
          </p:nvPr>
        </p:nvSpPr>
        <p:spPr>
          <a:xfrm>
            <a:off x="1371600" y="2285999"/>
            <a:ext cx="4447786" cy="3581401"/>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Piezo Buzzer is best for our project because:</a:t>
            </a:r>
          </a:p>
          <a:p>
            <a:pPr indent="-384048" lvl="1" marL="384048" marR="0" rtl="0" algn="l">
              <a:lnSpc>
                <a:spcPct val="94000"/>
              </a:lnSpc>
              <a:spcBef>
                <a:spcPts val="700"/>
              </a:spcBef>
              <a:spcAft>
                <a:spcPts val="0"/>
              </a:spcAft>
              <a:buClr>
                <a:schemeClr val="dk2"/>
              </a:buClr>
              <a:buSzPts val="2000"/>
              <a:buFont typeface="Source Sans Pro"/>
              <a:buChar char="–"/>
            </a:pPr>
            <a:r>
              <a:rPr b="0" i="1" lang="en-US" sz="2000" u="none" cap="none" strike="noStrike">
                <a:solidFill>
                  <a:schemeClr val="dk2"/>
                </a:solidFill>
                <a:latin typeface="Source Sans Pro"/>
                <a:ea typeface="Source Sans Pro"/>
                <a:cs typeface="Source Sans Pro"/>
                <a:sym typeface="Source Sans Pro"/>
              </a:rPr>
              <a:t>Low-powered</a:t>
            </a:r>
          </a:p>
          <a:p>
            <a:pPr indent="-384048" lvl="1" marL="384048" marR="0" rtl="0" algn="l">
              <a:lnSpc>
                <a:spcPct val="94000"/>
              </a:lnSpc>
              <a:spcBef>
                <a:spcPts val="700"/>
              </a:spcBef>
              <a:spcAft>
                <a:spcPts val="0"/>
              </a:spcAft>
              <a:buClr>
                <a:schemeClr val="dk2"/>
              </a:buClr>
              <a:buSzPts val="2000"/>
              <a:buFont typeface="Source Sans Pro"/>
              <a:buChar char="–"/>
            </a:pPr>
            <a:r>
              <a:rPr b="0" i="1" lang="en-US" sz="2000" u="none" cap="none" strike="noStrike">
                <a:solidFill>
                  <a:schemeClr val="dk2"/>
                </a:solidFill>
                <a:latin typeface="Source Sans Pro"/>
                <a:ea typeface="Source Sans Pro"/>
                <a:cs typeface="Source Sans Pro"/>
                <a:sym typeface="Source Sans Pro"/>
              </a:rPr>
              <a:t>Lightweight</a:t>
            </a:r>
          </a:p>
          <a:p>
            <a:pPr indent="-384048" lvl="1" marL="384048" marR="0" rtl="0" algn="l">
              <a:lnSpc>
                <a:spcPct val="94000"/>
              </a:lnSpc>
              <a:spcBef>
                <a:spcPts val="700"/>
              </a:spcBef>
              <a:spcAft>
                <a:spcPts val="0"/>
              </a:spcAft>
              <a:buClr>
                <a:schemeClr val="dk2"/>
              </a:buClr>
              <a:buSzPts val="2000"/>
              <a:buFont typeface="Source Sans Pro"/>
              <a:buChar char="–"/>
            </a:pPr>
            <a:r>
              <a:rPr b="0" i="1" lang="en-US" sz="2000" u="none" cap="none" strike="noStrike">
                <a:solidFill>
                  <a:schemeClr val="dk2"/>
                </a:solidFill>
                <a:latin typeface="Source Sans Pro"/>
                <a:ea typeface="Source Sans Pro"/>
                <a:cs typeface="Source Sans Pro"/>
                <a:sym typeface="Source Sans Pro"/>
              </a:rPr>
              <a:t>Does not need aux input</a:t>
            </a:r>
          </a:p>
          <a:p>
            <a:pPr indent="-511047" lvl="1" marL="384048" marR="0" rtl="0" algn="l">
              <a:lnSpc>
                <a:spcPct val="94000"/>
              </a:lnSpc>
              <a:spcBef>
                <a:spcPts val="700"/>
              </a:spcBef>
              <a:spcAft>
                <a:spcPts val="0"/>
              </a:spcAft>
              <a:buClr>
                <a:schemeClr val="dk2"/>
              </a:buClr>
              <a:buSzPts val="2000"/>
              <a:buFont typeface="Source Sans Pro"/>
              <a:buNone/>
            </a:pPr>
            <a:r>
              <a:t/>
            </a:r>
            <a:endParaRPr b="0" i="1" sz="2000" u="none" cap="none" strike="noStrike">
              <a:solidFill>
                <a:schemeClr val="dk2"/>
              </a:solidFill>
              <a:latin typeface="Source Sans Pro"/>
              <a:ea typeface="Source Sans Pro"/>
              <a:cs typeface="Source Sans Pro"/>
              <a:sym typeface="Source Sans Pro"/>
            </a:endParaRPr>
          </a:p>
          <a:p>
            <a:pPr indent="-384048" lvl="4" marL="384048" marR="0" rtl="0" algn="l">
              <a:lnSpc>
                <a:spcPct val="94000"/>
              </a:lnSpc>
              <a:spcBef>
                <a:spcPts val="7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Using USB powered speakers would consume more power and require an aux input.</a:t>
            </a:r>
          </a:p>
          <a:p>
            <a:pPr indent="-511047" lvl="1" marL="384048" marR="0" rtl="0" algn="l">
              <a:lnSpc>
                <a:spcPct val="94000"/>
              </a:lnSpc>
              <a:spcBef>
                <a:spcPts val="700"/>
              </a:spcBef>
              <a:spcAft>
                <a:spcPts val="0"/>
              </a:spcAft>
              <a:buClr>
                <a:schemeClr val="dk2"/>
              </a:buClr>
              <a:buSzPts val="2000"/>
              <a:buFont typeface="Source Sans Pro"/>
              <a:buNone/>
            </a:pPr>
            <a:r>
              <a:t/>
            </a:r>
            <a:endParaRPr b="0" i="1" sz="2000" u="none" cap="none" strike="noStrike">
              <a:solidFill>
                <a:schemeClr val="dk2"/>
              </a:solidFill>
              <a:latin typeface="Source Sans Pro"/>
              <a:ea typeface="Source Sans Pro"/>
              <a:cs typeface="Source Sans Pro"/>
              <a:sym typeface="Source Sans Pro"/>
            </a:endParaRPr>
          </a:p>
          <a:p>
            <a:pPr indent="-511047" lvl="1" marL="384048" marR="0" rtl="0" algn="l">
              <a:lnSpc>
                <a:spcPct val="94000"/>
              </a:lnSpc>
              <a:spcBef>
                <a:spcPts val="700"/>
              </a:spcBef>
              <a:spcAft>
                <a:spcPts val="0"/>
              </a:spcAft>
              <a:buClr>
                <a:schemeClr val="dk2"/>
              </a:buClr>
              <a:buSzPts val="2000"/>
              <a:buFont typeface="Source Sans Pro"/>
              <a:buNone/>
            </a:pPr>
            <a:r>
              <a:t/>
            </a:r>
            <a:endParaRPr b="0" i="1" sz="2000" u="none" cap="none" strike="noStrike">
              <a:solidFill>
                <a:schemeClr val="dk2"/>
              </a:solidFill>
              <a:latin typeface="Source Sans Pro"/>
              <a:ea typeface="Source Sans Pro"/>
              <a:cs typeface="Source Sans Pro"/>
              <a:sym typeface="Source Sans Pro"/>
            </a:endParaRPr>
          </a:p>
          <a:p>
            <a:pPr indent="-511047" lvl="1" marL="384048" marR="0" rtl="0" algn="l">
              <a:lnSpc>
                <a:spcPct val="94000"/>
              </a:lnSpc>
              <a:spcBef>
                <a:spcPts val="700"/>
              </a:spcBef>
              <a:spcAft>
                <a:spcPts val="0"/>
              </a:spcAft>
              <a:buClr>
                <a:schemeClr val="dk2"/>
              </a:buClr>
              <a:buSzPts val="2000"/>
              <a:buFont typeface="Source Sans Pro"/>
              <a:buNone/>
            </a:pPr>
            <a:r>
              <a:t/>
            </a:r>
            <a:endParaRPr b="0" i="1" sz="2000" u="none" cap="none" strike="noStrike">
              <a:solidFill>
                <a:schemeClr val="dk2"/>
              </a:solidFill>
              <a:latin typeface="Source Sans Pro"/>
              <a:ea typeface="Source Sans Pro"/>
              <a:cs typeface="Source Sans Pro"/>
              <a:sym typeface="Source Sans Pro"/>
            </a:endParaRPr>
          </a:p>
          <a:p>
            <a:pPr indent="-511047" lvl="1" marL="384048" marR="0" rtl="0" algn="l">
              <a:lnSpc>
                <a:spcPct val="94000"/>
              </a:lnSpc>
              <a:spcBef>
                <a:spcPts val="700"/>
              </a:spcBef>
              <a:spcAft>
                <a:spcPts val="0"/>
              </a:spcAft>
              <a:buClr>
                <a:schemeClr val="dk2"/>
              </a:buClr>
              <a:buSzPts val="2000"/>
              <a:buFont typeface="Source Sans Pro"/>
              <a:buNone/>
            </a:pPr>
            <a:r>
              <a:t/>
            </a:r>
            <a:endParaRPr b="0" i="1" sz="2000" u="none" cap="none" strike="noStrike">
              <a:solidFill>
                <a:schemeClr val="dk2"/>
              </a:solidFill>
              <a:latin typeface="Source Sans Pro"/>
              <a:ea typeface="Source Sans Pro"/>
              <a:cs typeface="Source Sans Pro"/>
              <a:sym typeface="Source Sans Pro"/>
            </a:endParaRPr>
          </a:p>
          <a:p>
            <a:pPr indent="-511047" lvl="1" marL="384048" marR="0" rtl="0" algn="l">
              <a:lnSpc>
                <a:spcPct val="94000"/>
              </a:lnSpc>
              <a:spcBef>
                <a:spcPts val="700"/>
              </a:spcBef>
              <a:spcAft>
                <a:spcPts val="0"/>
              </a:spcAft>
              <a:buClr>
                <a:schemeClr val="dk2"/>
              </a:buClr>
              <a:buSzPts val="2000"/>
              <a:buFont typeface="Source Sans Pro"/>
              <a:buNone/>
            </a:pPr>
            <a:r>
              <a:t/>
            </a:r>
            <a:endParaRPr b="0" i="1" sz="2000" u="none" cap="none" strike="noStrike">
              <a:solidFill>
                <a:schemeClr val="dk2"/>
              </a:solidFill>
              <a:latin typeface="Source Sans Pro"/>
              <a:ea typeface="Source Sans Pro"/>
              <a:cs typeface="Source Sans Pro"/>
              <a:sym typeface="Source Sans Pro"/>
            </a:endParaRPr>
          </a:p>
        </p:txBody>
      </p:sp>
      <p:pic>
        <p:nvPicPr>
          <p:cNvPr id="195" name="Shape 195"/>
          <p:cNvPicPr preferRelativeResize="0"/>
          <p:nvPr/>
        </p:nvPicPr>
        <p:blipFill rotWithShape="1">
          <a:blip r:embed="rId3">
            <a:alphaModFix/>
          </a:blip>
          <a:srcRect b="0" l="0" r="0" t="0"/>
          <a:stretch/>
        </p:blipFill>
        <p:spPr>
          <a:xfrm>
            <a:off x="6206575" y="2171700"/>
            <a:ext cx="4750297" cy="3377048"/>
          </a:xfrm>
          <a:prstGeom prst="rect">
            <a:avLst/>
          </a:prstGeom>
          <a:noFill/>
          <a:ln>
            <a:noFill/>
          </a:ln>
          <a:effectLst>
            <a:outerShdw blurRad="149987" algn="ctr" dir="8460000" dist="250190">
              <a:srgbClr val="000000">
                <a:alpha val="27843"/>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Camera (Raspberry Pi </a:t>
            </a:r>
          </a:p>
          <a:p>
            <a:pPr indent="-279400" lvl="0" marL="0" marR="0" rtl="0" algn="l">
              <a:lnSpc>
                <a:spcPct val="89000"/>
              </a:lnSpc>
              <a:spcBef>
                <a:spcPts val="0"/>
              </a:spcBef>
              <a:spcAft>
                <a:spcPts val="0"/>
              </a:spcAft>
              <a:buClr>
                <a:schemeClr val="dk2"/>
              </a:buClr>
              <a:buSzPts val="4400"/>
              <a:buFont typeface="Source Sans Pro"/>
              <a:buNone/>
            </a:pPr>
            <a:r>
              <a:rPr lang="en-US"/>
              <a:t>                                           </a:t>
            </a:r>
            <a:r>
              <a:rPr b="0" i="0" lang="en-US" sz="4400" u="none" cap="none" strike="noStrike">
                <a:solidFill>
                  <a:schemeClr val="dk2"/>
                </a:solidFill>
                <a:latin typeface="Source Sans Pro"/>
                <a:ea typeface="Source Sans Pro"/>
                <a:cs typeface="Source Sans Pro"/>
                <a:sym typeface="Source Sans Pro"/>
              </a:rPr>
              <a:t>Camera Module V2)</a:t>
            </a:r>
          </a:p>
        </p:txBody>
      </p:sp>
      <p:sp>
        <p:nvSpPr>
          <p:cNvPr id="201" name="Shape 201"/>
          <p:cNvSpPr txBox="1"/>
          <p:nvPr>
            <p:ph idx="1" type="body"/>
          </p:nvPr>
        </p:nvSpPr>
        <p:spPr>
          <a:xfrm>
            <a:off x="1371600" y="2092975"/>
            <a:ext cx="9601200" cy="1292700"/>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Will start recording video of pool area when parent enables the camera from the mobile application.</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Stream will be viewable on mobile application.</a:t>
            </a: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p:txBody>
      </p:sp>
      <p:graphicFrame>
        <p:nvGraphicFramePr>
          <p:cNvPr id="202" name="Shape 202"/>
          <p:cNvGraphicFramePr/>
          <p:nvPr/>
        </p:nvGraphicFramePr>
        <p:xfrm>
          <a:off x="1913993" y="3536281"/>
          <a:ext cx="3000000" cy="3000000"/>
        </p:xfrm>
        <a:graphic>
          <a:graphicData uri="http://schemas.openxmlformats.org/drawingml/2006/table">
            <a:tbl>
              <a:tblPr>
                <a:noFill/>
                <a:tableStyleId>{902A30F5-9D0F-40A0-B5A1-1851966502DA}</a:tableStyleId>
              </a:tblPr>
              <a:tblGrid>
                <a:gridCol w="3019600"/>
                <a:gridCol w="2997575"/>
                <a:gridCol w="3041625"/>
              </a:tblGrid>
              <a:tr h="418400">
                <a:tc>
                  <a:txBody>
                    <a:bodyPr>
                      <a:noAutofit/>
                    </a:bodyPr>
                    <a:lstStyle/>
                    <a:p>
                      <a:pPr indent="-15875" lvl="0" marL="0" marR="0" rtl="0" algn="ctr">
                        <a:lnSpc>
                          <a:spcPct val="115000"/>
                        </a:lnSpc>
                        <a:spcBef>
                          <a:spcPts val="0"/>
                        </a:spcBef>
                        <a:spcAft>
                          <a:spcPts val="0"/>
                        </a:spcAft>
                        <a:buClr>
                          <a:srgbClr val="000000"/>
                        </a:buClr>
                        <a:buSzPts val="250"/>
                        <a:buFont typeface="Arial"/>
                        <a:buNone/>
                      </a:pPr>
                      <a:r>
                        <a:t/>
                      </a:r>
                      <a:endParaRPr sz="1200" u="none" cap="none" strike="noStrike">
                        <a:solidFill>
                          <a:srgbClr val="000000"/>
                        </a:solidFill>
                        <a:latin typeface="Source Sans Pro"/>
                        <a:ea typeface="Source Sans Pro"/>
                        <a:cs typeface="Source Sans Pro"/>
                        <a:sym typeface="Source Sans Pro"/>
                      </a:endParaRP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b="1" lang="en-US" sz="1200" u="none" cap="none" strike="noStrike">
                          <a:solidFill>
                            <a:srgbClr val="000000"/>
                          </a:solidFill>
                          <a:latin typeface="Source Sans Pro"/>
                          <a:ea typeface="Source Sans Pro"/>
                          <a:cs typeface="Source Sans Pro"/>
                          <a:sym typeface="Source Sans Pro"/>
                        </a:rPr>
                        <a:t>Raspberry Pi Camera Module V2 </a:t>
                      </a:r>
                      <a:r>
                        <a:rPr lang="en-US" sz="1200" u="none" cap="none" strike="noStrike">
                          <a:solidFill>
                            <a:srgbClr val="000000"/>
                          </a:solidFill>
                          <a:latin typeface="Source Sans Pro"/>
                          <a:ea typeface="Source Sans Pro"/>
                          <a:cs typeface="Source Sans Pro"/>
                          <a:sym typeface="Source Sans Pro"/>
                        </a:rPr>
                        <a:t>($29)</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b="1" lang="en-US" sz="1200" u="none" cap="none" strike="noStrike">
                          <a:solidFill>
                            <a:srgbClr val="000000"/>
                          </a:solidFill>
                          <a:latin typeface="Source Sans Pro"/>
                          <a:ea typeface="Source Sans Pro"/>
                          <a:cs typeface="Source Sans Pro"/>
                          <a:sym typeface="Source Sans Pro"/>
                        </a:rPr>
                        <a:t>Logitech HD Webcam C525 </a:t>
                      </a:r>
                      <a:r>
                        <a:rPr lang="en-US" sz="1200" u="none" cap="none" strike="noStrike">
                          <a:solidFill>
                            <a:srgbClr val="000000"/>
                          </a:solidFill>
                          <a:latin typeface="Source Sans Pro"/>
                          <a:ea typeface="Source Sans Pro"/>
                          <a:cs typeface="Source Sans Pro"/>
                          <a:sym typeface="Source Sans Pro"/>
                        </a:rPr>
                        <a:t>($33)</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r>
              <a:tr h="287525">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b="1" lang="en-US" sz="1200" u="none" cap="none" strike="noStrike">
                          <a:solidFill>
                            <a:srgbClr val="000000"/>
                          </a:solidFill>
                          <a:latin typeface="Source Sans Pro"/>
                          <a:ea typeface="Source Sans Pro"/>
                          <a:cs typeface="Source Sans Pro"/>
                          <a:sym typeface="Source Sans Pro"/>
                        </a:rPr>
                        <a:t>Connection</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Connects to CSI port </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Connects to USB port</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r>
              <a:tr h="287525">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b="1" lang="en-US" sz="1200" u="none" cap="none" strike="noStrike">
                          <a:solidFill>
                            <a:srgbClr val="000000"/>
                          </a:solidFill>
                          <a:latin typeface="Source Sans Pro"/>
                          <a:ea typeface="Source Sans Pro"/>
                          <a:cs typeface="Source Sans Pro"/>
                          <a:sym typeface="Source Sans Pro"/>
                        </a:rPr>
                        <a:t>Video Quality</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Supports up to 1080P video</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Supports up to 720P video</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r>
              <a:tr h="578950">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b="1" lang="en-US" sz="1200" u="none" cap="none" strike="noStrike">
                          <a:solidFill>
                            <a:srgbClr val="000000"/>
                          </a:solidFill>
                          <a:latin typeface="Source Sans Pro"/>
                          <a:ea typeface="Source Sans Pro"/>
                          <a:cs typeface="Source Sans Pro"/>
                          <a:sym typeface="Source Sans Pro"/>
                        </a:rPr>
                        <a:t>Compatibility</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Directly compatible with the Pi which will handle our video processing.</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WIll not be able to support official drivers when using with the Pi.</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r>
              <a:tr h="287525">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b="1" lang="en-US" sz="1200" u="none" cap="none" strike="noStrike">
                          <a:solidFill>
                            <a:srgbClr val="000000"/>
                          </a:solidFill>
                          <a:latin typeface="Source Sans Pro"/>
                          <a:ea typeface="Source Sans Pro"/>
                          <a:cs typeface="Source Sans Pro"/>
                          <a:sym typeface="Source Sans Pro"/>
                        </a:rPr>
                        <a:t>Frame Rate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At 720P can produce 180 fps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At 720P can produce 30 fps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r>
              <a:tr h="287525">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b="1" lang="en-US" sz="1200" u="none" cap="none" strike="noStrike">
                          <a:solidFill>
                            <a:srgbClr val="000000"/>
                          </a:solidFill>
                          <a:latin typeface="Source Sans Pro"/>
                          <a:ea typeface="Source Sans Pro"/>
                          <a:cs typeface="Source Sans Pro"/>
                          <a:sym typeface="Source Sans Pro"/>
                        </a:rPr>
                        <a:t>CPU Consumption</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Consumes less CPU power</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Resource intensive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r>
              <a:tr h="418400">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b="1" lang="en-US" sz="1200" u="none" cap="none" strike="noStrike">
                          <a:solidFill>
                            <a:srgbClr val="000000"/>
                          </a:solidFill>
                          <a:latin typeface="Source Sans Pro"/>
                          <a:ea typeface="Source Sans Pro"/>
                          <a:cs typeface="Source Sans Pro"/>
                          <a:sym typeface="Source Sans Pro"/>
                        </a:rPr>
                        <a:t>Power</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Producing 1080P video draws only 250 mA</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15875" lvl="0" marL="0" marR="0" rtl="0" algn="ctr">
                        <a:lnSpc>
                          <a:spcPct val="115000"/>
                        </a:lnSpc>
                        <a:spcBef>
                          <a:spcPts val="0"/>
                        </a:spcBef>
                        <a:spcAft>
                          <a:spcPts val="0"/>
                        </a:spcAft>
                        <a:buClr>
                          <a:srgbClr val="000000"/>
                        </a:buClr>
                        <a:buSzPts val="250"/>
                        <a:buFont typeface="Source Sans Pro"/>
                        <a:buNone/>
                      </a:pPr>
                      <a:r>
                        <a:rPr lang="en-US" sz="1200" u="none" cap="none" strike="noStrike">
                          <a:solidFill>
                            <a:srgbClr val="000000"/>
                          </a:solidFill>
                          <a:latin typeface="Source Sans Pro"/>
                          <a:ea typeface="Source Sans Pro"/>
                          <a:cs typeface="Source Sans Pro"/>
                          <a:sym typeface="Source Sans Pro"/>
                        </a:rPr>
                        <a:t>Producing 720P video draws about 400 mA</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FFFFF"/>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Shape 207"/>
          <p:cNvSpPr txBox="1"/>
          <p:nvPr>
            <p:ph type="title"/>
          </p:nvPr>
        </p:nvSpPr>
        <p:spPr>
          <a:xfrm>
            <a:off x="1371600" y="685800"/>
            <a:ext cx="9601200" cy="8685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Ultrasonic Sensor Technology</a:t>
            </a:r>
          </a:p>
        </p:txBody>
      </p:sp>
      <p:graphicFrame>
        <p:nvGraphicFramePr>
          <p:cNvPr id="208" name="Shape 208"/>
          <p:cNvGraphicFramePr/>
          <p:nvPr/>
        </p:nvGraphicFramePr>
        <p:xfrm>
          <a:off x="1791200" y="1839700"/>
          <a:ext cx="3000000" cy="3000000"/>
        </p:xfrm>
        <a:graphic>
          <a:graphicData uri="http://schemas.openxmlformats.org/drawingml/2006/table">
            <a:tbl>
              <a:tblPr>
                <a:noFill/>
                <a:tableStyleId>{F94C7D1E-9D91-4BCA-81B7-DB56F480DBD1}</a:tableStyleId>
              </a:tblPr>
              <a:tblGrid>
                <a:gridCol w="3142200"/>
                <a:gridCol w="3142200"/>
                <a:gridCol w="3142200"/>
              </a:tblGrid>
              <a:tr h="215900">
                <a:tc>
                  <a:txBody>
                    <a:bodyPr>
                      <a:noAutofit/>
                    </a:bodyPr>
                    <a:lstStyle/>
                    <a:p>
                      <a:pPr lvl="0" rtl="0" algn="ctr">
                        <a:spcBef>
                          <a:spcPts val="0"/>
                        </a:spcBef>
                        <a:buNone/>
                      </a:pPr>
                      <a:r>
                        <a:rPr b="1" lang="en-US">
                          <a:latin typeface="Source Sans Pro"/>
                          <a:ea typeface="Source Sans Pro"/>
                          <a:cs typeface="Source Sans Pro"/>
                          <a:sym typeface="Source Sans Pro"/>
                        </a:rPr>
                        <a:t>Diffuse Mode </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6B26B"/>
                    </a:solidFill>
                  </a:tcPr>
                </a:tc>
                <a:tc>
                  <a:txBody>
                    <a:bodyPr>
                      <a:noAutofit/>
                    </a:bodyPr>
                    <a:lstStyle/>
                    <a:p>
                      <a:pPr lvl="0" rtl="0" algn="ctr">
                        <a:spcBef>
                          <a:spcPts val="0"/>
                        </a:spcBef>
                        <a:buNone/>
                      </a:pPr>
                      <a:r>
                        <a:rPr b="1" lang="en-US">
                          <a:latin typeface="Source Sans Pro"/>
                          <a:ea typeface="Source Sans Pro"/>
                          <a:cs typeface="Source Sans Pro"/>
                          <a:sym typeface="Source Sans Pro"/>
                        </a:rPr>
                        <a:t>Retroreflective Mode </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accent1"/>
                    </a:solidFill>
                  </a:tcPr>
                </a:tc>
                <a:tc>
                  <a:txBody>
                    <a:bodyPr>
                      <a:noAutofit/>
                    </a:bodyPr>
                    <a:lstStyle/>
                    <a:p>
                      <a:pPr lvl="0" rtl="0" algn="ctr">
                        <a:spcBef>
                          <a:spcPts val="0"/>
                        </a:spcBef>
                        <a:buNone/>
                      </a:pPr>
                      <a:r>
                        <a:rPr b="1" lang="en-US">
                          <a:latin typeface="Source Sans Pro"/>
                          <a:ea typeface="Source Sans Pro"/>
                          <a:cs typeface="Source Sans Pro"/>
                          <a:sym typeface="Source Sans Pro"/>
                        </a:rPr>
                        <a:t>Thru-beam Mode</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chemeClr val="accent1"/>
                    </a:solidFill>
                  </a:tcPr>
                </a:tc>
              </a:tr>
              <a:tr h="342900">
                <a:tc>
                  <a:txBody>
                    <a:bodyPr>
                      <a:noAutofit/>
                    </a:bodyPr>
                    <a:lstStyle/>
                    <a:p>
                      <a:pPr lvl="0" rtl="0" algn="ctr">
                        <a:spcBef>
                          <a:spcPts val="0"/>
                        </a:spcBef>
                        <a:buNone/>
                      </a:pPr>
                      <a:r>
                        <a:rPr lang="en-US">
                          <a:latin typeface="Source Sans Pro"/>
                          <a:ea typeface="Source Sans Pro"/>
                          <a:cs typeface="Source Sans Pro"/>
                          <a:sym typeface="Source Sans Pro"/>
                        </a:rPr>
                        <a:t>Transmitter and receiver in the same housing</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Transmitter and receiver in the same housing</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spcBef>
                          <a:spcPts val="0"/>
                        </a:spcBef>
                        <a:buNone/>
                      </a:pPr>
                      <a:r>
                        <a:rPr lang="en-US">
                          <a:latin typeface="Source Sans Pro"/>
                          <a:ea typeface="Source Sans Pro"/>
                          <a:cs typeface="Source Sans Pro"/>
                          <a:sym typeface="Source Sans Pro"/>
                        </a:rPr>
                        <a:t>Transmitter and receiver in different housing.</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876300">
                <a:tc>
                  <a:txBody>
                    <a:bodyPr>
                      <a:noAutofit/>
                    </a:bodyPr>
                    <a:lstStyle/>
                    <a:p>
                      <a:pPr lvl="0" rtl="0" algn="ctr">
                        <a:spcBef>
                          <a:spcPts val="0"/>
                        </a:spcBef>
                        <a:buNone/>
                      </a:pPr>
                      <a:r>
                        <a:rPr lang="en-US">
                          <a:latin typeface="Source Sans Pro"/>
                          <a:ea typeface="Source Sans Pro"/>
                          <a:cs typeface="Source Sans Pro"/>
                          <a:sym typeface="Source Sans Pro"/>
                        </a:rPr>
                        <a:t>Continuously emits sound wave to capture echo from object in range.</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Uses retro-reflector to reflect  emitted  sound wave. If sound wave is not captured by receiver - there is an object between sensor and retro-reflector.</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spcBef>
                          <a:spcPts val="0"/>
                        </a:spcBef>
                        <a:buNone/>
                      </a:pPr>
                      <a:r>
                        <a:rPr lang="en-US">
                          <a:latin typeface="Source Sans Pro"/>
                          <a:ea typeface="Source Sans Pro"/>
                          <a:cs typeface="Source Sans Pro"/>
                          <a:sym typeface="Source Sans Pro"/>
                        </a:rPr>
                        <a:t>Transmitter sends sound wave and receiver captures it. When signal is lost an object is present between transmitter and receiver.</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342900">
                <a:tc>
                  <a:txBody>
                    <a:bodyPr>
                      <a:noAutofit/>
                    </a:bodyPr>
                    <a:lstStyle/>
                    <a:p>
                      <a:pPr lvl="0" rtl="0" algn="ctr">
                        <a:spcBef>
                          <a:spcPts val="0"/>
                        </a:spcBef>
                        <a:buNone/>
                      </a:pPr>
                      <a:r>
                        <a:rPr lang="en-US">
                          <a:latin typeface="Source Sans Pro"/>
                          <a:ea typeface="Source Sans Pro"/>
                          <a:cs typeface="Source Sans Pro"/>
                          <a:sym typeface="Source Sans Pro"/>
                        </a:rPr>
                        <a:t>Easy to install</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Easy to install</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spcBef>
                          <a:spcPts val="0"/>
                        </a:spcBef>
                        <a:buNone/>
                      </a:pPr>
                      <a:r>
                        <a:rPr lang="en-US">
                          <a:latin typeface="Source Sans Pro"/>
                          <a:ea typeface="Source Sans Pro"/>
                          <a:cs typeface="Source Sans Pro"/>
                          <a:sym typeface="Source Sans Pro"/>
                        </a:rPr>
                        <a:t>Hard to install / alignment is important</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342900">
                <a:tc>
                  <a:txBody>
                    <a:bodyPr>
                      <a:noAutofit/>
                    </a:bodyPr>
                    <a:lstStyle/>
                    <a:p>
                      <a:pPr lvl="0" rtl="0" algn="ctr">
                        <a:spcBef>
                          <a:spcPts val="0"/>
                        </a:spcBef>
                        <a:buNone/>
                      </a:pPr>
                      <a:r>
                        <a:rPr lang="en-US">
                          <a:latin typeface="Source Sans Pro"/>
                          <a:ea typeface="Source Sans Pro"/>
                          <a:cs typeface="Source Sans Pro"/>
                          <a:sym typeface="Source Sans Pro"/>
                        </a:rPr>
                        <a:t>Can detect object in difficult angle</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Moderate sensing distance</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spcBef>
                          <a:spcPts val="0"/>
                        </a:spcBef>
                        <a:buNone/>
                      </a:pPr>
                      <a:r>
                        <a:rPr lang="en-US">
                          <a:latin typeface="Source Sans Pro"/>
                          <a:ea typeface="Source Sans Pro"/>
                          <a:cs typeface="Source Sans Pro"/>
                          <a:sym typeface="Source Sans Pro"/>
                        </a:rPr>
                        <a:t>Longest sending distance</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82600">
                <a:tc>
                  <a:txBody>
                    <a:bodyPr>
                      <a:noAutofit/>
                    </a:bodyPr>
                    <a:lstStyle/>
                    <a:p>
                      <a:pPr lvl="0" rtl="0" algn="ctr">
                        <a:spcBef>
                          <a:spcPts val="0"/>
                        </a:spcBef>
                        <a:buNone/>
                      </a:pPr>
                      <a:r>
                        <a:rPr lang="en-US">
                          <a:latin typeface="Source Sans Pro"/>
                          <a:ea typeface="Source Sans Pro"/>
                          <a:cs typeface="Source Sans Pro"/>
                          <a:sym typeface="Source Sans Pro"/>
                        </a:rPr>
                        <a:t>No reflector needed</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Less expensive than thru-beam because simpler wiring</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spcBef>
                          <a:spcPts val="0"/>
                        </a:spcBef>
                        <a:buNone/>
                      </a:pPr>
                      <a:r>
                        <a:rPr lang="en-US">
                          <a:latin typeface="Source Sans Pro"/>
                          <a:ea typeface="Source Sans Pro"/>
                          <a:cs typeface="Source Sans Pro"/>
                          <a:sym typeface="Source Sans Pro"/>
                        </a:rPr>
                        <a:t>Most reliable when you have highly reflective objects</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609600">
                <a:tc>
                  <a:txBody>
                    <a:bodyPr>
                      <a:noAutofit/>
                    </a:bodyPr>
                    <a:lstStyle/>
                    <a:p>
                      <a:pPr lvl="0" rtl="0" algn="ctr">
                        <a:spcBef>
                          <a:spcPts val="0"/>
                        </a:spcBef>
                        <a:buNone/>
                      </a:pPr>
                      <a:r>
                        <a:rPr lang="en-US">
                          <a:latin typeface="Source Sans Pro"/>
                          <a:ea typeface="Source Sans Pro"/>
                          <a:cs typeface="Source Sans Pro"/>
                          <a:sym typeface="Source Sans Pro"/>
                        </a:rPr>
                        <a:t>If background is close or sufficiently reflective, it is almost impossible to detect an object</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May detect reflection from shiny objects</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spcBef>
                          <a:spcPts val="0"/>
                        </a:spcBef>
                        <a:buNone/>
                      </a:pPr>
                      <a:r>
                        <a:rPr lang="en-US">
                          <a:latin typeface="Source Sans Pro"/>
                          <a:ea typeface="Source Sans Pro"/>
                          <a:cs typeface="Source Sans Pro"/>
                          <a:sym typeface="Source Sans Pro"/>
                        </a:rPr>
                        <a:t>More expensive because separate light source and receiver required, more costly wiring</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482600">
                <a:tc>
                  <a:txBody>
                    <a:bodyPr>
                      <a:noAutofit/>
                    </a:bodyPr>
                    <a:lstStyle/>
                    <a:p>
                      <a:pPr lvl="0" rtl="0" algn="ctr">
                        <a:spcBef>
                          <a:spcPts val="0"/>
                        </a:spcBef>
                        <a:buNone/>
                      </a:pPr>
                      <a:r>
                        <a:rPr lang="en-US">
                          <a:latin typeface="Source Sans Pro"/>
                          <a:ea typeface="Source Sans Pro"/>
                          <a:cs typeface="Source Sans Pro"/>
                          <a:sym typeface="Source Sans Pro"/>
                        </a:rPr>
                        <a:t>Used when both sides of the object cannot be accessed</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General purpose sensing</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ctr">
                        <a:spcBef>
                          <a:spcPts val="0"/>
                        </a:spcBef>
                        <a:buNone/>
                      </a:pPr>
                      <a:r>
                        <a:rPr lang="en-US">
                          <a:latin typeface="Source Sans Pro"/>
                          <a:ea typeface="Source Sans Pro"/>
                          <a:cs typeface="Source Sans Pro"/>
                          <a:sym typeface="Source Sans Pro"/>
                        </a:rPr>
                        <a:t>Used in general purpose sensing and/or parts counting</a:t>
                      </a:r>
                    </a:p>
                  </a:txBody>
                  <a:tcPr marT="38100" marB="38100" marR="38100" marL="38100">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Shape 213"/>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Ultrasonic Sensor Comparison</a:t>
            </a:r>
          </a:p>
        </p:txBody>
      </p:sp>
      <p:graphicFrame>
        <p:nvGraphicFramePr>
          <p:cNvPr id="214" name="Shape 214"/>
          <p:cNvGraphicFramePr/>
          <p:nvPr/>
        </p:nvGraphicFramePr>
        <p:xfrm>
          <a:off x="3012350" y="2171675"/>
          <a:ext cx="3000000" cy="3000000"/>
        </p:xfrm>
        <a:graphic>
          <a:graphicData uri="http://schemas.openxmlformats.org/drawingml/2006/table">
            <a:tbl>
              <a:tblPr>
                <a:noFill/>
                <a:tableStyleId>{A41FC44E-E231-4BA7-ABD7-3E557F3B089C}</a:tableStyleId>
              </a:tblPr>
              <a:tblGrid>
                <a:gridCol w="1259375"/>
                <a:gridCol w="1259375"/>
                <a:gridCol w="1259375"/>
                <a:gridCol w="1259375"/>
                <a:gridCol w="1259375"/>
                <a:gridCol w="1259375"/>
              </a:tblGrid>
              <a:tr h="867600">
                <a:tc>
                  <a:txBody>
                    <a:bodyPr>
                      <a:noAutofit/>
                    </a:bodyPr>
                    <a:lstStyle/>
                    <a:p>
                      <a:pPr lvl="0" rtl="0" algn="l">
                        <a:spcBef>
                          <a:spcPts val="0"/>
                        </a:spcBef>
                        <a:buNone/>
                      </a:pPr>
                      <a:r>
                        <a:t/>
                      </a:r>
                      <a:endParaRPr b="1">
                        <a:latin typeface="Source Sans Pro"/>
                        <a:ea typeface="Source Sans Pro"/>
                        <a:cs typeface="Source Sans Pro"/>
                        <a:sym typeface="Source Sans Pro"/>
                      </a:endParaRPr>
                    </a:p>
                  </a:txBody>
                  <a:tcPr marT="63500" marB="63500" marR="63500" marL="63500" anchor="ctr">
                    <a:lnR cap="flat" cmpd="sng" w="12700">
                      <a:solidFill>
                        <a:srgbClr val="000000"/>
                      </a:solidFill>
                      <a:prstDash val="solid"/>
                      <a:round/>
                      <a:headEnd len="med" w="med" type="none"/>
                      <a:tailEnd len="med" w="med" type="none"/>
                    </a:lnR>
                    <a:solidFill>
                      <a:schemeClr val="accent1"/>
                    </a:solidFill>
                  </a:tcPr>
                </a:tc>
                <a:tc>
                  <a:txBody>
                    <a:bodyPr>
                      <a:noAutofit/>
                    </a:bodyPr>
                    <a:lstStyle/>
                    <a:p>
                      <a:pPr lvl="0" rtl="0" algn="ctr">
                        <a:spcBef>
                          <a:spcPts val="0"/>
                        </a:spcBef>
                        <a:buClr>
                          <a:schemeClr val="dk1"/>
                        </a:buClr>
                        <a:buSzPts val="1100"/>
                        <a:buFont typeface="Arial"/>
                        <a:buNone/>
                      </a:pPr>
                      <a:r>
                        <a:rPr b="1" lang="en-US">
                          <a:solidFill>
                            <a:schemeClr val="dk1"/>
                          </a:solidFill>
                          <a:latin typeface="Source Sans Pro"/>
                          <a:ea typeface="Source Sans Pro"/>
                          <a:cs typeface="Source Sans Pro"/>
                          <a:sym typeface="Source Sans Pro"/>
                        </a:rPr>
                        <a:t>XL-MaxSonar-EZ0</a:t>
                      </a:r>
                    </a:p>
                  </a:txBody>
                  <a:tcPr marT="50800" marB="50800" marR="50800" marL="508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lvl="0" rtl="0" algn="ctr">
                        <a:spcBef>
                          <a:spcPts val="0"/>
                        </a:spcBef>
                        <a:buNone/>
                      </a:pPr>
                      <a:r>
                        <a:rPr b="1" lang="en-US">
                          <a:latin typeface="Source Sans Pro"/>
                          <a:ea typeface="Source Sans Pro"/>
                          <a:cs typeface="Source Sans Pro"/>
                          <a:sym typeface="Source Sans Pro"/>
                        </a:rPr>
                        <a:t>HRLV-</a:t>
                      </a:r>
                    </a:p>
                    <a:p>
                      <a:pPr lvl="0" rtl="0" algn="ctr">
                        <a:spcBef>
                          <a:spcPts val="0"/>
                        </a:spcBef>
                        <a:buNone/>
                      </a:pPr>
                      <a:r>
                        <a:rPr b="1" lang="en-US">
                          <a:latin typeface="Source Sans Pro"/>
                          <a:ea typeface="Source Sans Pro"/>
                          <a:cs typeface="Source Sans Pro"/>
                          <a:sym typeface="Source Sans Pro"/>
                        </a:rPr>
                        <a:t>MaxSonar-EZ1</a:t>
                      </a:r>
                    </a:p>
                  </a:txBody>
                  <a:tcPr marT="63500" marB="63500" marR="63500" marL="63500" anchor="ctr">
                    <a:lnL cap="flat" cmpd="sng" w="12700">
                      <a:solidFill>
                        <a:srgbClr val="000000"/>
                      </a:solidFill>
                      <a:prstDash val="solid"/>
                      <a:round/>
                      <a:headEnd len="med" w="med" type="none"/>
                      <a:tailEnd len="med" w="med" type="none"/>
                    </a:lnL>
                    <a:solidFill>
                      <a:srgbClr val="F6B26B"/>
                    </a:solidFill>
                  </a:tcPr>
                </a:tc>
                <a:tc>
                  <a:txBody>
                    <a:bodyPr>
                      <a:noAutofit/>
                    </a:bodyPr>
                    <a:lstStyle/>
                    <a:p>
                      <a:pPr lvl="0" rtl="0" algn="ctr">
                        <a:spcBef>
                          <a:spcPts val="0"/>
                        </a:spcBef>
                        <a:buNone/>
                      </a:pPr>
                      <a:r>
                        <a:rPr b="1" lang="en-US">
                          <a:latin typeface="Source Sans Pro"/>
                          <a:ea typeface="Source Sans Pro"/>
                          <a:cs typeface="Source Sans Pro"/>
                          <a:sym typeface="Source Sans Pro"/>
                        </a:rPr>
                        <a:t>HC-SR04</a:t>
                      </a:r>
                    </a:p>
                  </a:txBody>
                  <a:tcPr marT="63500" marB="63500" marR="63500" marL="63500" anchor="ctr">
                    <a:solidFill>
                      <a:schemeClr val="accent1"/>
                    </a:solidFill>
                  </a:tcPr>
                </a:tc>
                <a:tc>
                  <a:txBody>
                    <a:bodyPr>
                      <a:noAutofit/>
                    </a:bodyPr>
                    <a:lstStyle/>
                    <a:p>
                      <a:pPr lvl="0" rtl="0" algn="ctr">
                        <a:spcBef>
                          <a:spcPts val="0"/>
                        </a:spcBef>
                        <a:buClr>
                          <a:schemeClr val="dk1"/>
                        </a:buClr>
                        <a:buSzPts val="1100"/>
                        <a:buFont typeface="Arial"/>
                        <a:buNone/>
                      </a:pPr>
                      <a:r>
                        <a:rPr b="1" lang="en-US">
                          <a:solidFill>
                            <a:schemeClr val="dk1"/>
                          </a:solidFill>
                          <a:latin typeface="Source Sans Pro"/>
                          <a:ea typeface="Source Sans Pro"/>
                          <a:cs typeface="Source Sans Pro"/>
                          <a:sym typeface="Source Sans Pro"/>
                        </a:rPr>
                        <a:t>RCVR  40kHZ</a:t>
                      </a:r>
                    </a:p>
                    <a:p>
                      <a:pPr lvl="0" rtl="0" algn="ctr">
                        <a:spcBef>
                          <a:spcPts val="0"/>
                        </a:spcBef>
                        <a:buNone/>
                      </a:pPr>
                      <a:r>
                        <a:t/>
                      </a:r>
                      <a:endParaRPr b="1">
                        <a:highlight>
                          <a:srgbClr val="FFFFFF"/>
                        </a:highlight>
                        <a:latin typeface="Source Sans Pro"/>
                        <a:ea typeface="Source Sans Pro"/>
                        <a:cs typeface="Source Sans Pro"/>
                        <a:sym typeface="Source Sans Pro"/>
                      </a:endParaRPr>
                    </a:p>
                  </a:txBody>
                  <a:tcPr marT="63500" marB="63500" marR="63500" marL="63500" anchor="ctr">
                    <a:solidFill>
                      <a:schemeClr val="accent1"/>
                    </a:solidFill>
                  </a:tcPr>
                </a:tc>
                <a:tc>
                  <a:txBody>
                    <a:bodyPr>
                      <a:noAutofit/>
                    </a:bodyPr>
                    <a:lstStyle/>
                    <a:p>
                      <a:pPr lvl="0" rtl="0" algn="ctr">
                        <a:spcBef>
                          <a:spcPts val="0"/>
                        </a:spcBef>
                        <a:buClr>
                          <a:schemeClr val="dk1"/>
                        </a:buClr>
                        <a:buSzPts val="1100"/>
                        <a:buFont typeface="Arial"/>
                        <a:buNone/>
                      </a:pPr>
                      <a:r>
                        <a:rPr b="1" lang="en-US">
                          <a:solidFill>
                            <a:schemeClr val="dk1"/>
                          </a:solidFill>
                          <a:latin typeface="Source Sans Pro"/>
                          <a:ea typeface="Source Sans Pro"/>
                          <a:cs typeface="Source Sans Pro"/>
                          <a:sym typeface="Source Sans Pro"/>
                        </a:rPr>
                        <a:t>PING#28015</a:t>
                      </a:r>
                    </a:p>
                  </a:txBody>
                  <a:tcPr marT="63500" marB="63500" marR="63500" marL="63500" anchor="ctr">
                    <a:solidFill>
                      <a:schemeClr val="accent1"/>
                    </a:solidFill>
                  </a:tcPr>
                </a:tc>
              </a:tr>
              <a:tr h="695875">
                <a:tc>
                  <a:txBody>
                    <a:bodyPr>
                      <a:noAutofit/>
                    </a:bodyPr>
                    <a:lstStyle/>
                    <a:p>
                      <a:pPr lvl="0" rtl="0" algn="ctr">
                        <a:spcBef>
                          <a:spcPts val="0"/>
                        </a:spcBef>
                        <a:buNone/>
                      </a:pPr>
                      <a:r>
                        <a:rPr b="1" lang="en-US">
                          <a:latin typeface="Source Sans Pro"/>
                          <a:ea typeface="Source Sans Pro"/>
                          <a:cs typeface="Source Sans Pro"/>
                          <a:sym typeface="Source Sans Pro"/>
                        </a:rPr>
                        <a:t>M</a:t>
                      </a:r>
                      <a:r>
                        <a:rPr b="1" lang="en-US">
                          <a:latin typeface="Source Sans Pro"/>
                          <a:ea typeface="Source Sans Pro"/>
                          <a:cs typeface="Source Sans Pro"/>
                          <a:sym typeface="Source Sans Pro"/>
                        </a:rPr>
                        <a:t>anufacturer</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MaxBotix</a:t>
                      </a:r>
                    </a:p>
                  </a:txBody>
                  <a:tcPr marT="63500" marB="63500" marR="63500" marL="63500" anchor="ctr">
                    <a:lnT cap="flat" cmpd="sng" w="12700">
                      <a:solidFill>
                        <a:srgbClr val="000000"/>
                      </a:solidFill>
                      <a:prstDash val="solid"/>
                      <a:round/>
                      <a:headEnd len="med" w="med" type="none"/>
                      <a:tailEnd len="med" w="med" type="none"/>
                    </a:lnT>
                  </a:tcPr>
                </a:tc>
                <a:tc>
                  <a:txBody>
                    <a:bodyPr>
                      <a:noAutofit/>
                    </a:bodyPr>
                    <a:lstStyle/>
                    <a:p>
                      <a:pPr lvl="0" rtl="0" algn="ctr">
                        <a:spcBef>
                          <a:spcPts val="0"/>
                        </a:spcBef>
                        <a:buNone/>
                      </a:pPr>
                      <a:r>
                        <a:rPr lang="en-US">
                          <a:latin typeface="Source Sans Pro"/>
                          <a:ea typeface="Source Sans Pro"/>
                          <a:cs typeface="Source Sans Pro"/>
                          <a:sym typeface="Source Sans Pro"/>
                        </a:rPr>
                        <a:t>MaxBotix</a:t>
                      </a:r>
                    </a:p>
                  </a:txBody>
                  <a:tcPr marT="63500" marB="63500" marR="63500" marL="63500" anchor="ctr">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Elecfreaks</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Murata Electronics</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Parallax</a:t>
                      </a:r>
                    </a:p>
                  </a:txBody>
                  <a:tcPr marT="63500" marB="63500" marR="63500" marL="63500" anchor="ctr"/>
                </a:tc>
              </a:tr>
              <a:tr h="438325">
                <a:tc>
                  <a:txBody>
                    <a:bodyPr>
                      <a:noAutofit/>
                    </a:bodyPr>
                    <a:lstStyle/>
                    <a:p>
                      <a:pPr lvl="0" rtl="0" algn="ctr">
                        <a:spcBef>
                          <a:spcPts val="0"/>
                        </a:spcBef>
                        <a:buNone/>
                      </a:pPr>
                      <a:r>
                        <a:rPr b="1" lang="en-US">
                          <a:latin typeface="Source Sans Pro"/>
                          <a:ea typeface="Source Sans Pro"/>
                          <a:cs typeface="Source Sans Pro"/>
                          <a:sym typeface="Source Sans Pro"/>
                        </a:rPr>
                        <a:t>P</a:t>
                      </a:r>
                      <a:r>
                        <a:rPr b="1" lang="en-US">
                          <a:latin typeface="Source Sans Pro"/>
                          <a:ea typeface="Source Sans Pro"/>
                          <a:cs typeface="Source Sans Pro"/>
                          <a:sym typeface="Source Sans Pro"/>
                        </a:rPr>
                        <a:t>rice, $</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49.95</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34.95</a:t>
                      </a:r>
                    </a:p>
                  </a:txBody>
                  <a:tcPr marT="63500" marB="63500" marR="63500" marL="63500" anchor="ctr">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3.95</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6.80</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29.99</a:t>
                      </a:r>
                    </a:p>
                  </a:txBody>
                  <a:tcPr marT="63500" marB="63500" marR="63500" marL="63500" anchor="ctr"/>
                </a:tc>
              </a:tr>
              <a:tr h="1211000">
                <a:tc>
                  <a:txBody>
                    <a:bodyPr>
                      <a:noAutofit/>
                    </a:bodyPr>
                    <a:lstStyle/>
                    <a:p>
                      <a:pPr lvl="0" rtl="0" algn="ctr">
                        <a:spcBef>
                          <a:spcPts val="0"/>
                        </a:spcBef>
                        <a:buNone/>
                      </a:pPr>
                      <a:r>
                        <a:rPr b="1" lang="en-US">
                          <a:latin typeface="Source Sans Pro"/>
                          <a:ea typeface="Source Sans Pro"/>
                          <a:cs typeface="Source Sans Pro"/>
                          <a:sym typeface="Source Sans Pro"/>
                        </a:rPr>
                        <a:t>R</a:t>
                      </a:r>
                      <a:r>
                        <a:rPr b="1" lang="en-US">
                          <a:latin typeface="Source Sans Pro"/>
                          <a:ea typeface="Source Sans Pro"/>
                          <a:cs typeface="Source Sans Pro"/>
                          <a:sym typeface="Source Sans Pro"/>
                        </a:rPr>
                        <a:t>ange Detection</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Wide: Up to 2m</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Wide: Up to 1.2m</a:t>
                      </a:r>
                    </a:p>
                  </a:txBody>
                  <a:tcPr marT="63500" marB="63500" marR="63500" marL="63500" anchor="ctr">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Wide: up to 0.6m , beam angle 15°</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beam angle 80°</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beam angle 20°</a:t>
                      </a:r>
                    </a:p>
                  </a:txBody>
                  <a:tcPr marT="63500" marB="63500" marR="63500" marL="63500" anchor="ctr"/>
                </a:tc>
              </a:tr>
              <a:tr h="438325">
                <a:tc>
                  <a:txBody>
                    <a:bodyPr>
                      <a:noAutofit/>
                    </a:bodyPr>
                    <a:lstStyle/>
                    <a:p>
                      <a:pPr lvl="0" rtl="0" algn="ctr">
                        <a:spcBef>
                          <a:spcPts val="0"/>
                        </a:spcBef>
                        <a:buNone/>
                      </a:pPr>
                      <a:r>
                        <a:rPr b="1" lang="en-US">
                          <a:latin typeface="Source Sans Pro"/>
                          <a:ea typeface="Source Sans Pro"/>
                          <a:cs typeface="Source Sans Pro"/>
                          <a:sym typeface="Source Sans Pro"/>
                        </a:rPr>
                        <a:t>Power, V</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3.3 to 5.5</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2.5 to 5.5</a:t>
                      </a:r>
                    </a:p>
                  </a:txBody>
                  <a:tcPr marT="63500" marB="63500" marR="63500" marL="63500" anchor="ctr">
                    <a:solidFill>
                      <a:srgbClr val="F6B26B"/>
                    </a:solidFill>
                  </a:tcPr>
                </a:tc>
                <a:tc>
                  <a:txBody>
                    <a:bodyPr>
                      <a:noAutofit/>
                    </a:bodyPr>
                    <a:lstStyle/>
                    <a:p>
                      <a:pPr lvl="0" rtl="0" algn="ctr">
                        <a:spcBef>
                          <a:spcPts val="0"/>
                        </a:spcBef>
                        <a:buNone/>
                      </a:pPr>
                      <a:r>
                        <a:rPr lang="en-US">
                          <a:latin typeface="Source Sans Pro"/>
                          <a:ea typeface="Source Sans Pro"/>
                          <a:cs typeface="Source Sans Pro"/>
                          <a:sym typeface="Source Sans Pro"/>
                        </a:rPr>
                        <a:t>5</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a:t>
                      </a:r>
                    </a:p>
                  </a:txBody>
                  <a:tcPr marT="63500" marB="63500" marR="63500" marL="63500" anchor="ctr"/>
                </a:tc>
                <a:tc>
                  <a:txBody>
                    <a:bodyPr>
                      <a:noAutofit/>
                    </a:bodyPr>
                    <a:lstStyle/>
                    <a:p>
                      <a:pPr lvl="0" rtl="0" algn="ctr">
                        <a:spcBef>
                          <a:spcPts val="0"/>
                        </a:spcBef>
                        <a:buNone/>
                      </a:pPr>
                      <a:r>
                        <a:rPr lang="en-US">
                          <a:latin typeface="Source Sans Pro"/>
                          <a:ea typeface="Source Sans Pro"/>
                          <a:cs typeface="Source Sans Pro"/>
                          <a:sym typeface="Source Sans Pro"/>
                        </a:rPr>
                        <a:t>5</a:t>
                      </a:r>
                    </a:p>
                  </a:txBody>
                  <a:tcPr marT="63500" marB="63500" marR="63500" marL="63500" anchor="ct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Problem</a:t>
            </a:r>
          </a:p>
        </p:txBody>
      </p:sp>
      <p:sp>
        <p:nvSpPr>
          <p:cNvPr id="104" name="Shape 104"/>
          <p:cNvSpPr txBox="1"/>
          <p:nvPr>
            <p:ph idx="1" type="body"/>
          </p:nvPr>
        </p:nvSpPr>
        <p:spPr>
          <a:xfrm>
            <a:off x="1371600" y="2285999"/>
            <a:ext cx="4447786" cy="3581401"/>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Drowning </a:t>
            </a:r>
            <a:r>
              <a:rPr lang="en-US"/>
              <a:t>is</a:t>
            </a:r>
            <a:r>
              <a:rPr b="0" i="0" lang="en-US" sz="2000" u="none" cap="none" strike="noStrike">
                <a:solidFill>
                  <a:schemeClr val="dk2"/>
                </a:solidFill>
                <a:latin typeface="Source Sans Pro"/>
                <a:ea typeface="Source Sans Pro"/>
                <a:cs typeface="Source Sans Pro"/>
                <a:sym typeface="Source Sans Pro"/>
              </a:rPr>
              <a:t> a major cause of death in children</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Impossible to always keep track of kids at all times</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Parents are always worried when they own a pool</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Particularly when leaving child with babysitter</a:t>
            </a:r>
          </a:p>
          <a:p>
            <a:pPr indent="-511047" lvl="0" marL="384048" marR="0" rtl="0" algn="l">
              <a:lnSpc>
                <a:spcPct val="94000"/>
              </a:lnSpc>
              <a:spcBef>
                <a:spcPts val="1200"/>
              </a:spcBef>
              <a:spcAft>
                <a:spcPts val="0"/>
              </a:spcAft>
              <a:buClr>
                <a:schemeClr val="dk2"/>
              </a:buClr>
              <a:buSzPts val="2000"/>
              <a:buFont typeface="Source Sans Pro"/>
              <a:buNone/>
            </a:pPr>
            <a:r>
              <a:t/>
            </a:r>
            <a:endParaRPr b="0" i="0" sz="1800" u="none" cap="none" strike="noStrike">
              <a:solidFill>
                <a:schemeClr val="dk2"/>
              </a:solidFill>
              <a:latin typeface="Source Sans Pro"/>
              <a:ea typeface="Source Sans Pro"/>
              <a:cs typeface="Source Sans Pro"/>
              <a:sym typeface="Source Sans Pro"/>
            </a:endParaRPr>
          </a:p>
        </p:txBody>
      </p:sp>
      <p:pic>
        <p:nvPicPr>
          <p:cNvPr id="105" name="Shape 105"/>
          <p:cNvPicPr preferRelativeResize="0"/>
          <p:nvPr>
            <p:ph idx="2" type="body"/>
          </p:nvPr>
        </p:nvPicPr>
        <p:blipFill rotWithShape="1">
          <a:blip r:embed="rId3">
            <a:alphaModFix/>
          </a:blip>
          <a:srcRect b="0" l="0" r="0" t="0"/>
          <a:stretch/>
        </p:blipFill>
        <p:spPr>
          <a:xfrm>
            <a:off x="6524625" y="2285999"/>
            <a:ext cx="4448175" cy="3114676"/>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HRLV-MaxSonar-EZ1 the choice </a:t>
            </a:r>
          </a:p>
        </p:txBody>
      </p:sp>
      <p:sp>
        <p:nvSpPr>
          <p:cNvPr id="220" name="Shape 220"/>
          <p:cNvSpPr txBox="1"/>
          <p:nvPr>
            <p:ph idx="2" type="body"/>
          </p:nvPr>
        </p:nvSpPr>
        <p:spPr>
          <a:xfrm>
            <a:off x="1371599" y="1668545"/>
            <a:ext cx="6132136" cy="4198856"/>
          </a:xfrm>
          <a:prstGeom prst="rect">
            <a:avLst/>
          </a:prstGeom>
          <a:noFill/>
          <a:ln>
            <a:noFill/>
          </a:ln>
        </p:spPr>
        <p:txBody>
          <a:bodyPr anchorCtr="0" anchor="t" bIns="45700" lIns="91425" rIns="91425" wrap="square" tIns="45700">
            <a:noAutofit/>
          </a:bodyPr>
          <a:lstStyle/>
          <a:p>
            <a:pPr indent="-117475" lvl="0" marL="0" marR="0" rtl="0" algn="l">
              <a:lnSpc>
                <a:spcPct val="84000"/>
              </a:lnSpc>
              <a:spcBef>
                <a:spcPts val="0"/>
              </a:spcBef>
              <a:spcAft>
                <a:spcPts val="0"/>
              </a:spcAft>
              <a:buClr>
                <a:schemeClr val="dk2"/>
              </a:buClr>
              <a:buSzPts val="1850"/>
              <a:buFont typeface="Source Sans Pro"/>
              <a:buNone/>
            </a:pPr>
            <a:r>
              <a:t/>
            </a:r>
            <a:endParaRPr b="0" i="0" sz="1850" u="none" cap="none" strike="noStrike">
              <a:solidFill>
                <a:schemeClr val="dk2"/>
              </a:solidFill>
              <a:latin typeface="Source Sans Pro"/>
              <a:ea typeface="Source Sans Pro"/>
              <a:cs typeface="Source Sans Pro"/>
              <a:sym typeface="Source Sans Pro"/>
            </a:endParaRPr>
          </a:p>
          <a:p>
            <a:pPr indent="-384048" lvl="0" marL="384048" marR="0" rtl="0" algn="l">
              <a:lnSpc>
                <a:spcPct val="84000"/>
              </a:lnSpc>
              <a:spcBef>
                <a:spcPts val="1200"/>
              </a:spcBef>
              <a:spcAft>
                <a:spcPts val="0"/>
              </a:spcAft>
              <a:buClr>
                <a:schemeClr val="dk2"/>
              </a:buClr>
              <a:buSzPts val="1850"/>
              <a:buFont typeface="Source Sans Pro"/>
              <a:buChar char="■"/>
            </a:pPr>
            <a:r>
              <a:rPr b="0" i="0" lang="en-US" sz="1850" u="none" cap="none" strike="noStrike">
                <a:solidFill>
                  <a:schemeClr val="dk2"/>
                </a:solidFill>
                <a:latin typeface="Source Sans Pro"/>
                <a:ea typeface="Source Sans Pro"/>
                <a:cs typeface="Source Sans Pro"/>
                <a:sym typeface="Source Sans Pro"/>
              </a:rPr>
              <a:t>Object proximity detection from 1-mm to 5 meters </a:t>
            </a:r>
          </a:p>
          <a:p>
            <a:pPr indent="-384048" lvl="0" marL="384048" marR="0" rtl="0" algn="l">
              <a:lnSpc>
                <a:spcPct val="84000"/>
              </a:lnSpc>
              <a:spcBef>
                <a:spcPts val="1200"/>
              </a:spcBef>
              <a:spcAft>
                <a:spcPts val="0"/>
              </a:spcAft>
              <a:buClr>
                <a:schemeClr val="dk2"/>
              </a:buClr>
              <a:buSzPts val="1850"/>
              <a:buFont typeface="Source Sans Pro"/>
              <a:buChar char="■"/>
            </a:pPr>
            <a:r>
              <a:rPr b="0" i="0" lang="en-US" sz="1850" u="none" cap="none" strike="noStrike">
                <a:solidFill>
                  <a:schemeClr val="dk2"/>
                </a:solidFill>
                <a:latin typeface="Source Sans Pro"/>
                <a:ea typeface="Source Sans Pro"/>
                <a:cs typeface="Source Sans Pro"/>
                <a:sym typeface="Source Sans Pro"/>
              </a:rPr>
              <a:t>Resolution of 1-mm </a:t>
            </a:r>
          </a:p>
          <a:p>
            <a:pPr indent="-384048" lvl="0" marL="384048" marR="0" rtl="0" algn="l">
              <a:lnSpc>
                <a:spcPct val="84000"/>
              </a:lnSpc>
              <a:spcBef>
                <a:spcPts val="1200"/>
              </a:spcBef>
              <a:spcAft>
                <a:spcPts val="0"/>
              </a:spcAft>
              <a:buClr>
                <a:schemeClr val="dk2"/>
              </a:buClr>
              <a:buSzPts val="1850"/>
              <a:buFont typeface="Source Sans Pro"/>
              <a:buChar char="■"/>
            </a:pPr>
            <a:r>
              <a:rPr b="0" i="0" lang="en-US" sz="1850" u="none" cap="none" strike="noStrike">
                <a:solidFill>
                  <a:schemeClr val="dk2"/>
                </a:solidFill>
                <a:latin typeface="Source Sans Pro"/>
                <a:ea typeface="Source Sans Pro"/>
                <a:cs typeface="Source Sans Pro"/>
                <a:sym typeface="Source Sans Pro"/>
              </a:rPr>
              <a:t>Actual operating temperature range from –40°C to +65°C</a:t>
            </a:r>
          </a:p>
          <a:p>
            <a:pPr indent="-384048" lvl="0" marL="384048" marR="0" rtl="0" algn="l">
              <a:lnSpc>
                <a:spcPct val="84000"/>
              </a:lnSpc>
              <a:spcBef>
                <a:spcPts val="1200"/>
              </a:spcBef>
              <a:spcAft>
                <a:spcPts val="0"/>
              </a:spcAft>
              <a:buClr>
                <a:schemeClr val="dk2"/>
              </a:buClr>
              <a:buSzPts val="1850"/>
              <a:buFont typeface="Source Sans Pro"/>
              <a:buChar char="■"/>
            </a:pPr>
            <a:r>
              <a:rPr b="0" i="0" lang="en-US" sz="1850" u="none" cap="none" strike="noStrike">
                <a:solidFill>
                  <a:schemeClr val="dk2"/>
                </a:solidFill>
                <a:latin typeface="Source Sans Pro"/>
                <a:ea typeface="Source Sans Pro"/>
                <a:cs typeface="Source Sans Pro"/>
                <a:sym typeface="Source Sans Pro"/>
              </a:rPr>
              <a:t>Operating voltage from 2.5V to 5.5V</a:t>
            </a:r>
          </a:p>
          <a:p>
            <a:pPr indent="-384048" lvl="0" marL="384048" marR="0" rtl="0" algn="l">
              <a:lnSpc>
                <a:spcPct val="84000"/>
              </a:lnSpc>
              <a:spcBef>
                <a:spcPts val="1200"/>
              </a:spcBef>
              <a:spcAft>
                <a:spcPts val="0"/>
              </a:spcAft>
              <a:buClr>
                <a:schemeClr val="dk2"/>
              </a:buClr>
              <a:buSzPts val="1850"/>
              <a:buFont typeface="Source Sans Pro"/>
              <a:buChar char="■"/>
            </a:pPr>
            <a:r>
              <a:rPr b="0" i="0" lang="en-US" sz="1850" u="none" cap="none" strike="noStrike">
                <a:solidFill>
                  <a:schemeClr val="dk2"/>
                </a:solidFill>
                <a:latin typeface="Source Sans Pro"/>
                <a:ea typeface="Source Sans Pro"/>
                <a:cs typeface="Source Sans Pro"/>
                <a:sym typeface="Source Sans Pro"/>
              </a:rPr>
              <a:t>Nominal current draw of 2.5mA at 3.3V, and 3.1mA at 5V </a:t>
            </a:r>
          </a:p>
          <a:p>
            <a:pPr indent="-384048" lvl="0" marL="384048" marR="0" rtl="0" algn="l">
              <a:lnSpc>
                <a:spcPct val="84000"/>
              </a:lnSpc>
              <a:spcBef>
                <a:spcPts val="1200"/>
              </a:spcBef>
              <a:spcAft>
                <a:spcPts val="0"/>
              </a:spcAft>
              <a:buClr>
                <a:schemeClr val="dk2"/>
              </a:buClr>
              <a:buSzPts val="1850"/>
              <a:buFont typeface="Source Sans Pro"/>
              <a:buChar char="■"/>
            </a:pPr>
            <a:r>
              <a:rPr b="0" i="0" lang="en-US" sz="1850" u="none" cap="none" strike="noStrike">
                <a:solidFill>
                  <a:schemeClr val="dk2"/>
                </a:solidFill>
                <a:latin typeface="Source Sans Pro"/>
                <a:ea typeface="Source Sans Pro"/>
                <a:cs typeface="Source Sans Pro"/>
                <a:sym typeface="Source Sans Pro"/>
              </a:rPr>
              <a:t>Low current draw reduces current drain for battery operation </a:t>
            </a:r>
          </a:p>
          <a:p>
            <a:pPr indent="-384048" lvl="0" marL="384048" marR="0" rtl="0" algn="l">
              <a:lnSpc>
                <a:spcPct val="84000"/>
              </a:lnSpc>
              <a:spcBef>
                <a:spcPts val="1200"/>
              </a:spcBef>
              <a:spcAft>
                <a:spcPts val="0"/>
              </a:spcAft>
              <a:buClr>
                <a:schemeClr val="dk2"/>
              </a:buClr>
              <a:buSzPts val="1850"/>
              <a:buFont typeface="Source Sans Pro"/>
              <a:buChar char="■"/>
            </a:pPr>
            <a:r>
              <a:rPr b="0" i="0" lang="en-US" sz="1850" u="none" cap="none" strike="noStrike">
                <a:solidFill>
                  <a:schemeClr val="dk2"/>
                </a:solidFill>
                <a:latin typeface="Source Sans Pro"/>
                <a:ea typeface="Source Sans Pro"/>
                <a:cs typeface="Source Sans Pro"/>
                <a:sym typeface="Source Sans Pro"/>
              </a:rPr>
              <a:t>Fast first reading after power-up eases battery requirements </a:t>
            </a:r>
          </a:p>
          <a:p>
            <a:pPr indent="-501522" lvl="0" marL="384048" marR="0" rtl="0" algn="l">
              <a:lnSpc>
                <a:spcPct val="84000"/>
              </a:lnSpc>
              <a:spcBef>
                <a:spcPts val="1200"/>
              </a:spcBef>
              <a:spcAft>
                <a:spcPts val="0"/>
              </a:spcAft>
              <a:buClr>
                <a:schemeClr val="dk2"/>
              </a:buClr>
              <a:buSzPts val="1850"/>
              <a:buFont typeface="Source Sans Pro"/>
              <a:buNone/>
            </a:pPr>
            <a:r>
              <a:t/>
            </a:r>
            <a:endParaRPr b="0" i="0" sz="1850" u="none" cap="none" strike="noStrike">
              <a:solidFill>
                <a:schemeClr val="dk2"/>
              </a:solidFill>
              <a:latin typeface="Source Sans Pro"/>
              <a:ea typeface="Source Sans Pro"/>
              <a:cs typeface="Source Sans Pro"/>
              <a:sym typeface="Source Sans Pro"/>
            </a:endParaRPr>
          </a:p>
          <a:p>
            <a:pPr indent="-501522" lvl="0" marL="384048" marR="0" rtl="0" algn="l">
              <a:lnSpc>
                <a:spcPct val="84000"/>
              </a:lnSpc>
              <a:spcBef>
                <a:spcPts val="1200"/>
              </a:spcBef>
              <a:spcAft>
                <a:spcPts val="0"/>
              </a:spcAft>
              <a:buClr>
                <a:schemeClr val="dk2"/>
              </a:buClr>
              <a:buSzPts val="1850"/>
              <a:buFont typeface="Source Sans Pro"/>
              <a:buNone/>
            </a:pPr>
            <a:r>
              <a:t/>
            </a:r>
            <a:endParaRPr b="0" i="0" sz="1850" u="none" cap="none" strike="noStrike">
              <a:solidFill>
                <a:schemeClr val="dk2"/>
              </a:solidFill>
              <a:latin typeface="Source Sans Pro"/>
              <a:ea typeface="Source Sans Pro"/>
              <a:cs typeface="Source Sans Pro"/>
              <a:sym typeface="Source Sans Pro"/>
            </a:endParaRPr>
          </a:p>
        </p:txBody>
      </p:sp>
      <p:pic>
        <p:nvPicPr>
          <p:cNvPr descr="A picture containing indoor, top  Description generated with high confidence" id="221" name="Shape 221"/>
          <p:cNvPicPr preferRelativeResize="0"/>
          <p:nvPr>
            <p:ph idx="4" type="body"/>
          </p:nvPr>
        </p:nvPicPr>
        <p:blipFill rotWithShape="1">
          <a:blip r:embed="rId3">
            <a:alphaModFix/>
          </a:blip>
          <a:srcRect b="0" l="0" r="0" t="0"/>
          <a:stretch/>
        </p:blipFill>
        <p:spPr>
          <a:xfrm>
            <a:off x="7791252" y="1619271"/>
            <a:ext cx="2894030" cy="2313589"/>
          </a:xfrm>
          <a:prstGeom prst="rect">
            <a:avLst/>
          </a:prstGeom>
          <a:noFill/>
          <a:ln>
            <a:noFill/>
          </a:ln>
          <a:effectLst>
            <a:outerShdw blurRad="149987" algn="ctr" dir="8460000" dist="250190">
              <a:srgbClr val="000000">
                <a:alpha val="27450"/>
              </a:srgbClr>
            </a:outerShdw>
          </a:effectLst>
        </p:spPr>
      </p:pic>
      <p:pic>
        <p:nvPicPr>
          <p:cNvPr descr="A picture containing athletic game, sport  Description generated with very high confidence" id="222" name="Shape 222"/>
          <p:cNvPicPr preferRelativeResize="0"/>
          <p:nvPr/>
        </p:nvPicPr>
        <p:blipFill rotWithShape="1">
          <a:blip r:embed="rId4">
            <a:alphaModFix/>
          </a:blip>
          <a:srcRect b="0" l="-2659" r="0" t="46385"/>
          <a:stretch/>
        </p:blipFill>
        <p:spPr>
          <a:xfrm>
            <a:off x="7686261" y="4328842"/>
            <a:ext cx="3025648" cy="1857718"/>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Power System Flow Diagram</a:t>
            </a:r>
          </a:p>
        </p:txBody>
      </p:sp>
      <p:pic>
        <p:nvPicPr>
          <p:cNvPr id="228" name="Shape 228"/>
          <p:cNvPicPr preferRelativeResize="0"/>
          <p:nvPr>
            <p:ph idx="1" type="body"/>
          </p:nvPr>
        </p:nvPicPr>
        <p:blipFill rotWithShape="1">
          <a:blip r:embed="rId3">
            <a:alphaModFix/>
          </a:blip>
          <a:srcRect b="0" l="0" r="0" t="0"/>
          <a:stretch/>
        </p:blipFill>
        <p:spPr>
          <a:xfrm>
            <a:off x="3381083" y="1828800"/>
            <a:ext cx="6453220" cy="4038600"/>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Shape 233"/>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768350" lvl="0" marL="0" marR="0" rtl="0" algn="l">
              <a:lnSpc>
                <a:spcPct val="89000"/>
              </a:lnSpc>
              <a:spcBef>
                <a:spcPts val="0"/>
              </a:spcBef>
              <a:spcAft>
                <a:spcPts val="0"/>
              </a:spcAft>
              <a:buClr>
                <a:schemeClr val="dk2"/>
              </a:buClr>
              <a:buSzPts val="12100"/>
              <a:buFont typeface="Source Sans Pro"/>
              <a:buNone/>
            </a:pPr>
            <a:r>
              <a:rPr b="0" i="0" lang="en-US" sz="4400" u="none" cap="none" strike="noStrike">
                <a:solidFill>
                  <a:schemeClr val="dk2"/>
                </a:solidFill>
                <a:latin typeface="Source Sans Pro"/>
                <a:ea typeface="Source Sans Pro"/>
                <a:cs typeface="Source Sans Pro"/>
                <a:sym typeface="Source Sans Pro"/>
              </a:rPr>
              <a:t>Solar Panel Technology Comparison</a:t>
            </a:r>
          </a:p>
        </p:txBody>
      </p:sp>
      <p:graphicFrame>
        <p:nvGraphicFramePr>
          <p:cNvPr id="234" name="Shape 234"/>
          <p:cNvGraphicFramePr/>
          <p:nvPr/>
        </p:nvGraphicFramePr>
        <p:xfrm>
          <a:off x="3255700" y="1704225"/>
          <a:ext cx="3000000" cy="3000000"/>
        </p:xfrm>
        <a:graphic>
          <a:graphicData uri="http://schemas.openxmlformats.org/drawingml/2006/table">
            <a:tbl>
              <a:tblPr>
                <a:noFill/>
                <a:tableStyleId>{902A30F5-9D0F-40A0-B5A1-1851966502DA}</a:tableStyleId>
              </a:tblPr>
              <a:tblGrid>
                <a:gridCol w="1492750"/>
                <a:gridCol w="2045075"/>
                <a:gridCol w="2015225"/>
                <a:gridCol w="1746525"/>
              </a:tblGrid>
              <a:tr h="5508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 </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Thin Film</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Poly-Si Panels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Mono-Si Panels</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5639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Maximum Efficiency</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12%</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16%</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21%</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983600">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Manufacturing method by</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Depositing 1 or more layers of PV material</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Fusing different crystals of Si</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Single Si crystal</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983600">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Degradation of Performance</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Less affected by low-sunlight conditions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In low-sunlight conditions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In low-sunlight conditions</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751900">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Best if used in</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a:latin typeface="Source Sans Pro"/>
                          <a:ea typeface="Source Sans Pro"/>
                          <a:cs typeface="Source Sans Pro"/>
                          <a:sym typeface="Source Sans Pro"/>
                        </a:rPr>
                        <a:t>Standard </a:t>
                      </a:r>
                      <a:r>
                        <a:rPr lang="en-US" u="none" cap="none" strike="noStrike">
                          <a:latin typeface="Source Sans Pro"/>
                          <a:ea typeface="Source Sans Pro"/>
                          <a:cs typeface="Source Sans Pro"/>
                          <a:sym typeface="Source Sans Pro"/>
                        </a:rPr>
                        <a:t>Temperature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Moderately High Temperature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a:latin typeface="Source Sans Pro"/>
                          <a:ea typeface="Source Sans Pro"/>
                          <a:cs typeface="Source Sans Pro"/>
                          <a:sym typeface="Source Sans Pro"/>
                        </a:rPr>
                        <a:t>High</a:t>
                      </a:r>
                      <a:r>
                        <a:rPr lang="en-US" u="none" cap="none" strike="noStrike">
                          <a:latin typeface="Source Sans Pro"/>
                          <a:ea typeface="Source Sans Pro"/>
                          <a:cs typeface="Source Sans Pro"/>
                          <a:sym typeface="Source Sans Pro"/>
                        </a:rPr>
                        <a:t> Temperature</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46337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Cost/Watt, $</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0.67</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1.42</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1,59</a:t>
                      </a:r>
                    </a:p>
                  </a:txBody>
                  <a:tcPr marT="9525" marB="9525" marR="9525" marL="952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Shape 239"/>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768350" lvl="0" marL="0" marR="0" rtl="0" algn="l">
              <a:lnSpc>
                <a:spcPct val="89000"/>
              </a:lnSpc>
              <a:spcBef>
                <a:spcPts val="0"/>
              </a:spcBef>
              <a:spcAft>
                <a:spcPts val="0"/>
              </a:spcAft>
              <a:buClr>
                <a:schemeClr val="dk2"/>
              </a:buClr>
              <a:buSzPts val="12100"/>
              <a:buFont typeface="Source Sans Pro"/>
              <a:buNone/>
            </a:pPr>
            <a:r>
              <a:rPr b="0" i="0" lang="en-US" sz="4400" u="none" cap="none" strike="noStrike">
                <a:solidFill>
                  <a:schemeClr val="dk2"/>
                </a:solidFill>
                <a:latin typeface="Source Sans Pro"/>
                <a:ea typeface="Source Sans Pro"/>
                <a:cs typeface="Source Sans Pro"/>
                <a:sym typeface="Source Sans Pro"/>
              </a:rPr>
              <a:t>Solar Panel  Comparison</a:t>
            </a:r>
          </a:p>
        </p:txBody>
      </p:sp>
      <p:graphicFrame>
        <p:nvGraphicFramePr>
          <p:cNvPr id="240" name="Shape 240"/>
          <p:cNvGraphicFramePr/>
          <p:nvPr/>
        </p:nvGraphicFramePr>
        <p:xfrm>
          <a:off x="2413200" y="2171700"/>
          <a:ext cx="3000000" cy="3000000"/>
        </p:xfrm>
        <a:graphic>
          <a:graphicData uri="http://schemas.openxmlformats.org/drawingml/2006/table">
            <a:tbl>
              <a:tblPr>
                <a:noFill/>
                <a:tableStyleId>{902A30F5-9D0F-40A0-B5A1-1851966502DA}</a:tableStyleId>
              </a:tblPr>
              <a:tblGrid>
                <a:gridCol w="1711925"/>
                <a:gridCol w="1711925"/>
                <a:gridCol w="1711925"/>
                <a:gridCol w="1711925"/>
                <a:gridCol w="1711925"/>
              </a:tblGrid>
              <a:tr h="6475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 </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Newpowa 25W</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Komaes 50W</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ALEKO 25W</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PowerEco 25W</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r>
              <a:tr h="6475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Power</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25W, max</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50W, max</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25W, max</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25W, max</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6475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Voltage at Pmax</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17.2V</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17.74V</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17.5V</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18.9V</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6475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Power Tolerance</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333333"/>
                        </a:buClr>
                        <a:buSzPts val="1200"/>
                        <a:buFont typeface="Times New Roman"/>
                        <a:buNone/>
                      </a:pPr>
                      <a:r>
                        <a:rPr lang="en-US" u="none" cap="none" strike="noStrike">
                          <a:solidFill>
                            <a:srgbClr val="333333"/>
                          </a:solidFill>
                          <a:latin typeface="Source Sans Pro"/>
                          <a:ea typeface="Source Sans Pro"/>
                          <a:cs typeface="Source Sans Pro"/>
                          <a:sym typeface="Source Sans Pro"/>
                        </a:rPr>
                        <a:t>± 3%</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 5%</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±3%</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6475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Current at Pmax</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1.45A</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2.84A</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1.35A</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1.49A</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6475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Price, $</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39.97</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84.99</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34.84</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42.00</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Shape 245"/>
          <p:cNvSpPr txBox="1"/>
          <p:nvPr>
            <p:ph type="title"/>
          </p:nvPr>
        </p:nvSpPr>
        <p:spPr>
          <a:xfrm>
            <a:off x="1371600" y="685800"/>
            <a:ext cx="9601200" cy="8238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768350" lvl="0" marL="0" marR="0" rtl="0" algn="l">
              <a:lnSpc>
                <a:spcPct val="89000"/>
              </a:lnSpc>
              <a:spcBef>
                <a:spcPts val="0"/>
              </a:spcBef>
              <a:spcAft>
                <a:spcPts val="0"/>
              </a:spcAft>
              <a:buClr>
                <a:schemeClr val="dk2"/>
              </a:buClr>
              <a:buSzPts val="12100"/>
              <a:buFont typeface="Source Sans Pro"/>
              <a:buNone/>
            </a:pPr>
            <a:r>
              <a:rPr b="0" i="0" lang="en-US" sz="4400" u="none" cap="none" strike="noStrike">
                <a:solidFill>
                  <a:schemeClr val="dk2"/>
                </a:solidFill>
                <a:latin typeface="Source Sans Pro"/>
                <a:ea typeface="Source Sans Pro"/>
                <a:cs typeface="Source Sans Pro"/>
                <a:sym typeface="Source Sans Pro"/>
              </a:rPr>
              <a:t>Newpowa NPA25-12  (Our Selection)</a:t>
            </a:r>
          </a:p>
        </p:txBody>
      </p:sp>
      <p:graphicFrame>
        <p:nvGraphicFramePr>
          <p:cNvPr id="246" name="Shape 246"/>
          <p:cNvGraphicFramePr/>
          <p:nvPr/>
        </p:nvGraphicFramePr>
        <p:xfrm>
          <a:off x="1154475" y="3120025"/>
          <a:ext cx="3000000" cy="3000000"/>
        </p:xfrm>
        <a:graphic>
          <a:graphicData uri="http://schemas.openxmlformats.org/drawingml/2006/table">
            <a:tbl>
              <a:tblPr>
                <a:solidFill>
                  <a:srgbClr val="FFFFFF"/>
                </a:solidFill>
                <a:tableStyleId>{902A30F5-9D0F-40A0-B5A1-1851966502DA}</a:tableStyleId>
              </a:tblPr>
              <a:tblGrid>
                <a:gridCol w="2594575"/>
                <a:gridCol w="2586700"/>
              </a:tblGrid>
              <a:tr h="323475">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Temperature coefficient of Voc</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-(80±10)mV/°C</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23475">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Temperature coefficient of Isc</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(0.065±0.015)%/ °C</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23475">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Temperature coefficient of power</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-(0.5±0.05)%/ °C</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496200">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NOCT (Air 20°C; Sun 0.8kW/m² wind 1m/s)</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47±2°C</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23475">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Operating temperature</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-40°C to 85°C</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23475">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Maximum system voltage</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1000V DC</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23475">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Power tolerance</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63500" marR="0" rtl="0" algn="ctr">
                        <a:lnSpc>
                          <a:spcPct val="115000"/>
                        </a:lnSpc>
                        <a:spcBef>
                          <a:spcPts val="0"/>
                        </a:spcBef>
                        <a:spcAft>
                          <a:spcPts val="0"/>
                        </a:spcAft>
                        <a:buClr>
                          <a:srgbClr val="333333"/>
                        </a:buClr>
                        <a:buSzPts val="1200"/>
                        <a:buFont typeface="Arial"/>
                        <a:buNone/>
                      </a:pPr>
                      <a:r>
                        <a:rPr lang="en-US" sz="1200" u="none" cap="none" strike="noStrike">
                          <a:solidFill>
                            <a:srgbClr val="333333"/>
                          </a:solidFill>
                          <a:highlight>
                            <a:srgbClr val="FFFFFF"/>
                          </a:highlight>
                        </a:rPr>
                        <a:t>± 3%</a:t>
                      </a:r>
                    </a:p>
                  </a:txBody>
                  <a:tcPr marT="91425" marB="91425" marR="68575" marL="68575">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
        <p:nvSpPr>
          <p:cNvPr id="247" name="Shape 247"/>
          <p:cNvSpPr txBox="1"/>
          <p:nvPr>
            <p:ph idx="2" type="body"/>
          </p:nvPr>
        </p:nvSpPr>
        <p:spPr>
          <a:xfrm>
            <a:off x="1154475" y="1712944"/>
            <a:ext cx="4443900" cy="882300"/>
          </a:xfrm>
          <a:prstGeom prst="rect">
            <a:avLst/>
          </a:prstGeom>
          <a:noFill/>
          <a:ln>
            <a:noFill/>
          </a:ln>
        </p:spPr>
        <p:txBody>
          <a:bodyPr anchorCtr="0" anchor="t" bIns="91425" lIns="91425" rIns="91425" wrap="square" tIns="91425">
            <a:noAutofit/>
          </a:bodyPr>
          <a:lstStyle/>
          <a:p>
            <a:pPr indent="-342900" lvl="0" marL="457200" marR="0" rtl="0" algn="l">
              <a:lnSpc>
                <a:spcPct val="94000"/>
              </a:lnSpc>
              <a:spcBef>
                <a:spcPts val="0"/>
              </a:spcBef>
              <a:spcAft>
                <a:spcPts val="0"/>
              </a:spcAft>
              <a:buClr>
                <a:schemeClr val="dk1"/>
              </a:buClr>
              <a:buSzPts val="1800"/>
              <a:buFont typeface="Source Sans Pro"/>
              <a:buChar char="■"/>
            </a:pPr>
            <a:r>
              <a:rPr b="0" i="0" lang="en-US" sz="1800" u="none" cap="none" strike="noStrike">
                <a:solidFill>
                  <a:schemeClr val="dk1"/>
                </a:solidFill>
                <a:latin typeface="Source Sans Pro"/>
                <a:ea typeface="Source Sans Pro"/>
                <a:cs typeface="Source Sans Pro"/>
                <a:sym typeface="Source Sans Pro"/>
              </a:rPr>
              <a:t>High efficiency 25W 12V Mono Solar Panel PWM 10A Charge Controller Battery Charger Kit</a:t>
            </a:r>
          </a:p>
          <a:p>
            <a:pPr indent="-127000" lvl="0" marL="0" marR="0" rtl="0" algn="l">
              <a:lnSpc>
                <a:spcPct val="94000"/>
              </a:lnSpc>
              <a:spcBef>
                <a:spcPts val="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p:txBody>
      </p:sp>
      <p:pic>
        <p:nvPicPr>
          <p:cNvPr id="248" name="Shape 248"/>
          <p:cNvPicPr preferRelativeResize="0"/>
          <p:nvPr/>
        </p:nvPicPr>
        <p:blipFill rotWithShape="1">
          <a:blip r:embed="rId3">
            <a:alphaModFix/>
          </a:blip>
          <a:srcRect b="0" l="0" r="0" t="0"/>
          <a:stretch/>
        </p:blipFill>
        <p:spPr>
          <a:xfrm>
            <a:off x="6761700" y="1984425"/>
            <a:ext cx="4362305" cy="4082879"/>
          </a:xfrm>
          <a:prstGeom prst="rect">
            <a:avLst/>
          </a:prstGeom>
          <a:noFill/>
          <a:ln>
            <a:noFill/>
          </a:ln>
          <a:effectLst>
            <a:outerShdw blurRad="149987" algn="ctr" dir="8460000" dist="250190">
              <a:srgbClr val="000000">
                <a:alpha val="27843"/>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Battery Technology </a:t>
            </a:r>
          </a:p>
        </p:txBody>
      </p:sp>
      <p:graphicFrame>
        <p:nvGraphicFramePr>
          <p:cNvPr id="254" name="Shape 254"/>
          <p:cNvGraphicFramePr/>
          <p:nvPr/>
        </p:nvGraphicFramePr>
        <p:xfrm>
          <a:off x="2370338" y="2097750"/>
          <a:ext cx="3000000" cy="3000000"/>
        </p:xfrm>
        <a:graphic>
          <a:graphicData uri="http://schemas.openxmlformats.org/drawingml/2006/table">
            <a:tbl>
              <a:tblPr>
                <a:noFill/>
                <a:tableStyleId>{902A30F5-9D0F-40A0-B5A1-1851966502DA}</a:tableStyleId>
              </a:tblPr>
              <a:tblGrid>
                <a:gridCol w="2858950"/>
                <a:gridCol w="2871750"/>
                <a:gridCol w="2871750"/>
              </a:tblGrid>
              <a:tr h="5814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Lead Acid</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Lithium Ion</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SaltWater</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r>
              <a:tr h="5814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Most Commonly Used</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Commonly Used</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Not well known</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5814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Cheap cost</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Flexible in Design</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Pound per pound cheapest</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5814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Does not last as long</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Long Lasting</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Extremely Large</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5814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Need to constantly maintain</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Flammable</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Price starts at $800</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581425">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Toxic</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Non Toxic</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 Non Toxic</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Shape 259"/>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Battery  Comparison </a:t>
            </a:r>
          </a:p>
        </p:txBody>
      </p:sp>
      <p:graphicFrame>
        <p:nvGraphicFramePr>
          <p:cNvPr id="260" name="Shape 260"/>
          <p:cNvGraphicFramePr/>
          <p:nvPr/>
        </p:nvGraphicFramePr>
        <p:xfrm>
          <a:off x="1873200" y="1747800"/>
          <a:ext cx="3000000" cy="3000000"/>
        </p:xfrm>
        <a:graphic>
          <a:graphicData uri="http://schemas.openxmlformats.org/drawingml/2006/table">
            <a:tbl>
              <a:tblPr>
                <a:noFill/>
                <a:tableStyleId>{902A30F5-9D0F-40A0-B5A1-1851966502DA}</a:tableStyleId>
              </a:tblPr>
              <a:tblGrid>
                <a:gridCol w="2245500"/>
                <a:gridCol w="2245500"/>
                <a:gridCol w="2245500"/>
                <a:gridCol w="2245500"/>
              </a:tblGrid>
              <a:tr h="503650">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 </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UB1222</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NPower</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EXP 1270</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503650">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Volts</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12</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12</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12</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503650">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Amps</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2.2</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18</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7</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503650">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Battery Type</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AGM</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AGM</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AGM</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503650">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Battery Chemistry</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UPG sealed</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Sealed Lead Acid</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Sealed Lead Acid</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772650">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Dimensions (LxWxH), in</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7 x 1 3/8 x 2 1/2</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7 1/8 x3 1/16 x 6 9/16</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5.9 x 2.5 x 3.7</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r h="503650">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b="1" lang="en-US" u="none" cap="none" strike="noStrike">
                          <a:latin typeface="Source Sans Pro"/>
                          <a:ea typeface="Source Sans Pro"/>
                          <a:cs typeface="Source Sans Pro"/>
                          <a:sym typeface="Source Sans Pro"/>
                        </a:rPr>
                        <a:t>Cost, $</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19.99</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59.99</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24.99</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Shape 265"/>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768350" lvl="0" marL="0" marR="0" rtl="0" algn="l">
              <a:lnSpc>
                <a:spcPct val="89000"/>
              </a:lnSpc>
              <a:spcBef>
                <a:spcPts val="0"/>
              </a:spcBef>
              <a:spcAft>
                <a:spcPts val="0"/>
              </a:spcAft>
              <a:buClr>
                <a:schemeClr val="dk2"/>
              </a:buClr>
              <a:buSzPts val="12100"/>
              <a:buFont typeface="Source Sans Pro"/>
              <a:buNone/>
            </a:pPr>
            <a:r>
              <a:rPr b="0" i="0" lang="en-US" sz="4400" u="none" cap="none" strike="noStrike">
                <a:solidFill>
                  <a:schemeClr val="dk2"/>
                </a:solidFill>
                <a:latin typeface="Source Sans Pro"/>
                <a:ea typeface="Source Sans Pro"/>
                <a:cs typeface="Source Sans Pro"/>
                <a:sym typeface="Source Sans Pro"/>
              </a:rPr>
              <a:t>ExpertPower EXP1270 (Our Selection)</a:t>
            </a:r>
          </a:p>
          <a:p>
            <a:pPr indent="-279400" lvl="0" marL="0" marR="0" rtl="0" algn="l">
              <a:lnSpc>
                <a:spcPct val="89000"/>
              </a:lnSpc>
              <a:spcBef>
                <a:spcPts val="0"/>
              </a:spcBef>
              <a:spcAft>
                <a:spcPts val="0"/>
              </a:spcAft>
              <a:buClr>
                <a:schemeClr val="dk2"/>
              </a:buClr>
              <a:buSzPts val="4400"/>
              <a:buFont typeface="Source Sans Pro"/>
              <a:buNone/>
            </a:pPr>
            <a:r>
              <a:t/>
            </a:r>
            <a:endParaRPr b="0" i="0" sz="4400" u="none" cap="none" strike="noStrike">
              <a:solidFill>
                <a:schemeClr val="dk2"/>
              </a:solidFill>
              <a:latin typeface="Source Sans Pro"/>
              <a:ea typeface="Source Sans Pro"/>
              <a:cs typeface="Source Sans Pro"/>
              <a:sym typeface="Source Sans Pro"/>
            </a:endParaRPr>
          </a:p>
        </p:txBody>
      </p:sp>
      <p:sp>
        <p:nvSpPr>
          <p:cNvPr id="266" name="Shape 266"/>
          <p:cNvSpPr txBox="1"/>
          <p:nvPr/>
        </p:nvSpPr>
        <p:spPr>
          <a:xfrm>
            <a:off x="1556175" y="2038700"/>
            <a:ext cx="4740900" cy="3057900"/>
          </a:xfrm>
          <a:prstGeom prst="rect">
            <a:avLst/>
          </a:prstGeom>
          <a:noFill/>
          <a:ln>
            <a:noFill/>
          </a:ln>
        </p:spPr>
        <p:txBody>
          <a:bodyPr anchorCtr="0" anchor="t" bIns="91425" lIns="91425" rIns="91425" wrap="square" tIns="91425">
            <a:noAutofit/>
          </a:bodyPr>
          <a:lstStyle/>
          <a:p>
            <a:pPr indent="-342900" lvl="0" marL="457200" marR="0" rtl="0" algn="l">
              <a:lnSpc>
                <a:spcPct val="115000"/>
              </a:lnSpc>
              <a:spcBef>
                <a:spcPts val="0"/>
              </a:spcBef>
              <a:spcAft>
                <a:spcPts val="0"/>
              </a:spcAft>
              <a:buClr>
                <a:srgbClr val="000000"/>
              </a:buClr>
              <a:buSzPts val="1800"/>
              <a:buFont typeface="Source Sans Pro"/>
              <a:buChar char="●"/>
            </a:pPr>
            <a:r>
              <a:rPr b="0" i="0" lang="en-US" sz="1800" u="none" cap="none" strike="noStrike">
                <a:solidFill>
                  <a:srgbClr val="000000"/>
                </a:solidFill>
                <a:latin typeface="Source Sans Pro"/>
                <a:ea typeface="Source Sans Pro"/>
                <a:cs typeface="Source Sans Pro"/>
                <a:sym typeface="Source Sans Pro"/>
              </a:rPr>
              <a:t>12 Volt, 7 Amp, 20 Hour, Sealed Lead Acid Battery </a:t>
            </a:r>
          </a:p>
          <a:p>
            <a:pPr indent="-342900" lvl="0" marL="457200" marR="0" rtl="0" algn="l">
              <a:lnSpc>
                <a:spcPct val="115000"/>
              </a:lnSpc>
              <a:spcBef>
                <a:spcPts val="0"/>
              </a:spcBef>
              <a:spcAft>
                <a:spcPts val="0"/>
              </a:spcAft>
              <a:buClr>
                <a:srgbClr val="000000"/>
              </a:buClr>
              <a:buSzPts val="1800"/>
              <a:buFont typeface="Source Sans Pro"/>
              <a:buChar char="●"/>
            </a:pPr>
            <a:r>
              <a:rPr b="0" i="0" lang="en-US" sz="1800" u="none" cap="none" strike="noStrike">
                <a:solidFill>
                  <a:srgbClr val="000000"/>
                </a:solidFill>
                <a:latin typeface="Source Sans Pro"/>
                <a:ea typeface="Source Sans Pro"/>
                <a:cs typeface="Source Sans Pro"/>
                <a:sym typeface="Source Sans Pro"/>
              </a:rPr>
              <a:t>Protective ABS plastic battery case is resistant  including shock, vibration chemicals and heat. 		</a:t>
            </a:r>
          </a:p>
          <a:p>
            <a:pPr indent="-342900" lvl="0" marL="457200" marR="0" rtl="0" algn="l">
              <a:lnSpc>
                <a:spcPct val="115000"/>
              </a:lnSpc>
              <a:spcBef>
                <a:spcPts val="0"/>
              </a:spcBef>
              <a:spcAft>
                <a:spcPts val="0"/>
              </a:spcAft>
              <a:buClr>
                <a:srgbClr val="000000"/>
              </a:buClr>
              <a:buSzPts val="1800"/>
              <a:buFont typeface="Source Sans Pro"/>
              <a:buChar char="●"/>
            </a:pPr>
            <a:r>
              <a:rPr b="0" i="0" lang="en-US" sz="1800" u="none" cap="none" strike="noStrike">
                <a:solidFill>
                  <a:srgbClr val="000000"/>
                </a:solidFill>
                <a:latin typeface="Source Sans Pro"/>
                <a:ea typeface="Source Sans Pro"/>
                <a:cs typeface="Source Sans Pro"/>
                <a:sym typeface="Source Sans Pro"/>
              </a:rPr>
              <a:t>AGM  technology  to protect environment from acid spill  makes it safe to operate.</a:t>
            </a:r>
          </a:p>
          <a:p>
            <a:pPr indent="-342900" lvl="0" marL="457200" marR="0" rtl="0" algn="l">
              <a:lnSpc>
                <a:spcPct val="115000"/>
              </a:lnSpc>
              <a:spcBef>
                <a:spcPts val="0"/>
              </a:spcBef>
              <a:spcAft>
                <a:spcPts val="0"/>
              </a:spcAft>
              <a:buClr>
                <a:srgbClr val="000000"/>
              </a:buClr>
              <a:buSzPts val="1800"/>
              <a:buFont typeface="Source Sans Pro"/>
              <a:buChar char="●"/>
            </a:pPr>
            <a:r>
              <a:rPr b="0" i="0" lang="en-US" sz="1800" u="none" cap="none" strike="noStrike">
                <a:solidFill>
                  <a:srgbClr val="000000"/>
                </a:solidFill>
                <a:latin typeface="Source Sans Pro"/>
                <a:ea typeface="Source Sans Pro"/>
                <a:cs typeface="Source Sans Pro"/>
                <a:sym typeface="Source Sans Pro"/>
              </a:rPr>
              <a:t>Easy installation and maintenance free.							 						</a:t>
            </a:r>
          </a:p>
        </p:txBody>
      </p:sp>
      <p:pic>
        <p:nvPicPr>
          <p:cNvPr id="267" name="Shape 267"/>
          <p:cNvPicPr preferRelativeResize="0"/>
          <p:nvPr/>
        </p:nvPicPr>
        <p:blipFill rotWithShape="1">
          <a:blip r:embed="rId3">
            <a:alphaModFix/>
          </a:blip>
          <a:srcRect b="0" l="0" r="0" t="0"/>
          <a:stretch/>
        </p:blipFill>
        <p:spPr>
          <a:xfrm>
            <a:off x="7692200" y="2050363"/>
            <a:ext cx="3441958" cy="2757272"/>
          </a:xfrm>
          <a:prstGeom prst="rect">
            <a:avLst/>
          </a:prstGeom>
          <a:noFill/>
          <a:ln>
            <a:noFill/>
          </a:ln>
          <a:effectLst>
            <a:outerShdw blurRad="149987" algn="ctr" dir="8460000" dist="250190">
              <a:srgbClr val="000000">
                <a:alpha val="27843"/>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Shape 272"/>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Voltage Regulator technology Comparison </a:t>
            </a:r>
          </a:p>
        </p:txBody>
      </p:sp>
      <p:graphicFrame>
        <p:nvGraphicFramePr>
          <p:cNvPr id="273" name="Shape 273"/>
          <p:cNvGraphicFramePr/>
          <p:nvPr/>
        </p:nvGraphicFramePr>
        <p:xfrm>
          <a:off x="2397488" y="2350800"/>
          <a:ext cx="3000000" cy="3000000"/>
        </p:xfrm>
        <a:graphic>
          <a:graphicData uri="http://schemas.openxmlformats.org/drawingml/2006/table">
            <a:tbl>
              <a:tblPr>
                <a:noFill/>
                <a:tableStyleId>{902A30F5-9D0F-40A0-B5A1-1851966502DA}</a:tableStyleId>
              </a:tblPr>
              <a:tblGrid>
                <a:gridCol w="3199100"/>
                <a:gridCol w="2546250"/>
                <a:gridCol w="2829950"/>
              </a:tblGrid>
              <a:tr h="599775">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b="1" lang="en-US" u="none" cap="none" strike="noStrike">
                          <a:latin typeface="Source Sans Pro"/>
                          <a:ea typeface="Source Sans Pro"/>
                          <a:cs typeface="Source Sans Pro"/>
                          <a:sym typeface="Source Sans Pro"/>
                        </a:rPr>
                        <a:t>Low DropOut</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b="1" lang="en-US" u="none" cap="none" strike="noStrike">
                          <a:latin typeface="Source Sans Pro"/>
                          <a:ea typeface="Source Sans Pro"/>
                          <a:cs typeface="Source Sans Pro"/>
                          <a:sym typeface="Source Sans Pro"/>
                        </a:rPr>
                        <a:t>Quasi Low Dropout</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b="1" lang="en-US" u="none" cap="none" strike="noStrike">
                          <a:latin typeface="Source Sans Pro"/>
                          <a:ea typeface="Source Sans Pro"/>
                          <a:cs typeface="Source Sans Pro"/>
                          <a:sym typeface="Source Sans Pro"/>
                        </a:rPr>
                        <a:t>Standard NPN</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r>
              <a:tr h="920100">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Requires at least voltage across (0.1 to 0.7 V)</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Requires least voltage across (0.9 to 1.5 V)</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Requires most voltage across ( 1.7 to 2.5 V)</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920100">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Highest ground pin current (wasted current) (&lt; 20-40 mA)</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Low current (wasted current) (&lt; 10 mA)</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Lowest ground pin current (wasted current) (&lt; 10 mA)</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599775">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PNP transistor</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PNP and NPN transistors</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NPN (Darlington config.)</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920100">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Best for battery power applications</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Good use on both AC and battery powered</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Source Sans Pro"/>
                        <a:buNone/>
                      </a:pPr>
                      <a:r>
                        <a:rPr lang="en-US" u="none" cap="none" strike="noStrike">
                          <a:latin typeface="Source Sans Pro"/>
                          <a:ea typeface="Source Sans Pro"/>
                          <a:cs typeface="Source Sans Pro"/>
                          <a:sym typeface="Source Sans Pro"/>
                        </a:rPr>
                        <a:t>Best for AC powered applications</a:t>
                      </a:r>
                    </a:p>
                  </a:txBody>
                  <a:tcPr marT="91425" marB="91425" marR="68575" marL="68575"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Shape 278"/>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Voltage Regulator Comparison</a:t>
            </a:r>
            <a:br>
              <a:rPr b="0" i="0" lang="en-US" sz="4400" u="none" cap="none" strike="noStrike">
                <a:solidFill>
                  <a:schemeClr val="dk2"/>
                </a:solidFill>
                <a:latin typeface="Source Sans Pro"/>
                <a:ea typeface="Source Sans Pro"/>
                <a:cs typeface="Source Sans Pro"/>
                <a:sym typeface="Source Sans Pro"/>
              </a:rPr>
            </a:br>
          </a:p>
        </p:txBody>
      </p:sp>
      <p:graphicFrame>
        <p:nvGraphicFramePr>
          <p:cNvPr id="279" name="Shape 279"/>
          <p:cNvGraphicFramePr/>
          <p:nvPr/>
        </p:nvGraphicFramePr>
        <p:xfrm>
          <a:off x="1723350" y="1945775"/>
          <a:ext cx="3000000" cy="3000000"/>
        </p:xfrm>
        <a:graphic>
          <a:graphicData uri="http://schemas.openxmlformats.org/drawingml/2006/table">
            <a:tbl>
              <a:tblPr>
                <a:noFill/>
                <a:tableStyleId>{652F8A88-B2AA-4347-AE5E-AF348BCE997E}</a:tableStyleId>
              </a:tblPr>
              <a:tblGrid>
                <a:gridCol w="3083150"/>
                <a:gridCol w="3083150"/>
                <a:gridCol w="3083150"/>
              </a:tblGrid>
              <a:tr h="785900">
                <a:tc>
                  <a:txBody>
                    <a:bodyPr>
                      <a:noAutofit/>
                    </a:bodyPr>
                    <a:lstStyle/>
                    <a:p>
                      <a:pPr indent="-88900" lvl="0" marL="0" marR="0" rtl="0" algn="ctr">
                        <a:lnSpc>
                          <a:spcPct val="100000"/>
                        </a:lnSpc>
                        <a:spcBef>
                          <a:spcPts val="0"/>
                        </a:spcBef>
                        <a:spcAft>
                          <a:spcPts val="0"/>
                        </a:spcAft>
                        <a:buClr>
                          <a:srgbClr val="000000"/>
                        </a:buClr>
                        <a:buSzPts val="1400"/>
                        <a:buFont typeface="Arial"/>
                        <a:buNone/>
                      </a:pPr>
                      <a:r>
                        <a:t/>
                      </a:r>
                      <a:endParaRPr u="none" cap="none" strike="noStrike">
                        <a:latin typeface="Source Sans Pro"/>
                        <a:ea typeface="Source Sans Pro"/>
                        <a:cs typeface="Source Sans Pro"/>
                        <a:sym typeface="Source Sans Pro"/>
                      </a:endParaRPr>
                    </a:p>
                  </a:txBody>
                  <a:tcPr marT="91425" marB="91425" marR="91425" marL="91425" anchor="ctr">
                    <a:solidFill>
                      <a:schemeClr val="accent1"/>
                    </a:solidFill>
                  </a:tcPr>
                </a:tc>
                <a:tc>
                  <a:txBody>
                    <a:bodyPr>
                      <a:noAutofit/>
                    </a:bodyPr>
                    <a:lstStyle/>
                    <a:p>
                      <a:pPr indent="-152400" lvl="0" marL="0" marR="0" rtl="0" algn="ctr">
                        <a:lnSpc>
                          <a:spcPct val="100000"/>
                        </a:lnSpc>
                        <a:spcBef>
                          <a:spcPts val="0"/>
                        </a:spcBef>
                        <a:spcAft>
                          <a:spcPts val="0"/>
                        </a:spcAft>
                        <a:buClr>
                          <a:srgbClr val="000000"/>
                        </a:buClr>
                        <a:buSzPts val="2400"/>
                        <a:buFont typeface="Arial"/>
                        <a:buNone/>
                      </a:pPr>
                      <a:r>
                        <a:rPr b="1" lang="en-US" u="none" cap="none" strike="noStrike">
                          <a:latin typeface="Source Sans Pro"/>
                          <a:ea typeface="Source Sans Pro"/>
                          <a:cs typeface="Source Sans Pro"/>
                          <a:sym typeface="Source Sans Pro"/>
                        </a:rPr>
                        <a:t>LM317 Adjustable Regulator</a:t>
                      </a:r>
                    </a:p>
                  </a:txBody>
                  <a:tcPr marT="91425" marB="91425" marR="91425" marL="91425" anchor="ctr">
                    <a:solidFill>
                      <a:srgbClr val="F6B26B"/>
                    </a:solidFill>
                  </a:tcPr>
                </a:tc>
                <a:tc>
                  <a:txBody>
                    <a:bodyPr>
                      <a:noAutofit/>
                    </a:bodyPr>
                    <a:lstStyle/>
                    <a:p>
                      <a:pPr indent="-152400" lvl="0" marL="0" marR="0" rtl="0" algn="ctr">
                        <a:lnSpc>
                          <a:spcPct val="100000"/>
                        </a:lnSpc>
                        <a:spcBef>
                          <a:spcPts val="0"/>
                        </a:spcBef>
                        <a:spcAft>
                          <a:spcPts val="0"/>
                        </a:spcAft>
                        <a:buClr>
                          <a:srgbClr val="000000"/>
                        </a:buClr>
                        <a:buSzPts val="2400"/>
                        <a:buFont typeface="Arial"/>
                        <a:buNone/>
                      </a:pPr>
                      <a:r>
                        <a:rPr b="1" lang="en-US" u="none" cap="none" strike="noStrike">
                          <a:latin typeface="Source Sans Pro"/>
                          <a:ea typeface="Source Sans Pro"/>
                          <a:cs typeface="Source Sans Pro"/>
                          <a:sym typeface="Source Sans Pro"/>
                        </a:rPr>
                        <a:t>DROK Voltage Regulator</a:t>
                      </a:r>
                    </a:p>
                  </a:txBody>
                  <a:tcPr marT="91425" marB="91425" marR="91425" marL="91425" anchor="ctr">
                    <a:solidFill>
                      <a:schemeClr val="accent1"/>
                    </a:solidFill>
                  </a:tcPr>
                </a:tc>
              </a:tr>
              <a:tr h="785900">
                <a:tc>
                  <a:txBody>
                    <a:bodyPr>
                      <a:noAutofit/>
                    </a:bodyPr>
                    <a:lstStyle/>
                    <a:p>
                      <a:pPr indent="-88900" lvl="0" marL="0" marR="0" rtl="0" algn="ctr">
                        <a:lnSpc>
                          <a:spcPct val="100000"/>
                        </a:lnSpc>
                        <a:spcBef>
                          <a:spcPts val="0"/>
                        </a:spcBef>
                        <a:spcAft>
                          <a:spcPts val="0"/>
                        </a:spcAft>
                        <a:buClr>
                          <a:srgbClr val="000000"/>
                        </a:buClr>
                        <a:buSzPts val="1400"/>
                        <a:buFont typeface="Arial"/>
                        <a:buNone/>
                      </a:pPr>
                      <a:r>
                        <a:rPr b="1" lang="en-US" u="none" cap="none" strike="noStrike">
                          <a:latin typeface="Source Sans Pro"/>
                          <a:ea typeface="Source Sans Pro"/>
                          <a:cs typeface="Source Sans Pro"/>
                          <a:sym typeface="Source Sans Pro"/>
                        </a:rPr>
                        <a:t>Control</a:t>
                      </a:r>
                    </a:p>
                  </a:txBody>
                  <a:tcPr marT="91425" marB="91425" marR="91425" marL="91425" anchor="ctr"/>
                </a:tc>
                <a:tc>
                  <a:txBody>
                    <a:bodyPr>
                      <a:noAutofit/>
                    </a:bodyPr>
                    <a:lstStyle/>
                    <a:p>
                      <a:pPr indent="-88900" lvl="0" marL="0" marR="0" rtl="0" algn="ctr">
                        <a:lnSpc>
                          <a:spcPct val="100000"/>
                        </a:lnSpc>
                        <a:spcBef>
                          <a:spcPts val="0"/>
                        </a:spcBef>
                        <a:spcAft>
                          <a:spcPts val="0"/>
                        </a:spcAft>
                        <a:buClr>
                          <a:srgbClr val="000000"/>
                        </a:buClr>
                        <a:buSzPts val="1400"/>
                        <a:buFont typeface="Arial"/>
                        <a:buNone/>
                      </a:pPr>
                      <a:r>
                        <a:rPr lang="en-US" u="none" cap="none" strike="noStrike">
                          <a:latin typeface="Source Sans Pro"/>
                          <a:ea typeface="Source Sans Pro"/>
                          <a:cs typeface="Source Sans Pro"/>
                          <a:sym typeface="Source Sans Pro"/>
                        </a:rPr>
                        <a:t>Harder to regulate</a:t>
                      </a:r>
                    </a:p>
                  </a:txBody>
                  <a:tcPr marT="91425" marB="91425" marR="91425" marL="91425" anchor="ctr">
                    <a:solidFill>
                      <a:srgbClr val="F6B26B"/>
                    </a:solidFill>
                  </a:tcPr>
                </a:tc>
                <a:tc>
                  <a:txBody>
                    <a:bodyPr>
                      <a:noAutofit/>
                    </a:bodyPr>
                    <a:lstStyle/>
                    <a:p>
                      <a:pPr indent="-88900" lvl="0" marL="0" marR="0" rtl="0" algn="ctr">
                        <a:lnSpc>
                          <a:spcPct val="100000"/>
                        </a:lnSpc>
                        <a:spcBef>
                          <a:spcPts val="0"/>
                        </a:spcBef>
                        <a:spcAft>
                          <a:spcPts val="0"/>
                        </a:spcAft>
                        <a:buClr>
                          <a:srgbClr val="000000"/>
                        </a:buClr>
                        <a:buSzPts val="1400"/>
                        <a:buFont typeface="Arial"/>
                        <a:buNone/>
                      </a:pPr>
                      <a:r>
                        <a:rPr lang="en-US" u="none" cap="none" strike="noStrike">
                          <a:latin typeface="Source Sans Pro"/>
                          <a:ea typeface="Source Sans Pro"/>
                          <a:cs typeface="Source Sans Pro"/>
                          <a:sym typeface="Source Sans Pro"/>
                        </a:rPr>
                        <a:t>LCD Screen (numerical control)</a:t>
                      </a:r>
                    </a:p>
                  </a:txBody>
                  <a:tcPr marT="91425" marB="91425" marR="91425" marL="91425" anchor="ctr"/>
                </a:tc>
              </a:tr>
              <a:tr h="785900">
                <a:tc>
                  <a:txBody>
                    <a:bodyPr>
                      <a:noAutofit/>
                    </a:bodyPr>
                    <a:lstStyle/>
                    <a:p>
                      <a:pPr indent="-88900" lvl="0" marL="0" marR="0" rtl="0" algn="ctr">
                        <a:lnSpc>
                          <a:spcPct val="100000"/>
                        </a:lnSpc>
                        <a:spcBef>
                          <a:spcPts val="0"/>
                        </a:spcBef>
                        <a:spcAft>
                          <a:spcPts val="0"/>
                        </a:spcAft>
                        <a:buClr>
                          <a:srgbClr val="000000"/>
                        </a:buClr>
                        <a:buSzPts val="1400"/>
                        <a:buFont typeface="Arial"/>
                        <a:buNone/>
                      </a:pPr>
                      <a:r>
                        <a:rPr b="1" lang="en-US" u="none" cap="none" strike="noStrike">
                          <a:latin typeface="Source Sans Pro"/>
                          <a:ea typeface="Source Sans Pro"/>
                          <a:cs typeface="Source Sans Pro"/>
                          <a:sym typeface="Source Sans Pro"/>
                        </a:rPr>
                        <a:t>Usability</a:t>
                      </a:r>
                    </a:p>
                  </a:txBody>
                  <a:tcPr marT="91425" marB="91425" marR="91425" marL="91425" anchor="ctr"/>
                </a:tc>
                <a:tc>
                  <a:txBody>
                    <a:bodyPr>
                      <a:noAutofit/>
                    </a:bodyPr>
                    <a:lstStyle/>
                    <a:p>
                      <a:pPr indent="-88900" lvl="0" marL="0" marR="0" rtl="0" algn="ctr">
                        <a:lnSpc>
                          <a:spcPct val="100000"/>
                        </a:lnSpc>
                        <a:spcBef>
                          <a:spcPts val="0"/>
                        </a:spcBef>
                        <a:spcAft>
                          <a:spcPts val="0"/>
                        </a:spcAft>
                        <a:buClr>
                          <a:srgbClr val="000000"/>
                        </a:buClr>
                        <a:buSzPts val="1400"/>
                        <a:buFont typeface="Arial"/>
                        <a:buNone/>
                      </a:pPr>
                      <a:r>
                        <a:rPr lang="en-US" u="none" cap="none" strike="noStrike">
                          <a:latin typeface="Source Sans Pro"/>
                          <a:ea typeface="Source Sans Pro"/>
                          <a:cs typeface="Source Sans Pro"/>
                          <a:sym typeface="Source Sans Pro"/>
                        </a:rPr>
                        <a:t>Compact in size. </a:t>
                      </a:r>
                    </a:p>
                    <a:p>
                      <a:pPr indent="-88900" lvl="0" marL="0" marR="0" rtl="0" algn="ctr">
                        <a:lnSpc>
                          <a:spcPct val="100000"/>
                        </a:lnSpc>
                        <a:spcBef>
                          <a:spcPts val="0"/>
                        </a:spcBef>
                        <a:spcAft>
                          <a:spcPts val="0"/>
                        </a:spcAft>
                        <a:buClr>
                          <a:srgbClr val="000000"/>
                        </a:buClr>
                        <a:buSzPts val="1400"/>
                        <a:buFont typeface="Arial"/>
                        <a:buNone/>
                      </a:pPr>
                      <a:r>
                        <a:rPr lang="en-US" u="none" cap="none" strike="noStrike">
                          <a:latin typeface="Source Sans Pro"/>
                          <a:ea typeface="Source Sans Pro"/>
                          <a:cs typeface="Source Sans Pro"/>
                          <a:sym typeface="Source Sans Pro"/>
                        </a:rPr>
                        <a:t>Harder to replace</a:t>
                      </a:r>
                    </a:p>
                  </a:txBody>
                  <a:tcPr marT="91425" marB="91425" marR="91425" marL="91425" anchor="ctr">
                    <a:solidFill>
                      <a:srgbClr val="F6B26B"/>
                    </a:solidFill>
                  </a:tcPr>
                </a:tc>
                <a:tc>
                  <a:txBody>
                    <a:bodyPr>
                      <a:noAutofit/>
                    </a:bodyPr>
                    <a:lstStyle/>
                    <a:p>
                      <a:pPr indent="-88900" lvl="0" marL="0" marR="0" rtl="0" algn="ctr">
                        <a:lnSpc>
                          <a:spcPct val="100000"/>
                        </a:lnSpc>
                        <a:spcBef>
                          <a:spcPts val="0"/>
                        </a:spcBef>
                        <a:spcAft>
                          <a:spcPts val="0"/>
                        </a:spcAft>
                        <a:buClr>
                          <a:srgbClr val="000000"/>
                        </a:buClr>
                        <a:buSzPts val="1400"/>
                        <a:buFont typeface="Arial"/>
                        <a:buNone/>
                      </a:pPr>
                      <a:r>
                        <a:rPr lang="en-US" u="none" cap="none" strike="noStrike">
                          <a:latin typeface="Source Sans Pro"/>
                          <a:ea typeface="Source Sans Pro"/>
                          <a:cs typeface="Source Sans Pro"/>
                          <a:sym typeface="Source Sans Pro"/>
                        </a:rPr>
                        <a:t>Easy to replace</a:t>
                      </a:r>
                    </a:p>
                  </a:txBody>
                  <a:tcPr marT="91425" marB="91425" marR="91425" marL="91425" anchor="ctr"/>
                </a:tc>
              </a:tr>
              <a:tr h="1038950">
                <a:tc>
                  <a:txBody>
                    <a:bodyPr>
                      <a:noAutofit/>
                    </a:bodyPr>
                    <a:lstStyle/>
                    <a:p>
                      <a:pPr indent="-88900" lvl="0" marL="0" marR="0" rtl="0" algn="ctr">
                        <a:lnSpc>
                          <a:spcPct val="100000"/>
                        </a:lnSpc>
                        <a:spcBef>
                          <a:spcPts val="0"/>
                        </a:spcBef>
                        <a:spcAft>
                          <a:spcPts val="0"/>
                        </a:spcAft>
                        <a:buClr>
                          <a:srgbClr val="000000"/>
                        </a:buClr>
                        <a:buSzPts val="1400"/>
                        <a:buFont typeface="Arial"/>
                        <a:buNone/>
                      </a:pPr>
                      <a:r>
                        <a:rPr b="1" lang="en-US" u="none" cap="none" strike="noStrike">
                          <a:latin typeface="Source Sans Pro"/>
                          <a:ea typeface="Source Sans Pro"/>
                          <a:cs typeface="Source Sans Pro"/>
                          <a:sym typeface="Source Sans Pro"/>
                        </a:rPr>
                        <a:t>Cost</a:t>
                      </a:r>
                    </a:p>
                  </a:txBody>
                  <a:tcPr marT="91425" marB="91425" marR="91425" marL="91425" anchor="ctr"/>
                </a:tc>
                <a:tc>
                  <a:txBody>
                    <a:bodyPr>
                      <a:noAutofit/>
                    </a:bodyPr>
                    <a:lstStyle/>
                    <a:p>
                      <a:pPr indent="-88900" lvl="0" marL="0" marR="0" rtl="0" algn="ctr">
                        <a:lnSpc>
                          <a:spcPct val="100000"/>
                        </a:lnSpc>
                        <a:spcBef>
                          <a:spcPts val="0"/>
                        </a:spcBef>
                        <a:spcAft>
                          <a:spcPts val="0"/>
                        </a:spcAft>
                        <a:buClr>
                          <a:srgbClr val="000000"/>
                        </a:buClr>
                        <a:buSzPts val="1400"/>
                        <a:buFont typeface="Arial"/>
                        <a:buNone/>
                      </a:pPr>
                      <a:r>
                        <a:rPr lang="en-US" u="none" cap="none" strike="noStrike">
                          <a:latin typeface="Source Sans Pro"/>
                          <a:ea typeface="Source Sans Pro"/>
                          <a:cs typeface="Source Sans Pro"/>
                          <a:sym typeface="Source Sans Pro"/>
                        </a:rPr>
                        <a:t>Cheap $0.75</a:t>
                      </a:r>
                    </a:p>
                  </a:txBody>
                  <a:tcPr marT="91425" marB="91425" marR="91425" marL="91425" anchor="ctr">
                    <a:solidFill>
                      <a:srgbClr val="F6B26B"/>
                    </a:solidFill>
                  </a:tcPr>
                </a:tc>
                <a:tc>
                  <a:txBody>
                    <a:bodyPr>
                      <a:noAutofit/>
                    </a:bodyPr>
                    <a:lstStyle/>
                    <a:p>
                      <a:pPr indent="-88900" lvl="0" marL="0" marR="0" rtl="0" algn="ctr">
                        <a:lnSpc>
                          <a:spcPct val="100000"/>
                        </a:lnSpc>
                        <a:spcBef>
                          <a:spcPts val="0"/>
                        </a:spcBef>
                        <a:spcAft>
                          <a:spcPts val="0"/>
                        </a:spcAft>
                        <a:buClr>
                          <a:srgbClr val="000000"/>
                        </a:buClr>
                        <a:buSzPts val="1400"/>
                        <a:buFont typeface="Arial"/>
                        <a:buNone/>
                      </a:pPr>
                      <a:r>
                        <a:rPr lang="en-US" u="none" cap="none" strike="noStrike">
                          <a:latin typeface="Source Sans Pro"/>
                          <a:ea typeface="Source Sans Pro"/>
                          <a:cs typeface="Source Sans Pro"/>
                          <a:sym typeface="Source Sans Pro"/>
                        </a:rPr>
                        <a:t>More expensive $9.00</a:t>
                      </a:r>
                    </a:p>
                  </a:txBody>
                  <a:tcPr marT="91425" marB="91425" marR="91425" marL="91425" anchor="ct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Solution</a:t>
            </a:r>
          </a:p>
        </p:txBody>
      </p:sp>
      <p:sp>
        <p:nvSpPr>
          <p:cNvPr id="111" name="Shape 111"/>
          <p:cNvSpPr txBox="1"/>
          <p:nvPr>
            <p:ph idx="1" type="body"/>
          </p:nvPr>
        </p:nvSpPr>
        <p:spPr>
          <a:xfrm>
            <a:off x="1371600" y="2285999"/>
            <a:ext cx="4447786" cy="3581401"/>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Pool monitoring system</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Sits by the pool and constantly monitors</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Child wears a band that will detect if they fall in</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Sends alert to parents phone application to alert them</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Parent then has a variety of options to respond to the situation</a:t>
            </a:r>
          </a:p>
        </p:txBody>
      </p:sp>
      <p:pic>
        <p:nvPicPr>
          <p:cNvPr id="112" name="Shape 112"/>
          <p:cNvPicPr preferRelativeResize="0"/>
          <p:nvPr>
            <p:ph idx="2" type="body"/>
          </p:nvPr>
        </p:nvPicPr>
        <p:blipFill rotWithShape="1">
          <a:blip r:embed="rId3">
            <a:alphaModFix/>
          </a:blip>
          <a:srcRect b="0" l="0" r="0" t="0"/>
          <a:stretch/>
        </p:blipFill>
        <p:spPr>
          <a:xfrm>
            <a:off x="6524625" y="2171700"/>
            <a:ext cx="4791075" cy="3695700"/>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Shape 284"/>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Voltage Regulator LM317 (Our Selection)</a:t>
            </a:r>
          </a:p>
          <a:p>
            <a:pPr indent="-279400" lvl="0" marL="0" marR="0" rtl="0" algn="l">
              <a:lnSpc>
                <a:spcPct val="89000"/>
              </a:lnSpc>
              <a:spcBef>
                <a:spcPts val="0"/>
              </a:spcBef>
              <a:spcAft>
                <a:spcPts val="0"/>
              </a:spcAft>
              <a:buClr>
                <a:schemeClr val="dk2"/>
              </a:buClr>
              <a:buSzPts val="4400"/>
              <a:buFont typeface="Source Sans Pro"/>
              <a:buNone/>
            </a:pPr>
            <a:br>
              <a:rPr b="0" i="0" lang="en-US" sz="4400" u="none" cap="none" strike="noStrike">
                <a:solidFill>
                  <a:schemeClr val="dk2"/>
                </a:solidFill>
                <a:latin typeface="Source Sans Pro"/>
                <a:ea typeface="Source Sans Pro"/>
                <a:cs typeface="Source Sans Pro"/>
                <a:sym typeface="Source Sans Pro"/>
              </a:rPr>
            </a:br>
          </a:p>
        </p:txBody>
      </p:sp>
      <p:sp>
        <p:nvSpPr>
          <p:cNvPr id="285" name="Shape 285"/>
          <p:cNvSpPr txBox="1"/>
          <p:nvPr>
            <p:ph idx="1" type="body"/>
          </p:nvPr>
        </p:nvSpPr>
        <p:spPr>
          <a:xfrm>
            <a:off x="1371600" y="1727200"/>
            <a:ext cx="4455000" cy="2808600"/>
          </a:xfrm>
          <a:prstGeom prst="rect">
            <a:avLst/>
          </a:prstGeom>
          <a:noFill/>
          <a:ln>
            <a:noFill/>
          </a:ln>
        </p:spPr>
        <p:txBody>
          <a:bodyPr anchorCtr="0" anchor="t" bIns="45700" lIns="91425" rIns="91425" wrap="square" tIns="45700">
            <a:noAutofit/>
          </a:bodyPr>
          <a:lstStyle/>
          <a:p>
            <a:pPr indent="-371348" lvl="0" marL="384048" marR="0" rtl="0" algn="l">
              <a:lnSpc>
                <a:spcPct val="94000"/>
              </a:lnSpc>
              <a:spcBef>
                <a:spcPts val="0"/>
              </a:spcBef>
              <a:spcAft>
                <a:spcPts val="0"/>
              </a:spcAft>
              <a:buClr>
                <a:schemeClr val="dk2"/>
              </a:buClr>
              <a:buSzPts val="1800"/>
              <a:buFont typeface="Source Sans Pro"/>
              <a:buChar char="■"/>
            </a:pPr>
            <a:r>
              <a:rPr b="0" i="0" lang="en-US" sz="1800" u="none" cap="none" strike="noStrike">
                <a:solidFill>
                  <a:schemeClr val="dk1"/>
                </a:solidFill>
                <a:latin typeface="Source Sans Pro"/>
                <a:ea typeface="Source Sans Pro"/>
                <a:cs typeface="Source Sans Pro"/>
                <a:sym typeface="Source Sans Pro"/>
              </a:rPr>
              <a:t>3 terminal positive voltage adjustable regulator</a:t>
            </a:r>
          </a:p>
          <a:p>
            <a:pPr indent="-371348" lvl="0" marL="384048" marR="0" rtl="0" algn="l">
              <a:lnSpc>
                <a:spcPct val="94000"/>
              </a:lnSpc>
              <a:spcBef>
                <a:spcPts val="1200"/>
              </a:spcBef>
              <a:spcAft>
                <a:spcPts val="0"/>
              </a:spcAft>
              <a:buClr>
                <a:schemeClr val="dk2"/>
              </a:buClr>
              <a:buSzPts val="1800"/>
              <a:buFont typeface="Source Sans Pro"/>
              <a:buChar char="■"/>
            </a:pPr>
            <a:r>
              <a:rPr b="0" i="0" lang="en-US" sz="1800" u="none" cap="none" strike="noStrike">
                <a:solidFill>
                  <a:schemeClr val="dk1"/>
                </a:solidFill>
                <a:latin typeface="Source Sans Pro"/>
                <a:ea typeface="Source Sans Pro"/>
                <a:cs typeface="Source Sans Pro"/>
                <a:sym typeface="Source Sans Pro"/>
              </a:rPr>
              <a:t>Output voltage range 1.25V   37V</a:t>
            </a:r>
          </a:p>
          <a:p>
            <a:pPr indent="-371348" lvl="0" marL="384048" marR="0" rtl="0" algn="l">
              <a:lnSpc>
                <a:spcPct val="94000"/>
              </a:lnSpc>
              <a:spcBef>
                <a:spcPts val="1200"/>
              </a:spcBef>
              <a:spcAft>
                <a:spcPts val="0"/>
              </a:spcAft>
              <a:buClr>
                <a:schemeClr val="dk2"/>
              </a:buClr>
              <a:buSzPts val="1800"/>
              <a:buFont typeface="Source Sans Pro"/>
              <a:buChar char="■"/>
            </a:pPr>
            <a:r>
              <a:rPr b="0" i="0" lang="en-US" sz="1800" u="none" cap="none" strike="noStrike">
                <a:solidFill>
                  <a:schemeClr val="dk1"/>
                </a:solidFill>
                <a:latin typeface="Source Sans Pro"/>
                <a:ea typeface="Source Sans Pro"/>
                <a:cs typeface="Source Sans Pro"/>
                <a:sym typeface="Source Sans Pro"/>
              </a:rPr>
              <a:t>Output current  greater than 1.5A</a:t>
            </a:r>
          </a:p>
          <a:p>
            <a:pPr indent="-371348" lvl="0" marL="384048" marR="0" rtl="0" algn="l">
              <a:lnSpc>
                <a:spcPct val="94000"/>
              </a:lnSpc>
              <a:spcBef>
                <a:spcPts val="1200"/>
              </a:spcBef>
              <a:spcAft>
                <a:spcPts val="0"/>
              </a:spcAft>
              <a:buClr>
                <a:schemeClr val="dk2"/>
              </a:buClr>
              <a:buSzPts val="1800"/>
              <a:buFont typeface="Source Sans Pro"/>
              <a:buChar char="■"/>
            </a:pPr>
            <a:r>
              <a:rPr b="0" i="0" lang="en-US" sz="1800" u="none" cap="none" strike="noStrike">
                <a:solidFill>
                  <a:schemeClr val="dk1"/>
                </a:solidFill>
                <a:latin typeface="Source Sans Pro"/>
                <a:ea typeface="Source Sans Pro"/>
                <a:cs typeface="Source Sans Pro"/>
                <a:sym typeface="Source Sans Pro"/>
              </a:rPr>
              <a:t>Internal short-circuit current limiting</a:t>
            </a:r>
          </a:p>
          <a:p>
            <a:pPr indent="-371348" lvl="0" marL="384048" marR="0" rtl="0" algn="l">
              <a:lnSpc>
                <a:spcPct val="94000"/>
              </a:lnSpc>
              <a:spcBef>
                <a:spcPts val="1200"/>
              </a:spcBef>
              <a:spcAft>
                <a:spcPts val="0"/>
              </a:spcAft>
              <a:buClr>
                <a:schemeClr val="dk2"/>
              </a:buClr>
              <a:buSzPts val="1800"/>
              <a:buFont typeface="Source Sans Pro"/>
              <a:buChar char="■"/>
            </a:pPr>
            <a:r>
              <a:rPr b="0" i="0" lang="en-US" sz="1800" u="none" cap="none" strike="noStrike">
                <a:solidFill>
                  <a:schemeClr val="dk1"/>
                </a:solidFill>
                <a:latin typeface="Source Sans Pro"/>
                <a:ea typeface="Source Sans Pro"/>
                <a:cs typeface="Source Sans Pro"/>
                <a:sym typeface="Source Sans Pro"/>
              </a:rPr>
              <a:t>Thermal overload protection</a:t>
            </a:r>
          </a:p>
          <a:p>
            <a:pPr indent="-371348" lvl="0" marL="384048" marR="0" rtl="0" algn="l">
              <a:lnSpc>
                <a:spcPct val="94000"/>
              </a:lnSpc>
              <a:spcBef>
                <a:spcPts val="1200"/>
              </a:spcBef>
              <a:spcAft>
                <a:spcPts val="0"/>
              </a:spcAft>
              <a:buClr>
                <a:schemeClr val="dk2"/>
              </a:buClr>
              <a:buSzPts val="1800"/>
              <a:buFont typeface="Source Sans Pro"/>
              <a:buChar char="■"/>
            </a:pPr>
            <a:r>
              <a:rPr b="0" i="0" lang="en-US" sz="1800" u="none" cap="none" strike="noStrike">
                <a:solidFill>
                  <a:schemeClr val="dk1"/>
                </a:solidFill>
                <a:latin typeface="Source Sans Pro"/>
                <a:ea typeface="Source Sans Pro"/>
                <a:cs typeface="Source Sans Pro"/>
                <a:sym typeface="Source Sans Pro"/>
              </a:rPr>
              <a:t>Output safe-area compensation</a:t>
            </a:r>
          </a:p>
          <a:p>
            <a:pPr indent="-114300" lvl="0" marL="0" marR="0" rtl="0" algn="l">
              <a:lnSpc>
                <a:spcPct val="94000"/>
              </a:lnSpc>
              <a:spcBef>
                <a:spcPts val="1200"/>
              </a:spcBef>
              <a:spcAft>
                <a:spcPts val="0"/>
              </a:spcAft>
              <a:buClr>
                <a:schemeClr val="dk2"/>
              </a:buClr>
              <a:buSzPts val="1800"/>
              <a:buFont typeface="Source Sans Pro"/>
              <a:buNone/>
            </a:pPr>
            <a:r>
              <a:t/>
            </a:r>
            <a:endParaRPr b="0" i="0" sz="18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p:txBody>
      </p:sp>
      <p:pic>
        <p:nvPicPr>
          <p:cNvPr id="286" name="Shape 286"/>
          <p:cNvPicPr preferRelativeResize="0"/>
          <p:nvPr/>
        </p:nvPicPr>
        <p:blipFill rotWithShape="1">
          <a:blip r:embed="rId3">
            <a:alphaModFix/>
          </a:blip>
          <a:srcRect b="0" l="0" r="0" t="0"/>
          <a:stretch/>
        </p:blipFill>
        <p:spPr>
          <a:xfrm>
            <a:off x="6548400" y="1893875"/>
            <a:ext cx="3552850" cy="3217249"/>
          </a:xfrm>
          <a:prstGeom prst="rect">
            <a:avLst/>
          </a:prstGeom>
          <a:noFill/>
          <a:ln>
            <a:noFill/>
          </a:ln>
          <a:effectLst>
            <a:outerShdw blurRad="149987" algn="ctr" dir="8460000" dist="250190">
              <a:srgbClr val="000000">
                <a:alpha val="27843"/>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Shape 291"/>
          <p:cNvSpPr txBox="1"/>
          <p:nvPr>
            <p:ph type="title"/>
          </p:nvPr>
        </p:nvSpPr>
        <p:spPr>
          <a:xfrm>
            <a:off x="1371600" y="685800"/>
            <a:ext cx="9601200" cy="1068616"/>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Operating System (Android)</a:t>
            </a:r>
          </a:p>
        </p:txBody>
      </p:sp>
      <p:sp>
        <p:nvSpPr>
          <p:cNvPr id="292" name="Shape 292"/>
          <p:cNvSpPr txBox="1"/>
          <p:nvPr>
            <p:ph idx="1" type="body"/>
          </p:nvPr>
        </p:nvSpPr>
        <p:spPr>
          <a:xfrm>
            <a:off x="1371600" y="1869440"/>
            <a:ext cx="6045200" cy="2377440"/>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Open source and extensive resources (API support)</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Simple debugging</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Programmable on Windows and Mac</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Easier to publish Android app than iOS app</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We have more background experience in Android</a:t>
            </a: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p:txBody>
      </p:sp>
      <p:pic>
        <p:nvPicPr>
          <p:cNvPr id="293" name="Shape 293"/>
          <p:cNvPicPr preferRelativeResize="0"/>
          <p:nvPr/>
        </p:nvPicPr>
        <p:blipFill rotWithShape="1">
          <a:blip r:embed="rId3">
            <a:alphaModFix/>
          </a:blip>
          <a:srcRect b="0" l="0" r="0" t="0"/>
          <a:stretch/>
        </p:blipFill>
        <p:spPr>
          <a:xfrm>
            <a:off x="2816511" y="4361904"/>
            <a:ext cx="3155378" cy="2053288"/>
          </a:xfrm>
          <a:prstGeom prst="rect">
            <a:avLst/>
          </a:prstGeom>
          <a:noFill/>
          <a:ln>
            <a:noFill/>
          </a:ln>
          <a:effectLst>
            <a:outerShdw blurRad="149987" algn="ctr" dir="8460000" dist="250190">
              <a:srgbClr val="000000">
                <a:alpha val="27450"/>
              </a:srgbClr>
            </a:outerShdw>
          </a:effectLst>
        </p:spPr>
      </p:pic>
      <p:pic>
        <p:nvPicPr>
          <p:cNvPr id="294" name="Shape 294"/>
          <p:cNvPicPr preferRelativeResize="0"/>
          <p:nvPr/>
        </p:nvPicPr>
        <p:blipFill rotWithShape="1">
          <a:blip r:embed="rId4">
            <a:alphaModFix/>
          </a:blip>
          <a:srcRect b="0" l="0" r="0" t="0"/>
          <a:stretch/>
        </p:blipFill>
        <p:spPr>
          <a:xfrm>
            <a:off x="7813798" y="2071912"/>
            <a:ext cx="3799082" cy="2710557"/>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Shape 300"/>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91425" lIns="91425" rIns="91425" wrap="square" tIns="91425">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MIT App Inventor</a:t>
            </a:r>
          </a:p>
        </p:txBody>
      </p:sp>
      <p:sp>
        <p:nvSpPr>
          <p:cNvPr id="301" name="Shape 301"/>
          <p:cNvSpPr txBox="1"/>
          <p:nvPr>
            <p:ph idx="1" type="body"/>
          </p:nvPr>
        </p:nvSpPr>
        <p:spPr>
          <a:xfrm>
            <a:off x="1371600" y="2286000"/>
            <a:ext cx="4911600" cy="3581400"/>
          </a:xfrm>
          <a:prstGeom prst="rect">
            <a:avLst/>
          </a:prstGeom>
          <a:noFill/>
          <a:ln>
            <a:noFill/>
          </a:ln>
        </p:spPr>
        <p:txBody>
          <a:bodyPr anchorCtr="0" anchor="t" bIns="91425" lIns="91425" rIns="91425" wrap="square" tIns="91425">
            <a:noAutofit/>
          </a:bodyPr>
          <a:lstStyle/>
          <a:p>
            <a:pPr indent="-355600" lvl="0" marL="457200" marR="0" rtl="0" algn="l">
              <a:lnSpc>
                <a:spcPct val="150000"/>
              </a:lnSpc>
              <a:spcBef>
                <a:spcPts val="0"/>
              </a:spcBef>
              <a:spcAft>
                <a:spcPts val="0"/>
              </a:spcAft>
              <a:buSzPts val="2000"/>
              <a:buChar char="●"/>
            </a:pPr>
            <a:r>
              <a:rPr lang="en-US"/>
              <a:t>The App Inventor for Android is an open-source web application.</a:t>
            </a:r>
          </a:p>
          <a:p>
            <a:pPr indent="-355600" lvl="0" marL="457200" marR="0" rtl="0" algn="l">
              <a:lnSpc>
                <a:spcPct val="150000"/>
              </a:lnSpc>
              <a:spcBef>
                <a:spcPts val="0"/>
              </a:spcBef>
              <a:spcAft>
                <a:spcPts val="0"/>
              </a:spcAft>
              <a:buSzPts val="2000"/>
              <a:buChar char="●"/>
            </a:pPr>
            <a:r>
              <a:rPr lang="en-US"/>
              <a:t>Very easy to use</a:t>
            </a:r>
          </a:p>
          <a:p>
            <a:pPr indent="-355600" lvl="0" marL="457200" marR="0" rtl="0" algn="l">
              <a:lnSpc>
                <a:spcPct val="150000"/>
              </a:lnSpc>
              <a:spcBef>
                <a:spcPts val="0"/>
              </a:spcBef>
              <a:spcAft>
                <a:spcPts val="0"/>
              </a:spcAft>
              <a:buSzPts val="2000"/>
              <a:buChar char="●"/>
            </a:pPr>
            <a:r>
              <a:rPr lang="en-US"/>
              <a:t>Real-time debugging on connected devices</a:t>
            </a:r>
          </a:p>
          <a:p>
            <a:pPr indent="0" lvl="0" marL="0" marR="0" rtl="0" algn="l">
              <a:lnSpc>
                <a:spcPct val="150000"/>
              </a:lnSpc>
              <a:spcBef>
                <a:spcPts val="0"/>
              </a:spcBef>
              <a:spcAft>
                <a:spcPts val="0"/>
              </a:spcAft>
              <a:buNone/>
            </a:pPr>
            <a:r>
              <a:t/>
            </a:r>
            <a:endParaRPr/>
          </a:p>
          <a:p>
            <a:pPr indent="0" lvl="0" marL="0" marR="0" rtl="0" algn="l">
              <a:lnSpc>
                <a:spcPct val="150000"/>
              </a:lnSpc>
              <a:spcBef>
                <a:spcPts val="0"/>
              </a:spcBef>
              <a:spcAft>
                <a:spcPts val="0"/>
              </a:spcAft>
              <a:buNone/>
            </a:pPr>
            <a:r>
              <a:t/>
            </a:r>
            <a:endParaRPr/>
          </a:p>
          <a:p>
            <a:pPr indent="0" lvl="0" marL="0" marR="0" rtl="0" algn="l">
              <a:lnSpc>
                <a:spcPct val="94000"/>
              </a:lnSpc>
              <a:spcBef>
                <a:spcPts val="0"/>
              </a:spcBef>
              <a:spcAft>
                <a:spcPts val="0"/>
              </a:spcAft>
              <a:buNone/>
            </a:pPr>
            <a:r>
              <a:t/>
            </a:r>
            <a:endParaRPr/>
          </a:p>
        </p:txBody>
      </p:sp>
      <p:pic>
        <p:nvPicPr>
          <p:cNvPr id="302" name="Shape 302"/>
          <p:cNvPicPr preferRelativeResize="0"/>
          <p:nvPr/>
        </p:nvPicPr>
        <p:blipFill>
          <a:blip r:embed="rId3">
            <a:alphaModFix/>
          </a:blip>
          <a:stretch>
            <a:fillRect/>
          </a:stretch>
        </p:blipFill>
        <p:spPr>
          <a:xfrm>
            <a:off x="6714900" y="1238250"/>
            <a:ext cx="4257903" cy="4381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Shape 307"/>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Android Studio</a:t>
            </a:r>
          </a:p>
        </p:txBody>
      </p:sp>
      <p:sp>
        <p:nvSpPr>
          <p:cNvPr id="308" name="Shape 308"/>
          <p:cNvSpPr txBox="1"/>
          <p:nvPr>
            <p:ph idx="1" type="body"/>
          </p:nvPr>
        </p:nvSpPr>
        <p:spPr>
          <a:xfrm>
            <a:off x="1371600" y="2286000"/>
            <a:ext cx="4717500" cy="3581400"/>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Official IDE for Android development.</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Integrates version control tools such as GitHub</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Efficient/fast emulator</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Gradle-based build support</a:t>
            </a:r>
          </a:p>
        </p:txBody>
      </p:sp>
      <p:pic>
        <p:nvPicPr>
          <p:cNvPr id="309" name="Shape 309"/>
          <p:cNvPicPr preferRelativeResize="0"/>
          <p:nvPr/>
        </p:nvPicPr>
        <p:blipFill rotWithShape="1">
          <a:blip r:embed="rId3">
            <a:alphaModFix/>
          </a:blip>
          <a:srcRect b="0" l="0" r="0" t="0"/>
          <a:stretch/>
        </p:blipFill>
        <p:spPr>
          <a:xfrm>
            <a:off x="6251922" y="1856815"/>
            <a:ext cx="5397263" cy="3123759"/>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Shape 314"/>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GUI</a:t>
            </a:r>
          </a:p>
        </p:txBody>
      </p:sp>
      <p:sp>
        <p:nvSpPr>
          <p:cNvPr id="315" name="Shape 315"/>
          <p:cNvSpPr txBox="1"/>
          <p:nvPr>
            <p:ph idx="1" type="body"/>
          </p:nvPr>
        </p:nvSpPr>
        <p:spPr>
          <a:xfrm>
            <a:off x="1371600" y="2286000"/>
            <a:ext cx="6231000" cy="3581400"/>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Simple and organized</a:t>
            </a:r>
          </a:p>
          <a:p>
            <a:pPr indent="-384048" lvl="0" marL="384048" marR="0" rtl="0" algn="l">
              <a:lnSpc>
                <a:spcPct val="94000"/>
              </a:lnSpc>
              <a:spcBef>
                <a:spcPts val="1200"/>
              </a:spcBef>
              <a:spcAft>
                <a:spcPts val="0"/>
              </a:spcAft>
              <a:buClr>
                <a:schemeClr val="dk2"/>
              </a:buClr>
              <a:buSzPts val="2000"/>
              <a:buFont typeface="Source Sans Pro"/>
              <a:buChar char="■"/>
            </a:pPr>
            <a:r>
              <a:rPr lang="en-US"/>
              <a:t>Two buttons on home page:</a:t>
            </a:r>
          </a:p>
          <a:p>
            <a:pPr lvl="5" marR="0" rtl="0" algn="l">
              <a:lnSpc>
                <a:spcPct val="94000"/>
              </a:lnSpc>
              <a:spcBef>
                <a:spcPts val="1200"/>
              </a:spcBef>
              <a:spcAft>
                <a:spcPts val="0"/>
              </a:spcAft>
              <a:buClr>
                <a:schemeClr val="dk2"/>
              </a:buClr>
              <a:buSzPts val="2000"/>
              <a:buFont typeface="Source Sans Pro"/>
              <a:buChar char="–"/>
            </a:pPr>
            <a:r>
              <a:rPr lang="en-US"/>
              <a:t>Camera </a:t>
            </a:r>
          </a:p>
          <a:p>
            <a:pPr lvl="5" marR="0" rtl="0" algn="l">
              <a:lnSpc>
                <a:spcPct val="115000"/>
              </a:lnSpc>
              <a:spcBef>
                <a:spcPts val="1200"/>
              </a:spcBef>
              <a:spcAft>
                <a:spcPts val="0"/>
              </a:spcAft>
              <a:buSzPts val="1600"/>
              <a:buChar char="–"/>
            </a:pPr>
            <a:r>
              <a:rPr lang="en-US"/>
              <a:t>Alarm </a:t>
            </a:r>
          </a:p>
          <a:p>
            <a:pPr indent="-355600" lvl="0" marL="457200" marR="0" rtl="0" algn="l">
              <a:lnSpc>
                <a:spcPct val="115000"/>
              </a:lnSpc>
              <a:spcBef>
                <a:spcPts val="0"/>
              </a:spcBef>
              <a:spcAft>
                <a:spcPts val="0"/>
              </a:spcAft>
              <a:buSzPts val="2000"/>
              <a:buChar char="●"/>
            </a:pPr>
            <a:r>
              <a:rPr lang="en-US"/>
              <a:t>On camera page: Text box to enter IP and connect, which will launch a viewing page for the stream</a:t>
            </a:r>
          </a:p>
          <a:p>
            <a:pPr indent="-355600" lvl="0" marL="457200" marR="0" rtl="0" algn="l">
              <a:lnSpc>
                <a:spcPct val="115000"/>
              </a:lnSpc>
              <a:spcBef>
                <a:spcPts val="0"/>
              </a:spcBef>
              <a:spcAft>
                <a:spcPts val="0"/>
              </a:spcAft>
              <a:buSzPts val="2000"/>
              <a:buChar char="●"/>
            </a:pPr>
            <a:r>
              <a:rPr lang="en-US"/>
              <a:t>On alarm page: Text box to enter IP and disable/enable buttons for the alarm.</a:t>
            </a: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p:txBody>
      </p:sp>
      <p:pic>
        <p:nvPicPr>
          <p:cNvPr id="316" name="Shape 316"/>
          <p:cNvPicPr preferRelativeResize="0"/>
          <p:nvPr/>
        </p:nvPicPr>
        <p:blipFill rotWithShape="1">
          <a:blip r:embed="rId3">
            <a:alphaModFix/>
          </a:blip>
          <a:srcRect b="0" l="0" r="0" t="0"/>
          <a:stretch/>
        </p:blipFill>
        <p:spPr>
          <a:xfrm>
            <a:off x="8410563" y="1030200"/>
            <a:ext cx="2785153" cy="4552970"/>
          </a:xfrm>
          <a:prstGeom prst="rect">
            <a:avLst/>
          </a:prstGeom>
          <a:noFill/>
          <a:ln>
            <a:noFill/>
          </a:ln>
          <a:effectLst>
            <a:outerShdw blurRad="149987" algn="ctr" dir="8460000" dist="250190">
              <a:srgbClr val="000000">
                <a:alpha val="27843"/>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Shape 321"/>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App Functionality</a:t>
            </a:r>
          </a:p>
        </p:txBody>
      </p:sp>
      <p:sp>
        <p:nvSpPr>
          <p:cNvPr id="322" name="Shape 322"/>
          <p:cNvSpPr txBox="1"/>
          <p:nvPr>
            <p:ph idx="1" type="body"/>
          </p:nvPr>
        </p:nvSpPr>
        <p:spPr>
          <a:xfrm>
            <a:off x="1371600" y="2286000"/>
            <a:ext cx="9601200" cy="3581400"/>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Communicate with main main MCU</a:t>
            </a:r>
          </a:p>
          <a:p>
            <a:pPr indent="-384048" lvl="1" marL="384048" marR="0" rtl="0" algn="l">
              <a:lnSpc>
                <a:spcPct val="94000"/>
              </a:lnSpc>
              <a:spcBef>
                <a:spcPts val="700"/>
              </a:spcBef>
              <a:spcAft>
                <a:spcPts val="0"/>
              </a:spcAft>
              <a:buClr>
                <a:schemeClr val="dk2"/>
              </a:buClr>
              <a:buSzPts val="2000"/>
              <a:buFont typeface="Source Sans Pro"/>
              <a:buChar char="–"/>
            </a:pPr>
            <a:r>
              <a:rPr b="0" i="1" lang="en-US" sz="2000" u="none" cap="none" strike="noStrike">
                <a:solidFill>
                  <a:schemeClr val="dk2"/>
                </a:solidFill>
                <a:latin typeface="Source Sans Pro"/>
                <a:ea typeface="Source Sans Pro"/>
                <a:cs typeface="Source Sans Pro"/>
                <a:sym typeface="Source Sans Pro"/>
              </a:rPr>
              <a:t>Display connection status</a:t>
            </a:r>
          </a:p>
          <a:p>
            <a:pPr indent="-384048" lvl="1" marL="384048" marR="0" rtl="0" algn="l">
              <a:lnSpc>
                <a:spcPct val="94000"/>
              </a:lnSpc>
              <a:spcBef>
                <a:spcPts val="700"/>
              </a:spcBef>
              <a:spcAft>
                <a:spcPts val="0"/>
              </a:spcAft>
              <a:buClr>
                <a:schemeClr val="dk2"/>
              </a:buClr>
              <a:buSzPts val="2000"/>
              <a:buFont typeface="Source Sans Pro"/>
              <a:buChar char="–"/>
            </a:pPr>
            <a:r>
              <a:rPr b="0" i="1" lang="en-US" sz="2000" u="none" cap="none" strike="noStrike">
                <a:solidFill>
                  <a:schemeClr val="dk2"/>
                </a:solidFill>
                <a:latin typeface="Source Sans Pro"/>
                <a:ea typeface="Source Sans Pro"/>
                <a:cs typeface="Source Sans Pro"/>
                <a:sym typeface="Source Sans Pro"/>
              </a:rPr>
              <a:t>Turn alarm on/off  (send</a:t>
            </a:r>
            <a:r>
              <a:rPr lang="en-US"/>
              <a:t>s http request over the network using TCP protocol)</a:t>
            </a:r>
          </a:p>
          <a:p>
            <a:pPr indent="-384048" lvl="1" marL="384048" marR="0" rtl="0" algn="l">
              <a:lnSpc>
                <a:spcPct val="94000"/>
              </a:lnSpc>
              <a:spcBef>
                <a:spcPts val="700"/>
              </a:spcBef>
              <a:spcAft>
                <a:spcPts val="0"/>
              </a:spcAft>
              <a:buClr>
                <a:schemeClr val="dk2"/>
              </a:buClr>
              <a:buSzPts val="2000"/>
              <a:buFont typeface="Source Sans Pro"/>
              <a:buChar char="–"/>
            </a:pPr>
            <a:r>
              <a:rPr b="0" i="1" lang="en-US" sz="2000" u="none" cap="none" strike="noStrike">
                <a:solidFill>
                  <a:schemeClr val="dk2"/>
                </a:solidFill>
                <a:latin typeface="Source Sans Pro"/>
                <a:ea typeface="Source Sans Pro"/>
                <a:cs typeface="Source Sans Pro"/>
                <a:sym typeface="Source Sans Pro"/>
              </a:rPr>
              <a:t>Display video stream (</a:t>
            </a:r>
            <a:r>
              <a:rPr lang="en-US"/>
              <a:t>when user types in IP to connect to it will store as string and call the IP.</a:t>
            </a:r>
          </a:p>
          <a:p>
            <a:pPr indent="-511047" lvl="1" marL="384048" marR="0" rtl="0" algn="l">
              <a:lnSpc>
                <a:spcPct val="94000"/>
              </a:lnSpc>
              <a:spcBef>
                <a:spcPts val="700"/>
              </a:spcBef>
              <a:spcAft>
                <a:spcPts val="0"/>
              </a:spcAft>
              <a:buClr>
                <a:schemeClr val="dk2"/>
              </a:buClr>
              <a:buSzPts val="2000"/>
              <a:buFont typeface="Source Sans Pro"/>
              <a:buNone/>
            </a:pPr>
            <a:r>
              <a:t/>
            </a:r>
            <a:endParaRPr b="0" i="1" sz="2000" u="none" cap="none" strike="noStrike">
              <a:solidFill>
                <a:schemeClr val="dk2"/>
              </a:solidFill>
              <a:latin typeface="Source Sans Pro"/>
              <a:ea typeface="Source Sans Pro"/>
              <a:cs typeface="Source Sans Pro"/>
              <a:sym typeface="Source Sans Pro"/>
            </a:endParaRPr>
          </a:p>
          <a:p>
            <a:pPr indent="-511047" lvl="1" marL="384048" marR="0" rtl="0" algn="l">
              <a:lnSpc>
                <a:spcPct val="94000"/>
              </a:lnSpc>
              <a:spcBef>
                <a:spcPts val="700"/>
              </a:spcBef>
              <a:spcAft>
                <a:spcPts val="0"/>
              </a:spcAft>
              <a:buClr>
                <a:schemeClr val="dk2"/>
              </a:buClr>
              <a:buSzPts val="2000"/>
              <a:buFont typeface="Source Sans Pro"/>
              <a:buNone/>
            </a:pPr>
            <a:r>
              <a:t/>
            </a:r>
            <a:endParaRPr b="0" i="1" sz="2000" u="none" cap="none" strike="noStrike">
              <a:solidFill>
                <a:schemeClr val="dk2"/>
              </a:solidFill>
              <a:latin typeface="Source Sans Pro"/>
              <a:ea typeface="Source Sans Pro"/>
              <a:cs typeface="Source Sans Pro"/>
              <a:sym typeface="Source Sans Pr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Shape 328"/>
          <p:cNvSpPr txBox="1"/>
          <p:nvPr>
            <p:ph type="title"/>
          </p:nvPr>
        </p:nvSpPr>
        <p:spPr>
          <a:xfrm>
            <a:off x="1371600" y="685800"/>
            <a:ext cx="9601200" cy="1485900"/>
          </a:xfrm>
          <a:prstGeom prst="rect">
            <a:avLst/>
          </a:prstGeom>
        </p:spPr>
        <p:txBody>
          <a:bodyPr anchorCtr="0" anchor="t" bIns="91425" lIns="91425" rIns="91425" wrap="square" tIns="91425">
            <a:noAutofit/>
          </a:bodyPr>
          <a:lstStyle/>
          <a:p>
            <a:pPr lvl="0">
              <a:spcBef>
                <a:spcPts val="0"/>
              </a:spcBef>
              <a:buNone/>
            </a:pPr>
            <a:r>
              <a:rPr lang="en-US"/>
              <a:t>Raspberry Pi Software</a:t>
            </a:r>
          </a:p>
        </p:txBody>
      </p:sp>
      <p:sp>
        <p:nvSpPr>
          <p:cNvPr id="329" name="Shape 329"/>
          <p:cNvSpPr txBox="1"/>
          <p:nvPr>
            <p:ph idx="1" type="body"/>
          </p:nvPr>
        </p:nvSpPr>
        <p:spPr>
          <a:xfrm>
            <a:off x="1371600" y="2286000"/>
            <a:ext cx="5486400" cy="3581400"/>
          </a:xfrm>
          <a:prstGeom prst="rect">
            <a:avLst/>
          </a:prstGeom>
        </p:spPr>
        <p:txBody>
          <a:bodyPr anchorCtr="0" anchor="t" bIns="91425" lIns="91425" rIns="91425" wrap="square" tIns="91425">
            <a:noAutofit/>
          </a:bodyPr>
          <a:lstStyle/>
          <a:p>
            <a:pPr indent="-355600" lvl="0" marL="457200" rtl="0">
              <a:lnSpc>
                <a:spcPct val="115000"/>
              </a:lnSpc>
              <a:spcBef>
                <a:spcPts val="0"/>
              </a:spcBef>
              <a:spcAft>
                <a:spcPts val="0"/>
              </a:spcAft>
              <a:buSzPts val="2000"/>
              <a:buChar char="■"/>
            </a:pPr>
            <a:r>
              <a:rPr lang="en-US"/>
              <a:t>The Raspberry Pi runs the MJPG Streamer API which continuously captures photos and saves the photos to a temporary folder on the Pi.</a:t>
            </a:r>
          </a:p>
          <a:p>
            <a:pPr indent="-355600" lvl="0" marL="457200" rtl="0">
              <a:lnSpc>
                <a:spcPct val="115000"/>
              </a:lnSpc>
              <a:spcBef>
                <a:spcPts val="0"/>
              </a:spcBef>
              <a:buSzPts val="2000"/>
              <a:buChar char="■"/>
            </a:pPr>
            <a:r>
              <a:rPr lang="en-US"/>
              <a:t>When the user enters IP on video page of mobile application, it will connect to the Pi and display the frames that are being captured and stored in the temporary folder.</a:t>
            </a:r>
          </a:p>
          <a:p>
            <a:pPr indent="0" lvl="0" marL="0" rtl="0">
              <a:spcBef>
                <a:spcPts val="0"/>
              </a:spcBef>
              <a:buNone/>
            </a:pPr>
            <a:r>
              <a:t/>
            </a:r>
            <a:endParaRPr/>
          </a:p>
          <a:p>
            <a:pPr indent="0" lvl="0" marL="0">
              <a:spcBef>
                <a:spcPts val="0"/>
              </a:spcBef>
              <a:buNone/>
            </a:pPr>
            <a:r>
              <a:t/>
            </a:r>
            <a:endParaRPr/>
          </a:p>
        </p:txBody>
      </p:sp>
      <p:pic>
        <p:nvPicPr>
          <p:cNvPr id="330" name="Shape 330"/>
          <p:cNvPicPr preferRelativeResize="0"/>
          <p:nvPr/>
        </p:nvPicPr>
        <p:blipFill>
          <a:blip r:embed="rId3">
            <a:alphaModFix/>
          </a:blip>
          <a:stretch>
            <a:fillRect/>
          </a:stretch>
        </p:blipFill>
        <p:spPr>
          <a:xfrm>
            <a:off x="6962500" y="2088975"/>
            <a:ext cx="4663450" cy="2393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Shape 335"/>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Software Flowchart</a:t>
            </a:r>
          </a:p>
        </p:txBody>
      </p:sp>
      <p:pic>
        <p:nvPicPr>
          <p:cNvPr id="336" name="Shape 336"/>
          <p:cNvPicPr preferRelativeResize="0"/>
          <p:nvPr/>
        </p:nvPicPr>
        <p:blipFill rotWithShape="1">
          <a:blip r:embed="rId3">
            <a:alphaModFix/>
          </a:blip>
          <a:srcRect b="0" l="0" r="0" t="0"/>
          <a:stretch/>
        </p:blipFill>
        <p:spPr>
          <a:xfrm>
            <a:off x="2941350" y="1721650"/>
            <a:ext cx="7161689" cy="4372993"/>
          </a:xfrm>
          <a:prstGeom prst="rect">
            <a:avLst/>
          </a:prstGeom>
          <a:noFill/>
          <a:ln>
            <a:noFill/>
          </a:ln>
          <a:effectLst>
            <a:outerShdw blurRad="149987" algn="ctr" dir="8460000" dist="250190">
              <a:srgbClr val="000000">
                <a:alpha val="27843"/>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Shape 341"/>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Microcontroller Code: Speaker</a:t>
            </a:r>
          </a:p>
        </p:txBody>
      </p:sp>
      <p:pic>
        <p:nvPicPr>
          <p:cNvPr descr="A close up of a sign  Description generated with high confidence" id="342" name="Shape 342"/>
          <p:cNvPicPr preferRelativeResize="0"/>
          <p:nvPr>
            <p:ph idx="1" type="body"/>
          </p:nvPr>
        </p:nvPicPr>
        <p:blipFill rotWithShape="1">
          <a:blip r:embed="rId3">
            <a:alphaModFix/>
          </a:blip>
          <a:srcRect b="0" l="0" r="0" t="0"/>
          <a:stretch/>
        </p:blipFill>
        <p:spPr>
          <a:xfrm>
            <a:off x="2103120" y="1635760"/>
            <a:ext cx="8402711" cy="4378960"/>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Shape 347"/>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Overview: Coding Block Diagram</a:t>
            </a:r>
          </a:p>
        </p:txBody>
      </p:sp>
      <p:pic>
        <p:nvPicPr>
          <p:cNvPr id="348" name="Shape 348"/>
          <p:cNvPicPr preferRelativeResize="0"/>
          <p:nvPr>
            <p:ph idx="1" type="body"/>
          </p:nvPr>
        </p:nvPicPr>
        <p:blipFill rotWithShape="1">
          <a:blip r:embed="rId3">
            <a:alphaModFix/>
          </a:blip>
          <a:srcRect b="0" l="0" r="0" t="0"/>
          <a:stretch/>
        </p:blipFill>
        <p:spPr>
          <a:xfrm>
            <a:off x="2859974" y="2030681"/>
            <a:ext cx="6472052" cy="3836719"/>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Shape 117"/>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Goals and Objectives</a:t>
            </a:r>
          </a:p>
        </p:txBody>
      </p:sp>
      <p:sp>
        <p:nvSpPr>
          <p:cNvPr id="118" name="Shape 118"/>
          <p:cNvSpPr txBox="1"/>
          <p:nvPr>
            <p:ph idx="1" type="body"/>
          </p:nvPr>
        </p:nvSpPr>
        <p:spPr>
          <a:xfrm>
            <a:off x="1371600" y="2009775"/>
            <a:ext cx="9601200" cy="3857625"/>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Easy to </a:t>
            </a:r>
            <a:r>
              <a:rPr lang="en-US"/>
              <a:t>set up</a:t>
            </a:r>
            <a:r>
              <a:rPr b="0" i="0" lang="en-US" sz="2000" u="none" cap="none" strike="noStrike">
                <a:solidFill>
                  <a:schemeClr val="dk2"/>
                </a:solidFill>
                <a:latin typeface="Source Sans Pro"/>
                <a:ea typeface="Source Sans Pro"/>
                <a:cs typeface="Source Sans Pro"/>
                <a:sym typeface="Source Sans Pro"/>
              </a:rPr>
              <a:t> by pool</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Both band and sensor are waterproof</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System is very responsive in alerting the parent and responding to commands sent from application</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User-friendly mobile application</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The wearable device is comfortable, small, and sturdy</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Reliable communication between all components</a:t>
            </a: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Shape 353"/>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Wearable Device</a:t>
            </a:r>
          </a:p>
        </p:txBody>
      </p:sp>
      <p:sp>
        <p:nvSpPr>
          <p:cNvPr id="354" name="Shape 354"/>
          <p:cNvSpPr txBox="1"/>
          <p:nvPr>
            <p:ph idx="1" type="body"/>
          </p:nvPr>
        </p:nvSpPr>
        <p:spPr>
          <a:xfrm>
            <a:off x="1371600" y="1791100"/>
            <a:ext cx="4292100" cy="4076400"/>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Purpose is to detect object in water</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Lightweight</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Mobile</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Independent of main unit</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Triggers when temperature changes</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Triggers when connection lost </a:t>
            </a:r>
          </a:p>
        </p:txBody>
      </p:sp>
      <p:pic>
        <p:nvPicPr>
          <p:cNvPr id="355" name="Shape 355"/>
          <p:cNvPicPr preferRelativeResize="0"/>
          <p:nvPr/>
        </p:nvPicPr>
        <p:blipFill rotWithShape="1">
          <a:blip r:embed="rId3">
            <a:alphaModFix/>
          </a:blip>
          <a:srcRect b="2601" l="4278" r="0" t="2223"/>
          <a:stretch/>
        </p:blipFill>
        <p:spPr>
          <a:xfrm>
            <a:off x="7782559" y="1620520"/>
            <a:ext cx="2850605" cy="3349615"/>
          </a:xfrm>
          <a:prstGeom prst="rect">
            <a:avLst/>
          </a:prstGeom>
          <a:noFill/>
          <a:ln>
            <a:noFill/>
          </a:ln>
          <a:effectLst>
            <a:outerShdw blurRad="149987" algn="ctr" dir="8460000" dist="250190">
              <a:srgbClr val="000000">
                <a:alpha val="27843"/>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Shape 360"/>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Temperature Sensor Technology</a:t>
            </a:r>
          </a:p>
        </p:txBody>
      </p:sp>
      <p:graphicFrame>
        <p:nvGraphicFramePr>
          <p:cNvPr id="361" name="Shape 361"/>
          <p:cNvGraphicFramePr/>
          <p:nvPr/>
        </p:nvGraphicFramePr>
        <p:xfrm>
          <a:off x="2345525" y="2153075"/>
          <a:ext cx="3000000" cy="3000000"/>
        </p:xfrm>
        <a:graphic>
          <a:graphicData uri="http://schemas.openxmlformats.org/drawingml/2006/table">
            <a:tbl>
              <a:tblPr>
                <a:noFill/>
                <a:tableStyleId>{902A30F5-9D0F-40A0-B5A1-1851966502DA}</a:tableStyleId>
              </a:tblPr>
              <a:tblGrid>
                <a:gridCol w="1381075"/>
                <a:gridCol w="1875325"/>
                <a:gridCol w="2325975"/>
                <a:gridCol w="3220050"/>
              </a:tblGrid>
              <a:tr h="920425">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Thermistors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Resistive temperature detectors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Thermo-</a:t>
                      </a:r>
                    </a:p>
                    <a:p>
                      <a:pPr indent="-76200" lvl="0" marL="0" marR="0" rtl="0" algn="ctr">
                        <a:lnSpc>
                          <a:spcPct val="115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couple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Infrared</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r>
              <a:tr h="471325">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resistance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resistance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thermoelectric  effect</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 infrared rays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764800">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most accurate, sensitive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 made of durable materials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Times New Roman"/>
                        <a:buNone/>
                      </a:pPr>
                      <a:r>
                        <a:rPr lang="en-US" u="none" cap="none" strike="noStrike">
                          <a:latin typeface="Source Sans Pro"/>
                          <a:ea typeface="Source Sans Pro"/>
                          <a:cs typeface="Source Sans Pro"/>
                          <a:sym typeface="Source Sans Pro"/>
                        </a:rPr>
                        <a:t>measurement from distance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Measurement from distance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764800">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made of fragile materials</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high cost, slower response time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difficult to calibrate, not to accurate as RTD</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rgbClr val="F6B26B"/>
                    </a:solidFill>
                  </a:tcPr>
                </a:tc>
                <a:tc>
                  <a:txBody>
                    <a:bodyPr>
                      <a:noAutofit/>
                    </a:bodyPr>
                    <a:lstStyle/>
                    <a:p>
                      <a:pPr indent="-76200" lvl="0" marL="0" marR="0" rtl="0" algn="ctr">
                        <a:lnSpc>
                          <a:spcPct val="115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affected by dust, humidity, fog, rapid changes in temperature</a:t>
                      </a:r>
                    </a:p>
                  </a:txBody>
                  <a:tcPr marT="63500" marB="63500" marR="63500" marL="635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Shape 366"/>
          <p:cNvSpPr txBox="1"/>
          <p:nvPr>
            <p:ph type="title"/>
          </p:nvPr>
        </p:nvSpPr>
        <p:spPr>
          <a:xfrm>
            <a:off x="1371600" y="685800"/>
            <a:ext cx="9601200" cy="10923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Temperature Sensors Comparison </a:t>
            </a:r>
          </a:p>
        </p:txBody>
      </p:sp>
      <p:graphicFrame>
        <p:nvGraphicFramePr>
          <p:cNvPr id="367" name="Shape 367"/>
          <p:cNvGraphicFramePr/>
          <p:nvPr/>
        </p:nvGraphicFramePr>
        <p:xfrm>
          <a:off x="2678000" y="1940900"/>
          <a:ext cx="3000000" cy="3000000"/>
        </p:xfrm>
        <a:graphic>
          <a:graphicData uri="http://schemas.openxmlformats.org/drawingml/2006/table">
            <a:tbl>
              <a:tblPr>
                <a:noFill/>
                <a:tableStyleId>{977F4CCC-658B-4399-AF0C-86303A2FD47C}</a:tableStyleId>
              </a:tblPr>
              <a:tblGrid>
                <a:gridCol w="1279325"/>
                <a:gridCol w="1279325"/>
                <a:gridCol w="1279325"/>
                <a:gridCol w="1279325"/>
                <a:gridCol w="1279325"/>
                <a:gridCol w="1279325"/>
              </a:tblGrid>
              <a:tr h="466550">
                <a:tc>
                  <a:txBody>
                    <a:bodyPr>
                      <a:noAutofit/>
                    </a:bodyPr>
                    <a:lstStyle/>
                    <a:p>
                      <a:pPr indent="-76200" lvl="0" marL="0" marR="0" rtl="0" algn="ctr">
                        <a:lnSpc>
                          <a:spcPct val="100000"/>
                        </a:lnSpc>
                        <a:spcBef>
                          <a:spcPts val="0"/>
                        </a:spcBef>
                        <a:spcAft>
                          <a:spcPts val="0"/>
                        </a:spcAft>
                        <a:buClr>
                          <a:srgbClr val="000000"/>
                        </a:buClr>
                        <a:buSzPts val="1200"/>
                        <a:buFont typeface="Arial"/>
                        <a:buNone/>
                      </a:pPr>
                      <a:r>
                        <a:t/>
                      </a:r>
                      <a:endParaRPr b="1" u="none" cap="none" strike="noStrike">
                        <a:latin typeface="Source Sans Pro"/>
                        <a:ea typeface="Source Sans Pro"/>
                        <a:cs typeface="Source Sans Pro"/>
                        <a:sym typeface="Source Sans Pro"/>
                      </a:endParaRPr>
                    </a:p>
                  </a:txBody>
                  <a:tcPr marT="63500" marB="63500" marR="63500" marL="63500">
                    <a:solidFill>
                      <a:schemeClr val="accent1"/>
                    </a:solidFill>
                  </a:tcPr>
                </a:tc>
                <a:tc>
                  <a:txBody>
                    <a:bodyPr>
                      <a:noAutofit/>
                    </a:bodyPr>
                    <a:lstStyle/>
                    <a:p>
                      <a:pPr indent="-76200" lvl="0" marL="0" marR="0" rtl="0" algn="ctr">
                        <a:lnSpc>
                          <a:spcPct val="100000"/>
                        </a:lnSpc>
                        <a:spcBef>
                          <a:spcPts val="0"/>
                        </a:spcBef>
                        <a:spcAft>
                          <a:spcPts val="0"/>
                        </a:spcAft>
                        <a:buClr>
                          <a:srgbClr val="000000"/>
                        </a:buClr>
                        <a:buSzPts val="1200"/>
                        <a:buFont typeface="Source Sans Pro"/>
                        <a:buNone/>
                      </a:pPr>
                      <a:r>
                        <a:rPr b="1" lang="en-US" u="none" cap="none" strike="noStrike">
                          <a:latin typeface="Source Sans Pro"/>
                          <a:ea typeface="Source Sans Pro"/>
                          <a:cs typeface="Source Sans Pro"/>
                          <a:sym typeface="Source Sans Pro"/>
                        </a:rPr>
                        <a:t>TMP36</a:t>
                      </a:r>
                    </a:p>
                  </a:txBody>
                  <a:tcPr marT="63500" marB="63500" marR="63500" marL="63500">
                    <a:solidFill>
                      <a:schemeClr val="accent1"/>
                    </a:solidFill>
                  </a:tcPr>
                </a:tc>
                <a:tc>
                  <a:txBody>
                    <a:bodyPr>
                      <a:noAutofit/>
                    </a:bodyPr>
                    <a:lstStyle/>
                    <a:p>
                      <a:pPr indent="-76200" lvl="0" marL="0" marR="0" rtl="0" algn="ctr">
                        <a:lnSpc>
                          <a:spcPct val="100000"/>
                        </a:lnSpc>
                        <a:spcBef>
                          <a:spcPts val="0"/>
                        </a:spcBef>
                        <a:spcAft>
                          <a:spcPts val="0"/>
                        </a:spcAft>
                        <a:buClr>
                          <a:srgbClr val="000000"/>
                        </a:buClr>
                        <a:buSzPts val="1200"/>
                        <a:buFont typeface="Source Sans Pro"/>
                        <a:buNone/>
                      </a:pPr>
                      <a:r>
                        <a:rPr b="1" lang="en-US" u="none" cap="none" strike="noStrike">
                          <a:latin typeface="Source Sans Pro"/>
                          <a:ea typeface="Source Sans Pro"/>
                          <a:cs typeface="Source Sans Pro"/>
                          <a:sym typeface="Source Sans Pro"/>
                        </a:rPr>
                        <a:t>DS18B20</a:t>
                      </a:r>
                    </a:p>
                  </a:txBody>
                  <a:tcPr marT="63500" marB="63500" marR="63500" marL="63500">
                    <a:solidFill>
                      <a:srgbClr val="F6B26B"/>
                    </a:solidFill>
                  </a:tcPr>
                </a:tc>
                <a:tc>
                  <a:txBody>
                    <a:bodyPr>
                      <a:noAutofit/>
                    </a:bodyPr>
                    <a:lstStyle/>
                    <a:p>
                      <a:pPr indent="-76200" lvl="0" marL="0" marR="0" rtl="0" algn="ctr">
                        <a:lnSpc>
                          <a:spcPct val="100000"/>
                        </a:lnSpc>
                        <a:spcBef>
                          <a:spcPts val="0"/>
                        </a:spcBef>
                        <a:spcAft>
                          <a:spcPts val="0"/>
                        </a:spcAft>
                        <a:buClr>
                          <a:srgbClr val="000000"/>
                        </a:buClr>
                        <a:buSzPts val="1200"/>
                        <a:buFont typeface="Source Sans Pro"/>
                        <a:buNone/>
                      </a:pPr>
                      <a:r>
                        <a:rPr b="1" lang="en-US" u="none" cap="none" strike="noStrike">
                          <a:latin typeface="Source Sans Pro"/>
                          <a:ea typeface="Source Sans Pro"/>
                          <a:cs typeface="Source Sans Pro"/>
                          <a:sym typeface="Source Sans Pro"/>
                        </a:rPr>
                        <a:t>MLX9061</a:t>
                      </a:r>
                    </a:p>
                  </a:txBody>
                  <a:tcPr marT="63500" marB="63500" marR="63500" marL="63500">
                    <a:solidFill>
                      <a:schemeClr val="accent1"/>
                    </a:solidFill>
                  </a:tcPr>
                </a:tc>
                <a:tc>
                  <a:txBody>
                    <a:bodyPr>
                      <a:noAutofit/>
                    </a:bodyPr>
                    <a:lstStyle/>
                    <a:p>
                      <a:pPr indent="-76200" lvl="0" marL="0" marR="0" rtl="0" algn="ctr">
                        <a:lnSpc>
                          <a:spcPct val="100000"/>
                        </a:lnSpc>
                        <a:spcBef>
                          <a:spcPts val="0"/>
                        </a:spcBef>
                        <a:spcAft>
                          <a:spcPts val="0"/>
                        </a:spcAft>
                        <a:buClr>
                          <a:srgbClr val="000000"/>
                        </a:buClr>
                        <a:buSzPts val="1200"/>
                        <a:buFont typeface="Source Sans Pro"/>
                        <a:buNone/>
                      </a:pPr>
                      <a:r>
                        <a:rPr b="1" lang="en-US" u="none" cap="none" strike="noStrike">
                          <a:latin typeface="Source Sans Pro"/>
                          <a:ea typeface="Source Sans Pro"/>
                          <a:cs typeface="Source Sans Pro"/>
                          <a:sym typeface="Source Sans Pro"/>
                        </a:rPr>
                        <a:t>TD5</a:t>
                      </a:r>
                    </a:p>
                  </a:txBody>
                  <a:tcPr marT="63500" marB="63500" marR="63500" marL="63500">
                    <a:solidFill>
                      <a:schemeClr val="accent1"/>
                    </a:solidFill>
                  </a:tcPr>
                </a:tc>
                <a:tc>
                  <a:txBody>
                    <a:bodyPr>
                      <a:noAutofit/>
                    </a:bodyPr>
                    <a:lstStyle/>
                    <a:p>
                      <a:pPr indent="-76200" lvl="0" marL="0" marR="0" rtl="0" algn="ctr">
                        <a:lnSpc>
                          <a:spcPct val="100000"/>
                        </a:lnSpc>
                        <a:spcBef>
                          <a:spcPts val="0"/>
                        </a:spcBef>
                        <a:spcAft>
                          <a:spcPts val="0"/>
                        </a:spcAft>
                        <a:buClr>
                          <a:srgbClr val="000000"/>
                        </a:buClr>
                        <a:buSzPts val="1200"/>
                        <a:buFont typeface="Source Sans Pro"/>
                        <a:buNone/>
                      </a:pPr>
                      <a:r>
                        <a:rPr b="1" lang="en-US" u="none" cap="none" strike="noStrike">
                          <a:latin typeface="Source Sans Pro"/>
                          <a:ea typeface="Source Sans Pro"/>
                          <a:cs typeface="Source Sans Pro"/>
                          <a:sym typeface="Source Sans Pro"/>
                        </a:rPr>
                        <a:t>PTS0603</a:t>
                      </a:r>
                    </a:p>
                  </a:txBody>
                  <a:tcPr marT="63500" marB="63500" marR="63500" marL="63500">
                    <a:solidFill>
                      <a:schemeClr val="accent1"/>
                    </a:solidFill>
                  </a:tcPr>
                </a:tc>
              </a:tr>
              <a:tr h="1563200">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manufacturer</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Analog Devices Inc</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Maxim Integrated Products</a:t>
                      </a:r>
                    </a:p>
                  </a:txBody>
                  <a:tcPr marT="63500" marB="63500" marR="63500" marL="63500">
                    <a:solidFill>
                      <a:srgbClr val="F6B26B"/>
                    </a:solidFill>
                  </a:tcPr>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MELEXIS</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Honeywell Sensing and Productivity Solutions</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Vishay Beyschlag </a:t>
                      </a:r>
                    </a:p>
                  </a:txBody>
                  <a:tcPr marT="63500" marB="63500" marR="63500" marL="63500"/>
                </a:tc>
              </a:tr>
              <a:tr h="466550">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price, $</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1.50</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0.85</a:t>
                      </a:r>
                    </a:p>
                  </a:txBody>
                  <a:tcPr marT="63500" marB="63500" marR="63500" marL="63500">
                    <a:solidFill>
                      <a:srgbClr val="F6B26B"/>
                    </a:solidFill>
                  </a:tcPr>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15.95</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3.03</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2.25</a:t>
                      </a:r>
                    </a:p>
                  </a:txBody>
                  <a:tcPr marT="63500" marB="63500" marR="63500" marL="63500"/>
                </a:tc>
              </a:tr>
              <a:tr h="466550">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size</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compact</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compact</a:t>
                      </a:r>
                    </a:p>
                  </a:txBody>
                  <a:tcPr marT="63500" marB="63500" marR="63500" marL="63500">
                    <a:solidFill>
                      <a:srgbClr val="F6B26B"/>
                    </a:solidFill>
                  </a:tcPr>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compact</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compact</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compact</a:t>
                      </a:r>
                    </a:p>
                  </a:txBody>
                  <a:tcPr marT="63500" marB="63500" marR="63500" marL="63500"/>
                </a:tc>
              </a:tr>
              <a:tr h="466550">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power, V</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2.7 to 5.5</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3 to 5.5</a:t>
                      </a:r>
                    </a:p>
                  </a:txBody>
                  <a:tcPr marT="63500" marB="63500" marR="63500" marL="63500">
                    <a:solidFill>
                      <a:srgbClr val="F6B26B"/>
                    </a:solidFill>
                  </a:tcPr>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5</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10</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a:t>
                      </a:r>
                    </a:p>
                  </a:txBody>
                  <a:tcPr marT="63500" marB="63500" marR="63500" marL="63500"/>
                </a:tc>
              </a:tr>
              <a:tr h="740700">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b="1" lang="en-US" u="none" cap="none" strike="noStrike">
                          <a:latin typeface="Source Sans Pro"/>
                          <a:ea typeface="Source Sans Pro"/>
                          <a:cs typeface="Source Sans Pro"/>
                          <a:sym typeface="Source Sans Pro"/>
                        </a:rPr>
                        <a:t>sensor type</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analog</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thermocouple</a:t>
                      </a:r>
                    </a:p>
                  </a:txBody>
                  <a:tcPr marT="63500" marB="63500" marR="63500" marL="63500">
                    <a:solidFill>
                      <a:srgbClr val="F6B26B"/>
                    </a:solidFill>
                  </a:tcPr>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infrared</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RTD</a:t>
                      </a:r>
                    </a:p>
                  </a:txBody>
                  <a:tcPr marT="63500" marB="63500" marR="63500" marL="63500"/>
                </a:tc>
                <a:tc>
                  <a:txBody>
                    <a:bodyPr>
                      <a:noAutofit/>
                    </a:bodyPr>
                    <a:lstStyle/>
                    <a:p>
                      <a:pPr indent="-76200" lvl="0" marL="0" marR="0" rtl="0" algn="ctr">
                        <a:lnSpc>
                          <a:spcPct val="100000"/>
                        </a:lnSpc>
                        <a:spcBef>
                          <a:spcPts val="0"/>
                        </a:spcBef>
                        <a:spcAft>
                          <a:spcPts val="0"/>
                        </a:spcAft>
                        <a:buClr>
                          <a:srgbClr val="000000"/>
                        </a:buClr>
                        <a:buSzPts val="1200"/>
                        <a:buFont typeface="Arial"/>
                        <a:buNone/>
                      </a:pPr>
                      <a:r>
                        <a:rPr lang="en-US" u="none" cap="none" strike="noStrike">
                          <a:latin typeface="Source Sans Pro"/>
                          <a:ea typeface="Source Sans Pro"/>
                          <a:cs typeface="Source Sans Pro"/>
                          <a:sym typeface="Source Sans Pro"/>
                        </a:rPr>
                        <a:t>RTD</a:t>
                      </a:r>
                    </a:p>
                  </a:txBody>
                  <a:tcPr marT="63500" marB="63500" marR="63500" marL="63500"/>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Shape 372"/>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DS18B20 (Our selection)</a:t>
            </a:r>
          </a:p>
        </p:txBody>
      </p:sp>
      <p:sp>
        <p:nvSpPr>
          <p:cNvPr id="373" name="Shape 373"/>
          <p:cNvSpPr txBox="1"/>
          <p:nvPr>
            <p:ph idx="2" type="body"/>
          </p:nvPr>
        </p:nvSpPr>
        <p:spPr>
          <a:xfrm>
            <a:off x="1371599" y="1981395"/>
            <a:ext cx="4670981" cy="3886005"/>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Low voltage operation (3 V to 5.5 V)</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±0.5°C accuracy over temperature </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Stable with large capacitive loads</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Specified −55°C to +125°C operation</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Low self-heating</a:t>
            </a: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p:txBody>
      </p:sp>
      <p:sp>
        <p:nvSpPr>
          <p:cNvPr id="374" name="Shape 374"/>
          <p:cNvSpPr txBox="1"/>
          <p:nvPr>
            <p:ph idx="3" type="body"/>
          </p:nvPr>
        </p:nvSpPr>
        <p:spPr>
          <a:xfrm>
            <a:off x="6525014" y="2340864"/>
            <a:ext cx="4443984" cy="823912"/>
          </a:xfrm>
          <a:prstGeom prst="rect">
            <a:avLst/>
          </a:prstGeom>
          <a:noFill/>
          <a:ln>
            <a:noFill/>
          </a:ln>
        </p:spPr>
        <p:txBody>
          <a:bodyPr anchorCtr="0" anchor="b" bIns="45700" lIns="91425" rIns="91425" wrap="square" tIns="45700">
            <a:noAutofit/>
          </a:bodyPr>
          <a:lstStyle/>
          <a:p>
            <a:pPr indent="-190500" lvl="0" marL="0" marR="0" rtl="0" algn="l">
              <a:lnSpc>
                <a:spcPct val="84000"/>
              </a:lnSpc>
              <a:spcBef>
                <a:spcPts val="0"/>
              </a:spcBef>
              <a:spcAft>
                <a:spcPts val="0"/>
              </a:spcAft>
              <a:buClr>
                <a:schemeClr val="dk2"/>
              </a:buClr>
              <a:buSzPts val="3000"/>
              <a:buFont typeface="Source Sans Pro"/>
              <a:buNone/>
            </a:pPr>
            <a:r>
              <a:t/>
            </a:r>
            <a:endParaRPr b="0" i="0" sz="3000" u="none" cap="none" strike="noStrike">
              <a:solidFill>
                <a:schemeClr val="dk2"/>
              </a:solidFill>
              <a:latin typeface="Source Sans Pro"/>
              <a:ea typeface="Source Sans Pro"/>
              <a:cs typeface="Source Sans Pro"/>
              <a:sym typeface="Source Sans Pro"/>
            </a:endParaRPr>
          </a:p>
        </p:txBody>
      </p:sp>
      <p:pic>
        <p:nvPicPr>
          <p:cNvPr descr="A close up of a coin  Description generated with very high confidence" id="375" name="Shape 375"/>
          <p:cNvPicPr preferRelativeResize="0"/>
          <p:nvPr>
            <p:ph idx="4" type="body"/>
          </p:nvPr>
        </p:nvPicPr>
        <p:blipFill rotWithShape="1">
          <a:blip r:embed="rId3">
            <a:alphaModFix/>
          </a:blip>
          <a:srcRect b="0" l="2744" r="0" t="2319"/>
          <a:stretch/>
        </p:blipFill>
        <p:spPr>
          <a:xfrm>
            <a:off x="6337617" y="1981396"/>
            <a:ext cx="4955694" cy="3695701"/>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Shape 380"/>
          <p:cNvSpPr txBox="1"/>
          <p:nvPr>
            <p:ph type="title"/>
          </p:nvPr>
        </p:nvSpPr>
        <p:spPr>
          <a:xfrm>
            <a:off x="1371600" y="685800"/>
            <a:ext cx="9601200" cy="1264684"/>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Temperature Flowchart </a:t>
            </a:r>
          </a:p>
        </p:txBody>
      </p:sp>
      <p:pic>
        <p:nvPicPr>
          <p:cNvPr descr="A close up of a sign  Description generated with high confidence" id="381" name="Shape 381"/>
          <p:cNvPicPr preferRelativeResize="0"/>
          <p:nvPr>
            <p:ph idx="1" type="body"/>
          </p:nvPr>
        </p:nvPicPr>
        <p:blipFill rotWithShape="1">
          <a:blip r:embed="rId3">
            <a:alphaModFix/>
          </a:blip>
          <a:srcRect b="0" l="0" r="0" t="0"/>
          <a:stretch/>
        </p:blipFill>
        <p:spPr>
          <a:xfrm>
            <a:off x="2125980" y="1950484"/>
            <a:ext cx="8092440" cy="3575050"/>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Shape 386"/>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Main Housing </a:t>
            </a:r>
          </a:p>
        </p:txBody>
      </p:sp>
      <p:sp>
        <p:nvSpPr>
          <p:cNvPr id="387" name="Shape 387"/>
          <p:cNvSpPr txBox="1"/>
          <p:nvPr>
            <p:ph idx="1" type="body"/>
          </p:nvPr>
        </p:nvSpPr>
        <p:spPr>
          <a:xfrm>
            <a:off x="1371600" y="1885362"/>
            <a:ext cx="9601200" cy="2554664"/>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Dustproof of at least IP5x rating</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Waterproof of at least IPx5 rating</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Weather resistant</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Minimal penetration depth to ensure signal can be received and transmitted</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Shape 392"/>
          <p:cNvSpPr txBox="1"/>
          <p:nvPr>
            <p:ph type="title"/>
          </p:nvPr>
        </p:nvSpPr>
        <p:spPr>
          <a:xfrm>
            <a:off x="1371600" y="685800"/>
            <a:ext cx="9601200" cy="784781"/>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Proposed Budget</a:t>
            </a:r>
          </a:p>
        </p:txBody>
      </p:sp>
      <p:pic>
        <p:nvPicPr>
          <p:cNvPr descr="A screenshot of a cell phone  Description generated with very high confidence" id="393" name="Shape 393"/>
          <p:cNvPicPr preferRelativeResize="0"/>
          <p:nvPr>
            <p:ph idx="1" type="body"/>
          </p:nvPr>
        </p:nvPicPr>
        <p:blipFill rotWithShape="1">
          <a:blip r:embed="rId3">
            <a:alphaModFix/>
          </a:blip>
          <a:srcRect b="30380" l="0" r="12906" t="0"/>
          <a:stretch/>
        </p:blipFill>
        <p:spPr>
          <a:xfrm>
            <a:off x="2791905" y="1470582"/>
            <a:ext cx="6608190" cy="5062194"/>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Shape 398"/>
          <p:cNvSpPr txBox="1"/>
          <p:nvPr>
            <p:ph type="title"/>
          </p:nvPr>
        </p:nvSpPr>
        <p:spPr>
          <a:xfrm>
            <a:off x="1371600" y="685800"/>
            <a:ext cx="9601200" cy="1485900"/>
          </a:xfrm>
          <a:prstGeom prst="rect">
            <a:avLst/>
          </a:prstGeom>
          <a:noFill/>
          <a:ln>
            <a:noFill/>
          </a:ln>
        </p:spPr>
        <p:txBody>
          <a:bodyPr anchorCtr="0" anchor="t" bIns="91425" lIns="91425" rIns="91425" wrap="square" tIns="91425">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Parts Purchased</a:t>
            </a:r>
          </a:p>
        </p:txBody>
      </p:sp>
      <p:sp>
        <p:nvSpPr>
          <p:cNvPr id="399" name="Shape 399"/>
          <p:cNvSpPr/>
          <p:nvPr/>
        </p:nvSpPr>
        <p:spPr>
          <a:xfrm>
            <a:off x="5394325" y="1911350"/>
            <a:ext cx="12192000" cy="0"/>
          </a:xfrm>
          <a:prstGeom prst="rect">
            <a:avLst/>
          </a:prstGeom>
          <a:solidFill>
            <a:srgbClr val="FFFFFF"/>
          </a:solidFill>
          <a:ln>
            <a:noFill/>
          </a:ln>
        </p:spPr>
        <p:txBody>
          <a:bodyPr anchorCtr="0" anchor="ctr" bIns="76175" lIns="91425" rIns="91425" wrap="square" tIns="0">
            <a:noAutofit/>
          </a:bodyPr>
          <a:lstStyle/>
          <a:p>
            <a:pPr indent="-11430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p>
          <a:p>
            <a:pPr indent="-11430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aphicFrame>
        <p:nvGraphicFramePr>
          <p:cNvPr id="400" name="Shape 400"/>
          <p:cNvGraphicFramePr/>
          <p:nvPr/>
        </p:nvGraphicFramePr>
        <p:xfrm>
          <a:off x="2966670" y="1473202"/>
          <a:ext cx="3000000" cy="3000000"/>
        </p:xfrm>
        <a:graphic>
          <a:graphicData uri="http://schemas.openxmlformats.org/drawingml/2006/table">
            <a:tbl>
              <a:tblPr>
                <a:noFill/>
                <a:tableStyleId>{6337EA3F-212C-444C-B862-35A60429DA3B}</a:tableStyleId>
              </a:tblPr>
              <a:tblGrid>
                <a:gridCol w="2864425"/>
                <a:gridCol w="1053050"/>
                <a:gridCol w="944750"/>
                <a:gridCol w="1050400"/>
                <a:gridCol w="779600"/>
                <a:gridCol w="818875"/>
                <a:gridCol w="972550"/>
              </a:tblGrid>
              <a:tr h="574775">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b="1" sz="1200" u="none" cap="none" strike="noStrike">
                        <a:solidFill>
                          <a:srgbClr val="000000"/>
                        </a:solidFill>
                        <a:latin typeface="Source Sans Pro"/>
                        <a:ea typeface="Source Sans Pro"/>
                        <a:cs typeface="Source Sans Pro"/>
                        <a:sym typeface="Source Sans Pro"/>
                      </a:endParaRP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Source Sans Pro"/>
                          <a:ea typeface="Source Sans Pro"/>
                          <a:cs typeface="Source Sans Pro"/>
                          <a:sym typeface="Source Sans Pro"/>
                        </a:rPr>
                        <a:t>Item Name</a:t>
                      </a:r>
                    </a:p>
                  </a:txBody>
                  <a:tcPr marT="31800" marB="31800" marR="31800" marL="318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Source Sans Pro"/>
                          <a:ea typeface="Source Sans Pro"/>
                          <a:cs typeface="Source Sans Pro"/>
                          <a:sym typeface="Source Sans Pro"/>
                        </a:rPr>
                        <a:t>Seller</a:t>
                      </a:r>
                    </a:p>
                  </a:txBody>
                  <a:tcPr marT="31800" marB="31800" marR="31800" marL="318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Source Sans Pro"/>
                          <a:ea typeface="Source Sans Pro"/>
                          <a:cs typeface="Source Sans Pro"/>
                          <a:sym typeface="Source Sans Pro"/>
                        </a:rPr>
                        <a:t>Price per unit</a:t>
                      </a:r>
                    </a:p>
                  </a:txBody>
                  <a:tcPr marT="31800" marB="31800" marR="31800" marL="318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Source Sans Pro"/>
                          <a:ea typeface="Source Sans Pro"/>
                          <a:cs typeface="Source Sans Pro"/>
                          <a:sym typeface="Source Sans Pro"/>
                        </a:rPr>
                        <a:t>Delivery </a:t>
                      </a: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Source Sans Pro"/>
                          <a:ea typeface="Source Sans Pro"/>
                          <a:cs typeface="Source Sans Pro"/>
                          <a:sym typeface="Source Sans Pro"/>
                        </a:rPr>
                        <a:t>price</a:t>
                      </a:r>
                    </a:p>
                  </a:txBody>
                  <a:tcPr marT="31800" marB="31800" marR="31800" marL="318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Source Sans Pro"/>
                          <a:ea typeface="Source Sans Pro"/>
                          <a:cs typeface="Source Sans Pro"/>
                          <a:sym typeface="Source Sans Pro"/>
                        </a:rPr>
                        <a:t>Total</a:t>
                      </a: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Source Sans Pro"/>
                          <a:ea typeface="Source Sans Pro"/>
                          <a:cs typeface="Source Sans Pro"/>
                          <a:sym typeface="Source Sans Pro"/>
                        </a:rPr>
                        <a:t> Paid</a:t>
                      </a:r>
                    </a:p>
                  </a:txBody>
                  <a:tcPr marT="31800" marB="31800" marR="31800" marL="318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Source Sans Pro"/>
                          <a:ea typeface="Source Sans Pro"/>
                          <a:cs typeface="Source Sans Pro"/>
                          <a:sym typeface="Source Sans Pro"/>
                        </a:rPr>
                        <a:t>Quantity</a:t>
                      </a:r>
                    </a:p>
                  </a:txBody>
                  <a:tcPr marT="31800" marB="31800" marR="31800" marL="318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Source Sans Pro"/>
                          <a:ea typeface="Source Sans Pro"/>
                          <a:cs typeface="Source Sans Pro"/>
                          <a:sym typeface="Source Sans Pro"/>
                        </a:rPr>
                        <a:t>Purchaser</a:t>
                      </a:r>
                    </a:p>
                  </a:txBody>
                  <a:tcPr marT="31800" marB="31800" marR="31800" marL="31800" anchor="ctr">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r>
              <a:tr h="2764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Raspberry Pi Zero w/ camera</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Adafruit</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44.95</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44.95</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Zach</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64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USB Speakers</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Adafruit</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Zach</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442875">
                <a:tc>
                  <a:txBody>
                    <a:bodyPr>
                      <a:noAutofit/>
                    </a:bodyPr>
                    <a:lstStyle/>
                    <a:p>
                      <a:pPr indent="-76200" lvl="0" marL="0" marR="0" rtl="0" algn="ctr">
                        <a:lnSpc>
                          <a:spcPct val="107000"/>
                        </a:lnSpc>
                        <a:spcBef>
                          <a:spcPts val="0"/>
                        </a:spcBef>
                        <a:spcAft>
                          <a:spcPts val="0"/>
                        </a:spcAft>
                        <a:buClr>
                          <a:srgbClr val="111111"/>
                        </a:buClr>
                        <a:buSzPts val="1200"/>
                        <a:buFont typeface="Arial"/>
                        <a:buNone/>
                      </a:pPr>
                      <a:r>
                        <a:rPr lang="en-US" sz="1200" u="none" cap="none" strike="noStrike">
                          <a:solidFill>
                            <a:srgbClr val="111111"/>
                          </a:solidFill>
                          <a:latin typeface="Source Sans Pro"/>
                          <a:ea typeface="Source Sans Pro"/>
                          <a:cs typeface="Source Sans Pro"/>
                          <a:sym typeface="Source Sans Pro"/>
                        </a:rPr>
                        <a:t>Mohoo 20A 12V/24V Charge Controller</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Amazon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10.98</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10.98</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Brian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707525">
                <a:tc>
                  <a:txBody>
                    <a:bodyPr>
                      <a:noAutofit/>
                    </a:bodyPr>
                    <a:lstStyle/>
                    <a:p>
                      <a:pPr indent="-76200" lvl="0" marL="0" marR="0" rtl="0" algn="ctr">
                        <a:lnSpc>
                          <a:spcPct val="107000"/>
                        </a:lnSpc>
                        <a:spcBef>
                          <a:spcPts val="0"/>
                        </a:spcBef>
                        <a:spcAft>
                          <a:spcPts val="0"/>
                        </a:spcAft>
                        <a:buClr>
                          <a:srgbClr val="111111"/>
                        </a:buClr>
                        <a:buSzPts val="1200"/>
                        <a:buFont typeface="Arial"/>
                        <a:buNone/>
                      </a:pPr>
                      <a:r>
                        <a:rPr lang="en-US" sz="1200" u="none" cap="none" strike="noStrike">
                          <a:solidFill>
                            <a:srgbClr val="111111"/>
                          </a:solidFill>
                          <a:latin typeface="Source Sans Pro"/>
                          <a:ea typeface="Source Sans Pro"/>
                          <a:cs typeface="Source Sans Pro"/>
                          <a:sym typeface="Source Sans Pro"/>
                        </a:rPr>
                        <a:t>25 Watts Monocrystalline Newpowa</a:t>
                      </a:r>
                    </a:p>
                    <a:p>
                      <a:pPr indent="-76200" lvl="0" marL="0" marR="0" rtl="0" algn="ctr">
                        <a:lnSpc>
                          <a:spcPct val="107000"/>
                        </a:lnSpc>
                        <a:spcBef>
                          <a:spcPts val="60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Solar Panel</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Amazon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45.99</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45.99</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Brian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442875">
                <a:tc>
                  <a:txBody>
                    <a:bodyPr>
                      <a:noAutofit/>
                    </a:bodyPr>
                    <a:lstStyle/>
                    <a:p>
                      <a:pPr indent="-76200" lvl="0" marL="0" marR="0" rtl="0" algn="ctr">
                        <a:lnSpc>
                          <a:spcPct val="107000"/>
                        </a:lnSpc>
                        <a:spcBef>
                          <a:spcPts val="0"/>
                        </a:spcBef>
                        <a:spcAft>
                          <a:spcPts val="0"/>
                        </a:spcAft>
                        <a:buClr>
                          <a:srgbClr val="111111"/>
                        </a:buClr>
                        <a:buSzPts val="1200"/>
                        <a:buFont typeface="Arial"/>
                        <a:buNone/>
                      </a:pPr>
                      <a:r>
                        <a:rPr lang="en-US" sz="1200" u="none" cap="none" strike="noStrike">
                          <a:solidFill>
                            <a:srgbClr val="111111"/>
                          </a:solidFill>
                          <a:latin typeface="Source Sans Pro"/>
                          <a:ea typeface="Source Sans Pro"/>
                          <a:cs typeface="Source Sans Pro"/>
                          <a:sym typeface="Source Sans Pro"/>
                        </a:rPr>
                        <a:t>ExpertPower 12V 7 Amp lead-acid Battery</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Amazon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16.99</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16.99</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Brian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6400">
                <a:tc>
                  <a:txBody>
                    <a:bodyPr>
                      <a:noAutofit/>
                    </a:bodyPr>
                    <a:lstStyle/>
                    <a:p>
                      <a:pPr indent="-76200" lvl="0" marL="0" marR="0" rtl="0" algn="ctr">
                        <a:lnSpc>
                          <a:spcPct val="107000"/>
                        </a:lnSpc>
                        <a:spcBef>
                          <a:spcPts val="0"/>
                        </a:spcBef>
                        <a:spcAft>
                          <a:spcPts val="0"/>
                        </a:spcAft>
                        <a:buClr>
                          <a:srgbClr val="111111"/>
                        </a:buClr>
                        <a:buSzPts val="1200"/>
                        <a:buFont typeface="Arial"/>
                        <a:buNone/>
                      </a:pPr>
                      <a:r>
                        <a:rPr lang="en-US" sz="1200" u="none" cap="none" strike="noStrike">
                          <a:solidFill>
                            <a:srgbClr val="111111"/>
                          </a:solidFill>
                          <a:latin typeface="Source Sans Pro"/>
                          <a:ea typeface="Source Sans Pro"/>
                          <a:cs typeface="Source Sans Pro"/>
                          <a:sym typeface="Source Sans Pro"/>
                        </a:rPr>
                        <a:t>DROK Micro LED DC-DC</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Amazon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10.29</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10.29</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Brian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64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Wifi Module</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Amazon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8.89</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8.89</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2</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Brian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442875">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Ultrasonic Range Finder HRLV-MaxSonar-EZ1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Sparkfun</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34.95</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9.10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113.95</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3</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Anna</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442875">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Pressure Sensor (Adafruit BMP280)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Adafruit</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9.95</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14.06</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43.91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3</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Anna</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64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Temp Sensor</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Adafruit</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1.50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4.50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3</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Anna</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64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PCB #1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OSH Park</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93.23</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5.00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98.23</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Minh</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2764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PCB #2</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OSH Park</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42.55</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0.00</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42.55</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1</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Source Sans Pro"/>
                          <a:ea typeface="Source Sans Pro"/>
                          <a:cs typeface="Source Sans Pro"/>
                          <a:sym typeface="Source Sans Pro"/>
                        </a:rPr>
                        <a:t>Minh</a:t>
                      </a:r>
                    </a:p>
                  </a:txBody>
                  <a:tcPr marT="31800" marB="31800" marR="31800" marL="318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Shape 405"/>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Parts Purchased. Continued</a:t>
            </a:r>
          </a:p>
        </p:txBody>
      </p:sp>
      <p:sp>
        <p:nvSpPr>
          <p:cNvPr id="406" name="Shape 406"/>
          <p:cNvSpPr/>
          <p:nvPr/>
        </p:nvSpPr>
        <p:spPr>
          <a:xfrm>
            <a:off x="5394325" y="1911350"/>
            <a:ext cx="12192000" cy="0"/>
          </a:xfrm>
          <a:prstGeom prst="rect">
            <a:avLst/>
          </a:prstGeom>
          <a:solidFill>
            <a:srgbClr val="FFFFFF"/>
          </a:solidFill>
          <a:ln>
            <a:noFill/>
          </a:ln>
        </p:spPr>
        <p:txBody>
          <a:bodyPr anchorCtr="0" anchor="ctr" bIns="76175" lIns="91425" rIns="91425" wrap="square" tIns="0">
            <a:noAutofit/>
          </a:bodyPr>
          <a:lstStyle/>
          <a:p>
            <a:pPr indent="-11430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p>
          <a:p>
            <a:pPr indent="-11430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aphicFrame>
        <p:nvGraphicFramePr>
          <p:cNvPr id="407" name="Shape 407"/>
          <p:cNvGraphicFramePr/>
          <p:nvPr/>
        </p:nvGraphicFramePr>
        <p:xfrm>
          <a:off x="3068901" y="1610975"/>
          <a:ext cx="3000000" cy="3000000"/>
        </p:xfrm>
        <a:graphic>
          <a:graphicData uri="http://schemas.openxmlformats.org/drawingml/2006/table">
            <a:tbl>
              <a:tblPr>
                <a:noFill/>
                <a:tableStyleId>{6337EA3F-212C-444C-B862-35A60429DA3B}</a:tableStyleId>
              </a:tblPr>
              <a:tblGrid>
                <a:gridCol w="2435000"/>
                <a:gridCol w="968400"/>
                <a:gridCol w="899750"/>
                <a:gridCol w="1000350"/>
                <a:gridCol w="742475"/>
                <a:gridCol w="862825"/>
                <a:gridCol w="1361450"/>
              </a:tblGrid>
              <a:tr h="746975">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b="1" sz="1200" u="none" cap="none" strike="noStrike">
                        <a:solidFill>
                          <a:srgbClr val="000000"/>
                        </a:solidFill>
                        <a:latin typeface="Arial"/>
                        <a:ea typeface="Arial"/>
                        <a:cs typeface="Arial"/>
                        <a:sym typeface="Arial"/>
                      </a:endParaRP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Arial"/>
                          <a:ea typeface="Arial"/>
                          <a:cs typeface="Arial"/>
                          <a:sym typeface="Arial"/>
                        </a:rPr>
                        <a:t>Item Name</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b="1" sz="1200" u="none" cap="none" strike="noStrike">
                        <a:solidFill>
                          <a:srgbClr val="000000"/>
                        </a:solidFill>
                        <a:latin typeface="Arial"/>
                        <a:ea typeface="Arial"/>
                        <a:cs typeface="Arial"/>
                        <a:sym typeface="Arial"/>
                      </a:endParaRP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Arial"/>
                          <a:ea typeface="Arial"/>
                          <a:cs typeface="Arial"/>
                          <a:sym typeface="Arial"/>
                        </a:rPr>
                        <a:t>Seller</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b="1" sz="1200" u="none" cap="none" strike="noStrike">
                        <a:solidFill>
                          <a:srgbClr val="000000"/>
                        </a:solidFill>
                        <a:latin typeface="Arial"/>
                        <a:ea typeface="Arial"/>
                        <a:cs typeface="Arial"/>
                        <a:sym typeface="Arial"/>
                      </a:endParaRP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Arial"/>
                          <a:ea typeface="Arial"/>
                          <a:cs typeface="Arial"/>
                          <a:sym typeface="Arial"/>
                        </a:rPr>
                        <a:t>Price per unit</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b="1" sz="1200" u="none" cap="none" strike="noStrike">
                        <a:solidFill>
                          <a:srgbClr val="000000"/>
                        </a:solidFill>
                        <a:latin typeface="Arial"/>
                        <a:ea typeface="Arial"/>
                        <a:cs typeface="Arial"/>
                        <a:sym typeface="Arial"/>
                      </a:endParaRP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Arial"/>
                          <a:ea typeface="Arial"/>
                          <a:cs typeface="Arial"/>
                          <a:sym typeface="Arial"/>
                        </a:rPr>
                        <a:t>Delivery </a:t>
                      </a: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Arial"/>
                          <a:ea typeface="Arial"/>
                          <a:cs typeface="Arial"/>
                          <a:sym typeface="Arial"/>
                        </a:rPr>
                        <a:t>price</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b="1" sz="1200" u="none" cap="none" strike="noStrike">
                        <a:solidFill>
                          <a:srgbClr val="000000"/>
                        </a:solidFill>
                        <a:latin typeface="Arial"/>
                        <a:ea typeface="Arial"/>
                        <a:cs typeface="Arial"/>
                        <a:sym typeface="Arial"/>
                      </a:endParaRP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Arial"/>
                          <a:ea typeface="Arial"/>
                          <a:cs typeface="Arial"/>
                          <a:sym typeface="Arial"/>
                        </a:rPr>
                        <a:t>Total</a:t>
                      </a: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Arial"/>
                          <a:ea typeface="Arial"/>
                          <a:cs typeface="Arial"/>
                          <a:sym typeface="Arial"/>
                        </a:rPr>
                        <a:t> Paid</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b="1" sz="1200" u="none" cap="none" strike="noStrike">
                        <a:solidFill>
                          <a:srgbClr val="000000"/>
                        </a:solidFill>
                        <a:latin typeface="Arial"/>
                        <a:ea typeface="Arial"/>
                        <a:cs typeface="Arial"/>
                        <a:sym typeface="Arial"/>
                      </a:endParaRP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Arial"/>
                          <a:ea typeface="Arial"/>
                          <a:cs typeface="Arial"/>
                          <a:sym typeface="Arial"/>
                        </a:rPr>
                        <a:t>Quantity</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b="1" sz="1200" u="none" cap="none" strike="noStrike">
                        <a:solidFill>
                          <a:srgbClr val="000000"/>
                        </a:solidFill>
                        <a:latin typeface="Arial"/>
                        <a:ea typeface="Arial"/>
                        <a:cs typeface="Arial"/>
                        <a:sym typeface="Arial"/>
                      </a:endParaRPr>
                    </a:p>
                    <a:p>
                      <a:pPr indent="-76200" lvl="0" marL="0" marR="0" rtl="0" algn="ctr">
                        <a:lnSpc>
                          <a:spcPct val="107000"/>
                        </a:lnSpc>
                        <a:spcBef>
                          <a:spcPts val="0"/>
                        </a:spcBef>
                        <a:spcAft>
                          <a:spcPts val="0"/>
                        </a:spcAft>
                        <a:buClr>
                          <a:srgbClr val="000000"/>
                        </a:buClr>
                        <a:buSzPts val="1200"/>
                        <a:buFont typeface="Arial"/>
                        <a:buNone/>
                      </a:pPr>
                      <a:r>
                        <a:rPr b="1" lang="en-US" sz="1200" u="none" cap="none" strike="noStrike">
                          <a:solidFill>
                            <a:srgbClr val="000000"/>
                          </a:solidFill>
                          <a:latin typeface="Arial"/>
                          <a:ea typeface="Arial"/>
                          <a:cs typeface="Arial"/>
                          <a:sym typeface="Arial"/>
                        </a:rPr>
                        <a:t>Purchaser</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solidFill>
                      <a:schemeClr val="accent1"/>
                    </a:solidFill>
                  </a:tcPr>
                </a:tc>
              </a:tr>
              <a:tr h="48845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Voltage regulator</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Mouser</a:t>
                      </a:r>
                    </a:p>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Elec.</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1.56</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7.99</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9.55</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2</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Minh</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592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Wearable Battery</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Battery Mart</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9.95</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8.14</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18.09</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Minh</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592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Silicon Rubber</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Amazon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37.26</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0.00</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37.26</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Anna</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592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USB 4 Port Extension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Amazon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7.49</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0.00</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7.49</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Anna</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592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Cables, Keyboard, Mouse</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Amazon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40.47</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0.00</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40.47</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Anna</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592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Housing</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Walmart</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18.17</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0.00</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18.17</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Anna</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592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Wifi Modules</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Amazon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14.99</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0.00</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14.99</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4</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Brian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592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Crystals</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Amazon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6.21</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0.00</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6.21</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10</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Brian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48845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Backup Microcontrollers and holders</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Amazon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17.49</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0.00</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17.49</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4</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Brian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592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Speakers</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Amazon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17.99</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0.00</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17.99</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3</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Brian</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r h="359200">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Total Spend</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rPr lang="en-US" sz="1200" u="none" cap="none" strike="noStrike">
                          <a:latin typeface="Arial"/>
                          <a:ea typeface="Arial"/>
                          <a:cs typeface="Arial"/>
                          <a:sym typeface="Arial"/>
                        </a:rPr>
                        <a:t>638.94</a:t>
                      </a: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c>
                  <a:txBody>
                    <a:bodyPr>
                      <a:noAutofit/>
                    </a:bodyPr>
                    <a:lstStyle/>
                    <a:p>
                      <a:pPr indent="-76200" lvl="0" marL="0" marR="0" rtl="0" algn="ctr">
                        <a:lnSpc>
                          <a:spcPct val="107000"/>
                        </a:lnSpc>
                        <a:spcBef>
                          <a:spcPts val="0"/>
                        </a:spcBef>
                        <a:spcAft>
                          <a:spcPts val="0"/>
                        </a:spcAft>
                        <a:buClr>
                          <a:srgbClr val="000000"/>
                        </a:buClr>
                        <a:buSzPts val="1200"/>
                        <a:buFont typeface="Arial"/>
                        <a:buNone/>
                      </a:pPr>
                      <a:r>
                        <a:t/>
                      </a:r>
                      <a:endParaRPr sz="1200" u="none" cap="none" strike="noStrike">
                        <a:latin typeface="Arial"/>
                        <a:ea typeface="Arial"/>
                        <a:cs typeface="Arial"/>
                        <a:sym typeface="Arial"/>
                      </a:endParaRPr>
                    </a:p>
                  </a:txBody>
                  <a:tcPr marT="39200" marB="39200" marR="39200" marL="39200">
                    <a:lnL cap="flat" cmpd="sng" w="12700">
                      <a:solidFill>
                        <a:srgbClr val="000000"/>
                      </a:solidFill>
                      <a:prstDash val="solid"/>
                      <a:round/>
                      <a:headEnd len="med" w="med" type="none"/>
                      <a:tailEnd len="med" w="med" type="none"/>
                    </a:lnL>
                    <a:lnR cap="flat" cmpd="sng" w="12700">
                      <a:solidFill>
                        <a:srgbClr val="000000"/>
                      </a:solidFill>
                      <a:prstDash val="solid"/>
                      <a:round/>
                      <a:headEnd len="med" w="med" type="none"/>
                      <a:tailEnd len="med" w="med" type="none"/>
                    </a:lnR>
                    <a:lnT cap="flat" cmpd="sng" w="12700">
                      <a:solidFill>
                        <a:srgbClr val="000000"/>
                      </a:solidFill>
                      <a:prstDash val="solid"/>
                      <a:round/>
                      <a:headEnd len="med" w="med" type="none"/>
                      <a:tailEnd len="med" w="med" type="none"/>
                    </a:lnT>
                    <a:lnB cap="flat" cmpd="sng" w="12700">
                      <a:solidFill>
                        <a:srgbClr val="000000"/>
                      </a:solidFill>
                      <a:prstDash val="solid"/>
                      <a:round/>
                      <a:headEnd len="med" w="med" type="none"/>
                      <a:tailEnd len="med" w="med" type="none"/>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Shape 412"/>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Work Division</a:t>
            </a:r>
          </a:p>
        </p:txBody>
      </p:sp>
      <p:graphicFrame>
        <p:nvGraphicFramePr>
          <p:cNvPr id="413" name="Shape 413"/>
          <p:cNvGraphicFramePr/>
          <p:nvPr/>
        </p:nvGraphicFramePr>
        <p:xfrm>
          <a:off x="2710943" y="1909064"/>
          <a:ext cx="3000000" cy="3000000"/>
        </p:xfrm>
        <a:graphic>
          <a:graphicData uri="http://schemas.openxmlformats.org/drawingml/2006/table">
            <a:tbl>
              <a:tblPr bandRow="1" firstRow="1">
                <a:noFill/>
                <a:tableStyleId>{4A265EF6-5034-4184-B771-7A5DDF53D9D2}</a:tableStyleId>
              </a:tblPr>
              <a:tblGrid>
                <a:gridCol w="1531925"/>
                <a:gridCol w="1531925"/>
                <a:gridCol w="1531925"/>
                <a:gridCol w="1531925"/>
                <a:gridCol w="1531925"/>
              </a:tblGrid>
              <a:tr h="379975">
                <a:tc>
                  <a:txBody>
                    <a:bodyPr>
                      <a:noAutofit/>
                    </a:bodyPr>
                    <a:lstStyle/>
                    <a:p>
                      <a:pPr indent="-28575" lvl="0" marL="0" marR="0" rtl="0" algn="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Anna</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Brian</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Minh</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Zach</a:t>
                      </a:r>
                    </a:p>
                  </a:txBody>
                  <a:tcPr marT="45725" marB="45725" marR="91450" marL="91450"/>
                </a:tc>
              </a:tr>
              <a:tr h="379975">
                <a:tc>
                  <a:txBody>
                    <a:bodyPr>
                      <a:noAutofit/>
                    </a:bodyPr>
                    <a:lstStyle/>
                    <a:p>
                      <a:pPr indent="-28575" lvl="0" marL="0" marR="0" rtl="0" algn="r">
                        <a:lnSpc>
                          <a:spcPct val="100000"/>
                        </a:lnSpc>
                        <a:spcBef>
                          <a:spcPts val="0"/>
                        </a:spcBef>
                        <a:spcAft>
                          <a:spcPts val="0"/>
                        </a:spcAft>
                        <a:buClr>
                          <a:srgbClr val="000000"/>
                        </a:buClr>
                        <a:buSzPts val="450"/>
                        <a:buFont typeface="Arial"/>
                        <a:buNone/>
                      </a:pPr>
                      <a:r>
                        <a:rPr lang="en-US" sz="1800" u="none" cap="none" strike="noStrike"/>
                        <a:t>Main PCB</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secondary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primary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r>
              <a:tr h="379975">
                <a:tc>
                  <a:txBody>
                    <a:bodyPr>
                      <a:noAutofit/>
                    </a:bodyPr>
                    <a:lstStyle/>
                    <a:p>
                      <a:pPr indent="-28575" lvl="0" marL="0" marR="0" rtl="0" algn="r">
                        <a:lnSpc>
                          <a:spcPct val="100000"/>
                        </a:lnSpc>
                        <a:spcBef>
                          <a:spcPts val="0"/>
                        </a:spcBef>
                        <a:spcAft>
                          <a:spcPts val="0"/>
                        </a:spcAft>
                        <a:buClr>
                          <a:srgbClr val="000000"/>
                        </a:buClr>
                        <a:buSzPts val="450"/>
                        <a:buFont typeface="Arial"/>
                        <a:buNone/>
                      </a:pPr>
                      <a:r>
                        <a:rPr lang="en-US" sz="1800" u="none" cap="none" strike="noStrike"/>
                        <a:t>Portable PCB</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primary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secondary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r>
              <a:tr h="379975">
                <a:tc>
                  <a:txBody>
                    <a:bodyPr>
                      <a:noAutofit/>
                    </a:bodyPr>
                    <a:lstStyle/>
                    <a:p>
                      <a:pPr indent="-28575" lvl="0" marL="0" marR="0" rtl="0" algn="r">
                        <a:lnSpc>
                          <a:spcPct val="100000"/>
                        </a:lnSpc>
                        <a:spcBef>
                          <a:spcPts val="0"/>
                        </a:spcBef>
                        <a:spcAft>
                          <a:spcPts val="0"/>
                        </a:spcAft>
                        <a:buClr>
                          <a:srgbClr val="000000"/>
                        </a:buClr>
                        <a:buSzPts val="450"/>
                        <a:buFont typeface="Arial"/>
                        <a:buNone/>
                      </a:pPr>
                      <a:r>
                        <a:rPr lang="en-US" sz="1800" u="none" cap="none" strike="noStrike"/>
                        <a:t>Mobile App</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secondary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primary</a:t>
                      </a:r>
                    </a:p>
                  </a:txBody>
                  <a:tcPr marT="45725" marB="45725" marR="91450" marL="91450"/>
                </a:tc>
              </a:tr>
              <a:tr h="379975">
                <a:tc>
                  <a:txBody>
                    <a:bodyPr>
                      <a:noAutofit/>
                    </a:bodyPr>
                    <a:lstStyle/>
                    <a:p>
                      <a:pPr indent="-28575" lvl="0" marL="0" marR="0" rtl="0" algn="r">
                        <a:lnSpc>
                          <a:spcPct val="100000"/>
                        </a:lnSpc>
                        <a:spcBef>
                          <a:spcPts val="0"/>
                        </a:spcBef>
                        <a:spcAft>
                          <a:spcPts val="0"/>
                        </a:spcAft>
                        <a:buClr>
                          <a:srgbClr val="000000"/>
                        </a:buClr>
                        <a:buSzPts val="450"/>
                        <a:buFont typeface="Arial"/>
                        <a:buNone/>
                      </a:pPr>
                      <a:r>
                        <a:rPr lang="en-US" sz="1800" u="none" cap="none" strike="noStrike"/>
                        <a:t>Power</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secondary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primary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r>
              <a:tr h="379975">
                <a:tc>
                  <a:txBody>
                    <a:bodyPr>
                      <a:noAutofit/>
                    </a:bodyPr>
                    <a:lstStyle/>
                    <a:p>
                      <a:pPr indent="-28575" lvl="0" marL="0" marR="0" rtl="0" algn="r">
                        <a:lnSpc>
                          <a:spcPct val="100000"/>
                        </a:lnSpc>
                        <a:spcBef>
                          <a:spcPts val="0"/>
                        </a:spcBef>
                        <a:spcAft>
                          <a:spcPts val="0"/>
                        </a:spcAft>
                        <a:buClr>
                          <a:srgbClr val="000000"/>
                        </a:buClr>
                        <a:buSzPts val="450"/>
                        <a:buFont typeface="Arial"/>
                        <a:buNone/>
                      </a:pPr>
                      <a:r>
                        <a:rPr lang="en-US" sz="1800" u="none" cap="none" strike="noStrike"/>
                        <a:t>Main Housing</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primary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secondary</a:t>
                      </a:r>
                    </a:p>
                  </a:txBody>
                  <a:tcPr marT="45725" marB="45725" marR="91450" marL="91450"/>
                </a:tc>
              </a:tr>
              <a:tr h="379975">
                <a:tc>
                  <a:txBody>
                    <a:bodyPr>
                      <a:noAutofit/>
                    </a:bodyPr>
                    <a:lstStyle/>
                    <a:p>
                      <a:pPr indent="-28575" lvl="0" marL="0" marR="0" rtl="0" algn="r">
                        <a:lnSpc>
                          <a:spcPct val="100000"/>
                        </a:lnSpc>
                        <a:spcBef>
                          <a:spcPts val="0"/>
                        </a:spcBef>
                        <a:spcAft>
                          <a:spcPts val="0"/>
                        </a:spcAft>
                        <a:buClr>
                          <a:srgbClr val="000000"/>
                        </a:buClr>
                        <a:buSzPts val="450"/>
                        <a:buFont typeface="Arial"/>
                        <a:buNone/>
                      </a:pPr>
                      <a:r>
                        <a:rPr lang="en-US" sz="1800" u="none" cap="none" strike="noStrike"/>
                        <a:t>Coding</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secondary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primary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secondary</a:t>
                      </a:r>
                    </a:p>
                  </a:txBody>
                  <a:tcPr marT="45725" marB="45725" marR="91450" marL="91450"/>
                </a:tc>
              </a:tr>
              <a:tr h="379975">
                <a:tc>
                  <a:txBody>
                    <a:bodyPr>
                      <a:noAutofit/>
                    </a:bodyPr>
                    <a:lstStyle/>
                    <a:p>
                      <a:pPr indent="-28575" lvl="0" marL="0" marR="0" rtl="0" algn="r">
                        <a:lnSpc>
                          <a:spcPct val="100000"/>
                        </a:lnSpc>
                        <a:spcBef>
                          <a:spcPts val="0"/>
                        </a:spcBef>
                        <a:spcAft>
                          <a:spcPts val="0"/>
                        </a:spcAft>
                        <a:buClr>
                          <a:srgbClr val="000000"/>
                        </a:buClr>
                        <a:buSzPts val="450"/>
                        <a:buFont typeface="Arial"/>
                        <a:buNone/>
                      </a:pPr>
                      <a:r>
                        <a:rPr lang="en-US" sz="1800" u="none" cap="none" strike="noStrike"/>
                        <a:t>Video Coding </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primary</a:t>
                      </a:r>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t/>
                      </a:r>
                      <a:endParaRPr sz="1800" u="none" cap="none" strike="noStrike"/>
                    </a:p>
                  </a:txBody>
                  <a:tcPr marT="45725" marB="45725" marR="91450" marL="91450"/>
                </a:tc>
                <a:tc>
                  <a:txBody>
                    <a:bodyPr>
                      <a:noAutofit/>
                    </a:bodyPr>
                    <a:lstStyle/>
                    <a:p>
                      <a:pPr indent="-28575" lvl="0" marL="0" marR="0" rtl="0" algn="ctr">
                        <a:lnSpc>
                          <a:spcPct val="100000"/>
                        </a:lnSpc>
                        <a:spcBef>
                          <a:spcPts val="0"/>
                        </a:spcBef>
                        <a:spcAft>
                          <a:spcPts val="0"/>
                        </a:spcAft>
                        <a:buClr>
                          <a:srgbClr val="000000"/>
                        </a:buClr>
                        <a:buSzPts val="450"/>
                        <a:buFont typeface="Arial"/>
                        <a:buNone/>
                      </a:pPr>
                      <a:r>
                        <a:rPr lang="en-US" sz="1800" u="none" cap="none" strike="noStrike"/>
                        <a:t>primary</a:t>
                      </a:r>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Shape 123"/>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Specifications and Requirements</a:t>
            </a:r>
          </a:p>
        </p:txBody>
      </p:sp>
      <p:sp>
        <p:nvSpPr>
          <p:cNvPr id="124" name="Shape 124"/>
          <p:cNvSpPr txBox="1"/>
          <p:nvPr>
            <p:ph idx="1" type="body"/>
          </p:nvPr>
        </p:nvSpPr>
        <p:spPr>
          <a:xfrm>
            <a:off x="1371600" y="2247900"/>
            <a:ext cx="9601200" cy="3619500"/>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Lightweight, no more than 15 pounds</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Band able to withstand being submerged  in 1 feet of water</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WIFI connection able to sync within at least 30 meters</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Able to be powered solely by sunlight and function with no light for up to 2 days</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Video able to be streamed with maximum delay of 3 seconds</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Cost below $100 to manufacture</a:t>
            </a: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Shape 418"/>
          <p:cNvSpPr txBox="1"/>
          <p:nvPr>
            <p:ph type="title"/>
          </p:nvPr>
        </p:nvSpPr>
        <p:spPr>
          <a:xfrm>
            <a:off x="1371600" y="685800"/>
            <a:ext cx="9601200" cy="864300"/>
          </a:xfrm>
          <a:prstGeom prst="rect">
            <a:avLst/>
          </a:prstGeom>
          <a:noFill/>
          <a:ln>
            <a:noFill/>
          </a:ln>
          <a:effectLst>
            <a:outerShdw blurRad="190500" algn="ctr" dir="2700000" dist="228600">
              <a:srgbClr val="000000">
                <a:alpha val="29800"/>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lang="en-US"/>
              <a:t>Questions</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Shape 129"/>
          <p:cNvSpPr txBox="1"/>
          <p:nvPr>
            <p:ph type="title"/>
          </p:nvPr>
        </p:nvSpPr>
        <p:spPr>
          <a:xfrm>
            <a:off x="1148080" y="2347274"/>
            <a:ext cx="2397760" cy="1583703"/>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House of Quality</a:t>
            </a:r>
          </a:p>
        </p:txBody>
      </p:sp>
      <p:pic>
        <p:nvPicPr>
          <p:cNvPr descr="A close up of a piece of paper  Description generated with very high confidence" id="130" name="Shape 130"/>
          <p:cNvPicPr preferRelativeResize="0"/>
          <p:nvPr>
            <p:ph idx="1" type="body"/>
          </p:nvPr>
        </p:nvPicPr>
        <p:blipFill rotWithShape="1">
          <a:blip r:embed="rId3">
            <a:alphaModFix/>
          </a:blip>
          <a:srcRect b="0" l="0" r="0" t="0"/>
          <a:stretch/>
        </p:blipFill>
        <p:spPr>
          <a:xfrm>
            <a:off x="4145280" y="685800"/>
            <a:ext cx="8046720" cy="5885907"/>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Shape 135"/>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System Overview</a:t>
            </a:r>
          </a:p>
        </p:txBody>
      </p:sp>
      <p:pic>
        <p:nvPicPr>
          <p:cNvPr id="136" name="Shape 136"/>
          <p:cNvPicPr preferRelativeResize="0"/>
          <p:nvPr>
            <p:ph idx="1" type="body"/>
          </p:nvPr>
        </p:nvPicPr>
        <p:blipFill rotWithShape="1">
          <a:blip r:embed="rId3">
            <a:alphaModFix/>
          </a:blip>
          <a:srcRect b="0" l="0" r="0" t="0"/>
          <a:stretch/>
        </p:blipFill>
        <p:spPr>
          <a:xfrm>
            <a:off x="2052600" y="1810631"/>
            <a:ext cx="8239200" cy="4002600"/>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Shape 141"/>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Microcontroller Selection</a:t>
            </a:r>
          </a:p>
        </p:txBody>
      </p:sp>
      <p:graphicFrame>
        <p:nvGraphicFramePr>
          <p:cNvPr id="142" name="Shape 142"/>
          <p:cNvGraphicFramePr/>
          <p:nvPr/>
        </p:nvGraphicFramePr>
        <p:xfrm>
          <a:off x="1896350" y="1797425"/>
          <a:ext cx="3000000" cy="3000000"/>
        </p:xfrm>
        <a:graphic>
          <a:graphicData uri="http://schemas.openxmlformats.org/drawingml/2006/table">
            <a:tbl>
              <a:tblPr bandRow="1" firstRow="1">
                <a:noFill/>
                <a:tableStyleId>{4A265EF6-5034-4184-B771-7A5DDF53D9D2}</a:tableStyleId>
              </a:tblPr>
              <a:tblGrid>
                <a:gridCol w="1600200"/>
                <a:gridCol w="1600200"/>
                <a:gridCol w="1600200"/>
                <a:gridCol w="1600200"/>
                <a:gridCol w="1600200"/>
                <a:gridCol w="1600200"/>
              </a:tblGrid>
              <a:tr h="370850">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 </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MSP430G2553</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MSP430FG4618</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ATmega328</a:t>
                      </a:r>
                    </a:p>
                  </a:txBody>
                  <a:tcPr marT="63500" marB="63500" marR="63500" marL="63500">
                    <a:solidFill>
                      <a:srgbClr val="F6B26B"/>
                    </a:solidFill>
                  </a:tcPr>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SAM4SD32C</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PIC 16F887</a:t>
                      </a:r>
                    </a:p>
                  </a:txBody>
                  <a:tcPr marT="63500" marB="63500" marR="63500" marL="63500"/>
                </a:tc>
              </a:tr>
              <a:tr h="370850">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b="1" lang="en-US" sz="1400" u="none" cap="none" strike="noStrike">
                          <a:solidFill>
                            <a:srgbClr val="000000"/>
                          </a:solidFill>
                          <a:latin typeface="Source Sans Pro"/>
                          <a:ea typeface="Source Sans Pro"/>
                          <a:cs typeface="Source Sans Pro"/>
                          <a:sym typeface="Source Sans Pro"/>
                        </a:rPr>
                        <a:t>GPIO Count</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24</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80</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22</a:t>
                      </a:r>
                    </a:p>
                  </a:txBody>
                  <a:tcPr marT="63500" marB="63500" marR="63500" marL="63500">
                    <a:solidFill>
                      <a:srgbClr val="F6B26B"/>
                    </a:solidFill>
                  </a:tcPr>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79</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35</a:t>
                      </a:r>
                    </a:p>
                  </a:txBody>
                  <a:tcPr marT="63500" marB="63500" marR="63500" marL="63500"/>
                </a:tc>
              </a:tr>
              <a:tr h="370850">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b="1" lang="en-US" sz="1400" u="none" cap="none" strike="noStrike">
                          <a:solidFill>
                            <a:srgbClr val="000000"/>
                          </a:solidFill>
                          <a:latin typeface="Source Sans Pro"/>
                          <a:ea typeface="Source Sans Pro"/>
                          <a:cs typeface="Source Sans Pro"/>
                          <a:sym typeface="Source Sans Pro"/>
                        </a:rPr>
                        <a:t>Clock Frequency</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16 MHz</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8 MHz</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 MIPS/MHz</a:t>
                      </a:r>
                    </a:p>
                  </a:txBody>
                  <a:tcPr marT="63500" marB="63500" marR="63500" marL="63500">
                    <a:solidFill>
                      <a:srgbClr val="F6B26B"/>
                    </a:solidFill>
                  </a:tcPr>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120MHz</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20 MHz</a:t>
                      </a:r>
                    </a:p>
                  </a:txBody>
                  <a:tcPr marT="63500" marB="63500" marR="63500" marL="63500"/>
                </a:tc>
              </a:tr>
              <a:tr h="370850">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b="1" lang="en-US" sz="1400" u="none" cap="none" strike="noStrike">
                          <a:solidFill>
                            <a:srgbClr val="000000"/>
                          </a:solidFill>
                          <a:latin typeface="Source Sans Pro"/>
                          <a:ea typeface="Source Sans Pro"/>
                          <a:cs typeface="Source Sans Pro"/>
                          <a:sym typeface="Source Sans Pro"/>
                        </a:rPr>
                        <a:t>RAM</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512 Bytes</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8 kB</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2 kB</a:t>
                      </a:r>
                    </a:p>
                  </a:txBody>
                  <a:tcPr marT="63500" marB="63500" marR="63500" marL="63500">
                    <a:solidFill>
                      <a:srgbClr val="F6B26B"/>
                    </a:solidFill>
                  </a:tcPr>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160 kB</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368 Bytes</a:t>
                      </a:r>
                    </a:p>
                  </a:txBody>
                  <a:tcPr marT="63500" marB="63500" marR="63500" marL="63500"/>
                </a:tc>
              </a:tr>
              <a:tr h="370850">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b="1" lang="en-US" sz="1400" u="none" cap="none" strike="noStrike">
                          <a:solidFill>
                            <a:srgbClr val="000000"/>
                          </a:solidFill>
                          <a:latin typeface="Source Sans Pro"/>
                          <a:ea typeface="Source Sans Pro"/>
                          <a:cs typeface="Source Sans Pro"/>
                          <a:sym typeface="Source Sans Pro"/>
                        </a:rPr>
                        <a:t>Storage Memory</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16 kB</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116 kB</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32 kB</a:t>
                      </a:r>
                    </a:p>
                  </a:txBody>
                  <a:tcPr marT="63500" marB="63500" marR="63500" marL="63500">
                    <a:solidFill>
                      <a:srgbClr val="F6B26B"/>
                    </a:solidFill>
                  </a:tcPr>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2024 kB</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4 kB</a:t>
                      </a:r>
                    </a:p>
                  </a:txBody>
                  <a:tcPr marT="63500" marB="63500" marR="63500" marL="63500"/>
                </a:tc>
              </a:tr>
              <a:tr h="370850">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b="1" lang="en-US" sz="1400" u="none" cap="none" strike="noStrike">
                          <a:solidFill>
                            <a:srgbClr val="000000"/>
                          </a:solidFill>
                          <a:latin typeface="Source Sans Pro"/>
                          <a:ea typeface="Source Sans Pro"/>
                          <a:cs typeface="Source Sans Pro"/>
                          <a:sym typeface="Source Sans Pro"/>
                        </a:rPr>
                        <a:t>ADC</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10-bit</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12-bit</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10-bit</a:t>
                      </a:r>
                    </a:p>
                  </a:txBody>
                  <a:tcPr marT="63500" marB="63500" marR="63500" marL="63500">
                    <a:solidFill>
                      <a:srgbClr val="F6B26B"/>
                    </a:solidFill>
                  </a:tcPr>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16-bit</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8-bit</a:t>
                      </a:r>
                    </a:p>
                  </a:txBody>
                  <a:tcPr marT="63500" marB="63500" marR="63500" marL="63500"/>
                </a:tc>
              </a:tr>
              <a:tr h="370850">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b="1" lang="en-US" sz="1400" u="none" cap="none" strike="noStrike">
                          <a:solidFill>
                            <a:srgbClr val="000000"/>
                          </a:solidFill>
                          <a:latin typeface="Source Sans Pro"/>
                          <a:ea typeface="Source Sans Pro"/>
                          <a:cs typeface="Source Sans Pro"/>
                          <a:sym typeface="Source Sans Pro"/>
                        </a:rPr>
                        <a:t>Low power current</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.5 µA</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1.3 µA</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.75 µA</a:t>
                      </a:r>
                    </a:p>
                  </a:txBody>
                  <a:tcPr marT="63500" marB="63500" marR="63500" marL="63500">
                    <a:solidFill>
                      <a:srgbClr val="F6B26B"/>
                    </a:solidFill>
                  </a:tcPr>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30 µA</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11 µA</a:t>
                      </a:r>
                    </a:p>
                  </a:txBody>
                  <a:tcPr marT="63500" marB="63500" marR="63500" marL="63500"/>
                </a:tc>
              </a:tr>
              <a:tr h="370850">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b="1" lang="en-US" sz="1400" u="none" cap="none" strike="noStrike">
                          <a:solidFill>
                            <a:srgbClr val="000000"/>
                          </a:solidFill>
                          <a:latin typeface="Source Sans Pro"/>
                          <a:ea typeface="Source Sans Pro"/>
                          <a:cs typeface="Source Sans Pro"/>
                          <a:sym typeface="Source Sans Pro"/>
                        </a:rPr>
                        <a:t>Cost</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$2.38</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$121.18</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$1.95</a:t>
                      </a:r>
                    </a:p>
                  </a:txBody>
                  <a:tcPr marT="63500" marB="63500" marR="63500" marL="63500">
                    <a:solidFill>
                      <a:srgbClr val="F6B26B"/>
                    </a:solidFill>
                  </a:tcPr>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$2.16</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$8.63</a:t>
                      </a:r>
                    </a:p>
                  </a:txBody>
                  <a:tcPr marT="63500" marB="63500" marR="63500" marL="63500"/>
                </a:tc>
              </a:tr>
              <a:tr h="370850">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b="1" lang="en-US" sz="1400" u="none" cap="none" strike="noStrike">
                          <a:solidFill>
                            <a:srgbClr val="000000"/>
                          </a:solidFill>
                          <a:latin typeface="Source Sans Pro"/>
                          <a:ea typeface="Source Sans Pro"/>
                          <a:cs typeface="Source Sans Pro"/>
                          <a:sym typeface="Source Sans Pro"/>
                        </a:rPr>
                        <a:t>Additional Consideration</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Available easily with launchpad development board.</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Not available except with costly board.</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Arduino libraries available to supplement development.</a:t>
                      </a:r>
                    </a:p>
                  </a:txBody>
                  <a:tcPr marT="63500" marB="63500" marR="63500" marL="63500">
                    <a:solidFill>
                      <a:srgbClr val="F6B26B"/>
                    </a:solidFill>
                  </a:tcPr>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DAC available if necessary.</a:t>
                      </a:r>
                    </a:p>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 </a:t>
                      </a:r>
                    </a:p>
                  </a:txBody>
                  <a:tcPr marT="63500" marB="63500" marR="63500" marL="63500"/>
                </a:tc>
                <a:tc>
                  <a:txBody>
                    <a:bodyPr>
                      <a:noAutofit/>
                    </a:bodyPr>
                    <a:lstStyle/>
                    <a:p>
                      <a:pPr indent="-22225" lvl="0" marL="0" marR="0" rtl="0" algn="ctr">
                        <a:lnSpc>
                          <a:spcPct val="115000"/>
                        </a:lnSpc>
                        <a:spcBef>
                          <a:spcPts val="0"/>
                        </a:spcBef>
                        <a:spcAft>
                          <a:spcPts val="0"/>
                        </a:spcAft>
                        <a:buClr>
                          <a:srgbClr val="000000"/>
                        </a:buClr>
                        <a:buSzPts val="350"/>
                        <a:buFont typeface="Source Sans Pro"/>
                        <a:buNone/>
                      </a:pPr>
                      <a:r>
                        <a:rPr lang="en-US" sz="1400" u="none" cap="none" strike="noStrike">
                          <a:solidFill>
                            <a:srgbClr val="000000"/>
                          </a:solidFill>
                          <a:latin typeface="Source Sans Pro"/>
                          <a:ea typeface="Source Sans Pro"/>
                          <a:cs typeface="Source Sans Pro"/>
                          <a:sym typeface="Source Sans Pro"/>
                        </a:rPr>
                        <a:t>Low amount of development resources</a:t>
                      </a:r>
                    </a:p>
                  </a:txBody>
                  <a:tcPr marT="63500" marB="63500" marR="63500" marL="63500"/>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Shape 147"/>
          <p:cNvSpPr txBox="1"/>
          <p:nvPr>
            <p:ph type="title"/>
          </p:nvPr>
        </p:nvSpPr>
        <p:spPr>
          <a:xfrm>
            <a:off x="1371600" y="685800"/>
            <a:ext cx="9601200" cy="1485900"/>
          </a:xfrm>
          <a:prstGeom prst="rect">
            <a:avLst/>
          </a:prstGeom>
          <a:noFill/>
          <a:ln>
            <a:noFill/>
          </a:ln>
          <a:effectLst>
            <a:outerShdw blurRad="190500" algn="ctr" dir="2700000" dist="228600">
              <a:srgbClr val="000000">
                <a:alpha val="29803"/>
              </a:srgbClr>
            </a:outerShdw>
          </a:effectLst>
        </p:spPr>
        <p:txBody>
          <a:bodyPr anchorCtr="0" anchor="t" bIns="45700" lIns="91425" rIns="91425" wrap="square" tIns="45700">
            <a:noAutofit/>
          </a:bodyPr>
          <a:lstStyle/>
          <a:p>
            <a:pPr indent="-279400" lvl="0" marL="0" marR="0" rtl="0" algn="l">
              <a:lnSpc>
                <a:spcPct val="89000"/>
              </a:lnSpc>
              <a:spcBef>
                <a:spcPts val="0"/>
              </a:spcBef>
              <a:spcAft>
                <a:spcPts val="0"/>
              </a:spcAft>
              <a:buClr>
                <a:schemeClr val="dk2"/>
              </a:buClr>
              <a:buSzPts val="4400"/>
              <a:buFont typeface="Source Sans Pro"/>
              <a:buNone/>
            </a:pPr>
            <a:r>
              <a:rPr b="0" i="0" lang="en-US" sz="4400" u="none" cap="none" strike="noStrike">
                <a:solidFill>
                  <a:schemeClr val="dk2"/>
                </a:solidFill>
                <a:latin typeface="Source Sans Pro"/>
                <a:ea typeface="Source Sans Pro"/>
                <a:cs typeface="Source Sans Pro"/>
                <a:sym typeface="Source Sans Pro"/>
              </a:rPr>
              <a:t>Microcontroller Selection – ATmega328</a:t>
            </a:r>
          </a:p>
        </p:txBody>
      </p:sp>
      <p:sp>
        <p:nvSpPr>
          <p:cNvPr id="148" name="Shape 148"/>
          <p:cNvSpPr txBox="1"/>
          <p:nvPr>
            <p:ph idx="1" type="body"/>
          </p:nvPr>
        </p:nvSpPr>
        <p:spPr>
          <a:xfrm>
            <a:off x="1371600" y="2285999"/>
            <a:ext cx="4447786" cy="3581401"/>
          </a:xfrm>
          <a:prstGeom prst="rect">
            <a:avLst/>
          </a:prstGeom>
          <a:noFill/>
          <a:ln>
            <a:noFill/>
          </a:ln>
        </p:spPr>
        <p:txBody>
          <a:bodyPr anchorCtr="0" anchor="t" bIns="45700" lIns="91425" rIns="91425" wrap="square" tIns="45700">
            <a:noAutofit/>
          </a:bodyPr>
          <a:lstStyle/>
          <a:p>
            <a:pPr indent="-384048" lvl="0" marL="384048" marR="0" rtl="0" algn="l">
              <a:lnSpc>
                <a:spcPct val="94000"/>
              </a:lnSpc>
              <a:spcBef>
                <a:spcPts val="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Sufficient memory and GPIO pins</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10-bit ADC</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Capable of low power modes with interrupts</a:t>
            </a:r>
          </a:p>
          <a:p>
            <a:pPr indent="-384048" lvl="0" marL="384048" marR="0" rtl="0" algn="l">
              <a:lnSpc>
                <a:spcPct val="94000"/>
              </a:lnSpc>
              <a:spcBef>
                <a:spcPts val="1200"/>
              </a:spcBef>
              <a:spcAft>
                <a:spcPts val="0"/>
              </a:spcAft>
              <a:buClr>
                <a:schemeClr val="dk2"/>
              </a:buClr>
              <a:buSzPts val="2000"/>
              <a:buFont typeface="Source Sans Pro"/>
              <a:buChar char="■"/>
            </a:pPr>
            <a:r>
              <a:rPr b="0" i="0" lang="en-US" sz="2000" u="none" cap="none" strike="noStrike">
                <a:solidFill>
                  <a:schemeClr val="dk2"/>
                </a:solidFill>
                <a:latin typeface="Source Sans Pro"/>
                <a:ea typeface="Source Sans Pro"/>
                <a:cs typeface="Source Sans Pro"/>
                <a:sym typeface="Source Sans Pro"/>
              </a:rPr>
              <a:t>Most development libraries of any MCU</a:t>
            </a: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a:p>
            <a:pPr indent="-511047" lvl="0" marL="384048" marR="0" rtl="0" algn="l">
              <a:lnSpc>
                <a:spcPct val="94000"/>
              </a:lnSpc>
              <a:spcBef>
                <a:spcPts val="1200"/>
              </a:spcBef>
              <a:spcAft>
                <a:spcPts val="0"/>
              </a:spcAft>
              <a:buClr>
                <a:schemeClr val="dk2"/>
              </a:buClr>
              <a:buSzPts val="2000"/>
              <a:buFont typeface="Source Sans Pro"/>
              <a:buNone/>
            </a:pPr>
            <a:r>
              <a:t/>
            </a:r>
            <a:endParaRPr b="0" i="0" sz="2000" u="none" cap="none" strike="noStrike">
              <a:solidFill>
                <a:schemeClr val="dk2"/>
              </a:solidFill>
              <a:latin typeface="Source Sans Pro"/>
              <a:ea typeface="Source Sans Pro"/>
              <a:cs typeface="Source Sans Pro"/>
              <a:sym typeface="Source Sans Pro"/>
            </a:endParaRPr>
          </a:p>
        </p:txBody>
      </p:sp>
      <p:pic>
        <p:nvPicPr>
          <p:cNvPr descr="A circuit board  Description generated with very high confidence" id="149" name="Shape 149"/>
          <p:cNvPicPr preferRelativeResize="0"/>
          <p:nvPr>
            <p:ph idx="2" type="body"/>
          </p:nvPr>
        </p:nvPicPr>
        <p:blipFill rotWithShape="1">
          <a:blip r:embed="rId3">
            <a:alphaModFix/>
          </a:blip>
          <a:srcRect b="0" l="0" r="0" t="0"/>
          <a:stretch/>
        </p:blipFill>
        <p:spPr>
          <a:xfrm>
            <a:off x="6524625" y="2171688"/>
            <a:ext cx="4448100" cy="3338400"/>
          </a:xfrm>
          <a:prstGeom prst="rect">
            <a:avLst/>
          </a:prstGeom>
          <a:noFill/>
          <a:ln>
            <a:noFill/>
          </a:ln>
          <a:effectLst>
            <a:outerShdw blurRad="149987" algn="ctr" dir="8460000" dist="250190">
              <a:srgbClr val="000000">
                <a:alpha val="2745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