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glb" ContentType="model/gltf.binary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9" r:id="rId2"/>
    <p:sldId id="290" r:id="rId3"/>
    <p:sldId id="291" r:id="rId4"/>
    <p:sldId id="292" r:id="rId5"/>
    <p:sldId id="321" r:id="rId6"/>
    <p:sldId id="293" r:id="rId7"/>
    <p:sldId id="294" r:id="rId8"/>
    <p:sldId id="327" r:id="rId9"/>
    <p:sldId id="295" r:id="rId10"/>
    <p:sldId id="296" r:id="rId11"/>
    <p:sldId id="297" r:id="rId12"/>
    <p:sldId id="298" r:id="rId13"/>
    <p:sldId id="319" r:id="rId14"/>
    <p:sldId id="299" r:id="rId15"/>
    <p:sldId id="305" r:id="rId16"/>
    <p:sldId id="320" r:id="rId17"/>
    <p:sldId id="300" r:id="rId18"/>
    <p:sldId id="304" r:id="rId19"/>
    <p:sldId id="307" r:id="rId20"/>
    <p:sldId id="306" r:id="rId21"/>
    <p:sldId id="302" r:id="rId22"/>
    <p:sldId id="301" r:id="rId23"/>
    <p:sldId id="303" r:id="rId24"/>
    <p:sldId id="342" r:id="rId25"/>
    <p:sldId id="328" r:id="rId26"/>
    <p:sldId id="265" r:id="rId27"/>
    <p:sldId id="266" r:id="rId28"/>
    <p:sldId id="258" r:id="rId29"/>
    <p:sldId id="259" r:id="rId30"/>
    <p:sldId id="267" r:id="rId31"/>
    <p:sldId id="268" r:id="rId32"/>
    <p:sldId id="271" r:id="rId33"/>
    <p:sldId id="272" r:id="rId34"/>
    <p:sldId id="273" r:id="rId35"/>
    <p:sldId id="274" r:id="rId36"/>
    <p:sldId id="269" r:id="rId37"/>
    <p:sldId id="285" r:id="rId38"/>
    <p:sldId id="286" r:id="rId39"/>
    <p:sldId id="256" r:id="rId40"/>
    <p:sldId id="322" r:id="rId41"/>
    <p:sldId id="257" r:id="rId42"/>
    <p:sldId id="260" r:id="rId43"/>
    <p:sldId id="262" r:id="rId44"/>
    <p:sldId id="347" r:id="rId45"/>
    <p:sldId id="348" r:id="rId46"/>
    <p:sldId id="349" r:id="rId47"/>
    <p:sldId id="350" r:id="rId48"/>
    <p:sldId id="351" r:id="rId49"/>
    <p:sldId id="353" r:id="rId50"/>
    <p:sldId id="352" r:id="rId51"/>
    <p:sldId id="354" r:id="rId52"/>
    <p:sldId id="341" r:id="rId53"/>
    <p:sldId id="356" r:id="rId54"/>
    <p:sldId id="264" r:id="rId55"/>
    <p:sldId id="344" r:id="rId56"/>
    <p:sldId id="346" r:id="rId57"/>
    <p:sldId id="345" r:id="rId58"/>
    <p:sldId id="331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23" r:id="rId67"/>
    <p:sldId id="317" r:id="rId68"/>
    <p:sldId id="324" r:id="rId69"/>
    <p:sldId id="357" r:id="rId70"/>
    <p:sldId id="358" r:id="rId71"/>
    <p:sldId id="325" r:id="rId72"/>
    <p:sldId id="359" r:id="rId7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1A6FB6-26CB-48A0-9C1E-E3671C359E73}" v="294" dt="2018-11-28T20:14:05.028"/>
    <p1510:client id="{794A4272-A978-47E3-8CA8-2BDAD1F1503D}" v="267" dt="2018-11-28T07:18:10.588"/>
    <p1510:client id="{380208A1-6A08-4323-91BD-793C665D9B0B}" v="1990" dt="2018-11-28T21:55:56.526"/>
    <p1510:client id="{3AC031C9-E4DC-4818-9A54-1F281F2A7B1B}" v="16" dt="2018-11-28T19:10:21.453"/>
    <p1510:client id="{8D1DDDDF-2DDB-459C-87D0-419A599EF87C}" v="454" dt="2018-11-28T18:04:41.207"/>
    <p1510:client id="{B006C2C8-72EA-4227-9876-48B02322B7DA}" v="41" dt="2018-11-28T20:16:42.8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providerId="Windows Live" clId="Web-{4FB77910-9493-4765-AC27-A0B667912486}"/>
    <pc:docChg chg="addSld delSld modSld">
      <pc:chgData name="Guest User" userId="" providerId="Windows Live" clId="Web-{4FB77910-9493-4765-AC27-A0B667912486}" dt="2018-10-31T11:00:57.927" v="112"/>
      <pc:docMkLst>
        <pc:docMk/>
      </pc:docMkLst>
      <pc:sldChg chg="modSp">
        <pc:chgData name="Guest User" userId="" providerId="Windows Live" clId="Web-{4FB77910-9493-4765-AC27-A0B667912486}" dt="2018-10-31T11:00:57.927" v="112"/>
        <pc:sldMkLst>
          <pc:docMk/>
          <pc:sldMk cId="4047681968" sldId="292"/>
        </pc:sldMkLst>
        <pc:graphicFrameChg chg="mod modGraphic">
          <ac:chgData name="Guest User" userId="" providerId="Windows Live" clId="Web-{4FB77910-9493-4765-AC27-A0B667912486}" dt="2018-10-31T11:00:57.927" v="112"/>
          <ac:graphicFrameMkLst>
            <pc:docMk/>
            <pc:sldMk cId="4047681968" sldId="292"/>
            <ac:graphicFrameMk id="4" creationId="{460DBFC3-8CA9-4473-A1DC-B0B2C7230B72}"/>
          </ac:graphicFrameMkLst>
        </pc:graphicFrameChg>
      </pc:sldChg>
      <pc:sldChg chg="addSp delSp modSp mod setBg setClrOvrMap">
        <pc:chgData name="Guest User" userId="" providerId="Windows Live" clId="Web-{4FB77910-9493-4765-AC27-A0B667912486}" dt="2018-10-31T10:58:08.224" v="33" actId="1076"/>
        <pc:sldMkLst>
          <pc:docMk/>
          <pc:sldMk cId="827280504" sldId="297"/>
        </pc:sldMkLst>
        <pc:spChg chg="mod">
          <ac:chgData name="Guest User" userId="" providerId="Windows Live" clId="Web-{4FB77910-9493-4765-AC27-A0B667912486}" dt="2018-10-31T10:57:51.895" v="26" actId="1076"/>
          <ac:spMkLst>
            <pc:docMk/>
            <pc:sldMk cId="827280504" sldId="297"/>
            <ac:spMk id="2" creationId="{D2D11C10-82E2-46FE-A19E-2C0EB05350A1}"/>
          </ac:spMkLst>
        </pc:spChg>
        <pc:spChg chg="add del">
          <ac:chgData name="Guest User" userId="" providerId="Windows Live" clId="Web-{4FB77910-9493-4765-AC27-A0B667912486}" dt="2018-10-31T10:57:51.895" v="26" actId="1076"/>
          <ac:spMkLst>
            <pc:docMk/>
            <pc:sldMk cId="827280504" sldId="297"/>
            <ac:spMk id="8" creationId="{D8775025-7ECB-4458-BBCE-0F67B8B23515}"/>
          </ac:spMkLst>
        </pc:spChg>
        <pc:spChg chg="add del">
          <ac:chgData name="Guest User" userId="" providerId="Windows Live" clId="Web-{4FB77910-9493-4765-AC27-A0B667912486}" dt="2018-10-31T10:57:51.895" v="26" actId="1076"/>
          <ac:spMkLst>
            <pc:docMk/>
            <pc:sldMk cId="827280504" sldId="297"/>
            <ac:spMk id="10" creationId="{DC1507B9-61AE-4D79-BA04-EF381B54EB79}"/>
          </ac:spMkLst>
        </pc:spChg>
        <pc:picChg chg="add mod">
          <ac:chgData name="Guest User" userId="" providerId="Windows Live" clId="Web-{4FB77910-9493-4765-AC27-A0B667912486}" dt="2018-10-31T10:58:08.224" v="33" actId="1076"/>
          <ac:picMkLst>
            <pc:docMk/>
            <pc:sldMk cId="827280504" sldId="297"/>
            <ac:picMk id="3" creationId="{0E42B25B-4C0B-4B30-A61F-D1C386D6C99B}"/>
          </ac:picMkLst>
        </pc:picChg>
        <pc:picChg chg="del">
          <ac:chgData name="Guest User" userId="" providerId="Windows Live" clId="Web-{4FB77910-9493-4765-AC27-A0B667912486}" dt="2018-10-31T10:57:31.145" v="22" actId="1076"/>
          <ac:picMkLst>
            <pc:docMk/>
            <pc:sldMk cId="827280504" sldId="297"/>
            <ac:picMk id="4" creationId="{8CCAED35-C6DC-41D5-A06B-80432DBC1953}"/>
          </ac:picMkLst>
        </pc:picChg>
      </pc:sldChg>
      <pc:sldChg chg="addSp delSp modSp">
        <pc:chgData name="Guest User" userId="" providerId="Windows Live" clId="Web-{4FB77910-9493-4765-AC27-A0B667912486}" dt="2018-10-31T10:58:46.567" v="35"/>
        <pc:sldMkLst>
          <pc:docMk/>
          <pc:sldMk cId="3547936225" sldId="303"/>
        </pc:sldMkLst>
        <pc:picChg chg="add del mod">
          <ac:chgData name="Guest User" userId="" providerId="Windows Live" clId="Web-{4FB77910-9493-4765-AC27-A0B667912486}" dt="2018-10-31T10:58:46.567" v="35"/>
          <ac:picMkLst>
            <pc:docMk/>
            <pc:sldMk cId="3547936225" sldId="303"/>
            <ac:picMk id="2" creationId="{00E2AB02-5298-45F6-B6E5-DE9CCF42CF87}"/>
          </ac:picMkLst>
        </pc:picChg>
      </pc:sldChg>
      <pc:sldChg chg="addSp modSp new">
        <pc:chgData name="Guest User" userId="" providerId="Windows Live" clId="Web-{4FB77910-9493-4765-AC27-A0B667912486}" dt="2018-10-31T11:00:29.271" v="103" actId="1076"/>
        <pc:sldMkLst>
          <pc:docMk/>
          <pc:sldMk cId="3788691262" sldId="342"/>
        </pc:sldMkLst>
        <pc:spChg chg="mod">
          <ac:chgData name="Guest User" userId="" providerId="Windows Live" clId="Web-{4FB77910-9493-4765-AC27-A0B667912486}" dt="2018-10-31T10:59:59.833" v="98" actId="20577"/>
          <ac:spMkLst>
            <pc:docMk/>
            <pc:sldMk cId="3788691262" sldId="342"/>
            <ac:spMk id="2" creationId="{9C1C079E-1556-440F-AFB9-7B39E9F56C5E}"/>
          </ac:spMkLst>
        </pc:spChg>
        <pc:picChg chg="add mod">
          <ac:chgData name="Guest User" userId="" providerId="Windows Live" clId="Web-{4FB77910-9493-4765-AC27-A0B667912486}" dt="2018-10-31T11:00:29.271" v="103" actId="1076"/>
          <ac:picMkLst>
            <pc:docMk/>
            <pc:sldMk cId="3788691262" sldId="342"/>
            <ac:picMk id="3" creationId="{35B74376-76A9-4708-ACA4-98BCE2068001}"/>
          </ac:picMkLst>
        </pc:picChg>
      </pc:sldChg>
    </pc:docChg>
  </pc:docChgLst>
  <pc:docChgLst>
    <pc:chgData name="Guest User" userId="1f642d2e10e83710" providerId="Windows Live" clId="Web-{B006C2C8-72EA-4227-9876-48B02322B7DA}"/>
    <pc:docChg chg="modSld">
      <pc:chgData name="Guest User" userId="1f642d2e10e83710" providerId="Windows Live" clId="Web-{B006C2C8-72EA-4227-9876-48B02322B7DA}" dt="2018-11-28T20:16:39.780" v="8"/>
      <pc:docMkLst>
        <pc:docMk/>
      </pc:docMkLst>
      <pc:sldChg chg="modSp">
        <pc:chgData name="Guest User" userId="1f642d2e10e83710" providerId="Windows Live" clId="Web-{B006C2C8-72EA-4227-9876-48B02322B7DA}" dt="2018-11-28T20:16:39.780" v="8"/>
        <pc:sldMkLst>
          <pc:docMk/>
          <pc:sldMk cId="2242532537" sldId="321"/>
        </pc:sldMkLst>
        <pc:graphicFrameChg chg="mod modGraphic">
          <ac:chgData name="Guest User" userId="1f642d2e10e83710" providerId="Windows Live" clId="Web-{B006C2C8-72EA-4227-9876-48B02322B7DA}" dt="2018-11-28T20:16:39.780" v="8"/>
          <ac:graphicFrameMkLst>
            <pc:docMk/>
            <pc:sldMk cId="2242532537" sldId="321"/>
            <ac:graphicFrameMk id="4" creationId="{93CEDDDE-458B-49F9-8EB7-515691FC4B21}"/>
          </ac:graphicFrameMkLst>
        </pc:graphicFrameChg>
      </pc:sldChg>
    </pc:docChg>
  </pc:docChgLst>
  <pc:docChgLst>
    <pc:chgData userId="4ca8321b6642b5f8" providerId="LiveId" clId="{794A4272-A978-47E3-8CA8-2BDAD1F1503D}"/>
    <pc:docChg chg="undo custSel addSld delSld modSld">
      <pc:chgData name="" userId="4ca8321b6642b5f8" providerId="LiveId" clId="{794A4272-A978-47E3-8CA8-2BDAD1F1503D}" dt="2018-11-28T07:18:10.588" v="287" actId="1076"/>
      <pc:docMkLst>
        <pc:docMk/>
      </pc:docMkLst>
      <pc:sldChg chg="modSp">
        <pc:chgData name="" userId="4ca8321b6642b5f8" providerId="LiveId" clId="{794A4272-A978-47E3-8CA8-2BDAD1F1503D}" dt="2018-11-28T07:11:23.367" v="18" actId="20577"/>
        <pc:sldMkLst>
          <pc:docMk/>
          <pc:sldMk cId="2189113027" sldId="265"/>
        </pc:sldMkLst>
        <pc:spChg chg="mod">
          <ac:chgData name="" userId="4ca8321b6642b5f8" providerId="LiveId" clId="{794A4272-A978-47E3-8CA8-2BDAD1F1503D}" dt="2018-11-28T07:11:23.367" v="18" actId="20577"/>
          <ac:spMkLst>
            <pc:docMk/>
            <pc:sldMk cId="2189113027" sldId="265"/>
            <ac:spMk id="2" creationId="{A383FDC3-EC7F-4220-9942-5D4683D6D46E}"/>
          </ac:spMkLst>
        </pc:spChg>
      </pc:sldChg>
      <pc:sldChg chg="addSp delSp modSp">
        <pc:chgData name="" userId="4ca8321b6642b5f8" providerId="LiveId" clId="{794A4272-A978-47E3-8CA8-2BDAD1F1503D}" dt="2018-11-28T07:11:54.504" v="25" actId="1076"/>
        <pc:sldMkLst>
          <pc:docMk/>
          <pc:sldMk cId="1010943532" sldId="266"/>
        </pc:sldMkLst>
        <pc:spChg chg="mod">
          <ac:chgData name="" userId="4ca8321b6642b5f8" providerId="LiveId" clId="{794A4272-A978-47E3-8CA8-2BDAD1F1503D}" dt="2018-11-28T07:11:47.345" v="23" actId="1076"/>
          <ac:spMkLst>
            <pc:docMk/>
            <pc:sldMk cId="1010943532" sldId="266"/>
            <ac:spMk id="2" creationId="{C2A7DEC8-1A16-4241-A8A5-F64663843C1C}"/>
          </ac:spMkLst>
        </pc:spChg>
        <pc:spChg chg="mod">
          <ac:chgData name="" userId="4ca8321b6642b5f8" providerId="LiveId" clId="{794A4272-A978-47E3-8CA8-2BDAD1F1503D}" dt="2018-11-28T07:11:54.504" v="25" actId="1076"/>
          <ac:spMkLst>
            <pc:docMk/>
            <pc:sldMk cId="1010943532" sldId="266"/>
            <ac:spMk id="5" creationId="{4A38AF64-8CC5-4183-B54E-40DA6F26534D}"/>
          </ac:spMkLst>
        </pc:spChg>
        <pc:spChg chg="add del mod">
          <ac:chgData name="" userId="4ca8321b6642b5f8" providerId="LiveId" clId="{794A4272-A978-47E3-8CA8-2BDAD1F1503D}" dt="2018-11-28T07:10:43.975" v="9" actId="478"/>
          <ac:spMkLst>
            <pc:docMk/>
            <pc:sldMk cId="1010943532" sldId="266"/>
            <ac:spMk id="6" creationId="{3B67845B-ACE0-4A8D-8B72-E12F6E12DDB8}"/>
          </ac:spMkLst>
        </pc:spChg>
        <pc:spChg chg="add del mod">
          <ac:chgData name="" userId="4ca8321b6642b5f8" providerId="LiveId" clId="{794A4272-A978-47E3-8CA8-2BDAD1F1503D}" dt="2018-11-28T07:11:00.428" v="13" actId="478"/>
          <ac:spMkLst>
            <pc:docMk/>
            <pc:sldMk cId="1010943532" sldId="266"/>
            <ac:spMk id="7" creationId="{2FCE3DC0-3D92-4789-80DF-68822B553E00}"/>
          </ac:spMkLst>
        </pc:spChg>
        <pc:picChg chg="mod">
          <ac:chgData name="" userId="4ca8321b6642b5f8" providerId="LiveId" clId="{794A4272-A978-47E3-8CA8-2BDAD1F1503D}" dt="2018-11-28T07:11:50.838" v="24" actId="1076"/>
          <ac:picMkLst>
            <pc:docMk/>
            <pc:sldMk cId="1010943532" sldId="266"/>
            <ac:picMk id="10" creationId="{AC04FEF6-CDC3-4C64-8156-B5C611884739}"/>
          </ac:picMkLst>
        </pc:picChg>
      </pc:sldChg>
      <pc:sldChg chg="modSp">
        <pc:chgData name="" userId="4ca8321b6642b5f8" providerId="LiveId" clId="{794A4272-A978-47E3-8CA8-2BDAD1F1503D}" dt="2018-11-28T07:12:59.784" v="28" actId="1076"/>
        <pc:sldMkLst>
          <pc:docMk/>
          <pc:sldMk cId="1063110034" sldId="271"/>
        </pc:sldMkLst>
        <pc:picChg chg="mod">
          <ac:chgData name="" userId="4ca8321b6642b5f8" providerId="LiveId" clId="{794A4272-A978-47E3-8CA8-2BDAD1F1503D}" dt="2018-11-28T07:12:59.784" v="28" actId="1076"/>
          <ac:picMkLst>
            <pc:docMk/>
            <pc:sldMk cId="1063110034" sldId="271"/>
            <ac:picMk id="4" creationId="{C2536046-5B09-41C5-9788-86F415E98742}"/>
          </ac:picMkLst>
        </pc:picChg>
      </pc:sldChg>
      <pc:sldChg chg="del">
        <pc:chgData name="" userId="4ca8321b6642b5f8" providerId="LiveId" clId="{794A4272-A978-47E3-8CA8-2BDAD1F1503D}" dt="2018-11-28T07:13:25.439" v="29" actId="2696"/>
        <pc:sldMkLst>
          <pc:docMk/>
          <pc:sldMk cId="2175326279" sldId="276"/>
        </pc:sldMkLst>
      </pc:sldChg>
      <pc:sldChg chg="del">
        <pc:chgData name="" userId="4ca8321b6642b5f8" providerId="LiveId" clId="{794A4272-A978-47E3-8CA8-2BDAD1F1503D}" dt="2018-11-28T07:13:27.751" v="30" actId="2696"/>
        <pc:sldMkLst>
          <pc:docMk/>
          <pc:sldMk cId="1663275585" sldId="277"/>
        </pc:sldMkLst>
      </pc:sldChg>
      <pc:sldChg chg="del">
        <pc:chgData name="" userId="4ca8321b6642b5f8" providerId="LiveId" clId="{794A4272-A978-47E3-8CA8-2BDAD1F1503D}" dt="2018-11-28T07:13:29.532" v="31" actId="2696"/>
        <pc:sldMkLst>
          <pc:docMk/>
          <pc:sldMk cId="2269662789" sldId="278"/>
        </pc:sldMkLst>
      </pc:sldChg>
      <pc:sldChg chg="modSp">
        <pc:chgData name="" userId="4ca8321b6642b5f8" providerId="LiveId" clId="{794A4272-A978-47E3-8CA8-2BDAD1F1503D}" dt="2018-11-28T07:13:42.735" v="34" actId="1076"/>
        <pc:sldMkLst>
          <pc:docMk/>
          <pc:sldMk cId="3609118227" sldId="285"/>
        </pc:sldMkLst>
        <pc:picChg chg="mod">
          <ac:chgData name="" userId="4ca8321b6642b5f8" providerId="LiveId" clId="{794A4272-A978-47E3-8CA8-2BDAD1F1503D}" dt="2018-11-28T07:13:42.735" v="34" actId="1076"/>
          <ac:picMkLst>
            <pc:docMk/>
            <pc:sldMk cId="3609118227" sldId="285"/>
            <ac:picMk id="4" creationId="{6DB2E39C-44EB-4EDF-A6D4-04DB658CF0C3}"/>
          </ac:picMkLst>
        </pc:picChg>
      </pc:sldChg>
      <pc:sldChg chg="del">
        <pc:chgData name="" userId="4ca8321b6642b5f8" providerId="LiveId" clId="{794A4272-A978-47E3-8CA8-2BDAD1F1503D}" dt="2018-11-28T07:09:51.375" v="0" actId="2696"/>
        <pc:sldMkLst>
          <pc:docMk/>
          <pc:sldMk cId="4184687397" sldId="287"/>
        </pc:sldMkLst>
      </pc:sldChg>
      <pc:sldChg chg="del">
        <pc:chgData name="" userId="4ca8321b6642b5f8" providerId="LiveId" clId="{794A4272-A978-47E3-8CA8-2BDAD1F1503D}" dt="2018-11-28T07:09:52.669" v="1" actId="2696"/>
        <pc:sldMkLst>
          <pc:docMk/>
          <pc:sldMk cId="526147877" sldId="329"/>
        </pc:sldMkLst>
      </pc:sldChg>
      <pc:sldChg chg="del">
        <pc:chgData name="" userId="4ca8321b6642b5f8" providerId="LiveId" clId="{794A4272-A978-47E3-8CA8-2BDAD1F1503D}" dt="2018-11-28T07:12:51.383" v="26" actId="2696"/>
        <pc:sldMkLst>
          <pc:docMk/>
          <pc:sldMk cId="4228495789" sldId="330"/>
        </pc:sldMkLst>
      </pc:sldChg>
      <pc:sldChg chg="del">
        <pc:chgData name="" userId="4ca8321b6642b5f8" providerId="LiveId" clId="{794A4272-A978-47E3-8CA8-2BDAD1F1503D}" dt="2018-11-28T07:14:08.703" v="35" actId="2696"/>
        <pc:sldMkLst>
          <pc:docMk/>
          <pc:sldMk cId="155271416" sldId="332"/>
        </pc:sldMkLst>
      </pc:sldChg>
      <pc:sldChg chg="delSp modSp add">
        <pc:chgData name="" userId="4ca8321b6642b5f8" providerId="LiveId" clId="{794A4272-A978-47E3-8CA8-2BDAD1F1503D}" dt="2018-11-28T07:18:10.588" v="287" actId="1076"/>
        <pc:sldMkLst>
          <pc:docMk/>
          <pc:sldMk cId="2607718520" sldId="355"/>
        </pc:sldMkLst>
        <pc:spChg chg="mod">
          <ac:chgData name="" userId="4ca8321b6642b5f8" providerId="LiveId" clId="{794A4272-A978-47E3-8CA8-2BDAD1F1503D}" dt="2018-11-28T07:16:14.048" v="130" actId="1076"/>
          <ac:spMkLst>
            <pc:docMk/>
            <pc:sldMk cId="2607718520" sldId="355"/>
            <ac:spMk id="2" creationId="{5077F574-39A6-4758-9BEA-02D04960486F}"/>
          </ac:spMkLst>
        </pc:spChg>
        <pc:spChg chg="mod">
          <ac:chgData name="" userId="4ca8321b6642b5f8" providerId="LiveId" clId="{794A4272-A978-47E3-8CA8-2BDAD1F1503D}" dt="2018-11-28T07:18:10.588" v="287" actId="1076"/>
          <ac:spMkLst>
            <pc:docMk/>
            <pc:sldMk cId="2607718520" sldId="355"/>
            <ac:spMk id="3" creationId="{5FE91696-E861-47E1-9746-F28CBD7E22AE}"/>
          </ac:spMkLst>
        </pc:spChg>
        <pc:spChg chg="del mod">
          <ac:chgData name="" userId="4ca8321b6642b5f8" providerId="LiveId" clId="{794A4272-A978-47E3-8CA8-2BDAD1F1503D}" dt="2018-11-28T07:16:27.800" v="134" actId="478"/>
          <ac:spMkLst>
            <pc:docMk/>
            <pc:sldMk cId="2607718520" sldId="355"/>
            <ac:spMk id="4" creationId="{5F5F41A0-17F6-49A0-AF5F-3EBAC2825505}"/>
          </ac:spMkLst>
        </pc:spChg>
      </pc:sldChg>
    </pc:docChg>
  </pc:docChgLst>
  <pc:docChgLst>
    <pc:chgData name="Francisco tirado perez" userId="9b834fff656d504e" providerId="LiveId" clId="{380208A1-6A08-4323-91BD-793C665D9B0B}"/>
    <pc:docChg chg="undo custSel addSld delSld modSld sldOrd">
      <pc:chgData name="Francisco tirado perez" userId="9b834fff656d504e" providerId="LiveId" clId="{380208A1-6A08-4323-91BD-793C665D9B0B}" dt="2018-11-28T21:55:56.526" v="6967" actId="20577"/>
      <pc:docMkLst>
        <pc:docMk/>
      </pc:docMkLst>
      <pc:sldChg chg="modSp">
        <pc:chgData name="Francisco tirado perez" userId="9b834fff656d504e" providerId="LiveId" clId="{380208A1-6A08-4323-91BD-793C665D9B0B}" dt="2018-11-28T18:05:01.475" v="6154" actId="947"/>
        <pc:sldMkLst>
          <pc:docMk/>
          <pc:sldMk cId="1277320196" sldId="256"/>
        </pc:sldMkLst>
        <pc:spChg chg="mod">
          <ac:chgData name="Francisco tirado perez" userId="9b834fff656d504e" providerId="LiveId" clId="{380208A1-6A08-4323-91BD-793C665D9B0B}" dt="2018-11-28T18:05:01.475" v="6154" actId="947"/>
          <ac:spMkLst>
            <pc:docMk/>
            <pc:sldMk cId="1277320196" sldId="256"/>
            <ac:spMk id="2" creationId="{487D155B-C2AE-4A8C-89DA-3AA70CD5CCC1}"/>
          </ac:spMkLst>
        </pc:spChg>
      </pc:sldChg>
      <pc:sldChg chg="modSp">
        <pc:chgData name="Francisco tirado perez" userId="9b834fff656d504e" providerId="LiveId" clId="{380208A1-6A08-4323-91BD-793C665D9B0B}" dt="2018-11-28T18:05:15.133" v="6156" actId="115"/>
        <pc:sldMkLst>
          <pc:docMk/>
          <pc:sldMk cId="1176958569" sldId="257"/>
        </pc:sldMkLst>
        <pc:spChg chg="mod">
          <ac:chgData name="Francisco tirado perez" userId="9b834fff656d504e" providerId="LiveId" clId="{380208A1-6A08-4323-91BD-793C665D9B0B}" dt="2018-11-28T13:54:53.482" v="1152" actId="313"/>
          <ac:spMkLst>
            <pc:docMk/>
            <pc:sldMk cId="1176958569" sldId="257"/>
            <ac:spMk id="3" creationId="{BA796131-76BB-40D0-B86A-E52AE7099721}"/>
          </ac:spMkLst>
        </pc:spChg>
        <pc:spChg chg="mod">
          <ac:chgData name="Francisco tirado perez" userId="9b834fff656d504e" providerId="LiveId" clId="{380208A1-6A08-4323-91BD-793C665D9B0B}" dt="2018-11-28T18:05:15.133" v="6156" actId="115"/>
          <ac:spMkLst>
            <pc:docMk/>
            <pc:sldMk cId="1176958569" sldId="257"/>
            <ac:spMk id="4" creationId="{717DCB11-35C1-4DA8-A9B2-4B79AFFA3DF8}"/>
          </ac:spMkLst>
        </pc:spChg>
      </pc:sldChg>
      <pc:sldChg chg="addSp delSp modSp">
        <pc:chgData name="Francisco tirado perez" userId="9b834fff656d504e" providerId="LiveId" clId="{380208A1-6A08-4323-91BD-793C665D9B0B}" dt="2018-11-28T18:05:21.382" v="6157" actId="115"/>
        <pc:sldMkLst>
          <pc:docMk/>
          <pc:sldMk cId="2389073351" sldId="260"/>
        </pc:sldMkLst>
        <pc:spChg chg="mod">
          <ac:chgData name="Francisco tirado perez" userId="9b834fff656d504e" providerId="LiveId" clId="{380208A1-6A08-4323-91BD-793C665D9B0B}" dt="2018-11-28T13:56:22.052" v="1171" actId="20577"/>
          <ac:spMkLst>
            <pc:docMk/>
            <pc:sldMk cId="2389073351" sldId="260"/>
            <ac:spMk id="3" creationId="{BA796131-76BB-40D0-B86A-E52AE7099721}"/>
          </ac:spMkLst>
        </pc:spChg>
        <pc:spChg chg="mod">
          <ac:chgData name="Francisco tirado perez" userId="9b834fff656d504e" providerId="LiveId" clId="{380208A1-6A08-4323-91BD-793C665D9B0B}" dt="2018-11-28T18:05:21.382" v="6157" actId="115"/>
          <ac:spMkLst>
            <pc:docMk/>
            <pc:sldMk cId="2389073351" sldId="260"/>
            <ac:spMk id="7" creationId="{8A1193A2-2DB5-4BAA-A8B8-7F38D87E0482}"/>
          </ac:spMkLst>
        </pc:spChg>
        <pc:picChg chg="del">
          <ac:chgData name="Francisco tirado perez" userId="9b834fff656d504e" providerId="LiveId" clId="{380208A1-6A08-4323-91BD-793C665D9B0B}" dt="2018-11-28T03:45:20.333" v="0" actId="478"/>
          <ac:picMkLst>
            <pc:docMk/>
            <pc:sldMk cId="2389073351" sldId="260"/>
            <ac:picMk id="6" creationId="{DC82FDB0-E593-458F-97B2-466A6823897B}"/>
          </ac:picMkLst>
        </pc:picChg>
        <pc:picChg chg="add mod modCrop">
          <ac:chgData name="Francisco tirado perez" userId="9b834fff656d504e" providerId="LiveId" clId="{380208A1-6A08-4323-91BD-793C665D9B0B}" dt="2018-11-28T03:47:42.707" v="19" actId="732"/>
          <ac:picMkLst>
            <pc:docMk/>
            <pc:sldMk cId="2389073351" sldId="260"/>
            <ac:picMk id="8" creationId="{CFDF2D19-F3F3-463F-B0E3-386D99E83A4A}"/>
          </ac:picMkLst>
        </pc:picChg>
      </pc:sldChg>
      <pc:sldChg chg="del">
        <pc:chgData name="Francisco tirado perez" userId="9b834fff656d504e" providerId="LiveId" clId="{380208A1-6A08-4323-91BD-793C665D9B0B}" dt="2018-11-28T04:51:35.555" v="517" actId="2696"/>
        <pc:sldMkLst>
          <pc:docMk/>
          <pc:sldMk cId="2519934200" sldId="261"/>
        </pc:sldMkLst>
      </pc:sldChg>
      <pc:sldChg chg="addSp delSp modSp">
        <pc:chgData name="Francisco tirado perez" userId="9b834fff656d504e" providerId="LiveId" clId="{380208A1-6A08-4323-91BD-793C665D9B0B}" dt="2018-11-28T18:05:25.322" v="6158" actId="115"/>
        <pc:sldMkLst>
          <pc:docMk/>
          <pc:sldMk cId="2312620130" sldId="262"/>
        </pc:sldMkLst>
        <pc:spChg chg="mod">
          <ac:chgData name="Francisco tirado perez" userId="9b834fff656d504e" providerId="LiveId" clId="{380208A1-6A08-4323-91BD-793C665D9B0B}" dt="2018-11-28T18:05:25.322" v="6158" actId="115"/>
          <ac:spMkLst>
            <pc:docMk/>
            <pc:sldMk cId="2312620130" sldId="262"/>
            <ac:spMk id="6" creationId="{90887CF8-0FF3-4746-A2BC-9FFE00279E86}"/>
          </ac:spMkLst>
        </pc:spChg>
        <pc:spChg chg="add mod">
          <ac:chgData name="Francisco tirado perez" userId="9b834fff656d504e" providerId="LiveId" clId="{380208A1-6A08-4323-91BD-793C665D9B0B}" dt="2018-11-28T14:06:39.925" v="1787" actId="1076"/>
          <ac:spMkLst>
            <pc:docMk/>
            <pc:sldMk cId="2312620130" sldId="262"/>
            <ac:spMk id="7" creationId="{240764FD-CCD2-4A3B-A18D-1C33FF7174C3}"/>
          </ac:spMkLst>
        </pc:spChg>
        <pc:picChg chg="add mod modCrop">
          <ac:chgData name="Francisco tirado perez" userId="9b834fff656d504e" providerId="LiveId" clId="{380208A1-6A08-4323-91BD-793C665D9B0B}" dt="2018-11-28T05:09:03.652" v="741" actId="1076"/>
          <ac:picMkLst>
            <pc:docMk/>
            <pc:sldMk cId="2312620130" sldId="262"/>
            <ac:picMk id="3" creationId="{4449D9F5-EE4D-4EE0-8DF8-EC4EC8FA4C27}"/>
          </ac:picMkLst>
        </pc:picChg>
        <pc:picChg chg="del">
          <ac:chgData name="Francisco tirado perez" userId="9b834fff656d504e" providerId="LiveId" clId="{380208A1-6A08-4323-91BD-793C665D9B0B}" dt="2018-11-28T03:45:57.054" v="5" actId="478"/>
          <ac:picMkLst>
            <pc:docMk/>
            <pc:sldMk cId="2312620130" sldId="262"/>
            <ac:picMk id="10" creationId="{4466239D-8C43-47D0-A217-0105F0AF1094}"/>
          </ac:picMkLst>
        </pc:picChg>
      </pc:sldChg>
      <pc:sldChg chg="addSp delSp modSp">
        <pc:chgData name="Francisco tirado perez" userId="9b834fff656d504e" providerId="LiveId" clId="{380208A1-6A08-4323-91BD-793C665D9B0B}" dt="2018-11-28T18:07:04.295" v="6180" actId="1076"/>
        <pc:sldMkLst>
          <pc:docMk/>
          <pc:sldMk cId="608798998" sldId="264"/>
        </pc:sldMkLst>
        <pc:spChg chg="mod">
          <ac:chgData name="Francisco tirado perez" userId="9b834fff656d504e" providerId="LiveId" clId="{380208A1-6A08-4323-91BD-793C665D9B0B}" dt="2018-11-28T18:07:04.295" v="6180" actId="1076"/>
          <ac:spMkLst>
            <pc:docMk/>
            <pc:sldMk cId="608798998" sldId="264"/>
            <ac:spMk id="13" creationId="{C9E0DCDA-EA40-476B-BD48-9B2A9C64E3AC}"/>
          </ac:spMkLst>
        </pc:spChg>
        <pc:picChg chg="add mod modCrop">
          <ac:chgData name="Francisco tirado perez" userId="9b834fff656d504e" providerId="LiveId" clId="{380208A1-6A08-4323-91BD-793C665D9B0B}" dt="2018-11-28T04:10:25.980" v="230" actId="1076"/>
          <ac:picMkLst>
            <pc:docMk/>
            <pc:sldMk cId="608798998" sldId="264"/>
            <ac:picMk id="3" creationId="{786F413C-D08F-4557-9826-AEFBF7EFBD9E}"/>
          </ac:picMkLst>
        </pc:picChg>
        <pc:picChg chg="del">
          <ac:chgData name="Francisco tirado perez" userId="9b834fff656d504e" providerId="LiveId" clId="{380208A1-6A08-4323-91BD-793C665D9B0B}" dt="2018-11-28T03:55:07.980" v="221" actId="478"/>
          <ac:picMkLst>
            <pc:docMk/>
            <pc:sldMk cId="608798998" sldId="264"/>
            <ac:picMk id="7" creationId="{C520E92B-C2BF-43BC-A678-D429685AE8A5}"/>
          </ac:picMkLst>
        </pc:picChg>
        <pc:picChg chg="del">
          <ac:chgData name="Francisco tirado perez" userId="9b834fff656d504e" providerId="LiveId" clId="{380208A1-6A08-4323-91BD-793C665D9B0B}" dt="2018-11-28T03:55:12.058" v="223" actId="478"/>
          <ac:picMkLst>
            <pc:docMk/>
            <pc:sldMk cId="608798998" sldId="264"/>
            <ac:picMk id="9" creationId="{2ACA4569-D6F7-43AD-90DA-FA664C193889}"/>
          </ac:picMkLst>
        </pc:picChg>
        <pc:picChg chg="del">
          <ac:chgData name="Francisco tirado perez" userId="9b834fff656d504e" providerId="LiveId" clId="{380208A1-6A08-4323-91BD-793C665D9B0B}" dt="2018-11-28T03:55:09.736" v="222" actId="478"/>
          <ac:picMkLst>
            <pc:docMk/>
            <pc:sldMk cId="608798998" sldId="264"/>
            <ac:picMk id="10" creationId="{8629A108-8B90-4674-85BF-5A90038419BC}"/>
          </ac:picMkLst>
        </pc:picChg>
      </pc:sldChg>
      <pc:sldChg chg="modSp">
        <pc:chgData name="Francisco tirado perez" userId="9b834fff656d504e" providerId="LiveId" clId="{380208A1-6A08-4323-91BD-793C665D9B0B}" dt="2018-11-28T20:10:36.038" v="6671" actId="1076"/>
        <pc:sldMkLst>
          <pc:docMk/>
          <pc:sldMk cId="906492968" sldId="291"/>
        </pc:sldMkLst>
        <pc:spChg chg="mod">
          <ac:chgData name="Francisco tirado perez" userId="9b834fff656d504e" providerId="LiveId" clId="{380208A1-6A08-4323-91BD-793C665D9B0B}" dt="2018-11-28T20:10:21.051" v="6668" actId="1076"/>
          <ac:spMkLst>
            <pc:docMk/>
            <pc:sldMk cId="906492968" sldId="291"/>
            <ac:spMk id="2" creationId="{35D357E5-FC57-426D-A54F-921CB99A8935}"/>
          </ac:spMkLst>
        </pc:spChg>
        <pc:spChg chg="mod">
          <ac:chgData name="Francisco tirado perez" userId="9b834fff656d504e" providerId="LiveId" clId="{380208A1-6A08-4323-91BD-793C665D9B0B}" dt="2018-11-28T20:10:36.038" v="6671" actId="1076"/>
          <ac:spMkLst>
            <pc:docMk/>
            <pc:sldMk cId="906492968" sldId="291"/>
            <ac:spMk id="5" creationId="{B846D741-67BD-4A76-9459-D58936FF165B}"/>
          </ac:spMkLst>
        </pc:spChg>
      </pc:sldChg>
      <pc:sldChg chg="modSp setBg">
        <pc:chgData name="Francisco tirado perez" userId="9b834fff656d504e" providerId="LiveId" clId="{380208A1-6A08-4323-91BD-793C665D9B0B}" dt="2018-11-28T20:13:44.086" v="6756" actId="1076"/>
        <pc:sldMkLst>
          <pc:docMk/>
          <pc:sldMk cId="4047681968" sldId="292"/>
        </pc:sldMkLst>
        <pc:spChg chg="mod">
          <ac:chgData name="Francisco tirado perez" userId="9b834fff656d504e" providerId="LiveId" clId="{380208A1-6A08-4323-91BD-793C665D9B0B}" dt="2018-11-28T20:13:27.443" v="6755" actId="1076"/>
          <ac:spMkLst>
            <pc:docMk/>
            <pc:sldMk cId="4047681968" sldId="292"/>
            <ac:spMk id="2" creationId="{2A0E1122-AE53-405D-823F-2724EBFE4B1B}"/>
          </ac:spMkLst>
        </pc:spChg>
        <pc:graphicFrameChg chg="mod modGraphic">
          <ac:chgData name="Francisco tirado perez" userId="9b834fff656d504e" providerId="LiveId" clId="{380208A1-6A08-4323-91BD-793C665D9B0B}" dt="2018-11-28T20:13:10.071" v="6752" actId="20577"/>
          <ac:graphicFrameMkLst>
            <pc:docMk/>
            <pc:sldMk cId="4047681968" sldId="292"/>
            <ac:graphicFrameMk id="4" creationId="{460DBFC3-8CA9-4473-A1DC-B0B2C7230B72}"/>
          </ac:graphicFrameMkLst>
        </pc:graphicFrameChg>
      </pc:sldChg>
      <pc:sldChg chg="modSp">
        <pc:chgData name="Francisco tirado perez" userId="9b834fff656d504e" providerId="LiveId" clId="{380208A1-6A08-4323-91BD-793C665D9B0B}" dt="2018-11-28T20:17:18.682" v="6770" actId="1076"/>
        <pc:sldMkLst>
          <pc:docMk/>
          <pc:sldMk cId="352996989" sldId="293"/>
        </pc:sldMkLst>
        <pc:spChg chg="mod">
          <ac:chgData name="Francisco tirado perez" userId="9b834fff656d504e" providerId="LiveId" clId="{380208A1-6A08-4323-91BD-793C665D9B0B}" dt="2018-11-28T20:17:08.060" v="6768" actId="1076"/>
          <ac:spMkLst>
            <pc:docMk/>
            <pc:sldMk cId="352996989" sldId="293"/>
            <ac:spMk id="2" creationId="{6B797F1D-47B8-4365-BB14-9D1DC19E9E70}"/>
          </ac:spMkLst>
        </pc:spChg>
        <pc:graphicFrameChg chg="mod modGraphic">
          <ac:chgData name="Francisco tirado perez" userId="9b834fff656d504e" providerId="LiveId" clId="{380208A1-6A08-4323-91BD-793C665D9B0B}" dt="2018-11-28T20:17:18.682" v="6770" actId="1076"/>
          <ac:graphicFrameMkLst>
            <pc:docMk/>
            <pc:sldMk cId="352996989" sldId="293"/>
            <ac:graphicFrameMk id="5" creationId="{5E833BD2-B251-45FF-9D33-0D247ADA4959}"/>
          </ac:graphicFrameMkLst>
        </pc:graphicFrameChg>
      </pc:sldChg>
      <pc:sldChg chg="addSp modSp">
        <pc:chgData name="Francisco tirado perez" userId="9b834fff656d504e" providerId="LiveId" clId="{380208A1-6A08-4323-91BD-793C665D9B0B}" dt="2018-11-28T18:17:01.717" v="6357" actId="113"/>
        <pc:sldMkLst>
          <pc:docMk/>
          <pc:sldMk cId="1488486292" sldId="294"/>
        </pc:sldMkLst>
        <pc:spChg chg="mod">
          <ac:chgData name="Francisco tirado perez" userId="9b834fff656d504e" providerId="LiveId" clId="{380208A1-6A08-4323-91BD-793C665D9B0B}" dt="2018-11-28T18:17:01.717" v="6357" actId="113"/>
          <ac:spMkLst>
            <pc:docMk/>
            <pc:sldMk cId="1488486292" sldId="294"/>
            <ac:spMk id="2" creationId="{E201C68A-36EB-4D95-BD09-8B2D5FCA4A0B}"/>
          </ac:spMkLst>
        </pc:spChg>
        <pc:spChg chg="mod">
          <ac:chgData name="Francisco tirado perez" userId="9b834fff656d504e" providerId="LiveId" clId="{380208A1-6A08-4323-91BD-793C665D9B0B}" dt="2018-11-28T18:15:53.079" v="6349" actId="20577"/>
          <ac:spMkLst>
            <pc:docMk/>
            <pc:sldMk cId="1488486292" sldId="294"/>
            <ac:spMk id="4" creationId="{FC445E21-7704-401E-B1A3-F2681106FB5E}"/>
          </ac:spMkLst>
        </pc:spChg>
        <pc:spChg chg="add mod">
          <ac:chgData name="Francisco tirado perez" userId="9b834fff656d504e" providerId="LiveId" clId="{380208A1-6A08-4323-91BD-793C665D9B0B}" dt="2018-11-28T18:15:23.937" v="6332" actId="1076"/>
          <ac:spMkLst>
            <pc:docMk/>
            <pc:sldMk cId="1488486292" sldId="294"/>
            <ac:spMk id="6" creationId="{E53E10B7-3F00-41C3-BDE0-242AC3BE934F}"/>
          </ac:spMkLst>
        </pc:spChg>
        <pc:picChg chg="mod">
          <ac:chgData name="Francisco tirado perez" userId="9b834fff656d504e" providerId="LiveId" clId="{380208A1-6A08-4323-91BD-793C665D9B0B}" dt="2018-11-28T18:13:52.304" v="6288" actId="14100"/>
          <ac:picMkLst>
            <pc:docMk/>
            <pc:sldMk cId="1488486292" sldId="294"/>
            <ac:picMk id="5" creationId="{6900E74D-C194-4B18-97C8-65D92C1C80DC}"/>
          </ac:picMkLst>
        </pc:picChg>
      </pc:sldChg>
      <pc:sldChg chg="modSp">
        <pc:chgData name="Francisco tirado perez" userId="9b834fff656d504e" providerId="LiveId" clId="{380208A1-6A08-4323-91BD-793C665D9B0B}" dt="2018-11-28T13:48:08.487" v="864" actId="108"/>
        <pc:sldMkLst>
          <pc:docMk/>
          <pc:sldMk cId="827280504" sldId="297"/>
        </pc:sldMkLst>
        <pc:spChg chg="mod">
          <ac:chgData name="Francisco tirado perez" userId="9b834fff656d504e" providerId="LiveId" clId="{380208A1-6A08-4323-91BD-793C665D9B0B}" dt="2018-11-28T13:48:08.487" v="864" actId="108"/>
          <ac:spMkLst>
            <pc:docMk/>
            <pc:sldMk cId="827280504" sldId="297"/>
            <ac:spMk id="2" creationId="{D2D11C10-82E2-46FE-A19E-2C0EB05350A1}"/>
          </ac:spMkLst>
        </pc:spChg>
      </pc:sldChg>
      <pc:sldChg chg="modSp">
        <pc:chgData name="Francisco tirado perez" userId="9b834fff656d504e" providerId="LiveId" clId="{380208A1-6A08-4323-91BD-793C665D9B0B}" dt="2018-11-28T18:02:02.856" v="6110" actId="313"/>
        <pc:sldMkLst>
          <pc:docMk/>
          <pc:sldMk cId="1773794910" sldId="315"/>
        </pc:sldMkLst>
        <pc:spChg chg="mod">
          <ac:chgData name="Francisco tirado perez" userId="9b834fff656d504e" providerId="LiveId" clId="{380208A1-6A08-4323-91BD-793C665D9B0B}" dt="2018-11-28T18:02:02.856" v="6110" actId="313"/>
          <ac:spMkLst>
            <pc:docMk/>
            <pc:sldMk cId="1773794910" sldId="315"/>
            <ac:spMk id="3" creationId="{EC540496-0FDD-4724-8DA2-40E1C63639F1}"/>
          </ac:spMkLst>
        </pc:spChg>
      </pc:sldChg>
      <pc:sldChg chg="del ord">
        <pc:chgData name="Francisco tirado perez" userId="9b834fff656d504e" providerId="LiveId" clId="{380208A1-6A08-4323-91BD-793C665D9B0B}" dt="2018-11-28T21:46:18.439" v="6876" actId="2696"/>
        <pc:sldMkLst>
          <pc:docMk/>
          <pc:sldMk cId="3026432947" sldId="316"/>
        </pc:sldMkLst>
      </pc:sldChg>
      <pc:sldChg chg="modSp">
        <pc:chgData name="Francisco tirado perez" userId="9b834fff656d504e" providerId="LiveId" clId="{380208A1-6A08-4323-91BD-793C665D9B0B}" dt="2018-11-28T20:16:05.551" v="6763" actId="20577"/>
        <pc:sldMkLst>
          <pc:docMk/>
          <pc:sldMk cId="2242532537" sldId="321"/>
        </pc:sldMkLst>
        <pc:spChg chg="mod">
          <ac:chgData name="Francisco tirado perez" userId="9b834fff656d504e" providerId="LiveId" clId="{380208A1-6A08-4323-91BD-793C665D9B0B}" dt="2018-11-28T20:14:24.662" v="6761" actId="1076"/>
          <ac:spMkLst>
            <pc:docMk/>
            <pc:sldMk cId="2242532537" sldId="321"/>
            <ac:spMk id="2" creationId="{46315C06-7F37-44FC-975D-70411DFA796B}"/>
          </ac:spMkLst>
        </pc:spChg>
        <pc:graphicFrameChg chg="mod modGraphic">
          <ac:chgData name="Francisco tirado perez" userId="9b834fff656d504e" providerId="LiveId" clId="{380208A1-6A08-4323-91BD-793C665D9B0B}" dt="2018-11-28T20:16:05.551" v="6763" actId="20577"/>
          <ac:graphicFrameMkLst>
            <pc:docMk/>
            <pc:sldMk cId="2242532537" sldId="321"/>
            <ac:graphicFrameMk id="4" creationId="{93CEDDDE-458B-49F9-8EB7-515691FC4B21}"/>
          </ac:graphicFrameMkLst>
        </pc:graphicFrameChg>
      </pc:sldChg>
      <pc:sldChg chg="modSp">
        <pc:chgData name="Francisco tirado perez" userId="9b834fff656d504e" providerId="LiveId" clId="{380208A1-6A08-4323-91BD-793C665D9B0B}" dt="2018-11-28T18:05:07.505" v="6155" actId="115"/>
        <pc:sldMkLst>
          <pc:docMk/>
          <pc:sldMk cId="3481223565" sldId="322"/>
        </pc:sldMkLst>
        <pc:spChg chg="mod">
          <ac:chgData name="Francisco tirado perez" userId="9b834fff656d504e" providerId="LiveId" clId="{380208A1-6A08-4323-91BD-793C665D9B0B}" dt="2018-11-28T18:05:07.505" v="6155" actId="115"/>
          <ac:spMkLst>
            <pc:docMk/>
            <pc:sldMk cId="3481223565" sldId="322"/>
            <ac:spMk id="2" creationId="{487D155B-C2AE-4A8C-89DA-3AA70CD5CCC1}"/>
          </ac:spMkLst>
        </pc:spChg>
        <pc:spChg chg="mod">
          <ac:chgData name="Francisco tirado perez" userId="9b834fff656d504e" providerId="LiveId" clId="{380208A1-6A08-4323-91BD-793C665D9B0B}" dt="2018-11-28T13:50:41.519" v="994" actId="20577"/>
          <ac:spMkLst>
            <pc:docMk/>
            <pc:sldMk cId="3481223565" sldId="322"/>
            <ac:spMk id="4" creationId="{D36117C6-681A-4F81-9FB5-6B6C34285794}"/>
          </ac:spMkLst>
        </pc:spChg>
      </pc:sldChg>
      <pc:sldChg chg="modSp">
        <pc:chgData name="Francisco tirado perez" userId="9b834fff656d504e" providerId="LiveId" clId="{380208A1-6A08-4323-91BD-793C665D9B0B}" dt="2018-11-28T21:20:09.209" v="6873" actId="20577"/>
        <pc:sldMkLst>
          <pc:docMk/>
          <pc:sldMk cId="1383548655" sldId="324"/>
        </pc:sldMkLst>
        <pc:spChg chg="mod">
          <ac:chgData name="Francisco tirado perez" userId="9b834fff656d504e" providerId="LiveId" clId="{380208A1-6A08-4323-91BD-793C665D9B0B}" dt="2018-11-28T21:20:09.209" v="6873" actId="20577"/>
          <ac:spMkLst>
            <pc:docMk/>
            <pc:sldMk cId="1383548655" sldId="324"/>
            <ac:spMk id="2" creationId="{44E827F4-042B-4214-B694-41B7A2564F25}"/>
          </ac:spMkLst>
        </pc:spChg>
      </pc:sldChg>
      <pc:sldChg chg="modSp">
        <pc:chgData name="Francisco tirado perez" userId="9b834fff656d504e" providerId="LiveId" clId="{380208A1-6A08-4323-91BD-793C665D9B0B}" dt="2018-11-28T19:51:30.073" v="6562" actId="1076"/>
        <pc:sldMkLst>
          <pc:docMk/>
          <pc:sldMk cId="3065305317" sldId="325"/>
        </pc:sldMkLst>
        <pc:spChg chg="mod">
          <ac:chgData name="Francisco tirado perez" userId="9b834fff656d504e" providerId="LiveId" clId="{380208A1-6A08-4323-91BD-793C665D9B0B}" dt="2018-11-28T19:51:30.073" v="6562" actId="1076"/>
          <ac:spMkLst>
            <pc:docMk/>
            <pc:sldMk cId="3065305317" sldId="325"/>
            <ac:spMk id="2" creationId="{9220039F-1D65-4EC4-8176-6EF138B6A0D6}"/>
          </ac:spMkLst>
        </pc:spChg>
      </pc:sldChg>
      <pc:sldChg chg="modSp">
        <pc:chgData name="Francisco tirado perez" userId="9b834fff656d504e" providerId="LiveId" clId="{380208A1-6A08-4323-91BD-793C665D9B0B}" dt="2018-11-28T18:17:08.917" v="6358" actId="115"/>
        <pc:sldMkLst>
          <pc:docMk/>
          <pc:sldMk cId="2473606854" sldId="327"/>
        </pc:sldMkLst>
        <pc:spChg chg="mod">
          <ac:chgData name="Francisco tirado perez" userId="9b834fff656d504e" providerId="LiveId" clId="{380208A1-6A08-4323-91BD-793C665D9B0B}" dt="2018-11-28T18:17:08.917" v="6358" actId="115"/>
          <ac:spMkLst>
            <pc:docMk/>
            <pc:sldMk cId="2473606854" sldId="327"/>
            <ac:spMk id="2" creationId="{487D155B-C2AE-4A8C-89DA-3AA70CD5CCC1}"/>
          </ac:spMkLst>
        </pc:spChg>
      </pc:sldChg>
      <pc:sldChg chg="modSp">
        <pc:chgData name="Francisco tirado perez" userId="9b834fff656d504e" providerId="LiveId" clId="{380208A1-6A08-4323-91BD-793C665D9B0B}" dt="2018-11-28T18:17:17.109" v="6359" actId="115"/>
        <pc:sldMkLst>
          <pc:docMk/>
          <pc:sldMk cId="1589038524" sldId="328"/>
        </pc:sldMkLst>
        <pc:spChg chg="mod">
          <ac:chgData name="Francisco tirado perez" userId="9b834fff656d504e" providerId="LiveId" clId="{380208A1-6A08-4323-91BD-793C665D9B0B}" dt="2018-11-28T18:17:17.109" v="6359" actId="115"/>
          <ac:spMkLst>
            <pc:docMk/>
            <pc:sldMk cId="1589038524" sldId="328"/>
            <ac:spMk id="2" creationId="{487D155B-C2AE-4A8C-89DA-3AA70CD5CCC1}"/>
          </ac:spMkLst>
        </pc:spChg>
      </pc:sldChg>
      <pc:sldChg chg="modSp">
        <pc:chgData name="Francisco tirado perez" userId="9b834fff656d504e" providerId="LiveId" clId="{380208A1-6A08-4323-91BD-793C665D9B0B}" dt="2018-11-28T18:08:13.458" v="6186" actId="1076"/>
        <pc:sldMkLst>
          <pc:docMk/>
          <pc:sldMk cId="2374789920" sldId="331"/>
        </pc:sldMkLst>
        <pc:spChg chg="mod">
          <ac:chgData name="Francisco tirado perez" userId="9b834fff656d504e" providerId="LiveId" clId="{380208A1-6A08-4323-91BD-793C665D9B0B}" dt="2018-11-28T18:08:13.458" v="6186" actId="1076"/>
          <ac:spMkLst>
            <pc:docMk/>
            <pc:sldMk cId="2374789920" sldId="331"/>
            <ac:spMk id="2" creationId="{487D155B-C2AE-4A8C-89DA-3AA70CD5CCC1}"/>
          </ac:spMkLst>
        </pc:spChg>
      </pc:sldChg>
      <pc:sldChg chg="del">
        <pc:chgData name="Francisco tirado perez" userId="9b834fff656d504e" providerId="LiveId" clId="{380208A1-6A08-4323-91BD-793C665D9B0B}" dt="2018-11-28T04:49:35.122" v="513" actId="2696"/>
        <pc:sldMkLst>
          <pc:docMk/>
          <pc:sldMk cId="4125156981" sldId="334"/>
        </pc:sldMkLst>
      </pc:sldChg>
      <pc:sldChg chg="addSp modSp del">
        <pc:chgData name="Francisco tirado perez" userId="9b834fff656d504e" providerId="LiveId" clId="{380208A1-6A08-4323-91BD-793C665D9B0B}" dt="2018-11-28T04:48:29.269" v="510" actId="2696"/>
        <pc:sldMkLst>
          <pc:docMk/>
          <pc:sldMk cId="4161276621" sldId="335"/>
        </pc:sldMkLst>
        <pc:spChg chg="mod">
          <ac:chgData name="Francisco tirado perez" userId="9b834fff656d504e" providerId="LiveId" clId="{380208A1-6A08-4323-91BD-793C665D9B0B}" dt="2018-11-28T03:53:46.801" v="202" actId="20577"/>
          <ac:spMkLst>
            <pc:docMk/>
            <pc:sldMk cId="4161276621" sldId="335"/>
            <ac:spMk id="6" creationId="{90887CF8-0FF3-4746-A2BC-9FFE00279E86}"/>
          </ac:spMkLst>
        </pc:spChg>
        <pc:graphicFrameChg chg="add mod modGraphic">
          <ac:chgData name="Francisco tirado perez" userId="9b834fff656d504e" providerId="LiveId" clId="{380208A1-6A08-4323-91BD-793C665D9B0B}" dt="2018-11-28T04:48:24.005" v="509" actId="1076"/>
          <ac:graphicFrameMkLst>
            <pc:docMk/>
            <pc:sldMk cId="4161276621" sldId="335"/>
            <ac:graphicFrameMk id="8" creationId="{4F911179-05DF-4569-978D-921AA2AF63CE}"/>
          </ac:graphicFrameMkLst>
        </pc:graphicFrameChg>
      </pc:sldChg>
      <pc:sldChg chg="modSp del">
        <pc:chgData name="Francisco tirado perez" userId="9b834fff656d504e" providerId="LiveId" clId="{380208A1-6A08-4323-91BD-793C665D9B0B}" dt="2018-11-28T04:49:41.062" v="514" actId="2696"/>
        <pc:sldMkLst>
          <pc:docMk/>
          <pc:sldMk cId="4111247822" sldId="336"/>
        </pc:sldMkLst>
        <pc:spChg chg="mod">
          <ac:chgData name="Francisco tirado perez" userId="9b834fff656d504e" providerId="LiveId" clId="{380208A1-6A08-4323-91BD-793C665D9B0B}" dt="2018-11-28T03:54:03.851" v="216" actId="20577"/>
          <ac:spMkLst>
            <pc:docMk/>
            <pc:sldMk cId="4111247822" sldId="336"/>
            <ac:spMk id="6" creationId="{90887CF8-0FF3-4746-A2BC-9FFE00279E86}"/>
          </ac:spMkLst>
        </pc:spChg>
      </pc:sldChg>
      <pc:sldChg chg="del">
        <pc:chgData name="Francisco tirado perez" userId="9b834fff656d504e" providerId="LiveId" clId="{380208A1-6A08-4323-91BD-793C665D9B0B}" dt="2018-11-28T03:54:45.509" v="220" actId="2696"/>
        <pc:sldMkLst>
          <pc:docMk/>
          <pc:sldMk cId="3301767134" sldId="337"/>
        </pc:sldMkLst>
      </pc:sldChg>
      <pc:sldChg chg="del">
        <pc:chgData name="Francisco tirado perez" userId="9b834fff656d504e" providerId="LiveId" clId="{380208A1-6A08-4323-91BD-793C665D9B0B}" dt="2018-11-28T03:54:41.151" v="219" actId="2696"/>
        <pc:sldMkLst>
          <pc:docMk/>
          <pc:sldMk cId="581123007" sldId="338"/>
        </pc:sldMkLst>
      </pc:sldChg>
      <pc:sldChg chg="del">
        <pc:chgData name="Francisco tirado perez" userId="9b834fff656d504e" providerId="LiveId" clId="{380208A1-6A08-4323-91BD-793C665D9B0B}" dt="2018-11-28T03:54:34.400" v="217" actId="2696"/>
        <pc:sldMkLst>
          <pc:docMk/>
          <pc:sldMk cId="1900405060" sldId="339"/>
        </pc:sldMkLst>
      </pc:sldChg>
      <pc:sldChg chg="del">
        <pc:chgData name="Francisco tirado perez" userId="9b834fff656d504e" providerId="LiveId" clId="{380208A1-6A08-4323-91BD-793C665D9B0B}" dt="2018-11-28T03:54:38.382" v="218" actId="2696"/>
        <pc:sldMkLst>
          <pc:docMk/>
          <pc:sldMk cId="3481418564" sldId="340"/>
        </pc:sldMkLst>
      </pc:sldChg>
      <pc:sldChg chg="delSp modSp del">
        <pc:chgData name="Francisco tirado perez" userId="9b834fff656d504e" providerId="LiveId" clId="{380208A1-6A08-4323-91BD-793C665D9B0B}" dt="2018-11-28T04:50:48.286" v="515" actId="2696"/>
        <pc:sldMkLst>
          <pc:docMk/>
          <pc:sldMk cId="1510400200" sldId="341"/>
        </pc:sldMkLst>
        <pc:spChg chg="mod">
          <ac:chgData name="Francisco tirado perez" userId="9b834fff656d504e" providerId="LiveId" clId="{380208A1-6A08-4323-91BD-793C665D9B0B}" dt="2018-11-28T03:52:37.932" v="193" actId="1076"/>
          <ac:spMkLst>
            <pc:docMk/>
            <pc:sldMk cId="1510400200" sldId="341"/>
            <ac:spMk id="6" creationId="{ABEFADC4-9537-4F2D-AA02-397B01708254}"/>
          </ac:spMkLst>
        </pc:spChg>
        <pc:spChg chg="mod">
          <ac:chgData name="Francisco tirado perez" userId="9b834fff656d504e" providerId="LiveId" clId="{380208A1-6A08-4323-91BD-793C665D9B0B}" dt="2018-11-28T03:52:43.889" v="194" actId="1076"/>
          <ac:spMkLst>
            <pc:docMk/>
            <pc:sldMk cId="1510400200" sldId="341"/>
            <ac:spMk id="12" creationId="{1BD475A8-E9BF-426D-9DD2-4040F2D6D1E0}"/>
          </ac:spMkLst>
        </pc:spChg>
        <pc:picChg chg="del">
          <ac:chgData name="Francisco tirado perez" userId="9b834fff656d504e" providerId="LiveId" clId="{380208A1-6A08-4323-91BD-793C665D9B0B}" dt="2018-11-28T03:48:06.725" v="20" actId="478"/>
          <ac:picMkLst>
            <pc:docMk/>
            <pc:sldMk cId="1510400200" sldId="341"/>
            <ac:picMk id="9" creationId="{34B1D7F5-BF33-415A-BB82-47F9B92ACD23}"/>
          </ac:picMkLst>
        </pc:picChg>
        <pc:picChg chg="del">
          <ac:chgData name="Francisco tirado perez" userId="9b834fff656d504e" providerId="LiveId" clId="{380208A1-6A08-4323-91BD-793C665D9B0B}" dt="2018-11-28T03:48:08.679" v="21" actId="478"/>
          <ac:picMkLst>
            <pc:docMk/>
            <pc:sldMk cId="1510400200" sldId="341"/>
            <ac:picMk id="10" creationId="{524A33D4-70FC-420D-B8F7-5E07301A0E87}"/>
          </ac:picMkLst>
        </pc:picChg>
      </pc:sldChg>
      <pc:sldChg chg="addSp modSp add">
        <pc:chgData name="Francisco tirado perez" userId="9b834fff656d504e" providerId="LiveId" clId="{380208A1-6A08-4323-91BD-793C665D9B0B}" dt="2018-11-28T20:03:01.034" v="6652" actId="692"/>
        <pc:sldMkLst>
          <pc:docMk/>
          <pc:sldMk cId="2994631437" sldId="341"/>
        </pc:sldMkLst>
        <pc:spChg chg="add mod">
          <ac:chgData name="Francisco tirado perez" userId="9b834fff656d504e" providerId="LiveId" clId="{380208A1-6A08-4323-91BD-793C665D9B0B}" dt="2018-11-28T05:08:08.674" v="735" actId="1076"/>
          <ac:spMkLst>
            <pc:docMk/>
            <pc:sldMk cId="2994631437" sldId="341"/>
            <ac:spMk id="2" creationId="{4FB36F02-C5C2-435B-9850-2A6180306A4F}"/>
          </ac:spMkLst>
        </pc:spChg>
        <pc:spChg chg="mod">
          <ac:chgData name="Francisco tirado perez" userId="9b834fff656d504e" providerId="LiveId" clId="{380208A1-6A08-4323-91BD-793C665D9B0B}" dt="2018-11-28T18:06:55.257" v="6178" actId="1076"/>
          <ac:spMkLst>
            <pc:docMk/>
            <pc:sldMk cId="2994631437" sldId="341"/>
            <ac:spMk id="3" creationId="{BA796131-76BB-40D0-B86A-E52AE7099721}"/>
          </ac:spMkLst>
        </pc:spChg>
        <pc:spChg chg="mod">
          <ac:chgData name="Francisco tirado perez" userId="9b834fff656d504e" providerId="LiveId" clId="{380208A1-6A08-4323-91BD-793C665D9B0B}" dt="2018-11-28T05:08:20.858" v="740" actId="15"/>
          <ac:spMkLst>
            <pc:docMk/>
            <pc:sldMk cId="2994631437" sldId="341"/>
            <ac:spMk id="6" creationId="{ABEFADC4-9537-4F2D-AA02-397B01708254}"/>
          </ac:spMkLst>
        </pc:spChg>
        <pc:spChg chg="add mod">
          <ac:chgData name="Francisco tirado perez" userId="9b834fff656d504e" providerId="LiveId" clId="{380208A1-6A08-4323-91BD-793C665D9B0B}" dt="2018-11-28T05:08:03.866" v="734" actId="1076"/>
          <ac:spMkLst>
            <pc:docMk/>
            <pc:sldMk cId="2994631437" sldId="341"/>
            <ac:spMk id="8" creationId="{5FBFEB12-41B8-4C4B-9319-EDC53B8C80C3}"/>
          </ac:spMkLst>
        </pc:spChg>
        <pc:spChg chg="mod">
          <ac:chgData name="Francisco tirado perez" userId="9b834fff656d504e" providerId="LiveId" clId="{380208A1-6A08-4323-91BD-793C665D9B0B}" dt="2018-11-28T14:53:00.370" v="4429" actId="20577"/>
          <ac:spMkLst>
            <pc:docMk/>
            <pc:sldMk cId="2994631437" sldId="341"/>
            <ac:spMk id="12" creationId="{1BD475A8-E9BF-426D-9DD2-4040F2D6D1E0}"/>
          </ac:spMkLst>
        </pc:spChg>
        <pc:cxnChg chg="add mod">
          <ac:chgData name="Francisco tirado perez" userId="9b834fff656d504e" providerId="LiveId" clId="{380208A1-6A08-4323-91BD-793C665D9B0B}" dt="2018-11-28T20:03:01.034" v="6652" actId="692"/>
          <ac:cxnSpMkLst>
            <pc:docMk/>
            <pc:sldMk cId="2994631437" sldId="341"/>
            <ac:cxnSpMk id="9" creationId="{9D238AA1-1726-4A21-AA49-D8DE38D3CC3B}"/>
          </ac:cxnSpMkLst>
        </pc:cxnChg>
        <pc:cxnChg chg="add mod">
          <ac:chgData name="Francisco tirado perez" userId="9b834fff656d504e" providerId="LiveId" clId="{380208A1-6A08-4323-91BD-793C665D9B0B}" dt="2018-11-28T20:02:55.521" v="6642" actId="692"/>
          <ac:cxnSpMkLst>
            <pc:docMk/>
            <pc:sldMk cId="2994631437" sldId="341"/>
            <ac:cxnSpMk id="13" creationId="{7C03E068-6A0D-488D-91C2-08B6057708B7}"/>
          </ac:cxnSpMkLst>
        </pc:cxnChg>
      </pc:sldChg>
      <pc:sldChg chg="del">
        <pc:chgData name="Francisco tirado perez" userId="9b834fff656d504e" providerId="LiveId" clId="{380208A1-6A08-4323-91BD-793C665D9B0B}" dt="2018-11-28T17:26:22.481" v="4807" actId="2696"/>
        <pc:sldMkLst>
          <pc:docMk/>
          <pc:sldMk cId="2743736147" sldId="343"/>
        </pc:sldMkLst>
      </pc:sldChg>
      <pc:sldChg chg="addSp delSp modSp add">
        <pc:chgData name="Francisco tirado perez" userId="9b834fff656d504e" providerId="LiveId" clId="{380208A1-6A08-4323-91BD-793C665D9B0B}" dt="2018-11-28T18:07:10.825" v="6181" actId="115"/>
        <pc:sldMkLst>
          <pc:docMk/>
          <pc:sldMk cId="442435368" sldId="344"/>
        </pc:sldMkLst>
        <pc:spChg chg="add mod">
          <ac:chgData name="Francisco tirado perez" userId="9b834fff656d504e" providerId="LiveId" clId="{380208A1-6A08-4323-91BD-793C665D9B0B}" dt="2018-11-28T15:11:41.546" v="4806" actId="20577"/>
          <ac:spMkLst>
            <pc:docMk/>
            <pc:sldMk cId="442435368" sldId="344"/>
            <ac:spMk id="2" creationId="{F32ACDAC-AAF9-406B-92DB-45F1E1D3FBF1}"/>
          </ac:spMkLst>
        </pc:spChg>
        <pc:spChg chg="mod">
          <ac:chgData name="Francisco tirado perez" userId="9b834fff656d504e" providerId="LiveId" clId="{380208A1-6A08-4323-91BD-793C665D9B0B}" dt="2018-11-28T18:07:10.825" v="6181" actId="115"/>
          <ac:spMkLst>
            <pc:docMk/>
            <pc:sldMk cId="442435368" sldId="344"/>
            <ac:spMk id="13" creationId="{C9E0DCDA-EA40-476B-BD48-9B2A9C64E3AC}"/>
          </ac:spMkLst>
        </pc:spChg>
        <pc:picChg chg="del">
          <ac:chgData name="Francisco tirado perez" userId="9b834fff656d504e" providerId="LiveId" clId="{380208A1-6A08-4323-91BD-793C665D9B0B}" dt="2018-11-28T04:10:56.232" v="234" actId="478"/>
          <ac:picMkLst>
            <pc:docMk/>
            <pc:sldMk cId="442435368" sldId="344"/>
            <ac:picMk id="3" creationId="{786F413C-D08F-4557-9826-AEFBF7EFBD9E}"/>
          </ac:picMkLst>
        </pc:picChg>
      </pc:sldChg>
      <pc:sldChg chg="addSp delSp modSp add">
        <pc:chgData name="Francisco tirado perez" userId="9b834fff656d504e" providerId="LiveId" clId="{380208A1-6A08-4323-91BD-793C665D9B0B}" dt="2018-11-28T18:08:03.773" v="6184" actId="115"/>
        <pc:sldMkLst>
          <pc:docMk/>
          <pc:sldMk cId="3628313932" sldId="345"/>
        </pc:sldMkLst>
        <pc:spChg chg="del mod">
          <ac:chgData name="Francisco tirado perez" userId="9b834fff656d504e" providerId="LiveId" clId="{380208A1-6A08-4323-91BD-793C665D9B0B}" dt="2018-11-28T04:12:09.084" v="289" actId="14100"/>
          <ac:spMkLst>
            <pc:docMk/>
            <pc:sldMk cId="3628313932" sldId="345"/>
            <ac:spMk id="2" creationId="{F32ACDAC-AAF9-406B-92DB-45F1E1D3FBF1}"/>
          </ac:spMkLst>
        </pc:spChg>
        <pc:spChg chg="add mod">
          <ac:chgData name="Francisco tirado perez" userId="9b834fff656d504e" providerId="LiveId" clId="{380208A1-6A08-4323-91BD-793C665D9B0B}" dt="2018-11-28T14:48:17.754" v="4397" actId="1076"/>
          <ac:spMkLst>
            <pc:docMk/>
            <pc:sldMk cId="3628313932" sldId="345"/>
            <ac:spMk id="6" creationId="{D1356D62-1324-4945-8A6A-7090B5A7E504}"/>
          </ac:spMkLst>
        </pc:spChg>
        <pc:spChg chg="mod">
          <ac:chgData name="Francisco tirado perez" userId="9b834fff656d504e" providerId="LiveId" clId="{380208A1-6A08-4323-91BD-793C665D9B0B}" dt="2018-11-28T18:08:03.773" v="6184" actId="115"/>
          <ac:spMkLst>
            <pc:docMk/>
            <pc:sldMk cId="3628313932" sldId="345"/>
            <ac:spMk id="13" creationId="{C9E0DCDA-EA40-476B-BD48-9B2A9C64E3AC}"/>
          </ac:spMkLst>
        </pc:spChg>
      </pc:sldChg>
      <pc:sldChg chg="addSp delSp modSp add ord">
        <pc:chgData name="Francisco tirado perez" userId="9b834fff656d504e" providerId="LiveId" clId="{380208A1-6A08-4323-91BD-793C665D9B0B}" dt="2018-11-28T18:07:23.315" v="6183" actId="1076"/>
        <pc:sldMkLst>
          <pc:docMk/>
          <pc:sldMk cId="3187101415" sldId="346"/>
        </pc:sldMkLst>
        <pc:spChg chg="mod">
          <ac:chgData name="Francisco tirado perez" userId="9b834fff656d504e" providerId="LiveId" clId="{380208A1-6A08-4323-91BD-793C665D9B0B}" dt="2018-11-28T18:07:23.315" v="6183" actId="1076"/>
          <ac:spMkLst>
            <pc:docMk/>
            <pc:sldMk cId="3187101415" sldId="346"/>
            <ac:spMk id="13" creationId="{C9E0DCDA-EA40-476B-BD48-9B2A9C64E3AC}"/>
          </ac:spMkLst>
        </pc:spChg>
        <pc:picChg chg="add del mod ord modCrop">
          <ac:chgData name="Francisco tirado perez" userId="9b834fff656d504e" providerId="LiveId" clId="{380208A1-6A08-4323-91BD-793C665D9B0B}" dt="2018-11-28T05:03:34.834" v="521" actId="478"/>
          <ac:picMkLst>
            <pc:docMk/>
            <pc:sldMk cId="3187101415" sldId="346"/>
            <ac:picMk id="3" creationId="{B0A05F5E-8346-41C4-8F8B-BD42CD44ECF3}"/>
          </ac:picMkLst>
        </pc:picChg>
        <pc:picChg chg="add mod ord modCrop">
          <ac:chgData name="Francisco tirado perez" userId="9b834fff656d504e" providerId="LiveId" clId="{380208A1-6A08-4323-91BD-793C665D9B0B}" dt="2018-11-28T14:49:04.256" v="4399" actId="1076"/>
          <ac:picMkLst>
            <pc:docMk/>
            <pc:sldMk cId="3187101415" sldId="346"/>
            <ac:picMk id="7" creationId="{E3FB183E-968E-4E0F-B147-1121477B6D74}"/>
          </ac:picMkLst>
        </pc:picChg>
        <pc:picChg chg="add mod modCrop">
          <ac:chgData name="Francisco tirado perez" userId="9b834fff656d504e" providerId="LiveId" clId="{380208A1-6A08-4323-91BD-793C665D9B0B}" dt="2018-11-28T14:49:01.023" v="4398" actId="1076"/>
          <ac:picMkLst>
            <pc:docMk/>
            <pc:sldMk cId="3187101415" sldId="346"/>
            <ac:picMk id="9" creationId="{AB79218E-8820-4092-8437-B693A0513A23}"/>
          </ac:picMkLst>
        </pc:picChg>
        <pc:picChg chg="add mod modCrop">
          <ac:chgData name="Francisco tirado perez" userId="9b834fff656d504e" providerId="LiveId" clId="{380208A1-6A08-4323-91BD-793C665D9B0B}" dt="2018-11-28T05:03:56.932" v="526" actId="1076"/>
          <ac:picMkLst>
            <pc:docMk/>
            <pc:sldMk cId="3187101415" sldId="346"/>
            <ac:picMk id="11" creationId="{4EF90AE5-9A36-4812-AAB0-9B700BCADB71}"/>
          </ac:picMkLst>
        </pc:picChg>
      </pc:sldChg>
      <pc:sldChg chg="addSp delSp modSp add">
        <pc:chgData name="Francisco tirado perez" userId="9b834fff656d504e" providerId="LiveId" clId="{380208A1-6A08-4323-91BD-793C665D9B0B}" dt="2018-11-28T19:57:49.969" v="6587" actId="1036"/>
        <pc:sldMkLst>
          <pc:docMk/>
          <pc:sldMk cId="1008107165" sldId="347"/>
        </pc:sldMkLst>
        <pc:spChg chg="mod">
          <ac:chgData name="Francisco tirado perez" userId="9b834fff656d504e" providerId="LiveId" clId="{380208A1-6A08-4323-91BD-793C665D9B0B}" dt="2018-11-28T19:57:49.969" v="6587" actId="1036"/>
          <ac:spMkLst>
            <pc:docMk/>
            <pc:sldMk cId="1008107165" sldId="347"/>
            <ac:spMk id="6" creationId="{90887CF8-0FF3-4746-A2BC-9FFE00279E86}"/>
          </ac:spMkLst>
        </pc:spChg>
        <pc:picChg chg="del">
          <ac:chgData name="Francisco tirado perez" userId="9b834fff656d504e" providerId="LiveId" clId="{380208A1-6A08-4323-91BD-793C665D9B0B}" dt="2018-11-28T04:42:19.004" v="345" actId="478"/>
          <ac:picMkLst>
            <pc:docMk/>
            <pc:sldMk cId="1008107165" sldId="347"/>
            <ac:picMk id="3" creationId="{4449D9F5-EE4D-4EE0-8DF8-EC4EC8FA4C27}"/>
          </ac:picMkLst>
        </pc:picChg>
        <pc:picChg chg="add mod">
          <ac:chgData name="Francisco tirado perez" userId="9b834fff656d504e" providerId="LiveId" clId="{380208A1-6A08-4323-91BD-793C665D9B0B}" dt="2018-11-28T19:57:43.435" v="6579" actId="1036"/>
          <ac:picMkLst>
            <pc:docMk/>
            <pc:sldMk cId="1008107165" sldId="347"/>
            <ac:picMk id="7" creationId="{3C6CD2BC-C1A1-4197-B0FF-A931AB137B89}"/>
          </ac:picMkLst>
        </pc:picChg>
      </pc:sldChg>
      <pc:sldChg chg="addSp modSp add">
        <pc:chgData name="Francisco tirado perez" userId="9b834fff656d504e" providerId="LiveId" clId="{380208A1-6A08-4323-91BD-793C665D9B0B}" dt="2018-11-28T18:05:33.900" v="6160" actId="115"/>
        <pc:sldMkLst>
          <pc:docMk/>
          <pc:sldMk cId="3828043338" sldId="348"/>
        </pc:sldMkLst>
        <pc:spChg chg="add mod">
          <ac:chgData name="Francisco tirado perez" userId="9b834fff656d504e" providerId="LiveId" clId="{380208A1-6A08-4323-91BD-793C665D9B0B}" dt="2018-11-28T14:17:47.750" v="2529" actId="5793"/>
          <ac:spMkLst>
            <pc:docMk/>
            <pc:sldMk cId="3828043338" sldId="348"/>
            <ac:spMk id="2" creationId="{F563BD5C-6C47-41F7-8B29-865002AB5BA5}"/>
          </ac:spMkLst>
        </pc:spChg>
        <pc:spChg chg="mod">
          <ac:chgData name="Francisco tirado perez" userId="9b834fff656d504e" providerId="LiveId" clId="{380208A1-6A08-4323-91BD-793C665D9B0B}" dt="2018-11-28T18:05:33.900" v="6160" actId="115"/>
          <ac:spMkLst>
            <pc:docMk/>
            <pc:sldMk cId="3828043338" sldId="348"/>
            <ac:spMk id="6" creationId="{90887CF8-0FF3-4746-A2BC-9FFE00279E86}"/>
          </ac:spMkLst>
        </pc:spChg>
        <pc:picChg chg="mod modCrop">
          <ac:chgData name="Francisco tirado perez" userId="9b834fff656d504e" providerId="LiveId" clId="{380208A1-6A08-4323-91BD-793C665D9B0B}" dt="2018-11-28T04:44:03.722" v="384" actId="14100"/>
          <ac:picMkLst>
            <pc:docMk/>
            <pc:sldMk cId="3828043338" sldId="348"/>
            <ac:picMk id="7" creationId="{3C6CD2BC-C1A1-4197-B0FF-A931AB137B89}"/>
          </ac:picMkLst>
        </pc:picChg>
      </pc:sldChg>
      <pc:sldChg chg="addSp modSp add">
        <pc:chgData name="Francisco tirado perez" userId="9b834fff656d504e" providerId="LiveId" clId="{380208A1-6A08-4323-91BD-793C665D9B0B}" dt="2018-11-28T18:05:44.016" v="6163" actId="1076"/>
        <pc:sldMkLst>
          <pc:docMk/>
          <pc:sldMk cId="87474751" sldId="349"/>
        </pc:sldMkLst>
        <pc:spChg chg="add mod">
          <ac:chgData name="Francisco tirado perez" userId="9b834fff656d504e" providerId="LiveId" clId="{380208A1-6A08-4323-91BD-793C665D9B0B}" dt="2018-11-28T14:17:57.317" v="2531" actId="20577"/>
          <ac:spMkLst>
            <pc:docMk/>
            <pc:sldMk cId="87474751" sldId="349"/>
            <ac:spMk id="2" creationId="{CDEF7D1C-608E-47BB-805D-EA106CA01FD8}"/>
          </ac:spMkLst>
        </pc:spChg>
        <pc:spChg chg="mod">
          <ac:chgData name="Francisco tirado perez" userId="9b834fff656d504e" providerId="LiveId" clId="{380208A1-6A08-4323-91BD-793C665D9B0B}" dt="2018-11-28T18:05:44.016" v="6163" actId="1076"/>
          <ac:spMkLst>
            <pc:docMk/>
            <pc:sldMk cId="87474751" sldId="349"/>
            <ac:spMk id="6" creationId="{90887CF8-0FF3-4746-A2BC-9FFE00279E86}"/>
          </ac:spMkLst>
        </pc:spChg>
        <pc:picChg chg="mod modCrop">
          <ac:chgData name="Francisco tirado perez" userId="9b834fff656d504e" providerId="LiveId" clId="{380208A1-6A08-4323-91BD-793C665D9B0B}" dt="2018-11-28T18:05:40.244" v="6162" actId="1076"/>
          <ac:picMkLst>
            <pc:docMk/>
            <pc:sldMk cId="87474751" sldId="349"/>
            <ac:picMk id="7" creationId="{3C6CD2BC-C1A1-4197-B0FF-A931AB137B89}"/>
          </ac:picMkLst>
        </pc:picChg>
      </pc:sldChg>
      <pc:sldChg chg="addSp delSp modSp add">
        <pc:chgData name="Francisco tirado perez" userId="9b834fff656d504e" providerId="LiveId" clId="{380208A1-6A08-4323-91BD-793C665D9B0B}" dt="2018-11-28T18:05:53.201" v="6165" actId="20577"/>
        <pc:sldMkLst>
          <pc:docMk/>
          <pc:sldMk cId="4211243913" sldId="350"/>
        </pc:sldMkLst>
        <pc:spChg chg="add mod">
          <ac:chgData name="Francisco tirado perez" userId="9b834fff656d504e" providerId="LiveId" clId="{380208A1-6A08-4323-91BD-793C665D9B0B}" dt="2018-11-28T18:05:53.201" v="6165" actId="20577"/>
          <ac:spMkLst>
            <pc:docMk/>
            <pc:sldMk cId="4211243913" sldId="350"/>
            <ac:spMk id="2" creationId="{03C15588-52AD-4153-A79A-1305A9055B62}"/>
          </ac:spMkLst>
        </pc:spChg>
        <pc:spChg chg="mod">
          <ac:chgData name="Francisco tirado perez" userId="9b834fff656d504e" providerId="LiveId" clId="{380208A1-6A08-4323-91BD-793C665D9B0B}" dt="2018-11-28T18:05:49.579" v="6164" actId="115"/>
          <ac:spMkLst>
            <pc:docMk/>
            <pc:sldMk cId="4211243913" sldId="350"/>
            <ac:spMk id="6" creationId="{90887CF8-0FF3-4746-A2BC-9FFE00279E86}"/>
          </ac:spMkLst>
        </pc:spChg>
        <pc:spChg chg="add mod">
          <ac:chgData name="Francisco tirado perez" userId="9b834fff656d504e" providerId="LiveId" clId="{380208A1-6A08-4323-91BD-793C665D9B0B}" dt="2018-11-28T14:45:37.813" v="4375" actId="1076"/>
          <ac:spMkLst>
            <pc:docMk/>
            <pc:sldMk cId="4211243913" sldId="350"/>
            <ac:spMk id="9" creationId="{50818263-3AB4-4536-A074-512D34A42286}"/>
          </ac:spMkLst>
        </pc:spChg>
        <pc:spChg chg="add mod">
          <ac:chgData name="Francisco tirado perez" userId="9b834fff656d504e" providerId="LiveId" clId="{380208A1-6A08-4323-91BD-793C665D9B0B}" dt="2018-11-28T14:45:28.519" v="4373" actId="1076"/>
          <ac:spMkLst>
            <pc:docMk/>
            <pc:sldMk cId="4211243913" sldId="350"/>
            <ac:spMk id="10" creationId="{E7FFED62-B766-4DE8-8E0D-84C980726E95}"/>
          </ac:spMkLst>
        </pc:spChg>
        <pc:graphicFrameChg chg="add mod">
          <ac:chgData name="Francisco tirado perez" userId="9b834fff656d504e" providerId="LiveId" clId="{380208A1-6A08-4323-91BD-793C665D9B0B}" dt="2018-11-28T14:41:50.030" v="4346" actId="14100"/>
          <ac:graphicFrameMkLst>
            <pc:docMk/>
            <pc:sldMk cId="4211243913" sldId="350"/>
            <ac:graphicFrameMk id="3" creationId="{1928B178-BB01-4237-AF07-F4FD6DCCE498}"/>
          </ac:graphicFrameMkLst>
        </pc:graphicFrameChg>
        <pc:graphicFrameChg chg="add del mod">
          <ac:chgData name="Francisco tirado perez" userId="9b834fff656d504e" providerId="LiveId" clId="{380208A1-6A08-4323-91BD-793C665D9B0B}" dt="2018-11-28T14:42:09.011" v="4348" actId="478"/>
          <ac:graphicFrameMkLst>
            <pc:docMk/>
            <pc:sldMk cId="4211243913" sldId="350"/>
            <ac:graphicFrameMk id="8" creationId="{5878B016-B93C-4975-B0DB-2B156626E646}"/>
          </ac:graphicFrameMkLst>
        </pc:graphicFrameChg>
        <pc:picChg chg="mod modCrop">
          <ac:chgData name="Francisco tirado perez" userId="9b834fff656d504e" providerId="LiveId" clId="{380208A1-6A08-4323-91BD-793C665D9B0B}" dt="2018-11-28T14:45:32.037" v="4374" actId="1076"/>
          <ac:picMkLst>
            <pc:docMk/>
            <pc:sldMk cId="4211243913" sldId="350"/>
            <ac:picMk id="7" creationId="{3C6CD2BC-C1A1-4197-B0FF-A931AB137B89}"/>
          </ac:picMkLst>
        </pc:picChg>
      </pc:sldChg>
      <pc:sldChg chg="addSp modSp add">
        <pc:chgData name="Francisco tirado perez" userId="9b834fff656d504e" providerId="LiveId" clId="{380208A1-6A08-4323-91BD-793C665D9B0B}" dt="2018-11-28T18:06:08.069" v="6167" actId="1076"/>
        <pc:sldMkLst>
          <pc:docMk/>
          <pc:sldMk cId="897422731" sldId="351"/>
        </pc:sldMkLst>
        <pc:spChg chg="add mod">
          <ac:chgData name="Francisco tirado perez" userId="9b834fff656d504e" providerId="LiveId" clId="{380208A1-6A08-4323-91BD-793C665D9B0B}" dt="2018-11-28T14:19:14.315" v="2716" actId="313"/>
          <ac:spMkLst>
            <pc:docMk/>
            <pc:sldMk cId="897422731" sldId="351"/>
            <ac:spMk id="2" creationId="{F8003030-51C7-4493-8556-3A77CBFFA0D7}"/>
          </ac:spMkLst>
        </pc:spChg>
        <pc:spChg chg="mod">
          <ac:chgData name="Francisco tirado perez" userId="9b834fff656d504e" providerId="LiveId" clId="{380208A1-6A08-4323-91BD-793C665D9B0B}" dt="2018-11-28T18:06:08.069" v="6167" actId="1076"/>
          <ac:spMkLst>
            <pc:docMk/>
            <pc:sldMk cId="897422731" sldId="351"/>
            <ac:spMk id="6" creationId="{90887CF8-0FF3-4746-A2BC-9FFE00279E86}"/>
          </ac:spMkLst>
        </pc:spChg>
        <pc:picChg chg="mod modCrop">
          <ac:chgData name="Francisco tirado perez" userId="9b834fff656d504e" providerId="LiveId" clId="{380208A1-6A08-4323-91BD-793C665D9B0B}" dt="2018-11-28T04:45:41.787" v="440" actId="1076"/>
          <ac:picMkLst>
            <pc:docMk/>
            <pc:sldMk cId="897422731" sldId="351"/>
            <ac:picMk id="7" creationId="{3C6CD2BC-C1A1-4197-B0FF-A931AB137B89}"/>
          </ac:picMkLst>
        </pc:picChg>
      </pc:sldChg>
      <pc:sldChg chg="addSp modSp add ord">
        <pc:chgData name="Francisco tirado perez" userId="9b834fff656d504e" providerId="LiveId" clId="{380208A1-6A08-4323-91BD-793C665D9B0B}" dt="2018-11-28T18:06:27.276" v="6173" actId="1076"/>
        <pc:sldMkLst>
          <pc:docMk/>
          <pc:sldMk cId="2092568696" sldId="352"/>
        </pc:sldMkLst>
        <pc:spChg chg="mod">
          <ac:chgData name="Francisco tirado perez" userId="9b834fff656d504e" providerId="LiveId" clId="{380208A1-6A08-4323-91BD-793C665D9B0B}" dt="2018-11-28T18:06:27.276" v="6173" actId="1076"/>
          <ac:spMkLst>
            <pc:docMk/>
            <pc:sldMk cId="2092568696" sldId="352"/>
            <ac:spMk id="6" creationId="{90887CF8-0FF3-4746-A2BC-9FFE00279E86}"/>
          </ac:spMkLst>
        </pc:spChg>
        <pc:spChg chg="add mod">
          <ac:chgData name="Francisco tirado perez" userId="9b834fff656d504e" providerId="LiveId" clId="{380208A1-6A08-4323-91BD-793C665D9B0B}" dt="2018-11-28T14:22:29.178" v="3142" actId="20577"/>
          <ac:spMkLst>
            <pc:docMk/>
            <pc:sldMk cId="2092568696" sldId="352"/>
            <ac:spMk id="8" creationId="{DED8FD8E-A4BE-4C4C-B5C2-1DE67D473480}"/>
          </ac:spMkLst>
        </pc:spChg>
        <pc:picChg chg="mod modCrop">
          <ac:chgData name="Francisco tirado perez" userId="9b834fff656d504e" providerId="LiveId" clId="{380208A1-6A08-4323-91BD-793C665D9B0B}" dt="2018-11-28T04:47:23.469" v="487" actId="1076"/>
          <ac:picMkLst>
            <pc:docMk/>
            <pc:sldMk cId="2092568696" sldId="352"/>
            <ac:picMk id="7" creationId="{3C6CD2BC-C1A1-4197-B0FF-A931AB137B89}"/>
          </ac:picMkLst>
        </pc:picChg>
      </pc:sldChg>
      <pc:sldChg chg="addSp modSp add">
        <pc:chgData name="Francisco tirado perez" userId="9b834fff656d504e" providerId="LiveId" clId="{380208A1-6A08-4323-91BD-793C665D9B0B}" dt="2018-11-28T18:06:18.011" v="6171" actId="1076"/>
        <pc:sldMkLst>
          <pc:docMk/>
          <pc:sldMk cId="2617535432" sldId="353"/>
        </pc:sldMkLst>
        <pc:spChg chg="add mod">
          <ac:chgData name="Francisco tirado perez" userId="9b834fff656d504e" providerId="LiveId" clId="{380208A1-6A08-4323-91BD-793C665D9B0B}" dt="2018-11-28T18:06:18.011" v="6171" actId="1076"/>
          <ac:spMkLst>
            <pc:docMk/>
            <pc:sldMk cId="2617535432" sldId="353"/>
            <ac:spMk id="2" creationId="{7FC5AF27-EC99-457D-9443-9D78D0D0A05C}"/>
          </ac:spMkLst>
        </pc:spChg>
        <pc:spChg chg="mod">
          <ac:chgData name="Francisco tirado perez" userId="9b834fff656d504e" providerId="LiveId" clId="{380208A1-6A08-4323-91BD-793C665D9B0B}" dt="2018-11-28T18:06:14.976" v="6170" actId="1076"/>
          <ac:spMkLst>
            <pc:docMk/>
            <pc:sldMk cId="2617535432" sldId="353"/>
            <ac:spMk id="6" creationId="{90887CF8-0FF3-4746-A2BC-9FFE00279E86}"/>
          </ac:spMkLst>
        </pc:spChg>
        <pc:picChg chg="mod modCrop">
          <ac:chgData name="Francisco tirado perez" userId="9b834fff656d504e" providerId="LiveId" clId="{380208A1-6A08-4323-91BD-793C665D9B0B}" dt="2018-11-28T04:46:16.555" v="460" actId="14100"/>
          <ac:picMkLst>
            <pc:docMk/>
            <pc:sldMk cId="2617535432" sldId="353"/>
            <ac:picMk id="7" creationId="{3C6CD2BC-C1A1-4197-B0FF-A931AB137B89}"/>
          </ac:picMkLst>
        </pc:picChg>
      </pc:sldChg>
      <pc:sldChg chg="addSp modSp add">
        <pc:chgData name="Francisco tirado perez" userId="9b834fff656d504e" providerId="LiveId" clId="{380208A1-6A08-4323-91BD-793C665D9B0B}" dt="2018-11-28T18:06:38.671" v="6176" actId="1076"/>
        <pc:sldMkLst>
          <pc:docMk/>
          <pc:sldMk cId="1627305679" sldId="354"/>
        </pc:sldMkLst>
        <pc:spChg chg="add mod">
          <ac:chgData name="Francisco tirado perez" userId="9b834fff656d504e" providerId="LiveId" clId="{380208A1-6A08-4323-91BD-793C665D9B0B}" dt="2018-11-28T15:07:58.783" v="4768" actId="20577"/>
          <ac:spMkLst>
            <pc:docMk/>
            <pc:sldMk cId="1627305679" sldId="354"/>
            <ac:spMk id="2" creationId="{A4BCBBC7-BA4D-40C5-A355-14E5A77CFB2C}"/>
          </ac:spMkLst>
        </pc:spChg>
        <pc:spChg chg="mod">
          <ac:chgData name="Francisco tirado perez" userId="9b834fff656d504e" providerId="LiveId" clId="{380208A1-6A08-4323-91BD-793C665D9B0B}" dt="2018-11-28T18:06:35.725" v="6175" actId="1076"/>
          <ac:spMkLst>
            <pc:docMk/>
            <pc:sldMk cId="1627305679" sldId="354"/>
            <ac:spMk id="6" creationId="{90887CF8-0FF3-4746-A2BC-9FFE00279E86}"/>
          </ac:spMkLst>
        </pc:spChg>
        <pc:picChg chg="mod modCrop">
          <ac:chgData name="Francisco tirado perez" userId="9b834fff656d504e" providerId="LiveId" clId="{380208A1-6A08-4323-91BD-793C665D9B0B}" dt="2018-11-28T18:06:38.671" v="6176" actId="1076"/>
          <ac:picMkLst>
            <pc:docMk/>
            <pc:sldMk cId="1627305679" sldId="354"/>
            <ac:picMk id="7" creationId="{3C6CD2BC-C1A1-4197-B0FF-A931AB137B89}"/>
          </ac:picMkLst>
        </pc:picChg>
      </pc:sldChg>
      <pc:sldChg chg="del">
        <pc:chgData name="Francisco tirado perez" userId="9b834fff656d504e" providerId="LiveId" clId="{380208A1-6A08-4323-91BD-793C665D9B0B}" dt="2018-11-28T21:46:54.156" v="6877" actId="2696"/>
        <pc:sldMkLst>
          <pc:docMk/>
          <pc:sldMk cId="2607718520" sldId="355"/>
        </pc:sldMkLst>
      </pc:sldChg>
      <pc:sldChg chg="delSp modSp add">
        <pc:chgData name="Francisco tirado perez" userId="9b834fff656d504e" providerId="LiveId" clId="{380208A1-6A08-4323-91BD-793C665D9B0B}" dt="2018-11-28T19:57:24.517" v="6565" actId="115"/>
        <pc:sldMkLst>
          <pc:docMk/>
          <pc:sldMk cId="1548808180" sldId="356"/>
        </pc:sldMkLst>
        <pc:spChg chg="del mod">
          <ac:chgData name="Francisco tirado perez" userId="9b834fff656d504e" providerId="LiveId" clId="{380208A1-6A08-4323-91BD-793C665D9B0B}" dt="2018-11-28T14:53:43.754" v="4439" actId="478"/>
          <ac:spMkLst>
            <pc:docMk/>
            <pc:sldMk cId="1548808180" sldId="356"/>
            <ac:spMk id="2" creationId="{4FB36F02-C5C2-435B-9850-2A6180306A4F}"/>
          </ac:spMkLst>
        </pc:spChg>
        <pc:spChg chg="mod">
          <ac:chgData name="Francisco tirado perez" userId="9b834fff656d504e" providerId="LiveId" clId="{380208A1-6A08-4323-91BD-793C665D9B0B}" dt="2018-11-28T19:57:24.517" v="6565" actId="115"/>
          <ac:spMkLst>
            <pc:docMk/>
            <pc:sldMk cId="1548808180" sldId="356"/>
            <ac:spMk id="3" creationId="{BA796131-76BB-40D0-B86A-E52AE7099721}"/>
          </ac:spMkLst>
        </pc:spChg>
        <pc:spChg chg="mod">
          <ac:chgData name="Francisco tirado perez" userId="9b834fff656d504e" providerId="LiveId" clId="{380208A1-6A08-4323-91BD-793C665D9B0B}" dt="2018-11-28T14:57:53.939" v="4719" actId="14100"/>
          <ac:spMkLst>
            <pc:docMk/>
            <pc:sldMk cId="1548808180" sldId="356"/>
            <ac:spMk id="6" creationId="{ABEFADC4-9537-4F2D-AA02-397B01708254}"/>
          </ac:spMkLst>
        </pc:spChg>
        <pc:spChg chg="del">
          <ac:chgData name="Francisco tirado perez" userId="9b834fff656d504e" providerId="LiveId" clId="{380208A1-6A08-4323-91BD-793C665D9B0B}" dt="2018-11-28T14:53:41.520" v="4438" actId="478"/>
          <ac:spMkLst>
            <pc:docMk/>
            <pc:sldMk cId="1548808180" sldId="356"/>
            <ac:spMk id="8" creationId="{5FBFEB12-41B8-4C4B-9319-EDC53B8C80C3}"/>
          </ac:spMkLst>
        </pc:spChg>
        <pc:spChg chg="del">
          <ac:chgData name="Francisco tirado perez" userId="9b834fff656d504e" providerId="LiveId" clId="{380208A1-6A08-4323-91BD-793C665D9B0B}" dt="2018-11-28T14:53:45.956" v="4441" actId="478"/>
          <ac:spMkLst>
            <pc:docMk/>
            <pc:sldMk cId="1548808180" sldId="356"/>
            <ac:spMk id="12" creationId="{1BD475A8-E9BF-426D-9DD2-4040F2D6D1E0}"/>
          </ac:spMkLst>
        </pc:spChg>
        <pc:cxnChg chg="del">
          <ac:chgData name="Francisco tirado perez" userId="9b834fff656d504e" providerId="LiveId" clId="{380208A1-6A08-4323-91BD-793C665D9B0B}" dt="2018-11-28T14:53:44.800" v="4440" actId="478"/>
          <ac:cxnSpMkLst>
            <pc:docMk/>
            <pc:sldMk cId="1548808180" sldId="356"/>
            <ac:cxnSpMk id="9" creationId="{9D238AA1-1726-4A21-AA49-D8DE38D3CC3B}"/>
          </ac:cxnSpMkLst>
        </pc:cxnChg>
        <pc:cxnChg chg="del">
          <ac:chgData name="Francisco tirado perez" userId="9b834fff656d504e" providerId="LiveId" clId="{380208A1-6A08-4323-91BD-793C665D9B0B}" dt="2018-11-28T14:53:38.927" v="4436" actId="478"/>
          <ac:cxnSpMkLst>
            <pc:docMk/>
            <pc:sldMk cId="1548808180" sldId="356"/>
            <ac:cxnSpMk id="13" creationId="{7C03E068-6A0D-488D-91C2-08B6057708B7}"/>
          </ac:cxnSpMkLst>
        </pc:cxnChg>
      </pc:sldChg>
      <pc:sldChg chg="addSp delSp modSp add ord">
        <pc:chgData name="Francisco tirado perez" userId="9b834fff656d504e" providerId="LiveId" clId="{380208A1-6A08-4323-91BD-793C665D9B0B}" dt="2018-11-28T20:37:14.902" v="6789" actId="20577"/>
        <pc:sldMkLst>
          <pc:docMk/>
          <pc:sldMk cId="2923592483" sldId="357"/>
        </pc:sldMkLst>
        <pc:spChg chg="del mod">
          <ac:chgData name="Francisco tirado perez" userId="9b834fff656d504e" providerId="LiveId" clId="{380208A1-6A08-4323-91BD-793C665D9B0B}" dt="2018-11-28T17:27:31.293" v="4841" actId="478"/>
          <ac:spMkLst>
            <pc:docMk/>
            <pc:sldMk cId="2923592483" sldId="357"/>
            <ac:spMk id="2" creationId="{9220039F-1D65-4EC4-8176-6EF138B6A0D6}"/>
          </ac:spMkLst>
        </pc:spChg>
        <pc:spChg chg="add mod">
          <ac:chgData name="Francisco tirado perez" userId="9b834fff656d504e" providerId="LiveId" clId="{380208A1-6A08-4323-91BD-793C665D9B0B}" dt="2018-11-28T18:03:31.211" v="6130" actId="122"/>
          <ac:spMkLst>
            <pc:docMk/>
            <pc:sldMk cId="2923592483" sldId="357"/>
            <ac:spMk id="3" creationId="{451612A8-0186-4265-A3EB-9716156558B3}"/>
          </ac:spMkLst>
        </pc:spChg>
        <pc:spChg chg="add del mod">
          <ac:chgData name="Francisco tirado perez" userId="9b834fff656d504e" providerId="LiveId" clId="{380208A1-6A08-4323-91BD-793C665D9B0B}" dt="2018-11-28T17:27:37.875" v="4842" actId="478"/>
          <ac:spMkLst>
            <pc:docMk/>
            <pc:sldMk cId="2923592483" sldId="357"/>
            <ac:spMk id="5" creationId="{8035D60C-FAFA-4956-A3D1-71D07859F651}"/>
          </ac:spMkLst>
        </pc:spChg>
        <pc:spChg chg="add del mod">
          <ac:chgData name="Francisco tirado perez" userId="9b834fff656d504e" providerId="LiveId" clId="{380208A1-6A08-4323-91BD-793C665D9B0B}" dt="2018-11-28T17:28:00.245" v="4848" actId="1076"/>
          <ac:spMkLst>
            <pc:docMk/>
            <pc:sldMk cId="2923592483" sldId="357"/>
            <ac:spMk id="6" creationId="{53C626D0-87F5-4EA9-AC8C-D73CB430C67D}"/>
          </ac:spMkLst>
        </pc:spChg>
        <pc:spChg chg="add mod">
          <ac:chgData name="Francisco tirado perez" userId="9b834fff656d504e" providerId="LiveId" clId="{380208A1-6A08-4323-91BD-793C665D9B0B}" dt="2018-11-28T20:37:14.902" v="6789" actId="20577"/>
          <ac:spMkLst>
            <pc:docMk/>
            <pc:sldMk cId="2923592483" sldId="357"/>
            <ac:spMk id="7" creationId="{E7E0AD0F-1F01-4CCC-9609-0853A5D26AF6}"/>
          </ac:spMkLst>
        </pc:spChg>
      </pc:sldChg>
      <pc:sldChg chg="addSp modSp add">
        <pc:chgData name="Francisco tirado perez" userId="9b834fff656d504e" providerId="LiveId" clId="{380208A1-6A08-4323-91BD-793C665D9B0B}" dt="2018-11-28T21:55:56.526" v="6967" actId="20577"/>
        <pc:sldMkLst>
          <pc:docMk/>
          <pc:sldMk cId="3226438398" sldId="358"/>
        </pc:sldMkLst>
        <pc:spChg chg="add mod">
          <ac:chgData name="Francisco tirado perez" userId="9b834fff656d504e" providerId="LiveId" clId="{380208A1-6A08-4323-91BD-793C665D9B0B}" dt="2018-11-28T21:55:56.526" v="6967" actId="20577"/>
          <ac:spMkLst>
            <pc:docMk/>
            <pc:sldMk cId="3226438398" sldId="358"/>
            <ac:spMk id="2" creationId="{25666CAC-540D-4485-ACB0-6EDF142A8BDD}"/>
          </ac:spMkLst>
        </pc:spChg>
        <pc:spChg chg="mod">
          <ac:chgData name="Francisco tirado perez" userId="9b834fff656d504e" providerId="LiveId" clId="{380208A1-6A08-4323-91BD-793C665D9B0B}" dt="2018-11-28T19:12:02.047" v="6416" actId="1076"/>
          <ac:spMkLst>
            <pc:docMk/>
            <pc:sldMk cId="3226438398" sldId="358"/>
            <ac:spMk id="3" creationId="{451612A8-0186-4265-A3EB-9716156558B3}"/>
          </ac:spMkLst>
        </pc:spChg>
      </pc:sldChg>
      <pc:sldChg chg="addSp delSp modSp add">
        <pc:chgData name="Francisco tirado perez" userId="9b834fff656d504e" providerId="LiveId" clId="{380208A1-6A08-4323-91BD-793C665D9B0B}" dt="2018-11-28T19:51:49.785" v="6564" actId="2711"/>
        <pc:sldMkLst>
          <pc:docMk/>
          <pc:sldMk cId="1065187531" sldId="359"/>
        </pc:sldMkLst>
        <pc:spChg chg="del">
          <ac:chgData name="Francisco tirado perez" userId="9b834fff656d504e" providerId="LiveId" clId="{380208A1-6A08-4323-91BD-793C665D9B0B}" dt="2018-11-28T18:00:41.479" v="6085" actId="478"/>
          <ac:spMkLst>
            <pc:docMk/>
            <pc:sldMk cId="1065187531" sldId="359"/>
            <ac:spMk id="2" creationId="{9220039F-1D65-4EC4-8176-6EF138B6A0D6}"/>
          </ac:spMkLst>
        </pc:spChg>
        <pc:spChg chg="add del mod">
          <ac:chgData name="Francisco tirado perez" userId="9b834fff656d504e" providerId="LiveId" clId="{380208A1-6A08-4323-91BD-793C665D9B0B}" dt="2018-11-28T18:00:42.959" v="6086" actId="478"/>
          <ac:spMkLst>
            <pc:docMk/>
            <pc:sldMk cId="1065187531" sldId="359"/>
            <ac:spMk id="4" creationId="{4942069D-115C-47CE-B38A-A37912C2CEFA}"/>
          </ac:spMkLst>
        </pc:spChg>
        <pc:spChg chg="add mod">
          <ac:chgData name="Francisco tirado perez" userId="9b834fff656d504e" providerId="LiveId" clId="{380208A1-6A08-4323-91BD-793C665D9B0B}" dt="2018-11-28T19:51:49.785" v="6564" actId="2711"/>
          <ac:spMkLst>
            <pc:docMk/>
            <pc:sldMk cId="1065187531" sldId="359"/>
            <ac:spMk id="5" creationId="{734E5E88-42FA-40DD-A17A-A8E60054B23A}"/>
          </ac:spMkLst>
        </pc:spChg>
      </pc:sldChg>
      <pc:sldChg chg="delSp modSp add del">
        <pc:chgData name="Francisco tirado perez" userId="9b834fff656d504e" providerId="LiveId" clId="{380208A1-6A08-4323-91BD-793C665D9B0B}" dt="2018-11-28T21:44:03.602" v="6874" actId="2696"/>
        <pc:sldMkLst>
          <pc:docMk/>
          <pc:sldMk cId="73592739" sldId="360"/>
        </pc:sldMkLst>
        <pc:spChg chg="mod">
          <ac:chgData name="Francisco tirado perez" userId="9b834fff656d504e" providerId="LiveId" clId="{380208A1-6A08-4323-91BD-793C665D9B0B}" dt="2018-11-28T19:50:15.203" v="6552" actId="1076"/>
          <ac:spMkLst>
            <pc:docMk/>
            <pc:sldMk cId="73592739" sldId="360"/>
            <ac:spMk id="3" creationId="{451612A8-0186-4265-A3EB-9716156558B3}"/>
          </ac:spMkLst>
        </pc:spChg>
        <pc:spChg chg="del mod">
          <ac:chgData name="Francisco tirado perez" userId="9b834fff656d504e" providerId="LiveId" clId="{380208A1-6A08-4323-91BD-793C665D9B0B}" dt="2018-11-28T19:43:17.831" v="6486" actId="1076"/>
          <ac:spMkLst>
            <pc:docMk/>
            <pc:sldMk cId="73592739" sldId="360"/>
            <ac:spMk id="7" creationId="{E7E0AD0F-1F01-4CCC-9609-0853A5D26AF6}"/>
          </ac:spMkLst>
        </pc:spChg>
      </pc:sldChg>
      <pc:sldChg chg="modSp add del">
        <pc:chgData name="Francisco tirado perez" userId="9b834fff656d504e" providerId="LiveId" clId="{380208A1-6A08-4323-91BD-793C665D9B0B}" dt="2018-11-28T19:42:09.072" v="6482" actId="2696"/>
        <pc:sldMkLst>
          <pc:docMk/>
          <pc:sldMk cId="1635373069" sldId="360"/>
        </pc:sldMkLst>
        <pc:spChg chg="mod">
          <ac:chgData name="Francisco tirado perez" userId="9b834fff656d504e" providerId="LiveId" clId="{380208A1-6A08-4323-91BD-793C665D9B0B}" dt="2018-11-28T19:38:15.431" v="6481" actId="1076"/>
          <ac:spMkLst>
            <pc:docMk/>
            <pc:sldMk cId="1635373069" sldId="360"/>
            <ac:spMk id="3" creationId="{451612A8-0186-4265-A3EB-9716156558B3}"/>
          </ac:spMkLst>
        </pc:spChg>
      </pc:sldChg>
    </pc:docChg>
  </pc:docChgLst>
  <pc:docChgLst>
    <pc:chgData name="Guest User" userId="1f642d2e10e83710" providerId="Windows Live" clId="Web-{3AC031C9-E4DC-4818-9A54-1F281F2A7B1B}"/>
    <pc:docChg chg="modSld">
      <pc:chgData name="Guest User" userId="1f642d2e10e83710" providerId="Windows Live" clId="Web-{3AC031C9-E4DC-4818-9A54-1F281F2A7B1B}" dt="2018-11-28T19:10:22.796" v="32" actId="20577"/>
      <pc:docMkLst>
        <pc:docMk/>
      </pc:docMkLst>
      <pc:sldChg chg="modSp">
        <pc:chgData name="Guest User" userId="1f642d2e10e83710" providerId="Windows Live" clId="Web-{3AC031C9-E4DC-4818-9A54-1F281F2A7B1B}" dt="2018-11-28T19:10:21.453" v="30" actId="20577"/>
        <pc:sldMkLst>
          <pc:docMk/>
          <pc:sldMk cId="3904573974" sldId="290"/>
        </pc:sldMkLst>
        <pc:spChg chg="mod">
          <ac:chgData name="Guest User" userId="1f642d2e10e83710" providerId="Windows Live" clId="Web-{3AC031C9-E4DC-4818-9A54-1F281F2A7B1B}" dt="2018-11-28T19:10:21.453" v="30" actId="20577"/>
          <ac:spMkLst>
            <pc:docMk/>
            <pc:sldMk cId="3904573974" sldId="290"/>
            <ac:spMk id="3" creationId="{43E23C65-6D60-48DD-9FB8-B0AC2A10F628}"/>
          </ac:spMkLst>
        </pc:spChg>
      </pc:sldChg>
    </pc:docChg>
  </pc:docChgLst>
  <pc:docChgLst>
    <pc:chgData name="Guest User" userId="1f642d2e10e83710" providerId="Windows Live" clId="Web-{8D1DDDDF-2DDB-459C-87D0-419A599EF87C}"/>
    <pc:docChg chg="modSld">
      <pc:chgData name="Guest User" userId="1f642d2e10e83710" providerId="Windows Live" clId="Web-{8D1DDDDF-2DDB-459C-87D0-419A599EF87C}" dt="2018-11-28T18:04:41.207" v="67" actId="1076"/>
      <pc:docMkLst>
        <pc:docMk/>
      </pc:docMkLst>
      <pc:sldChg chg="modSp">
        <pc:chgData name="Guest User" userId="1f642d2e10e83710" providerId="Windows Live" clId="Web-{8D1DDDDF-2DDB-459C-87D0-419A599EF87C}" dt="2018-11-28T17:50:45.152" v="57" actId="1076"/>
        <pc:sldMkLst>
          <pc:docMk/>
          <pc:sldMk cId="4047681968" sldId="292"/>
        </pc:sldMkLst>
        <pc:graphicFrameChg chg="mod modGraphic">
          <ac:chgData name="Guest User" userId="1f642d2e10e83710" providerId="Windows Live" clId="Web-{8D1DDDDF-2DDB-459C-87D0-419A599EF87C}" dt="2018-11-28T17:50:45.152" v="57" actId="1076"/>
          <ac:graphicFrameMkLst>
            <pc:docMk/>
            <pc:sldMk cId="4047681968" sldId="292"/>
            <ac:graphicFrameMk id="4" creationId="{460DBFC3-8CA9-4473-A1DC-B0B2C7230B72}"/>
          </ac:graphicFrameMkLst>
        </pc:graphicFrameChg>
      </pc:sldChg>
      <pc:sldChg chg="addSp delSp modSp">
        <pc:chgData name="Guest User" userId="1f642d2e10e83710" providerId="Windows Live" clId="Web-{8D1DDDDF-2DDB-459C-87D0-419A599EF87C}" dt="2018-11-28T18:04:41.207" v="67" actId="1076"/>
        <pc:sldMkLst>
          <pc:docMk/>
          <pc:sldMk cId="352996989" sldId="293"/>
        </pc:sldMkLst>
        <pc:spChg chg="mod">
          <ac:chgData name="Guest User" userId="1f642d2e10e83710" providerId="Windows Live" clId="Web-{8D1DDDDF-2DDB-459C-87D0-419A599EF87C}" dt="2018-11-28T18:04:14.206" v="64" actId="1076"/>
          <ac:spMkLst>
            <pc:docMk/>
            <pc:sldMk cId="352996989" sldId="293"/>
            <ac:spMk id="2" creationId="{6B797F1D-47B8-4365-BB14-9D1DC19E9E70}"/>
          </ac:spMkLst>
        </pc:spChg>
        <pc:graphicFrameChg chg="del mod modGraphic">
          <ac:chgData name="Guest User" userId="1f642d2e10e83710" providerId="Windows Live" clId="Web-{8D1DDDDF-2DDB-459C-87D0-419A599EF87C}" dt="2018-11-28T17:26:20.306" v="2" actId="1076"/>
          <ac:graphicFrameMkLst>
            <pc:docMk/>
            <pc:sldMk cId="352996989" sldId="293"/>
            <ac:graphicFrameMk id="4" creationId="{0C428C4C-C490-4EDA-9B61-16D29F6D138B}"/>
          </ac:graphicFrameMkLst>
        </pc:graphicFrameChg>
        <pc:graphicFrameChg chg="add mod modGraphic">
          <ac:chgData name="Guest User" userId="1f642d2e10e83710" providerId="Windows Live" clId="Web-{8D1DDDDF-2DDB-459C-87D0-419A599EF87C}" dt="2018-11-28T18:04:41.207" v="67" actId="1076"/>
          <ac:graphicFrameMkLst>
            <pc:docMk/>
            <pc:sldMk cId="352996989" sldId="293"/>
            <ac:graphicFrameMk id="5" creationId="{5E833BD2-B251-45FF-9D33-0D247ADA4959}"/>
          </ac:graphicFrameMkLst>
        </pc:graphicFrameChg>
      </pc:sldChg>
      <pc:sldChg chg="modSp">
        <pc:chgData name="Guest User" userId="1f642d2e10e83710" providerId="Windows Live" clId="Web-{8D1DDDDF-2DDB-459C-87D0-419A599EF87C}" dt="2018-11-28T18:03:17.675" v="62" actId="20577"/>
        <pc:sldMkLst>
          <pc:docMk/>
          <pc:sldMk cId="2227334234" sldId="307"/>
        </pc:sldMkLst>
        <pc:spChg chg="mod">
          <ac:chgData name="Guest User" userId="1f642d2e10e83710" providerId="Windows Live" clId="Web-{8D1DDDDF-2DDB-459C-87D0-419A599EF87C}" dt="2018-11-28T18:03:17.675" v="62" actId="20577"/>
          <ac:spMkLst>
            <pc:docMk/>
            <pc:sldMk cId="2227334234" sldId="307"/>
            <ac:spMk id="4" creationId="{F2F5A8D6-C10B-42AE-AB22-D0F9FA3C5502}"/>
          </ac:spMkLst>
        </pc:spChg>
      </pc:sldChg>
      <pc:sldChg chg="modSp">
        <pc:chgData name="Guest User" userId="1f642d2e10e83710" providerId="Windows Live" clId="Web-{8D1DDDDF-2DDB-459C-87D0-419A599EF87C}" dt="2018-11-28T17:32:01.401" v="15" actId="1076"/>
        <pc:sldMkLst>
          <pc:docMk/>
          <pc:sldMk cId="2242532537" sldId="321"/>
        </pc:sldMkLst>
        <pc:graphicFrameChg chg="mod modGraphic">
          <ac:chgData name="Guest User" userId="1f642d2e10e83710" providerId="Windows Live" clId="Web-{8D1DDDDF-2DDB-459C-87D0-419A599EF87C}" dt="2018-11-28T17:32:01.401" v="15" actId="1076"/>
          <ac:graphicFrameMkLst>
            <pc:docMk/>
            <pc:sldMk cId="2242532537" sldId="321"/>
            <ac:graphicFrameMk id="4" creationId="{93CEDDDE-458B-49F9-8EB7-515691FC4B21}"/>
          </ac:graphicFrameMkLst>
        </pc:graphicFrameChg>
      </pc:sldChg>
    </pc:docChg>
  </pc:docChgLst>
  <pc:docChgLst>
    <pc:chgData name="Francisco tirado perez" userId="9b834fff656d504e" providerId="Windows Live" clId="Web-{D34DB96F-0A33-4425-BAE1-B87445E82129}"/>
    <pc:docChg chg="addSld delSld">
      <pc:chgData name="Francisco tirado perez" userId="9b834fff656d504e" providerId="Windows Live" clId="Web-{D34DB96F-0A33-4425-BAE1-B87445E82129}" dt="2018-10-31T11:29:13.909" v="1"/>
      <pc:docMkLst>
        <pc:docMk/>
      </pc:docMkLst>
    </pc:docChg>
  </pc:docChgLst>
  <pc:docChgLst>
    <pc:chgData name="Guest User" providerId="Windows Live" clId="Web-{9245F978-8D55-4A43-B06B-D1018F46886C}"/>
    <pc:docChg chg="addSld delSld modSld">
      <pc:chgData name="Guest User" userId="" providerId="Windows Live" clId="Web-{9245F978-8D55-4A43-B06B-D1018F46886C}" dt="2018-10-31T10:43:27.699" v="511" actId="20577"/>
      <pc:docMkLst>
        <pc:docMk/>
      </pc:docMkLst>
    </pc:docChg>
  </pc:docChgLst>
  <pc:docChgLst>
    <pc:chgData name="Guest User" userId="1f642d2e10e83710" providerId="Windows Live" clId="Web-{9BC84E86-5FEC-4606-B0AE-005DAFDB2625}"/>
    <pc:docChg chg="modSld">
      <pc:chgData name="Guest User" userId="1f642d2e10e83710" providerId="Windows Live" clId="Web-{9BC84E86-5FEC-4606-B0AE-005DAFDB2625}" dt="2018-11-28T21:16:12.068" v="47" actId="20577"/>
      <pc:docMkLst>
        <pc:docMk/>
      </pc:docMkLst>
      <pc:sldChg chg="modSp">
        <pc:chgData name="Guest User" userId="1f642d2e10e83710" providerId="Windows Live" clId="Web-{9BC84E86-5FEC-4606-B0AE-005DAFDB2625}" dt="2018-11-28T21:16:12.068" v="47" actId="20577"/>
        <pc:sldMkLst>
          <pc:docMk/>
          <pc:sldMk cId="3226438398" sldId="358"/>
        </pc:sldMkLst>
        <pc:spChg chg="mod">
          <ac:chgData name="Guest User" userId="1f642d2e10e83710" providerId="Windows Live" clId="Web-{9BC84E86-5FEC-4606-B0AE-005DAFDB2625}" dt="2018-11-28T21:16:12.068" v="47" actId="20577"/>
          <ac:spMkLst>
            <pc:docMk/>
            <pc:sldMk cId="3226438398" sldId="358"/>
            <ac:spMk id="2" creationId="{25666CAC-540D-4485-ACB0-6EDF142A8BDD}"/>
          </ac:spMkLst>
        </pc:spChg>
      </pc:sldChg>
    </pc:docChg>
  </pc:docChgLst>
  <pc:docChgLst>
    <pc:chgData name="Francisco tirado perez" userId="9b834fff656d504e" providerId="LiveId" clId="{48AFF33F-8A99-4B0B-B3E3-03E47CABA5B2}"/>
    <pc:docChg chg="undo custSel addSld delSld modSld">
      <pc:chgData name="Francisco tirado perez" userId="9b834fff656d504e" providerId="LiveId" clId="{48AFF33F-8A99-4B0B-B3E3-03E47CABA5B2}" dt="2018-10-31T11:14:34.408" v="1593" actId="313"/>
      <pc:docMkLst>
        <pc:docMk/>
      </pc:docMkLst>
      <pc:sldChg chg="modSp">
        <pc:chgData name="Francisco tirado perez" userId="9b834fff656d504e" providerId="LiveId" clId="{48AFF33F-8A99-4B0B-B3E3-03E47CABA5B2}" dt="2018-10-31T10:01:51.319" v="52" actId="1076"/>
        <pc:sldMkLst>
          <pc:docMk/>
          <pc:sldMk cId="1176958569" sldId="257"/>
        </pc:sldMkLst>
        <pc:spChg chg="mod">
          <ac:chgData name="Francisco tirado perez" userId="9b834fff656d504e" providerId="LiveId" clId="{48AFF33F-8A99-4B0B-B3E3-03E47CABA5B2}" dt="2018-10-31T10:01:51.319" v="52" actId="1076"/>
          <ac:spMkLst>
            <pc:docMk/>
            <pc:sldMk cId="1176958569" sldId="257"/>
            <ac:spMk id="3" creationId="{BA796131-76BB-40D0-B86A-E52AE7099721}"/>
          </ac:spMkLst>
        </pc:spChg>
      </pc:sldChg>
      <pc:sldChg chg="modSp">
        <pc:chgData name="Francisco tirado perez" userId="9b834fff656d504e" providerId="LiveId" clId="{48AFF33F-8A99-4B0B-B3E3-03E47CABA5B2}" dt="2018-10-31T10:02:23.412" v="69" actId="20577"/>
        <pc:sldMkLst>
          <pc:docMk/>
          <pc:sldMk cId="2389073351" sldId="260"/>
        </pc:sldMkLst>
        <pc:spChg chg="mod">
          <ac:chgData name="Francisco tirado perez" userId="9b834fff656d504e" providerId="LiveId" clId="{48AFF33F-8A99-4B0B-B3E3-03E47CABA5B2}" dt="2018-10-31T10:02:23.412" v="69" actId="20577"/>
          <ac:spMkLst>
            <pc:docMk/>
            <pc:sldMk cId="2389073351" sldId="260"/>
            <ac:spMk id="3" creationId="{BA796131-76BB-40D0-B86A-E52AE7099721}"/>
          </ac:spMkLst>
        </pc:spChg>
      </pc:sldChg>
      <pc:sldChg chg="addSp delSp modSp">
        <pc:chgData name="Francisco tirado perez" userId="9b834fff656d504e" providerId="LiveId" clId="{48AFF33F-8A99-4B0B-B3E3-03E47CABA5B2}" dt="2018-10-31T10:51:18.425" v="248" actId="1076"/>
        <pc:sldMkLst>
          <pc:docMk/>
          <pc:sldMk cId="2312620130" sldId="262"/>
        </pc:sldMkLst>
        <pc:spChg chg="del mod">
          <ac:chgData name="Francisco tirado perez" userId="9b834fff656d504e" providerId="LiveId" clId="{48AFF33F-8A99-4B0B-B3E3-03E47CABA5B2}" dt="2018-10-31T10:46:41.988" v="163" actId="1076"/>
          <ac:spMkLst>
            <pc:docMk/>
            <pc:sldMk cId="2312620130" sldId="262"/>
            <ac:spMk id="2" creationId="{F813EBC9-CF86-43AA-AEBD-A00CC9304636}"/>
          </ac:spMkLst>
        </pc:spChg>
        <pc:picChg chg="add del mod">
          <ac:chgData name="Francisco tirado perez" userId="9b834fff656d504e" providerId="LiveId" clId="{48AFF33F-8A99-4B0B-B3E3-03E47CABA5B2}" dt="2018-10-31T10:51:04.122" v="245" actId="478"/>
          <ac:picMkLst>
            <pc:docMk/>
            <pc:sldMk cId="2312620130" sldId="262"/>
            <ac:picMk id="7" creationId="{D88B10E1-42C2-41AA-AD2C-88778AE6D0A9}"/>
          </ac:picMkLst>
        </pc:picChg>
        <pc:picChg chg="del">
          <ac:chgData name="Francisco tirado perez" userId="9b834fff656d504e" providerId="LiveId" clId="{48AFF33F-8A99-4B0B-B3E3-03E47CABA5B2}" dt="2018-10-31T10:44:11.112" v="92" actId="478"/>
          <ac:picMkLst>
            <pc:docMk/>
            <pc:sldMk cId="2312620130" sldId="262"/>
            <ac:picMk id="8" creationId="{646F11AC-9168-4BB9-A466-785A4157A398}"/>
          </ac:picMkLst>
        </pc:picChg>
        <pc:picChg chg="add mod">
          <ac:chgData name="Francisco tirado perez" userId="9b834fff656d504e" providerId="LiveId" clId="{48AFF33F-8A99-4B0B-B3E3-03E47CABA5B2}" dt="2018-10-31T10:51:18.425" v="248" actId="1076"/>
          <ac:picMkLst>
            <pc:docMk/>
            <pc:sldMk cId="2312620130" sldId="262"/>
            <ac:picMk id="10" creationId="{4466239D-8C43-47D0-A217-0105F0AF1094}"/>
          </ac:picMkLst>
        </pc:picChg>
      </pc:sldChg>
      <pc:sldChg chg="addSp delSp modSp">
        <pc:chgData name="Francisco tirado perez" userId="9b834fff656d504e" providerId="LiveId" clId="{48AFF33F-8A99-4B0B-B3E3-03E47CABA5B2}" dt="2018-10-31T11:13:54.423" v="1586" actId="1076"/>
        <pc:sldMkLst>
          <pc:docMk/>
          <pc:sldMk cId="608798998" sldId="264"/>
        </pc:sldMkLst>
        <pc:spChg chg="add del mod">
          <ac:chgData name="Francisco tirado perez" userId="9b834fff656d504e" providerId="LiveId" clId="{48AFF33F-8A99-4B0B-B3E3-03E47CABA5B2}" dt="2018-10-31T11:12:44.833" v="1555" actId="478"/>
          <ac:spMkLst>
            <pc:docMk/>
            <pc:sldMk cId="608798998" sldId="264"/>
            <ac:spMk id="11" creationId="{8B91E6A5-34F9-4983-9082-AA89C01BABEE}"/>
          </ac:spMkLst>
        </pc:spChg>
        <pc:spChg chg="mod">
          <ac:chgData name="Francisco tirado perez" userId="9b834fff656d504e" providerId="LiveId" clId="{48AFF33F-8A99-4B0B-B3E3-03E47CABA5B2}" dt="2018-10-31T11:13:48.305" v="1585" actId="1076"/>
          <ac:spMkLst>
            <pc:docMk/>
            <pc:sldMk cId="608798998" sldId="264"/>
            <ac:spMk id="13" creationId="{C9E0DCDA-EA40-476B-BD48-9B2A9C64E3AC}"/>
          </ac:spMkLst>
        </pc:spChg>
        <pc:picChg chg="del">
          <ac:chgData name="Francisco tirado perez" userId="9b834fff656d504e" providerId="LiveId" clId="{48AFF33F-8A99-4B0B-B3E3-03E47CABA5B2}" dt="2018-10-31T10:05:00.169" v="74" actId="478"/>
          <ac:picMkLst>
            <pc:docMk/>
            <pc:sldMk cId="608798998" sldId="264"/>
            <ac:picMk id="3" creationId="{2E4746FF-AD12-4FDA-A619-4C9619286E98}"/>
          </ac:picMkLst>
        </pc:picChg>
        <pc:picChg chg="mod">
          <ac:chgData name="Francisco tirado perez" userId="9b834fff656d504e" providerId="LiveId" clId="{48AFF33F-8A99-4B0B-B3E3-03E47CABA5B2}" dt="2018-10-31T11:13:36.459" v="1580" actId="14100"/>
          <ac:picMkLst>
            <pc:docMk/>
            <pc:sldMk cId="608798998" sldId="264"/>
            <ac:picMk id="7" creationId="{C520E92B-C2BF-43BC-A678-D429685AE8A5}"/>
          </ac:picMkLst>
        </pc:picChg>
        <pc:picChg chg="del">
          <ac:chgData name="Francisco tirado perez" userId="9b834fff656d504e" providerId="LiveId" clId="{48AFF33F-8A99-4B0B-B3E3-03E47CABA5B2}" dt="2018-10-31T10:05:01.035" v="75" actId="478"/>
          <ac:picMkLst>
            <pc:docMk/>
            <pc:sldMk cId="608798998" sldId="264"/>
            <ac:picMk id="8" creationId="{7E65F512-9FD7-43C5-B843-C70F2BCBC5F6}"/>
          </ac:picMkLst>
        </pc:picChg>
        <pc:picChg chg="mod">
          <ac:chgData name="Francisco tirado perez" userId="9b834fff656d504e" providerId="LiveId" clId="{48AFF33F-8A99-4B0B-B3E3-03E47CABA5B2}" dt="2018-10-31T11:13:39.397" v="1582" actId="1076"/>
          <ac:picMkLst>
            <pc:docMk/>
            <pc:sldMk cId="608798998" sldId="264"/>
            <ac:picMk id="9" creationId="{2ACA4569-D6F7-43AD-90DA-FA664C193889}"/>
          </ac:picMkLst>
        </pc:picChg>
        <pc:picChg chg="mod">
          <ac:chgData name="Francisco tirado perez" userId="9b834fff656d504e" providerId="LiveId" clId="{48AFF33F-8A99-4B0B-B3E3-03E47CABA5B2}" dt="2018-10-31T11:13:54.423" v="1586" actId="1076"/>
          <ac:picMkLst>
            <pc:docMk/>
            <pc:sldMk cId="608798998" sldId="264"/>
            <ac:picMk id="10" creationId="{8629A108-8B90-4674-85BF-5A90038419BC}"/>
          </ac:picMkLst>
        </pc:picChg>
        <pc:picChg chg="del">
          <ac:chgData name="Francisco tirado perez" userId="9b834fff656d504e" providerId="LiveId" clId="{48AFF33F-8A99-4B0B-B3E3-03E47CABA5B2}" dt="2018-10-31T10:05:02.215" v="76" actId="478"/>
          <ac:picMkLst>
            <pc:docMk/>
            <pc:sldMk cId="608798998" sldId="264"/>
            <ac:picMk id="12" creationId="{0C7F1E3B-C1D1-4498-BD2F-DA65A21AFEE9}"/>
          </ac:picMkLst>
        </pc:picChg>
      </pc:sldChg>
    </pc:docChg>
  </pc:docChgLst>
  <pc:docChgLst>
    <pc:chgData name="Hunter Hinnant" userId="1a6edca838f80435" providerId="Windows Live" clId="Web-{841A6FB6-26CB-48A0-9C1E-E3671C359E73}"/>
    <pc:docChg chg="modSld">
      <pc:chgData name="Hunter Hinnant" userId="1a6edca838f80435" providerId="Windows Live" clId="Web-{841A6FB6-26CB-48A0-9C1E-E3671C359E73}" dt="2018-11-28T20:14:05.028" v="385" actId="20577"/>
      <pc:docMkLst>
        <pc:docMk/>
      </pc:docMkLst>
      <pc:sldChg chg="addSp delSp modSp">
        <pc:chgData name="Hunter Hinnant" userId="1a6edca838f80435" providerId="Windows Live" clId="Web-{841A6FB6-26CB-48A0-9C1E-E3671C359E73}" dt="2018-11-28T20:14:05.028" v="384" actId="20577"/>
        <pc:sldMkLst>
          <pc:docMk/>
          <pc:sldMk cId="2442848638" sldId="309"/>
        </pc:sldMkLst>
        <pc:spChg chg="mod">
          <ac:chgData name="Hunter Hinnant" userId="1a6edca838f80435" providerId="Windows Live" clId="Web-{841A6FB6-26CB-48A0-9C1E-E3671C359E73}" dt="2018-11-28T20:12:26.216" v="174" actId="20577"/>
          <ac:spMkLst>
            <pc:docMk/>
            <pc:sldMk cId="2442848638" sldId="309"/>
            <ac:spMk id="2" creationId="{4CF0CF5F-7145-4AC8-B659-D6D35C116B76}"/>
          </ac:spMkLst>
        </pc:spChg>
        <pc:spChg chg="add del mod">
          <ac:chgData name="Hunter Hinnant" userId="1a6edca838f80435" providerId="Windows Live" clId="Web-{841A6FB6-26CB-48A0-9C1E-E3671C359E73}" dt="2018-11-28T20:12:43.215" v="179" actId="20577"/>
          <ac:spMkLst>
            <pc:docMk/>
            <pc:sldMk cId="2442848638" sldId="309"/>
            <ac:spMk id="3" creationId="{A8CAAB6B-AAEF-47F8-9744-935C69492DF6}"/>
          </ac:spMkLst>
        </pc:spChg>
        <pc:spChg chg="mod">
          <ac:chgData name="Hunter Hinnant" userId="1a6edca838f80435" providerId="Windows Live" clId="Web-{841A6FB6-26CB-48A0-9C1E-E3671C359E73}" dt="2018-11-28T20:14:05.028" v="384" actId="20577"/>
          <ac:spMkLst>
            <pc:docMk/>
            <pc:sldMk cId="2442848638" sldId="309"/>
            <ac:spMk id="6" creationId="{69B9881E-2FAA-4F75-9801-DBB6B2BA0BCC}"/>
          </ac:spMkLst>
        </pc:spChg>
      </pc:sldChg>
      <pc:sldChg chg="addSp delSp modSp">
        <pc:chgData name="Hunter Hinnant" userId="1a6edca838f80435" providerId="Windows Live" clId="Web-{841A6FB6-26CB-48A0-9C1E-E3671C359E73}" dt="2018-11-28T19:56:50.342" v="4" actId="14100"/>
        <pc:sldMkLst>
          <pc:docMk/>
          <pc:sldMk cId="2760514754" sldId="312"/>
        </pc:sldMkLst>
        <pc:picChg chg="del">
          <ac:chgData name="Hunter Hinnant" userId="1a6edca838f80435" providerId="Windows Live" clId="Web-{841A6FB6-26CB-48A0-9C1E-E3671C359E73}" dt="2018-11-28T19:56:42.701" v="0" actId="14100"/>
          <ac:picMkLst>
            <pc:docMk/>
            <pc:sldMk cId="2760514754" sldId="312"/>
            <ac:picMk id="4" creationId="{9E6906D0-2778-4B1B-9D1B-D617F5997EDF}"/>
          </ac:picMkLst>
        </pc:picChg>
        <pc:picChg chg="add mod">
          <ac:chgData name="Hunter Hinnant" userId="1a6edca838f80435" providerId="Windows Live" clId="Web-{841A6FB6-26CB-48A0-9C1E-E3671C359E73}" dt="2018-11-28T19:56:50.342" v="4" actId="14100"/>
          <ac:picMkLst>
            <pc:docMk/>
            <pc:sldMk cId="2760514754" sldId="312"/>
            <ac:picMk id="5" creationId="{407C64B6-DC1C-430B-B49F-E75BD1D86402}"/>
          </ac:picMkLst>
        </pc:picChg>
      </pc:sldChg>
      <pc:sldChg chg="modSp">
        <pc:chgData name="Hunter Hinnant" userId="1a6edca838f80435" providerId="Windows Live" clId="Web-{841A6FB6-26CB-48A0-9C1E-E3671C359E73}" dt="2018-11-28T20:10:48.697" v="162" actId="20577"/>
        <pc:sldMkLst>
          <pc:docMk/>
          <pc:sldMk cId="3581743556" sldId="314"/>
        </pc:sldMkLst>
        <pc:spChg chg="mod">
          <ac:chgData name="Hunter Hinnant" userId="1a6edca838f80435" providerId="Windows Live" clId="Web-{841A6FB6-26CB-48A0-9C1E-E3671C359E73}" dt="2018-11-28T20:10:48.697" v="162" actId="20577"/>
          <ac:spMkLst>
            <pc:docMk/>
            <pc:sldMk cId="3581743556" sldId="314"/>
            <ac:spMk id="3" creationId="{A4A59CED-AB3A-4C3C-ADA3-249DB2B2E4B0}"/>
          </ac:spMkLst>
        </pc:spChg>
      </pc:sldChg>
      <pc:sldChg chg="modSp">
        <pc:chgData name="Hunter Hinnant" userId="1a6edca838f80435" providerId="Windows Live" clId="Web-{841A6FB6-26CB-48A0-9C1E-E3671C359E73}" dt="2018-11-28T20:03:02.457" v="135" actId="20577"/>
        <pc:sldMkLst>
          <pc:docMk/>
          <pc:sldMk cId="1773794910" sldId="315"/>
        </pc:sldMkLst>
        <pc:spChg chg="mod">
          <ac:chgData name="Hunter Hinnant" userId="1a6edca838f80435" providerId="Windows Live" clId="Web-{841A6FB6-26CB-48A0-9C1E-E3671C359E73}" dt="2018-11-28T20:03:02.457" v="135" actId="20577"/>
          <ac:spMkLst>
            <pc:docMk/>
            <pc:sldMk cId="1773794910" sldId="315"/>
            <ac:spMk id="2" creationId="{2E3E8B6E-D354-42F6-A4C1-DA45A945D9F3}"/>
          </ac:spMkLst>
        </pc:spChg>
        <pc:spChg chg="mod">
          <ac:chgData name="Hunter Hinnant" userId="1a6edca838f80435" providerId="Windows Live" clId="Web-{841A6FB6-26CB-48A0-9C1E-E3671C359E73}" dt="2018-11-28T20:02:59.019" v="127" actId="20577"/>
          <ac:spMkLst>
            <pc:docMk/>
            <pc:sldMk cId="1773794910" sldId="315"/>
            <ac:spMk id="3" creationId="{EC540496-0FDD-4724-8DA2-40E1C63639F1}"/>
          </ac:spMkLst>
        </pc:spChg>
      </pc:sldChg>
      <pc:sldChg chg="modSp">
        <pc:chgData name="Hunter Hinnant" userId="1a6edca838f80435" providerId="Windows Live" clId="Web-{841A6FB6-26CB-48A0-9C1E-E3671C359E73}" dt="2018-11-28T20:00:42.251" v="33" actId="20577"/>
        <pc:sldMkLst>
          <pc:docMk/>
          <pc:sldMk cId="3641990214" sldId="317"/>
        </pc:sldMkLst>
        <pc:spChg chg="mod">
          <ac:chgData name="Hunter Hinnant" userId="1a6edca838f80435" providerId="Windows Live" clId="Web-{841A6FB6-26CB-48A0-9C1E-E3671C359E73}" dt="2018-11-28T20:00:42.251" v="33" actId="20577"/>
          <ac:spMkLst>
            <pc:docMk/>
            <pc:sldMk cId="3641990214" sldId="317"/>
            <ac:spMk id="3" creationId="{68B4D074-4525-470D-9A71-C2D76D62E063}"/>
          </ac:spMkLst>
        </pc:spChg>
      </pc:sldChg>
    </pc:docChg>
  </pc:docChgLst>
  <pc:docChgLst>
    <pc:chgData name="Hunter Hinnant" userId="1a6edca838f80435" providerId="Windows Live" clId="Web-{5B47BC05-F1DB-4A06-A1C4-5534E116698F}"/>
    <pc:docChg chg="modSld">
      <pc:chgData name="Hunter Hinnant" userId="1a6edca838f80435" providerId="Windows Live" clId="Web-{5B47BC05-F1DB-4A06-A1C4-5534E116698F}" dt="2018-10-31T11:14:49.035" v="133" actId="20577"/>
      <pc:docMkLst>
        <pc:docMk/>
      </pc:docMkLst>
      <pc:sldChg chg="modSp">
        <pc:chgData name="Hunter Hinnant" userId="1a6edca838f80435" providerId="Windows Live" clId="Web-{5B47BC05-F1DB-4A06-A1C4-5534E116698F}" dt="2018-10-31T11:14:49.035" v="132" actId="20577"/>
        <pc:sldMkLst>
          <pc:docMk/>
          <pc:sldMk cId="1773794910" sldId="315"/>
        </pc:sldMkLst>
        <pc:spChg chg="mod">
          <ac:chgData name="Hunter Hinnant" userId="1a6edca838f80435" providerId="Windows Live" clId="Web-{5B47BC05-F1DB-4A06-A1C4-5534E116698F}" dt="2018-10-31T11:14:49.035" v="132" actId="20577"/>
          <ac:spMkLst>
            <pc:docMk/>
            <pc:sldMk cId="1773794910" sldId="315"/>
            <ac:spMk id="3" creationId="{EC540496-0FDD-4724-8DA2-40E1C63639F1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51B2-45E3-4A3D-9DE7-95E0409A8AC1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94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51B2-45E3-4A3D-9DE7-95E0409A8AC1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43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51B2-45E3-4A3D-9DE7-95E0409A8AC1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00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51B2-45E3-4A3D-9DE7-95E0409A8AC1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52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51B2-45E3-4A3D-9DE7-95E0409A8AC1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53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51B2-45E3-4A3D-9DE7-95E0409A8AC1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14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51B2-45E3-4A3D-9DE7-95E0409A8AC1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56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51B2-45E3-4A3D-9DE7-95E0409A8AC1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22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51B2-45E3-4A3D-9DE7-95E0409A8AC1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11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51B2-45E3-4A3D-9DE7-95E0409A8AC1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18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51B2-45E3-4A3D-9DE7-95E0409A8AC1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09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51B2-45E3-4A3D-9DE7-95E0409A8AC1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46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51B2-45E3-4A3D-9DE7-95E0409A8AC1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36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51B2-45E3-4A3D-9DE7-95E0409A8AC1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5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51B2-45E3-4A3D-9DE7-95E0409A8AC1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8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51B2-45E3-4A3D-9DE7-95E0409A8AC1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07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7EBB51B2-45E3-4A3D-9DE7-95E0409A8AC1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62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7EBB51B2-45E3-4A3D-9DE7-95E0409A8AC1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1048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1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32D17A-5EE1-44CC-9B7F-27D3D05A039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1"/>
          <a:stretch/>
        </p:blipFill>
        <p:spPr bwMode="auto">
          <a:xfrm>
            <a:off x="4010146" y="444538"/>
            <a:ext cx="4191000" cy="43961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D080A7-6CD6-4430-8CDA-8F66BE4AE940}"/>
              </a:ext>
            </a:extLst>
          </p:cNvPr>
          <p:cNvSpPr txBox="1"/>
          <p:nvPr/>
        </p:nvSpPr>
        <p:spPr>
          <a:xfrm>
            <a:off x="3103957" y="5078333"/>
            <a:ext cx="5984086" cy="163121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/>
              <a:t>Group 2</a:t>
            </a:r>
          </a:p>
          <a:p>
            <a:pPr algn="ctr"/>
            <a:r>
              <a:rPr lang="en-US" dirty="0"/>
              <a:t>Chris Britt – Electrical Engineering</a:t>
            </a:r>
          </a:p>
          <a:p>
            <a:pPr algn="ctr"/>
            <a:r>
              <a:rPr lang="en-US" dirty="0"/>
              <a:t>Francisco Tirado Perez – Computer Engineering</a:t>
            </a:r>
          </a:p>
          <a:p>
            <a:pPr algn="ctr"/>
            <a:r>
              <a:rPr lang="en-US" dirty="0"/>
              <a:t>David </a:t>
            </a:r>
            <a:r>
              <a:rPr lang="en-US"/>
              <a:t>Simoneau</a:t>
            </a:r>
            <a:r>
              <a:rPr lang="en-US" dirty="0"/>
              <a:t> – Computer Engineering</a:t>
            </a:r>
          </a:p>
          <a:p>
            <a:pPr algn="ctr"/>
            <a:r>
              <a:rPr lang="en-US" dirty="0"/>
              <a:t>Anthony </a:t>
            </a:r>
            <a:r>
              <a:rPr lang="en-US"/>
              <a:t>Hunter</a:t>
            </a:r>
            <a:r>
              <a:rPr lang="en-US" dirty="0"/>
              <a:t> Hinnant – Computer Engineering</a:t>
            </a:r>
          </a:p>
        </p:txBody>
      </p:sp>
    </p:spTree>
    <p:extLst>
      <p:ext uri="{BB962C8B-B14F-4D97-AF65-F5344CB8AC3E}">
        <p14:creationId xmlns:p14="http://schemas.microsoft.com/office/powerpoint/2010/main" val="4251355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22D0D7-3434-4315-8B92-CDBA4CA85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290" y="0"/>
            <a:ext cx="9881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73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D11C10-82E2-46FE-A19E-2C0EB05350A1}"/>
              </a:ext>
            </a:extLst>
          </p:cNvPr>
          <p:cNvSpPr txBox="1"/>
          <p:nvPr/>
        </p:nvSpPr>
        <p:spPr>
          <a:xfrm>
            <a:off x="313079" y="929924"/>
            <a:ext cx="3621506" cy="535531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TPS75701KTTT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Chosen for Ease of Use after previous switching regulator failed in testing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High Efficiency Switching Reg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3.3 Volts and 3 Amps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$7.97per Unit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150 mV dropout at 3 Amps (acceptable)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ICR18650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Lithium Ion Battery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6600 </a:t>
            </a:r>
            <a:r>
              <a:rPr lang="en-US" dirty="0" err="1"/>
              <a:t>mAh</a:t>
            </a:r>
            <a:r>
              <a:rPr lang="en-US" dirty="0"/>
              <a:t> at 3.7V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$29.5 per Unit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69mm x 54mm x 18mm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1.25A discharge rate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0E42B25B-4C0B-4B30-A61F-D1C386D6C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645" y="1804571"/>
            <a:ext cx="7976558" cy="299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80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F9ECCB-AE4C-4ACA-A1DE-7C30B804F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522" y="1642545"/>
            <a:ext cx="3556334" cy="33785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1E6CDD-7668-416C-AB2D-956CF457AA32}"/>
              </a:ext>
            </a:extLst>
          </p:cNvPr>
          <p:cNvSpPr txBox="1"/>
          <p:nvPr/>
        </p:nvSpPr>
        <p:spPr>
          <a:xfrm>
            <a:off x="842211" y="1616720"/>
            <a:ext cx="36215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WP154A4SEJ3VBDZGW/CA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RGB Common Anode LED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2.2V Red, 3.3V Green, 3.3V Blue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$2.46 per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BSS138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Switching NFET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220mA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$0.32 per Unit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SOT-23-3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Used Before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78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9F72B956-DC9B-4D1F-9713-481C8DA88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140000">
            <a:off x="6087015" y="224672"/>
            <a:ext cx="4952036" cy="6494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ABC94C-A159-451F-A556-47B50DF1497C}"/>
              </a:ext>
            </a:extLst>
          </p:cNvPr>
          <p:cNvSpPr/>
          <p:nvPr/>
        </p:nvSpPr>
        <p:spPr>
          <a:xfrm>
            <a:off x="9236597" y="2455762"/>
            <a:ext cx="1869311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B0C3D-F681-4531-9413-263C67623502}"/>
              </a:ext>
            </a:extLst>
          </p:cNvPr>
          <p:cNvSpPr txBox="1"/>
          <p:nvPr/>
        </p:nvSpPr>
        <p:spPr>
          <a:xfrm>
            <a:off x="493296" y="1967622"/>
            <a:ext cx="4367462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CM23-1.9-01AC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300 to 350 mA Usuable Range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1.9A Max Current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$11.08 per Unit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Cooling Not an Option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19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645631-3399-4906-8360-77742CC8D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101" y="2034590"/>
            <a:ext cx="6867525" cy="2524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415AD5-42C1-425A-91F7-43FEBE1F4274}"/>
              </a:ext>
            </a:extLst>
          </p:cNvPr>
          <p:cNvSpPr txBox="1"/>
          <p:nvPr/>
        </p:nvSpPr>
        <p:spPr>
          <a:xfrm>
            <a:off x="601580" y="1859339"/>
            <a:ext cx="36215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NX3008CBKSRGB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N/P Channel Dual FET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 Channel 200 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 channel 350 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Used Before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$0.467 per Unit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Used for N/P Switch to avoid 3</a:t>
            </a:r>
            <a:r>
              <a:rPr lang="en-US" baseline="30000" dirty="0"/>
              <a:t>rd</a:t>
            </a:r>
            <a:r>
              <a:rPr lang="en-US" dirty="0"/>
              <a:t> State</a:t>
            </a:r>
          </a:p>
        </p:txBody>
      </p:sp>
    </p:spTree>
    <p:extLst>
      <p:ext uri="{BB962C8B-B14F-4D97-AF65-F5344CB8AC3E}">
        <p14:creationId xmlns:p14="http://schemas.microsoft.com/office/powerpoint/2010/main" val="2359779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AA1CCB-081B-4D2C-B43A-621EA286A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462" y="866775"/>
            <a:ext cx="6315075" cy="51244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AD115F-23BA-4C68-B526-51D33835F104}"/>
              </a:ext>
            </a:extLst>
          </p:cNvPr>
          <p:cNvSpPr txBox="1"/>
          <p:nvPr/>
        </p:nvSpPr>
        <p:spPr>
          <a:xfrm>
            <a:off x="493296" y="1967622"/>
            <a:ext cx="43674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DRV8836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2 Channel Low Voltage H-Bridge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1.5 Amp Max Drive Current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Phase/Enable vs PWM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WSON 2mm x 3mm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Dedicated Sleep Pin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$1.49 per Package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3.3V Operable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243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9F72B956-DC9B-4D1F-9713-481C8DA88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140000">
            <a:off x="6087015" y="224672"/>
            <a:ext cx="4952036" cy="6494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ABC94C-A159-451F-A556-47B50DF1497C}"/>
              </a:ext>
            </a:extLst>
          </p:cNvPr>
          <p:cNvSpPr/>
          <p:nvPr/>
        </p:nvSpPr>
        <p:spPr>
          <a:xfrm>
            <a:off x="7307483" y="2455762"/>
            <a:ext cx="1165185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7B36BF-5C48-4883-85DD-F5CD800C30B6}"/>
              </a:ext>
            </a:extLst>
          </p:cNvPr>
          <p:cNvSpPr txBox="1"/>
          <p:nvPr/>
        </p:nvSpPr>
        <p:spPr>
          <a:xfrm>
            <a:off x="493296" y="1967622"/>
            <a:ext cx="4367462" cy="2031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C0720B015F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"Coin" Form ERM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3.3 Volt Operable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80 mA Max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$3.54 per Unit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353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8B7E73-DBCB-4842-BBF4-25381D6C1F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1" b="2"/>
          <a:stretch/>
        </p:blipFill>
        <p:spPr>
          <a:xfrm>
            <a:off x="4395962" y="1512860"/>
            <a:ext cx="7501485" cy="3832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2B4BEF-BE74-45E8-A8DF-7CB382F54DB1}"/>
              </a:ext>
            </a:extLst>
          </p:cNvPr>
          <p:cNvSpPr txBox="1"/>
          <p:nvPr/>
        </p:nvSpPr>
        <p:spPr>
          <a:xfrm>
            <a:off x="409075" y="1811213"/>
            <a:ext cx="362150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TSV321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General Purpose Rail to Rail Op Amp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80 mA </a:t>
            </a:r>
            <a:r>
              <a:rPr lang="en-US"/>
              <a:t>Max </a:t>
            </a:r>
            <a:r>
              <a:rPr lang="en-US" dirty="0"/>
              <a:t>Output Current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3.3 Operable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$0.494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85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2CE192-BE6D-430B-A076-B41DA4390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9452" y="731771"/>
            <a:ext cx="5543550" cy="2133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DCA020-F5F8-4222-B7D6-49576BFF2CAE}"/>
              </a:ext>
            </a:extLst>
          </p:cNvPr>
          <p:cNvSpPr txBox="1"/>
          <p:nvPr/>
        </p:nvSpPr>
        <p:spPr>
          <a:xfrm>
            <a:off x="685801" y="2087938"/>
            <a:ext cx="43674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AD5248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2 Channel 256 bit I2C Potentiometer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100k Max Resistance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~50 Min Resistance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3.3V Operable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2 Addressable Pins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No Connect 3</a:t>
            </a:r>
            <a:r>
              <a:rPr lang="en-US" baseline="30000" dirty="0"/>
              <a:t>rd</a:t>
            </a:r>
            <a:r>
              <a:rPr lang="en-US" dirty="0"/>
              <a:t> Terminal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10 MSOP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$2.525 per Unit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3885C2-50B7-4A3E-87F8-201594045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820" y="3164383"/>
            <a:ext cx="4076054" cy="335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79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F5A8D6-C10B-42AE-AB22-D0F9FA3C5502}"/>
              </a:ext>
            </a:extLst>
          </p:cNvPr>
          <p:cNvSpPr txBox="1"/>
          <p:nvPr/>
        </p:nvSpPr>
        <p:spPr>
          <a:xfrm>
            <a:off x="493295" y="1967622"/>
            <a:ext cx="4692315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MMA8451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Triple Axis 14 Bit Accelerometer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2/4/8 </a:t>
            </a:r>
            <a:r>
              <a:rPr lang="en-US"/>
              <a:t>G </a:t>
            </a:r>
            <a:r>
              <a:rPr lang="en-US" dirty="0"/>
              <a:t>Capable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3.3V Operable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I2C interface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800 Hz Data Output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2 Possible Addresses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Cheap Adafruit Breakout Board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16 Pin QFN 3mm x 3mm x 1 mm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 descr="Adafruit Triple-Axis Accelerometer - &amp;plusmn;2/4/8g @ 14-bit - MMA8451">
            <a:extLst>
              <a:ext uri="{FF2B5EF4-FFF2-40B4-BE49-F238E27FC236}">
                <a16:creationId xmlns:a16="http://schemas.microsoft.com/office/drawing/2014/main" id="{22A8E78A-E9F9-4446-BE69-50EC0E9CA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02596"/>
            <a:ext cx="5399990" cy="405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334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C75B3-CC89-4F92-AA54-E91341556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23C65-6D60-48DD-9FB8-B0AC2A10F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59963" cy="4351338"/>
          </a:xfrm>
        </p:spPr>
        <p:txBody>
          <a:bodyPr/>
          <a:lstStyle/>
          <a:p>
            <a:r>
              <a:rPr lang="en-US" dirty="0"/>
              <a:t>Severe lack of open source VR controllers</a:t>
            </a:r>
          </a:p>
          <a:p>
            <a:r>
              <a:rPr lang="en-US" dirty="0"/>
              <a:t>Existing options are expensive, controllers, or outdated</a:t>
            </a:r>
          </a:p>
          <a:p>
            <a:r>
              <a:rPr lang="en-US" dirty="0"/>
              <a:t>The project is an excellent avenue to showcase practical engineering skills</a:t>
            </a:r>
            <a:r>
              <a:rPr lang="en-US"/>
              <a:t> and challenge ourselves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8" name="Picture 4" descr="Image result for power glove">
            <a:extLst>
              <a:ext uri="{FF2B5EF4-FFF2-40B4-BE49-F238E27FC236}">
                <a16:creationId xmlns:a16="http://schemas.microsoft.com/office/drawing/2014/main" id="{CE7F0595-B10C-4271-A53F-6BC0A48C4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423" y="725569"/>
            <a:ext cx="4425377" cy="20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vive controller">
            <a:extLst>
              <a:ext uri="{FF2B5EF4-FFF2-40B4-BE49-F238E27FC236}">
                <a16:creationId xmlns:a16="http://schemas.microsoft.com/office/drawing/2014/main" id="{71E68732-9890-4127-928A-F1347C083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800" y="3151189"/>
            <a:ext cx="4813278" cy="295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573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B11503-055E-4F72-9D13-D5D810E03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9227" y="1696924"/>
            <a:ext cx="3401373" cy="17830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3F0E95-B1F0-40FC-A557-954094B09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62" y="1696924"/>
            <a:ext cx="3836357" cy="17342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388BB6-C626-47DC-AD6B-1F4EDAE81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448" y="1719287"/>
            <a:ext cx="3517120" cy="17290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715B3A-4768-4394-8F28-7CB3F787E5B2}"/>
              </a:ext>
            </a:extLst>
          </p:cNvPr>
          <p:cNvSpPr txBox="1"/>
          <p:nvPr/>
        </p:nvSpPr>
        <p:spPr>
          <a:xfrm>
            <a:off x="613983" y="524719"/>
            <a:ext cx="2727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Inner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C64FCA-E427-49AD-8D81-E8887672A52B}"/>
              </a:ext>
            </a:extLst>
          </p:cNvPr>
          <p:cNvSpPr txBox="1"/>
          <p:nvPr/>
        </p:nvSpPr>
        <p:spPr>
          <a:xfrm>
            <a:off x="4590790" y="524719"/>
            <a:ext cx="2727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FDA398-7FE6-484D-AC25-0B1682827316}"/>
              </a:ext>
            </a:extLst>
          </p:cNvPr>
          <p:cNvSpPr txBox="1"/>
          <p:nvPr/>
        </p:nvSpPr>
        <p:spPr>
          <a:xfrm>
            <a:off x="8598078" y="546532"/>
            <a:ext cx="2727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DE93A3-8EE6-4AE3-8855-52B0D4E12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694" y="3662319"/>
            <a:ext cx="3103391" cy="21612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B1C888-708E-4A35-988F-0FDBA2D89AF9}"/>
              </a:ext>
            </a:extLst>
          </p:cNvPr>
          <p:cNvSpPr txBox="1"/>
          <p:nvPr/>
        </p:nvSpPr>
        <p:spPr>
          <a:xfrm>
            <a:off x="5498431" y="5963949"/>
            <a:ext cx="169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26mm x 18mm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D5C755-BE58-4DF0-B972-11B749D2C5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7337" y="3662319"/>
            <a:ext cx="2518442" cy="21851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85F481-8C60-4F78-8A92-D82AABAE4BE3}"/>
              </a:ext>
            </a:extLst>
          </p:cNvPr>
          <p:cNvSpPr txBox="1"/>
          <p:nvPr/>
        </p:nvSpPr>
        <p:spPr>
          <a:xfrm>
            <a:off x="9356558" y="6008470"/>
            <a:ext cx="169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20mm x 17mm</a:t>
            </a:r>
          </a:p>
        </p:txBody>
      </p:sp>
      <p:pic>
        <p:nvPicPr>
          <p:cNvPr id="2" name="Picture 2" descr="A close up of electronics&#10;&#10;Description generated with high confidence">
            <a:extLst>
              <a:ext uri="{FF2B5EF4-FFF2-40B4-BE49-F238E27FC236}">
                <a16:creationId xmlns:a16="http://schemas.microsoft.com/office/drawing/2014/main" id="{4148A960-D078-4868-9F8C-BA3795E430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80470" y="3188221"/>
            <a:ext cx="2154820" cy="31071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DF8022-151B-4E07-8C81-1F497DFE5FBF}"/>
              </a:ext>
            </a:extLst>
          </p:cNvPr>
          <p:cNvSpPr txBox="1"/>
          <p:nvPr/>
        </p:nvSpPr>
        <p:spPr>
          <a:xfrm>
            <a:off x="1495519" y="5963948"/>
            <a:ext cx="1696453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45mm x 60</a:t>
            </a:r>
            <a:r>
              <a:rPr lang="en-US" dirty="0"/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3979676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961D6C-BD04-4569-A7A0-8BCD22F62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993" y="666750"/>
            <a:ext cx="6372225" cy="552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466A10-F19F-48A9-A6DC-7C80F3A84073}"/>
              </a:ext>
            </a:extLst>
          </p:cNvPr>
          <p:cNvSpPr txBox="1"/>
          <p:nvPr/>
        </p:nvSpPr>
        <p:spPr>
          <a:xfrm>
            <a:off x="685801" y="2087938"/>
            <a:ext cx="43674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TCA9548A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1 to 8 Bidirectional I2C Switch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3.3V Operable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Adafruit Tutorial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TSSOP 24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$1.51 per Unit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387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57035D-0DAD-47A5-874B-4EC76AEC1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437" y="0"/>
            <a:ext cx="533053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B7504C-EC34-4924-B0E8-5E2DEB4E9E82}"/>
              </a:ext>
            </a:extLst>
          </p:cNvPr>
          <p:cNvSpPr txBox="1"/>
          <p:nvPr/>
        </p:nvSpPr>
        <p:spPr>
          <a:xfrm>
            <a:off x="938465" y="1654801"/>
            <a:ext cx="36215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STM32F030C8 LQFP48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32 Bit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48 MHz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256 Kbytes Flash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2 I2C Channels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6 UART Channels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12 bit ADC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3.3 Operable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32 I/O Pins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Serial Wire Debug (SWD)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Internal Oscillators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Reset Pin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$2.02 per Unit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652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C64FA8-ADC1-44FC-AD6D-969C9E09B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349" y="992104"/>
            <a:ext cx="6038850" cy="5162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BEB214-C397-41BB-AB6D-BD8CC49511C4}"/>
              </a:ext>
            </a:extLst>
          </p:cNvPr>
          <p:cNvSpPr txBox="1"/>
          <p:nvPr/>
        </p:nvSpPr>
        <p:spPr>
          <a:xfrm>
            <a:off x="685801" y="2087938"/>
            <a:ext cx="43674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BL652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Bluetooth Module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3.3V Operable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$7.45 per Unit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VSP Mode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936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C079E-1556-440F-AFB9-7B39E9F56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Main </a:t>
            </a:r>
            <a:r>
              <a:rPr lang="en-US" dirty="0" err="1"/>
              <a:t>Pcb</a:t>
            </a:r>
            <a:r>
              <a:rPr lang="en-US" dirty="0"/>
              <a:t> final product</a:t>
            </a:r>
          </a:p>
        </p:txBody>
      </p:sp>
      <p:pic>
        <p:nvPicPr>
          <p:cNvPr id="3" name="Picture 3" descr="A picture containing scoreboard, text, wall, indoor&#10;&#10;Description generated with very high confidence">
            <a:extLst>
              <a:ext uri="{FF2B5EF4-FFF2-40B4-BE49-F238E27FC236}">
                <a16:creationId xmlns:a16="http://schemas.microsoft.com/office/drawing/2014/main" id="{35B74376-76A9-4708-ACA4-98BCE2068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061" y="2006557"/>
            <a:ext cx="8307237" cy="408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912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D155B-C2AE-4A8C-89DA-3AA70CD5C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117" y="1484851"/>
            <a:ext cx="11339191" cy="1329098"/>
          </a:xfrm>
        </p:spPr>
        <p:txBody>
          <a:bodyPr>
            <a:noAutofit/>
          </a:bodyPr>
          <a:lstStyle/>
          <a:p>
            <a:r>
              <a:rPr lang="en-US" sz="7500" b="1" dirty="0"/>
              <a:t>Embedded Systems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689008-74E9-44F5-87C3-799A015975FC}"/>
              </a:ext>
            </a:extLst>
          </p:cNvPr>
          <p:cNvSpPr/>
          <p:nvPr/>
        </p:nvSpPr>
        <p:spPr>
          <a:xfrm>
            <a:off x="3955830" y="3915454"/>
            <a:ext cx="522290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David </a:t>
            </a:r>
            <a:r>
              <a:rPr lang="en-US" dirty="0" err="1"/>
              <a:t>Simoneau</a:t>
            </a:r>
            <a:r>
              <a:rPr lang="en-US" dirty="0"/>
              <a:t>- Primary</a:t>
            </a:r>
          </a:p>
          <a:p>
            <a:endParaRPr lang="en-US" dirty="0"/>
          </a:p>
          <a:p>
            <a:r>
              <a:rPr lang="en-US" dirty="0"/>
              <a:t>Christopher Benjamin Turner Britt – Secondary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038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3FDC3-EC7F-4220-9942-5D4683D6D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558" y="301330"/>
            <a:ext cx="9144000" cy="1093299"/>
          </a:xfrm>
        </p:spPr>
        <p:txBody>
          <a:bodyPr/>
          <a:lstStyle/>
          <a:p>
            <a:r>
              <a:rPr lang="en-US" dirty="0"/>
              <a:t>Processing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17A2C1-ED5D-4207-A115-7E1392601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6905" y="1394629"/>
            <a:ext cx="9144000" cy="16557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Handle data between sensors and software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A6C1E2-93A8-4A32-8DA0-2F4FAED0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446" y="2222510"/>
            <a:ext cx="8741108" cy="405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13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7DEC8-1A16-4241-A8A5-F64663843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181" y="646546"/>
            <a:ext cx="10515600" cy="1431636"/>
          </a:xfrm>
        </p:spPr>
        <p:txBody>
          <a:bodyPr>
            <a:normAutofit/>
          </a:bodyPr>
          <a:lstStyle/>
          <a:p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Processor Choices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38AF64-8CC5-4183-B54E-40DA6F2653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02019" y="2040008"/>
            <a:ext cx="10515600" cy="1325564"/>
          </a:xfrm>
        </p:spPr>
        <p:txBody>
          <a:bodyPr>
            <a:noAutofit/>
          </a:bodyPr>
          <a:lstStyle/>
          <a:p>
            <a:r>
              <a:rPr lang="en-US" sz="2400" dirty="0" err="1"/>
              <a:t>ATMega</a:t>
            </a:r>
            <a:endParaRPr lang="en-US" sz="2400" dirty="0"/>
          </a:p>
          <a:p>
            <a:r>
              <a:rPr lang="en-US" sz="2400" dirty="0"/>
              <a:t>MSP430</a:t>
            </a:r>
          </a:p>
          <a:p>
            <a:r>
              <a:rPr lang="en-US" sz="2400" dirty="0"/>
              <a:t>STM32 *</a:t>
            </a:r>
          </a:p>
        </p:txBody>
      </p:sp>
      <p:sp>
        <p:nvSpPr>
          <p:cNvPr id="8" name="AutoShape 2" descr="data:image/png;base64,iVBORw0KGgoAAAANSUhEUgAAAVwAAAD+CAYAAAEBso3rAAAAAXNSR0IArs4c6QAAAARnQU1BAACxjwv8YQUAAAAJcEhZcwAADsMAAA7DAcdvqGQAAPRWSURBVHhe7P2HW1tZtiYOf3/RPM/M796ZO33z3NB9Q+dQ1dVd3ZVd5ZwwxibnIIIQQRkRRc4555xzzkFCIBASkkCg99vrHAmwy1XliIHW+1jWYevoaGtrnbVXXv+/Swm8RZRnJDqO3g3e+oQfB4Q6jr4b9uMjx9Gr47UnvDrUgJapNVQ0tKI6LR4mO5CkUGKwOpV7PV6WidAAT9iPdMgvH4AiUYH+ugJotq2IixNBEXCPO+9V8doTNu9u4JhN8th2wI7XuTHDnhF22z53bNq3oLO9izs+PDrGxJKWTd4E9hZ01BfByt7/OnjtCb8vvPaEPTw8uOf29na0trZyxzExMaivr+eOh4aGUFlZyR0nJCTAYDDAbrfD39+fGwsKCuL+flW89oRv377B/j9GTnEtvrrpjSPrCiQpBXC79w33ero4Hp9ec2cksgGhoh4+4QpYDVrUTG0iLCwSk31l3Hl9fX3c88vipSYsS87G4UQLpAEJkEgkaC5UO155M1Tmp2N5eQk5OTlIL6yHwMcDB47XvgsvNWGd0QzjygzWdq0IDAx0jL4dLC8vY2xsDGvzU9jRzjhGvxsvNeF3hePjY27COzs7jpEfxjMT7h2aQMfILD75/HMMLBrRmh2HmppmJEQJ0VKWii/8siEUCtFXmuF4x5uhvSIbC/NzyMrKwthgBw71G4iKT3O8+mKcTNhgsbCfZB7Di5vIrWyDzmTF8mgnhpf16KkrYrz0CPlV7fjd736HQwvPa98UDeVlWFxcQF5ePup7p2De0WKcfd734WTCZ2E74TZ2mLdX2PMxDg8P+aG3DCKJsyAy+T68cMKEArkI5WoJ4sSpSE5WoK0yHb+9L8ef//xnNKYmOM56M5QW5GNhYQHZ2TkwLLRjV7cOvfH7F+ZbEw70DcEXn11Hcfs0WutrkV3eDUluM4wHVizumjka7m9rcJz9ZsiSCjA3M8OxNWGoD4bb6qFIynK8+mJ8a8JvA5uNMgRExOAPv/kZYgKeQlzY43jl21haWnIcvRx+cMI7q6MorG1DaGgwDOzXunfvHnq6eh2vvhmmJya4CXd1dWFjuh2ZGbyk9334wQnbjWt45BuGtpY6jGutEIlEiHz60PHqm6G5NIextXnk5uYykvBGlPcPX/cHJ/w81tbWHEdvjjW2LdNNRxyosKmfrc4BFOoKx6svxktN2OPJE3gFCFCcrkJ3dzdmp2cdr7w5iK3t7e05/vphvNSE+zJCcPubrxGX3YHExET0VpfhbXDloMePMMu4BJHEntWKibVt/PGWn+PVF+OlJqwZa0F9dQ32Du148OCBY/TNoZaLOZIoKCiATJmIpclOxMvfA1t7FSwuLjqOXg4vNeGutFB4+7qxzeOI2zhUOYWOV94MBsMeR8ODg4Pc3wfHBwhJeEnh51VQU1ODurRYNKizub/FolgUFPEaRHqiBAVV7I5ncAvNQLYoiEQSdAyto3OcV1YHVw1QxHtzx97e/PPL4rUm7AQJ8xqNBvv7+5w+R7Cymyc6Opo7JvWnsbGRO3706BGOmMQ3MjLCiZOvi9ee8J077rBqBzC1dYh8trq5KTJuJ1TnV0AZH8upOtWVNUgpqePOjw8R4JGnP/YXx6HMr8XwqpYbf1W89oQ7a4u457ENMzIkEdzxAfvp5ZFB0C1Pc38PD44ywZzfxuv65jE3O8WODtE9q0OiVMGNvypee8Kvg/YqRgqHvPCvyCzmnl8V5zrht4HLOeFLA8ek3xqipa/Prn4Ib32yBfn8xvEu8NqTTc5Ix1RrMXRMrVaospEpi+TMp7HqGtT2j7KjY8iS8/BYQCyLV713DVp05MbgiP0pihNxY6+C157s7p4R2ys8f902GLG1NMEdTy1sYLC7gzs2Ww7QOzrD5nrE2Y5XdXrAZoL1CKjIT+bOeRVcLm7geH4txMXFcc/JycmYmqLdikdkZCT3nJ2dfWI29fHx4Z7pvLy8PKyv8wLPq+CVJ9vby2+ncXFB+PiTW+wX3ke4dwTcQqTcePDdr/DJJ1+xo0MoC5pw318Jw8oAkrJqkdvQhp21GYxumLA60cKd/yp4qcnWVWZDUcL7I1pbX/1DvgthYhEnuc12lmJo+xDmKf4zvgs/ONmsFDnEigzsbfJK5Ycffsg9vy2EhoZiqG8AOclytI58v8HkpVbWdnRqeBsYGHAcvTnIoNffzwvxx0c27vn7cDJZbXcmMuqmkFnXhJQkBcKFcqb5NqAhK557PbWYtwE0OITstwGvB9e456x4P/i538LS0hz393eBm2x2qhJJ6YUw6uZwfGDEVE8dZIpUGHc3uZP29vdQU1HAHf/2N7/hnt8GmiqLEBwcjIXhJrQPTMNq+H4OcbKyB7ZnbazWA96KIIp/1kw6Pj7uODp/fItmWwsUyOtYRWZJIyTRERBnlWKf7T5J5bxP7euveffU20BMVBzEYjHU4nAMdZSwkV3+he/AM5NNqxyCRsc7ORRJyQiL411UiXHxmNOvcsdV1TXc89uAhOlqBwcHyBEHIcA3AGWZ36/6fGtln4fN9qznfHqalwe+C75hcu7ZJ0yEhOxaZMa/PTfXD052a7IZORnZ2LPyetRPfvIf3PPbwOLsNJ48eYK2GiKBPfYZP+CbcDx/J/R7GrS21GJrvIn7u7GZp923gYxE3gZBZODvF4TlHSv393fhByf7PPLz8x1Hb47NjTXOHjbWWojgwBBYDkyOV16MH5xsbsM0xsZ7kVvOy6hx7GZ7m6itrXUc/TBeamWjxRlQinmDWktLC9orv9+i/bLIzsjknxOD0DQ+g67WH7CUO56/F6r8BiYK8vT0b//2b9zz20BVYR6Ki4tRkhyFFKYmrS3OO155MV6ZZufmvn//fpd4qclu721haqCKO66qqYc8h48EeVMYjUbcunULPc018PH0xMrM97u7XnllyZzZ05TH6auyaC/kp6iZHsvkUkE80kt49vblV/dRW807+opzs1HcMMQd985o0DMzh/n+Guy8RpTWK0+WQIZmctIRPNmKmEwmzh6bkZHBxdyQnpWSksK9Ts4VWkGCM2iDfA3OmJ1XwWtN9sC8jNymcXx14zMM1GUyucGKovxc1Eh5r8x0dwPin1KcDnDtk9tQN/A/b2ZlF5ITSMk0QpLJ/wqvgteaLKFuZB0VuUrueMtyhPgwXnvdP7JjdHgYC5P8Tz8yNoXZSV6eGFneRXZlGzvSICiOt/e+Cl57sq+CBgfJEPiAIDP3/6viXCb7tnC5JvsuzJ4u8LjwizvR14zKdrKiXj68h8U9wNdfXeOCBo5MuxhsJMWGx9nAK+exQKREZgKvVzwP3lBNOD16Bo6Y1dx4f7T1d2HPAqxMtCMwLJYbf9c498Vd6uGFg9bRJdSlKiBPycXE3hFKlJEoam7iYsFVMhEqK8q581KaRjHfxP8AcQki5GUw4cN+DLE0FsmyVBwdLCEiWoi0/F5oppvhE6VES98qmvJSIVTkYlljhn59Hp9++jXnJ1iZGcUXXz/irveuce6Laz86ZCJmPBaZVmuzGKEUBoAU/rSYYATFpnA0GCcSITqNd2BHy8VQOazt8nQFWgZmyPyIjKx0DM1uwmadQJIoAtpdM6PKSkQ+ZRKh2YbKLBkCfQJhs9mRLIpBoFDK+ThiI+MQm5rHXe9d49wXl4yIf/rTn7jjhw8f4osvvuCOP//8c3zyySfc8e9//3v84Q9/4I7pdef5ZB+h1whfffXVyTkfffQR3NzcuOOPP/4YAoGAC2P/9NNPuWhEEq8/++wzTgQnw7vzfe8a57a4FMtPONo3YHuDD4fbN+5icZECasm7ZsH6Op89YbJYcRJGat4FbLzuYTHuYVWzxR3vGEzY2GFMlMFoPYLJcT7pT3scQyfBlNemjkzsPYe8SWVrbRH72/znz8zMwGLhr/Eu8JYW1w4ru/10ayuYWFjD5HAvnIY3spQ4g20uEsxmCw4sZi5kioI1Z2dnsandYj+gAQM9vTi26DEx92YxkW9pcQHr/h6ODy3Y2NrFlmbtZP8mDyNlohh3vz9m/H2Bwmx7enqwu0vWeDvve15ZZuRuxYbD4P66eCuLe+OOB+rSKFjpEIaxdsbj9hCdXM29plQq0csmvznDB9RdFCx2V6GqNJtRLpM2IiI43qyZaIa8sAM1JXlo6umDf5jYcfbr4YWLa1po5YxFedJwTGqNqOybQV0hn7ohDPKEzmCAu3cYGvNlaJnaQHh8JkL9fDgONzHQAklqEYoru7nzf/GLX+B//s//+c6SFF4XB9YDTg4mU/cHH3zAWZHbiqRIyKpGQkYltFPd0K+NoW2Udwu9Dl64uK+L+spyjM5/O9bvh1xA7xPPZ5C8TTyzuN/ccUOGnPwKVug1LZgZG0BopAhBPkx2XOnBYG8LomN8uXNNBh3qRxbQOsH7gBumN5EYztvEVpkUsEXBjAwUFR0TG4fAx6+X+PmuUJaXhYqCDC5ToLOzE2q1GnkJPigqLsD9a5/haE/L7sRDdM9oHO94dTyzuN+F7tIkKBNFiFEVokiegOLGcXQUy5EaH4GA4DhUdQ6gvLKUUwbaqzPx299/gXgpH0tJsqlEKsXa0qtFXr9rKGLCmAITzC3uPHtQ2E+eLBxRkeG45hWNKnkg1sdKftDf+H14qcV9WaytrDB59duGz+HhYcfRxcOrZhG9Cr53cSu6lzFaxZuzKzJ5k3h4VDRauzuQGC2AOCocifm8m1IQLkBl9xiEolAcMLFs25Fz+uWXX+LDj/6AAsWrx/450TvAR29I4uNgPzRCKpOhJDuVbTZL2FkaxtbCINYpCPwVUFVWipr8XG5DI62NxMXp0QFsr0yyV61Mkdln4qUOo8u80vI6+N7FfRkYV7tQ1tYCv1gJQqKTEJdVhb09PbRm/naiKLz6hibkiIK5v18H85OjWNveR2dHJ4bHZzkZWsvkaYKdaXDGrWXsUkDkK6C5MgfZ+TWYXpjnLHCUZZgti0BKXCAeeIYiMbUANSOvHgV4Fm+8uC8D0n4uKt4bW3hZfPX1U8YiwpCWXYhkuQgiRTESw/j4UN7w8gnqit5eKMbbBIliVO+ACGBiqAdbS2SYt6CqMBPm13D0nsUbL+58VzFaS7NQ2TOFuMAA6McrsdRXge4FXnWkgK/2jh5kCIXc3xcFaoUComgRZpmkQKAsvex4H/TPLCC3tgELOgMWFzRQxAq4118Hb7y4Tpg082gZnMfC3CKO9zfhjPdUsC9x7RofXHmRUFNahtqyYiyxDS0sLIxR8ApaCmRQZOYjPDQMRv0SdPt2JGXyavzr4K0t7veByohcVJybhvYm6EkPQWPvCD7+6Dc4tu5j2WGQJXMexX0M1hajs4iPD7kIeHDtNiIZG6MSFTqdjmMLWZJwrkpPw9g0Jta3Md4/hKS41zeXvrXFnW3MRkxCMmSiOAwwLW1gaZsbJ5bwwe//iIzKdsQnXJzF7WosRaBPOObmeEmGrGLZkhBEBD5GjCga02MdHM9NFPCpia+Dt7a434f3GcJ9FqYdHROMn1U2LgVb+CGQT+vOnXuIjY3lbLyPHz9mx/FISkrCvXt3udQeGidDT3RMDDf++LE7O0fIjd+/fx8xMdHsOAmPHrkxdhOL1LQ0+Pr4IT4+HipVMoTsfeLERCSpUpjWJYREKoEqOZnTwJRsY3UeU9gaXZPSjd8lzm1xCZRfXVpayvmtqKxESUkJpx1NTExwxwSq3uA8JhvryXF9A+rr+Mjd6urqkzpbjU3NaHbU4qpj5/T38eFz9Dkku9psNlSUV0C/vcU5KssrKrh5nAfOdXEJbeVq1AyuMVI+RmlqLIY2zFzxPHn4U2xbj3F0dIhgj7tc0AhwDIG3GyfMJ4vCIRIrOYN8ZLA3JEo+Ryw0+Anj5fzx9Vv3Ea/kU1/uuD1FRkUnu4QVnW1V6HKYDq9/9SW6Zl8vv/xVca6Lu78xgPqiJBwd27Hbk4GMJBnns+pg8mVsopqzGSTJlZCr+cCRInk8EtL4xBCFIhlpNXzWlCKvFC1T/GIVtHZj3GElcnv6CPdv8zbl27duwytEwo7s6G2uRGkfKQvH8PV8+kxm17vEuS7uuwaFBBv2eBc6FcMw7n9/OsW7xpVa3IsGbnEZ6MD1ePsPF94ZHBTswjvAxV5cu4kpCb7QmX84p/oi4kIvrs1qhUIi5TKaLiMu9OJu9lSjuqYGS7vno1G9bZz74hZKQxCVwkeNLyxtoKKDLx1y/IIS5+a5HixrNtAw9u1ow7PnH32HUsBH7dvwi999jjgRFXOxIzo0AhrTuwsbPYtzX1xvfz/4P+ELx7k/uIPYSL4YvjxDBnVGHheP+/ixN/Lq+ETG619/w6nCY/XFqC9Wc/y3t6YAQlka9tiaxrjfxUgPH4Ay0VOH/GbKcAOKq9ogl/DhAH++9gA5VV3sF7Hg1uMAtAyfT4DKuS9uXuswBir4jOSSpiqkx/OLK4yORpI4hSt0GuIVhIyieizX80abnPZhjNTkI1qZi6GlLZSlSJGeX4ctRpkyYRy6W/gwfFVCDCqL07ljpSQKMlUSd1xbIEd+4yAj3COkS0LQPfFmcbcvi3Nf3O7eIeyb+dtybH7jpKxHR2c/zFbeXNM9MsPG+dt+Y5k3ZtuPD7C4sc3ZH2ymLWj1fJ1Szfww9hxZr1MD3TCaeP7c09HB9QEgDPT2QZbBp5T39PSfpPS+a5z74i5ODePB4xDueGKwC14RvHciJ1OCudVNHO+sIiPeH5s7Bmg6axAREomivkkMlKbD1z8MZvZj5Elj4B8Rz1nIogVSKAt486NEkYGinhF2ZEd6phqtY5SlboJaIsfUggaWvTUki2OwtsX/GO8a5764f0k498WlDBsqMEYGazqmKEgyltOxVCpFQ0MDl3nT1tbGxfXSOMU+UPA0Zfs0NzdzUYk0TkV2O9jtT8cUdp+WlnaSEeTl5XWSBXTz5k0uy4cM8/Scmcnz/HeN90K5vr6+J74rzjGYzZeupcpt1JOCsLGxcVIwhX4A8tASyP1DXgYCLTT9UAT6IUJCeHZDoFK2VGKBQD8OeTXIE0E/KoXpn83WfFc4t8Wl0gwE+kqOAEjsG3e4DepZHGJ749RpSOc6YvpgNRv4AwbzrjMo+QjHZkdiiNUIo5aXBJZXNVhe4c9Z0xmwoeMD9/TsYlOLfICds/3Ku8K5LG56Oi8ezfbVQhQtRVJ+J3pqUtHS3cmljBalhKGoIB3NMysQeN7BQHs1aJ9fGm1BRLQEIRkNGGnORkVjB/qXt1GZFYOCTCX3w8T7P8DyKB/m+vj6F8jJU3DRPgXKROQn8vFqafJYCCJj2C9rg0hVgUISyxxw1tp4F3gri6vXbeLQasLQQB/XHmlgjBefiE9WVVWhrJzXyC4MHNrdIftliS9TVifdU/RDr68sYFFjwGB/7xvbNN7K4upmOiFJyUdl/7qjbDefCUntbAgpKcnoXXuznK63iwNE+wagpnUGP//5z7kNlJCVk4xSlQJTXaXIb1uFIJlXYl4Xb40tWBgxrK9SqqkdK+v85kOxClQRiVzie/tOTnuxEBAQcFI23WQyclHxWwYLNtb4tNk3wRsv7uHeClTqYoy1l2Nl14qReQ2ysviK++QwpOAPitq+qPjtb3/LSSOwW7nKPAsL06jumkKKVPL+2YJ+thrKrFJkNK9gYX0TyaUNGG5Qca+NjvIVPlLTM9E8cLFy0aQZxajpGsXPfvpTTk7mxmJDoNuYRmhIFKoK07Fl/bYs8yp4a2yBF7J4nDUBEmtw3nYXERSb66ze5QQt6ZHtzb0fL1xcd7dHmF7T4OHTUIy38AL7+PIuzNo5BMSoUJoSjRmNHg/vu6OrLAWzU4Mo7aAsGKCpthqHZj7PgBQBSk9NSmJi05sRwVuGnVtA+uEpdfb//b//x40+dHsCzVQLZ7PIqepAeHAYd97r4oWLe99biJYCKcyaaaz3NkElDIUirQC+gYFY6S5Bx8gE7j94zIR2DWaYCppSUIW5bd6iJRcrIfXh1U4nW0hRKZFey0fLXBRIE0VQVo5yKrfzzhKpiuD58AEi0pohS8/B1Eg7TLzU9lp4e2zBuo2SkhcXz29qentltt82qHjku8LJ4lq2V5BRUIvhlnLoTDamIuqQm8Xv8nVFalgPbUhKzcfyWAfmN40oqetAcQ5f9JdsrWm5FRgZncLcyACUCjkokIjEMDKgyOUK7DtstRcCRwb0j01gaEGP//zP/+SMOYQkhQqmnSWOFYxOL6Ig+83aQpws7lpPGcRJmagaXsYKE/izi7rR2lCMTLUaY1tUgioFIkEsZHk9WFxcRmq8ADXZvKW/UiUCbMvwDE2FKDAK4ji+EDEFPVOlEGHALcTnvL0Su28Miw4FJZUobxyB28OHXMwwwcM3HF6P7kNRO46ktByUpL5e8xonvs0W7KdM5pBRK8HuqMXu/JvARwraoVZJ0NE7w6mS34WLLC0UFX1fNck324VfiudKmEwojY3AwuIs5EqHQzGrArWN5ShMl0EcEQaRkjcPZqeqmJTAb16Tk5NcRSSZJB47+xeILdh0KKxtZhLOIqeuy2QybjinrBFl7PuYjo/xSJSDDz7z4sZfFy+1uLl1w5gqoepKdsSKojA9NYEYWSpKyoqgVoRDIghGRCJvk5XFSdCodOeOycZKIfUySTQSCi4QWzBrmUpegaF5HVcG6+7du9xw6+QuIuLSEBCRDLEyHbFhb9bF9KUW92VgP7Jg5TuSN8i7cFFBbVTeFb5zcXsrlKjJCEdySS1WRhsxuQ1Upwq5KHCf0BiUFmZgbZavYzNSp8Z8bwmColMQHxiJKPY6gaxiVOJfpRBjdJlPnboQYNJCdnUbxjW7XFa9s0p6YnIugkOjMbS4AVl+Kbpn5rH3BvHT37m4g/W8GFbcxUfETOiAha4KRAoETGqIQEFVI0QRfEmWvdVBxEZGoFQlRKSsBCo5bxwnVw5ZnUQR3lDXv547+8i6xSnWGxNUemAcRRlJaGzvhVzBSyrD89tIpWCSV4F5ExOLS+if0+DnTIN0ps9uGm0YW9pCT3cvRiemkfmGhvQ3Zgt2xvx/aE8lX9frwrIzyEXchKe1Yq87A/e+/gwjPQ24ffs2ilPjIS5sxYNbr59b/P3SwpvhjRf3tz/7LVJiYzA93onKVAG6O3shiuHrcRFbIEegNDEMwuzXXGD7AXp6+2Dd28BAfze2dw3AgenkB93dP0J3z6u2A7JBHBOJwrJqznnZ1MRXIq/pnkJ0mADDnW3IV/JtMt8Eb7y4lW0TSBCrcAQzOpsrIEktRVkJX41/a2uLaxSdJIuFwellvAiwmZhoaMYum9NPfvITrlQMYWHbhrr+ZRRnZUKZ+eZ98N54cV8GTsq4iHC66d8F3nhxRTEJSIkORnNLEwJ8g1DcNIRPv7zFvebM+ZXEBEBV+/Y6eb0x7Da09Q1AklUNmVTKqegEaUYRQsKjMTU/jZtur1+Tx4k3XlyLbhCazU0oJLGQxAqZkkFVmA6xwkQYqh8THh4OuViArqnziSx8VZC9mVxRBI3BxqQPHfo626HMevPmIu+cLVAfjlfptnMusB/CZD3g6u5S4z1ngaOgwGCMdVagsnMCrU1tqMxOOq3j+xp448VVlXZyE+yrzUJKeQcEqgpc//oO95rTtR4VchMqR5ukC4FjK9pbKpFV0cJls1O8GSEwSoHsuChEBoYiU6nE/Nw0BpZPo3xeFW+8uJ0lcqz1lSE4Uo6AJx7o6eO1tiUz+dKOuOzyyrJCpum8gUn/HYLszXV1fH30t423xhaK8shwzgQyG9DayYcLUVt10tDepaD+WmDq78T0NDqH5/DrX/+ac1ISQsKiUJmbAmVuLeLjFTCt9Dmy518Pb21xr7t7I1cSiGBZMjZHeBnxJOImWYXs2grkcx15LgAONOicXMD67hFXPaq9vZ0bTi5oRm6CCInBQVArU+Hz8Ba0b5BI9E42tOfV4YtsLH8vVrFXRVREKA6OD6C3HKO7g+e7Ozs7XEU8tfrdtSh/Ldi20dI/jvFlPRcQwkXcMEiScyBjoqRQmoG7D/0hE4uw/QbZm29tcR8GiZAleIBrvgqkOSz7xBYoNiAlJRWj2j0Mbn5/h8Zzg2kapc3VKGwcRkhI8EmkeVXPArJE0UgMCUKGTIHalnYMr71+/sQ7YQvPo7np9a1i7xpvs93n83hrixsYFgnN1jbWmWZGBmcCFQmiBn/hbp9ibqQLWxfFvX5sQVKGBGOre1zYP7UyIGSXNSHQxxdPguPh4R2GDc0qpnSv12WO8NYWNzy5DIpAN9x8mohoGU8NFHGzt7eHsEdfoTBDib3nWkm/NzANzWq1cB7rf/3Xfz1pYbO0ZUVPRQYSMyrQzjQ07wf3sb3/+nM+F7bgNIy8b1DJ7z3js7IVlRl8VziXxXVm6PRP6ZBeT253O0ZXFpFU3An78T6MW9Oo7ZsBjBsozFJhWmuCZXmMCfA2rBiPscmE+fXROra57GF6rALZCh9QgqV+fQJ5NSPYYZqgbqYDfd18luRAQzF6q/kY4d4SNcRs0yJkFZXjszu8wkDY3t7G6urr94H4IZzL4hLkcjkXI0AOQWquGhoaAkliIlJSUxEdGQWZTAopO4cq3SnYszA2lh3Hc54CEvSd49TCWSgUcmPBISEQxYm46nYKpQIxwlgulUrKriVi76djqn4XHSPkjqloJz1UKhU3H2pt8y5xbotLoKA3+mIECi/18eFrgFGCXlBQEJe0R6DIQ6qMR6Autk7qos5UznKx1NfBudMTb3dei6rtubu7c7yequHRj+N07VMlvXcpHTyPc11cykVzmh/LysrQ6igTSCUFnf428gyQlEF2CTqmhdNqtWhsasLa6grGxye4cb1ej12DAVUVZVyg8sLiIlvEek6uHhgYOClT2NHZhTpHmULKLHIenwfOdXGlcZFIVfHOy49/+Qv87k+8aTIxUQKVnBSPPXY7xyFOwVPX1w+9sbCxzYR+PbqnVpCYXsrEKBPCZblY0O5itbceQ61FaFvQoCtLil39ChaZuNekjkUYYxm0z6syslBfXs7lpikiBZjsKIDtzULAXhrnurg26x7u3+IXdE+/gZt3Pbjj7fV5PA7lIwqXRtsRlc7fxmszAwiW5DPJaQf3bt2FIqsah1tL+OamO/Lrh6CZ7MC9xwEYXNzCfHsBooVRMB7b0ZgmQEgwv7iNpYV49JBXb4dr1bh2i/c6nAfOdXGpu16QDx/cdmjUwtuX38X1azMIEPIBGItjnYjP4h2aG3NDiFKSudKOvoEhrGwamHRhw+DwKLaMVhwdmDDM2In58BjH7NqtVTzFHxh1KHHEDndX5qCSM4cC/nfvQxTli3Mq5Xi+iyvPrEddD+9Ly6jtxbyGlzlbe9pgtjDt7UiHvvZKWA95w3pXRxFbOBuOGJV31uThgIlcO3PjKMvii23OtJQjQ57IFdtsVEXhwaPHWDywITXMndvU9tkLZuMOfB/xgYGDDUXIrTs/R+n5Uu47RFOaGGk5vJs8S5aA3FbeLzY2ytuUCQXyOGhN56clXpnFpZa31EGQls52YGGiGJ+l/j5xZRb3IsK1uO8QrsV9h+AKkboe7+zB/nfBhUsGF+G6cCnhItw3wP5YE/yi5dDt7SFPFIHCvovbOvqqwUW4bwBNdx1i0/KxtLyEmZl5GC9SWv4Vh4tw3wD7W5tori9HZnoGWgdnz1T4OW9Y0VRdh/aGIni4PUJSYQvnGcfxAepykyGXyXHvxs0Xlia/rLjyhLs60IjUCj4epTE3CR3j/I/XrFYiv64KEpkSspgEzDjq2Aw3FkIQ6o27D59AXdbB1RHCoQmlafEI8PdHUGAoSjtGuQjZ7YE6RKUUw2TeR7VKjNJ+3nw815yNrx94oqVvjHFhR4Ck/RidFcXIzlNBECmEPKMUZFU+sq2jorQRheoEhEeGo76XL6V+uDuLcB8vhAV640+3PLC0w9e7WxtvhyDAE48feyA4Lg0GkzMA04711UXMz05hWeu0tNpxeHAIg2YO1bVtMJIv4orgyhOu/VCPSLfP8bOf/je+8YyHweH0PdhdQ1v3KOoyRUjIO02D2d0YR7oqBbFhASjrOy1usDDUgfraIty7/QijGkdY3sEqBH7eyMjLR2BgGKa1/LjNuIGmxkbUFKVAmdfI+ZwJh7vLyFenwsftBtRNE45RYGmsC2VFufB+GogZvSNB3n6EkYF+lCRFwi1EgX3+vmKfqUN1VT2K00SIzag74fJ2mxm67V0cHR1gQ6M78RAeGLawbbLCZtmDbuv102YuGq484W6MteKR2z2ECgS49c0DtDn6JK4OVHPbZ2VdDUJDxdgl9yZDtvApbt65g/sPH8A7TA7Od7qvQ3TAfXz91de4e/M2xEXNHMfF8RbEIb6ISUiAl5+AcUWeo43V5+D+g5u4zs69c88H41oiGDvKFJG4e/8Wbj94gEf+caCCrMe2BQS7ueHmrZtwc7sJRT7fPFM31wSfuzdx7fpt3Lj3AB0j/Lxbi5R4zMa/uXEHX90PwIajfWF9mgDuXk/wOCARepODsx7vQ+r/AE8CfRCRUADzFRLBrzzhHu7r0VCShUSxFLklddgy8T+0YWMBBWoVxIokVDT2wsLTLaqSIxEUEITirhl+gGDehkIUhiBvf/Su830pCAcbwwgP8mZE+gg+fmFon+brBc+3lSAwxB8xqmKc1NhkokJdlgTBIWFIreriCZ/h6FAHcVgwAkKjMe0IMSDsLPciNjwQ/uFKGM9UvOqvyERYeBDiVGVcKAGPQ8aZ4+Hv44/iztN528w7UAij4B8YgsGFq8NtCVeecA0bMygoKmdy37MFpxcHmlHa0AHd7rPR+MYdHdbW1rkYQN2O0UFgx9DrNrgxes3g6BdqP7RiU7OOjfUNrK9rsH/ACwWHFhM22Lnr62vY0G7h0EFh+3vb/DXYuE5v4K/NRIItLbv2OvtM9jA62OLxkQVa9vc6nb+hPWkAY93f48a4x6b+hHhNO1uO+a1hyzlvdrPodVpuzty8mchwVXDlCdeFq4krT7i3bt3ioqBNJtNJt3oqz0e1CwiUSu9sjULPzsbtFLpOfWsIlBtAOVQUkU3h7VRSlUAh7RQiTyn5FLpORXzomMLf/fz8uPMpqtuZCEL5r/Sg+VBYvTNFnsLnqWwVjVPLFSqrQsd0DconoGvS3GmMekI4vweFzD99+pQ7pr47kZF8MwyaE7WKoTB9CrOn86j2GN+n4WrgShIuEQI1OKIf+K//6q/xm1//Gr/85a/w93//91yZlevXb+Bv/uZv8Ovf/Ab//M//zJUCoJzfDz/8EP/0T/+IX/3q1/g//+d/czlpRBj//d//zeWo/epXv2Lv+z94wJQrSlikph1///f/gF/84uf42c9/jr/7u7/jiI0qPP2P//E/2Gf+kl3vn7hnak9D43/7t3/Lnfu///df46uvvuLKJFCVf5qbc9yNKWt0Y9Fn/tu//Rt++rOf4Uc/+hF3bkhIKP7qr/6Kzemn+Pcf/zt+/OMfQ8AUT/peNP7Tn/6Um/unn36CsLBw7m/KMaH3/vKXv+BKHtDNRyVxzObXT1p837gyhEuciJJ1nD2VCIf7qwjwC0BTTRkCPe4irY6vlriv6cXDh/6YXliEODoaExqmcDFuNtmbC88AGTqb8qBILYeBbLBMBi1LjUCkMA1xCUKMLG5x1yDYzJsID/BCY8c4MoKeILWTr4Nv1Y8y4vPF6OQ4YgXRmNXw+diLo6W4+ygGWv0KEuOSoCdBlH1uQ14sIiQVWBzKQ1I+X/vj2GaCONwHSeoKFBaqIM+o4mpp2IxbUMuFiGLfVRLog9IRLXe+aXMaojgJ0sQReOgbgxUDT5SzTcmIUtVif2MSIeFx0JwJSaaqu0TEtBtdNlwZwqWyxy8sk2E/hMW0i4mRIWjOKGIHFivMRh129p61EZn2zDg0bWN4dJIpRI5BBpNhG1Njw1jffjahlTT6gwNGDLYDmA4OzlgLrNCtL2BkfO5EOSOYaduem8DY9CIbdwwymE0WbK3NYWRyiWu5xIGJCAcHFixOjmJNzxPX/q4WQ2xuW5vr7MaYP1HOKE1nbHqJ+8zRiXmQLmc/OsDM2BBWtvaZ8qaH6QUuaRIh3mUZ/HeFC0W49WoJ6kdX0FmWDVFUOJTZVchMiIaCyYPhCWloKZIjKvmUo5IsSDmulPlHJfyV8gQM9nRC8ybVv64wjgzrSJWJUVZZhpTMYmjYTbu0uIh/+Zd/4UQfEoX4Sh7HSI2PwrjOgtoCKcICwlDU2AppTCxyVTEQplSjMCkSWU2nCSbnjQtFuIAFCYE3ICkax1hLMrxDRIgKZ4tWVAAPnyAoY0KhKDvtjEJKEsmJVMD9xo0bSFHJUaGIQXH/m7fXuorYX5tCUlIqhoZ7kCxPwsS6EctLS0yu/t/4+uuvubY5zhI0Nss2PP78ZzSvGFGSGIxwiQoRkWLU54vx2D8eiZHBqBl8f+t8wQj39UFE3NR8cSvHXlSQqEA57ZcNF4JwNyfLECYrRW9TAbzcbiE+sxFLU6PoHZ5ElsATEbnN2FqfQ126CAlFvEuUQEUDSEumYgDFxaWQJwqQLUtEw+iLGyi4YEOVWoaCmjYkiYXonNZwHJc4LYkKZP0gEx+TjpEtjcHAClvXTBmk0QIo8qswOD4Iqf8TZNY2o7m1B9YzMvp540IQ7vZcI9JK+TIgpKkL/R7j1j03lPctYm+yCwUtQ5hszoXb3dvIqOUbqhGotMgHH3yAP/7xj/i7v/tHKEV+CH7yGDUj77aWyuWFEVXpCqgKilGsViGzvA2rKyucqY1ELTK/8YTLcLiHkIcP0b++j/GGLLi7uSNCnIaybBk8PB6z41yYTnXOc8eFINy3gUWmZLxJ74m/VJCoQKVoLhtemnC1PVnwFeWiXOGHr768geKuRViMW9hYWkB2QiRUDQPQTLXi1n03DFBbGYYscRT6Foxcz7pEiQyB/t5IyihBc1kW4rJrYDswYGp2hYkBkwh+6oWynmnoFgcQFpvCR2UxtJWnQ52agc/+/AdUVOUjXnHaZYBEBWpQRWhv74BSJkIl4yQljr6iLjwH2y6K0hJQ3TWH8qRg5LevYn5ulqsSRqBK4jk5fIegLHEIskqbEBXwCFHRCQgKicT8ph6txZmIUGRjz7iD2ox4CDOqT0yA54mXJtzduU7U9/AVvmDbgSraF4+8IzCrO8D27BjaRvmopJHeJsws8QEtlu0FRAd5ITBGhb1DC4rkArg9DcSkdpd96Vjcve+BvkU92gpl8A2XoDhXgbu37kKa1wi9wcD1th7ub0VLYxOaBqexN9eBpLxTBYxcmnfu3MFHH32Ef/qn/4f0ZCEKUpPRNv7u6tldapjWkKGUoW1sDfrlQfRPbXIN1chr98knn3DrODDAO0C6m6qwsH0I7XQ3W/sl4GgXpSWVMOztoqmjB5urQ/DzfILyrveTZ/fShHtRQYrZCpPTqKxdfX29Y9SFlwWJCuQiJ32BHhRfcRnwQsJdai9GNNsC+vJjcf2uJ1KL6zEz0oaO3imoRA8gyetDZ34MfIVpWHeklNSqRShoGkd3tRri9DT4Pg1BU08fWuoKEBWXjqXZEdS292BkZBypiRFIya/G3FQHwsOksHBXAAYq06EsbsFibyWkcbHwi0yG8cCKuAABxtcWEBYowLSWLwZEIFHBGcDS3taOjFQFcmRRyGvme/+48DzsyE0MRFb9EHLi/ZDTMs9EhbkTUaGzs/OktG2WNAJ1vbNQxQdDIozGzaeh0O0Z2a4ZBR9pNhZnRtDb04qohLQ36t79ungh4a721iCthjc7WXVzTP58hPv3HqKiVwPdWiuKqoYwUJ2Ox088Udw2jmO7HdqJVvg89cATrxD0T0wjMdgbD9yeorStH0lRfrh18z5Sq9qRrxTisXcoxBFP8duPPoeioOmEEM2b0wj1eQoPdt36sRXUpsXgkdsdCJIqYdvfQ5IiDVv8fcKB2lhWVFRwRnN/fz+UlVfi0LzPxIzL53s/LxwxjkpRZk7OShyXotqoCCtFlG1ubnLjJWoFRlYtWBmtQUblAI5Ni0hISMHO9iZyympQnyXAzz78Askl7Xxe3jnjhYT7OjgwbaG7rQWjC1rg0Ii+zha0dY2wYxMmJudOiJMwPdiJsUVegdtdm2KE7vDAHO+hrbkdu2eI08wIdndnB7tGxpePrdjeOSVKCiWkoJr09HQuZI+I2IVXA1Umvn79Onfzk2JGNa8Je7pltDY3Y0FrZIzaDJ3+tHGDycgfm9kzFXd8H3hrhNtTIsVDd2+ExMhRwcSGr249RFlZIQQJGdDODEEik6C8vAQh/pFY3T+GcbYFianFqC9Kg7d/BOrrshCv4M0yx0e2k+CR9ko10lLUiBAEIzEmAALlqemGYhWcVoWm1jZIBP6ICQ/DiCMay4Vvo7VYidzGcUz0VKNnWou52RlOxiVQdX6nqJCb4A0Pn1AkMpHN28Md17/4AmVMSdMsTEKRkQezeQ1xUXLsOPPbzhlvjXDtR0cUocfj+Ogky9R+fMg0UeMzHHdvdxt7jvSXQ4sROzt7nEnFfmjB1pYeFpMeA91daO/oxPSylm1rdhzRBdkH2NjnnAXFlFKgNNlw6+tqYLUevDcucBlB7SpTUlI4scvIOKhThKDgdcIxe3bqazbGUGhlud+Ce34fQgKP1yJck3YOhTmZqGkdxO72OsryspBb1sAUqWMszU2ftiBnW3trZSEqW3gTy+JQM7KLqrFnA9ane5hMVYQVvVM1IxxjpL0GBeXNsB6aMTO7BBsjwpWZSbQ2ViMvNweVTX1wXn5/f5/rOhAVFYUbbLvLLyhwvOLCC2E/wq5+B4eM8Cz7Zk43IRn3z3/+M9fVgTIo5ufnuVOrM2IQECpErDIL423F8IrN4OKBRxvyIFJXQ7vcj8iQUJS1jj3DlM4Lr0W4w1Vy3H7oi4yCCjQXpsMrWIAWJs8eMCIrSVdgcGQMEYF+eOAThpVtO0yzXYiRpGN8oh8qkQBB/kFIq+vjrrW7vXNiwK5QxaN5ZoMJzEuQCnzgGZ4GK7ur4wOjsWo0QBqveEY5I6sCBY8TWtu6IAy+hWAPL5T38YU5XPg2+uvykFvTjcbCHIyt6ThRgW5+AjkgcnP59nrZiSHIquzD8mQ3Av3CkCENR6isAtbtDSizC1FXlIr6jm5IlDkwnolbPi+8FuGSVnoCdnx2Y37mNYajw0PuDifYmQhxcMh/S+74wIYDwxqyUuScZ62zd5obP3RUfKcsVarE4rzi89cmkIJG21xXVxdKy8rYObzWfJ6w7AzAO0jK7QQH24NwexSENcMulEHuUBcWwD8oBnNrG9gercWDADH2thdx7+ZDrJiOILj2X4gp6EFybBjyU2MRk8r3aTgvEMfNysriMkhoHS8LXotw3ybMG9PILmlkBL6DnrZ25GYqkJggRnn7OPSrE1AmxiCLiSG1xekIDgpCSlHjid1Xp9Nx+VkeHh74zW9+A3UGH0t63rDuDuDa1w+RX1KOccah/D39kJEuxS9//J9QF+QjKCaVP3GuGg/D0vhjhvaaYsS4f4IvPBg3CwhFdXUqgmPVJ5Vv3jrsZowPDUFr2MPU6AA0O1ZOxqW8NMpJo0AbYgCEoaZ8REfHcoE4W0tDyK6kDrIHqC1IQ2ZpKyxOJeY94b0Trma6FarMYgi8b8HLLxIhonjIw30QV9DOtqkhDA/3Q+Dvj/G1bUgT5NAdnHJTynygzlyEzo52pKZnYKKzBq2jrkDyF+LAgKLMNIjCfZGgyEJ+RQNmmUybrEriXu7r60NOjsOqIA6AQKzGYH8bPO/dwr1vPoc4rxnVhWnwdLuH2nE+1+194b0T7g/j5bZ96oL2rjqiX2WQqOAMrHk5nK8Y9l1474R7uL+L+WUNtxzajVWszY6gqLgCGuMRDOuTyC8qx6reguOjfbYNz+HwzLrRNkep3bdv38ZPfvITznVpO7ByLU9deAGO9MhMkkAhjUdIUAjy6wfZGi5ygeTUBYrELerSR6BigH5M6Y5NysV0Vxn84rNwZDZALY9FVEI6tA5z5vvCeydcQlteKpIkschvmcDqVA9SxVFQFTRhfnIE2YpoJJW2Qy14iA9/8VP4q04zeckBQWYcQmtbB+KjHiMpKgTJladZEi6cgVWLkrwiTDLxoLezHWvbZszOzJysIe1YpKgRshKDkF7aiaWJHgT4BCIpLgxe7FmWU46i1DjUj/F10t4XLgThEk4N3jaYLRZ+Qzpmx2bGbY+POScEN3R8xtHBQNowNUMdHBx4cXq6C98LEhUKC/n2x5cJ751wp/rbMa8xwrazgBJ2t0sT45CSW431jXkoREIkJmVzToojkxZ5RVUwnlFmqZQSpe3Exsbiq6++hFwqxsL0FHR7Z50aLpzgyIjK/BQkpangcfNLpFWNYGlxAR9+8AFnDyergpPjZksFqO2eQEKEB7w9g1BQVgC/8DiMdFfj6zs+2Jzox/2HHqhoHXl3VpDvwXsn3KM9DZQJUYiQF6KhJBstM1qsDtYizssT+W2TgK4X0UwDlgW64dHtz/Eo+tQ7RvWyrl27xtXj8vT0giQxEg3piZCWnhZqduEMDncw0DuIVaZLTIyNY2PbiPn5OVz76isu05dqVDjT0+tLczCj5e269ZkJTEzwhyA+A7vWfVQVl2BzeQHiqGAIlXls7Pxdv++dcN8WiIgbG13p6a8KEhWKiqhn8nOwH3MOCV5Cs18458SFI9yu1FDIKvogD3mKiuYO3L32JQY1eyhWipAijkNe62kJenL5+vr6coufnp4BpSwB40P90O4a0N5Qh7nnauK6AMwP16GofojL3M1pHMUC47ghISGcMycjI+OE4+ZIQpBV1oT4aH8EMW4rVcnhG56IybEO+AdGY3NTj6woT/hJCk+KYp8nLhzhdqaEIreXYnqXERgoxOzaMuKD/BEnisHjh+6oovwnBygghCopUhUWKiOUpBAjPcIbwvQcxAT4Ib9x6L0EgFxYHFmg027CuG+GxeFKpzX8x3/8R64cK3nQSOwiTA73YnOPFwEmu2qQnJSEorpOHDLleHRwEEYzU5wNGvQMToJKp503Lhzhvi6+s+idC98LsoVTrV7KfNja2uJiPwhUtM+wuwur7Zgrnmdgu5jTPm53xDkeWPZPKqWfNy4c4ZKooG6dQXKYB3JKK/D0/j00zmxBM1KHz28+wbrldKHI5esMgu7q7oZKkYja4nwmImyhWJ2GecPlCRo5L6wujqEoLQ5RwhR0j8xgdm6OrSGft0cxzSeB5In+CBcpEMvEM1GIH3z8ffA0NBHLq/NMCZZDswtYFzvx2CcW2+/BiHPhCHe0IgWtc/uAZRGylCJuOytSJmJ6cx8VhfnQ7J8aXzQaDVcsmba5//iP/0RGqhJFUgGKOyeQFuWHquH3ayS/DCBRgYpgk4IWExODhgY+Ok27vow9Cy8qaBfHUVNZid4JEtOOsbG6BtuBBUOdTegZX+Bt7ueMC0e4hCPb4UnqzllQot/zoK2NHBAD/f1obG7h3kdODNt7jl66kLBbMT44hHWdFmNDo1xbKco5o+rp5Dqn6uw1NbXcqe1FUtxnOgXVDGssToG7mwdSy9q52sHqjFwuiyVZGIi4tHKYX/RjvWNcOMLtTg+DuLgdigh/ZOakM1HhIeOg49jUbGKgWAZ55ZDjzGfT09s6OqGMCUZRZT10m9PIzK1iCoiLeJ/B4TYifX3QOTqH2vwkpLF1JqsCOXCIAVD/C6cDIlPkh1hVERa3dpAdG4ny7j5EBwRgRmtABhPP1jf0yIwPRkHr+6kadOEId3WoDVObVmB/HfVtw9zYVE8NFGIJZPIk9M/xWagEyjUTiURcD4Q///lPUCbxTUhceHmQKdEZWHOZcOEI93VBxSzS0pxB2hZUF+dhdn4FFTlp6JpxNF8+3kdJRhaWjAdY7G9AXQ9fNupgdx3ZWSUwG1aQqkrG2Ap/c5g355BdXAf95iLyckug2+czWrWjLShuHcXa1AAkTLGZXOVT5heH6lHVPgXD+gSSktKwpOdL93fUFWBwYhmNBSmo6uVzutidiarcdDT2DrPnNNQ70o3s1j2UZavQPraI1ppCDC84y1mtID01FX2DfUhLSceCzlFaf2uBzTkFw6MjSE/Lwvoer5CuTnVBJFRisK8InkEqbuxFmJmZYXPl43EvE64M4TpBokNzUzWaS5QorhlAd1MRyttPt7MSeSJqegZQnZcKVRFF9TMc70EeGYspzTb6GotR2uooEb+vgTQhAbUNrUhTKTCp4dVn80IvhPJcbM4zpaXnNL9ta6Ye8SlVGO5tQVJiIvqX+C6UQ/XJSC/rx+JgHSpOOj9aoYgKR2tPG9KSVaho4XcXYBfC4ED0Lm6jo1yJzCp+LjbNKIJD4zDcX4/g8EQ4vLEwLvYiOFKM6ZlZFLIbYcJxE4111KK+c4Q71qzzNSzOguqykYuXyi5dRlw5wnWioKCAq9BC5h1q+0SlNHd2drhUH6rFQONUyJhcxWS//Pzzz7mS/MR9qDw/baHDw8NcLESmWs0VHKG2S+RhovC/b775hrsG9UYjywaVOSWZ+0v2XvJAUTsm8urR+WRmouvk5uRwKTJiRtRU84zih6lNFV3ns88+4/qqUSE/KtBBmR3OOVLfNJrj7373O674iUwu5ywpWq0W7e3t3HxzsrO59lgUokifSSnn1EKKrkHxyiTH0jWIUKl3GkXVXWZcWcKlCjfUCokIk35QZy4VcRnyDpENmNKy6ccnECEQcdfW1nIETy2UiHippxkRVCrbpunHJ1CzPqrg3d/fz5mP7t69y9UkoGg1IiI6n1ynJHsTqBgfBWpTlgZFYRHxEYioKLWe5kifSfHFBLq5SFGicYp+I6sJ4dNPP+UIlSr20PUoFJRuFvp+3d3diI6OPrk2lVSidHNKx6Hea1etIOCVJVzC/o4Ous11DAyMwWGSZEIkb7qxmHawueXop8tgNRtxeGDFaG87ptf0jlEm/5r02GHccaC3G1qH/EjQbyxj83kHh92G6e5qhLOtPjQqAf0zfGYHjg64ehOTUxPshpnENpWTYiDZWhoZgIy6QaaAdmLcsaXvrU9BFhuBoJAw5Nf24eB7s5YP0V1fhf6+Vvh5B2Bw6XTu+7oF5KvTmJxe/14iuN4lrizhHlm32NZczNUhG2rIRf3wac3cvc1VqBJDkdfEN+wjaKfa4OfhgcrWPrbt5kFnph/6mBFiLbwf3oa7pz/yGgZgc9BQe3E2Jjb1mB3uQXP7AKwOW6ZxZQQZKjEePvDAqOa0r5plbwubjNjrG9tPCprYbUY0Mfl5bWkEcTFSLDtvDDsZ9xtRVFyO6fXTQCHT1hJ6huf4m8FJy0cWVKnFkOTUoL4oE81jzjYCawh48BR5haXITo1FSGwB1/vsquAKE64Gd/78K3gHREBd13fyO5tXWvGrX32MaEEEmmdOudN0nQw//9MDSEVRGD61uCE36j6+uPkEYlUmzjbOb1b54Y93vSASMJnSMQbDJmKDvfHY7QGC/EIRxhQ4IsW9pSkEBj1lYocH12wlubyVO32+vRyBAl+4ufsi0CcAzbO8omS36NHZMwij9fiZMkcm/Qr6Rue5hn/OMkjmpXGo0tWQi+LQWlkNZX6NI7B7F9KoWCxsG7A8VA9ZRv3JTXcVcHUJ90CPxJAnuOMRirUzeX3UrtTr1tcIEOc+Ezm2PFiOu59/AlmlU7sn2FCfmYhrX95A7dizmvlodTI+//QaSvpPo9VwZEaBLAxffvMI/Uun1H+0zwg68CFuewqh5Tg5j73VUfi43UBAfN4JFyb0F8iYIuiNGEU6EiLFWKfWrAxFslA8uf8QCia/SiUZsBAlHuyhsiALrX1MHHqGMA8xPTyEuaVVJqsvYdvwfEfMy42rS7jWbWSrEhEdE4MYoQh983wP3gPNOMTxsRAyRSZOrMSint+e10Ya2VgM48SRUGSVw8jVb7ChqzqHU3qiIgXIqx88SVMZbylBTEw0IplypS5p4UP72LZdl69CDBuLFMSippcXRWymbWQp4th1YhApFGNwga9BS7KsND6azTEKIokaaw5RwbDcjTvfXGeiST/WtfqTG2y6JRNf3XiKzrE56HYd5VaPmYxblYPwcAFS1cVY0PEmOCcWRttx//PfI77gaiWQXlnCvcxoTY3Cjds38Mc/fozguGwYHfJzctB93PrmU3z4p2+QUtz6AwWV7edeiuo84SJcFy4lXITrwqWEi3BduJRwEa4LlxIc4brgwmWEg4ZdcOFygGjWRbguXDq4CNeFSwkX4b4hNme7ERnkB7+AEFQ7silcePdwEe4bIl8UhKKeeexujCDAL+aZIBwX3h1chPuGMGiXUZ6XAakqGytn+7i68E7hItw3RLZIgIaReSwtzGJ5feskdNKFdwsX4b4hUkI8IMktQ015Ceo63k+B4+fxl3DzuAj3DTE/0o2iwhxk5Vc8k9Zz3tjfmURjfSuSE4LhGRiFqXU+tHF7cRCSBAliA73gEZOEM6HAlxp/EYS7s9CNx7ev45t7nhhcPk2D2Vycg1azjMz0HOj2z4SU2+1cz4kXRgTaj58pDVWVHIuCljFoZtsQEZN60jjw+0HX//bFud4WjuOXgbNZNMG8M4ibv/45fBWFqM+XoKaVr91wZN1FSYYEXh5BKG7reWFZq8uIvwDCPUJWYjQWKPhfPwWpPJvLDTOvTiJBrkJ6YiySZEqklrdwwdqWzSWkyoW4f/8+/MISMU0lCRk2xjoQFRGIoNAwRIiSod3nuWtOQiRa57awvzWHaIHYYVU4QpT7F4hJLceiZvskCPxwcw456lQkJooQGRaLrjkNG7Wjs7YaLU01EIQFQ6jIwa6Rz3VrL5TDLzgCt/78ERJL+AzlI5sZZekSPH7kDr8Af1R3znHjBNu+nuvLOzU1B4ujHOiRzcaVVhpoqcEw+7yrEp77F0C4dqhCPRAlV0IRG4mguDRGuGx4bwOJYV7wjk5BpToJOU180Y3d2T7ESeIhiJcjS5mMlnE+LWeusxahId4IEUqhkCVjaZfnrYd7q4jyuc+4uTdGVo3cGFXLyU1XY3xqGPK4WNR081kQR7o5qBLC8cQ3AvJ4MZrG+eTN3soMXPvsOiq7+5CelIKNbb7egWV3DRVFeRCGCrF6yCf2HJp1SJKmYoHdEBP9Fcgr7eHGbeZVuH3xZ/hFCBGbqMTsOp8dsTXVgM/+9Bli4kSITymA8eBqyAp/AYTL5NCOHPzu5z/Df//i9yjpPc0Pm+ptw+TUEAL9QrGgd6pVR2guzuTKlYYIk7DjHD7YRm15FdLjfBAkL3cMAsO1aQiIkiBTLkBcdrNj1I6ZwXa0dzQjQSjCqIOICCMt1VCJw3HbKxp6Z5IZu3ZDdRVS40MhznVeAzBq59DR0gDPOzdRNXTa4nW6vxmNjXUI9PbFmPY0i3h3WweL7RiGnU0YnF2HmGij29zEEWO12o2N0+belxx/AYR7BHViHDjJ1s64lSKT20bNi6NIVKUjNUGIgsxcqIobuS1dM9AIkUyM0Cg5yotzUNs7Te9Eb3kOpMp4xCkLkJuagqktnhhThLGgDZ+QFBPHHx9bkM7EjXC/MFS11iNVXcrJrvsznRArExEWJES5OhulPdTL4hg1WUkQM5EjMb0M6clJmN9gHJddQ61QQBgZgpzKBqSk5IPKAluN61w/40hBJGpbS5Be0EmfCPvRPsbYjRjhcwdu/nFY0vGJkZQS391YAfebXyBEUoj9K1K98i+AcIG0CHd4BIYgwOMRfGPSweVAMi4nD/eEtzANOXIRCjp4d612uBXu7rfxzTc3cfuWG2rHFrnxAbadP3h0Gzfv3MU9twDMGXh2OddZCG9GoMJQbyiKu7kxqgmWEHgf17+5gfv37kOYVsGNmuYH4PP0Hq5/9Q1uf3ULBYMkn9pRnyPBw9s38M3Ne7j1OBRrxP3tVqTFhuDOjW9w9+49+LF5U02EA/MaIjw9cOvWDTx4eAeyHL722YFpFg++ugHfcH/kVfP1wghrQxW4ef0BAiJC0Db4fptGv038RRDu1FA35lY2YTSZcODYKu0HZowODmDXcgTrgZXjiBzY1jo92I3JxQ0YjfvcFssN2/bR39mOpc0dmPbNp+ezo70dHcZHRrDLCc889GvT6BqchMFghPVke7ZjcawPQzOr7NomRojOa++hp6MDG1vs2ubTuVh31tHR1Y9tdg2LIz2doF0aR/fQFPaMRhyeqfCxuTjOlYRKlsWjb/o0lX5muBcDva0Qxiux/R5Ndm8TfxGEuzzWhVSlFDImGnSNOsq+H1kx1FENqTgRyRn5mNrgzWSGqS4EhwYjJEaObY418xhvyEdoRDhEKWVcgQ8n2gpl8HjkxjhaKAQJuXxtBPsh0hJDuAIfnY5qjYTDtWFERoYhJCgKSw6rBBFzZ1EqgoKDIM2qPyFaSjkvSEpAYEAASh27AYGUM2lUBAJDBRhe4C0ehH39GIQhgQiMUOBs9YRJJk5ECwIRJS1xjFwN/EUQrkmvRXdzNQIf34eypMtBHMfYWl9AY0UO3G4/QP04Xz93uasGsUolBEEBKGochMHME1hHvgpJWZkICAxDy9Ayb5lgyEmMQqIiEaqcXMRGisGVADk2ISE6EpmyYESlVEKzxRPYzlg7YuXJkIZ5Irm0F7uMu9I8SlISkZ6aDr8gAbrGFxgXtTPGvw9lbDSTc+UIjkvC9BpfE8K8Nw9hlBgpkhhIMouwoefJ1LDGZPO4NIgC/FHQ2gODibdMtJenIj0nG0Gevmgan4XtitRg+osg3I7KArT2T8JRk5mDfV+P8sJcDM2uPVOb4NhmhWZjDevra1hb13JaOuHQYsT6Go2tQaPdYiIEN4z93W2uZCeV7tzc3j3hmDs6DTe+traOHUd7fGq5tKmhMXadtQ2YHSKExbTLX5s9NLqdk06ORiaC8OeuYdtZ/MN+hO1NDRtj12HX33PcWPZjK7Qb6455a2BxXJvmvcHeT9df126/0PFxGfEXQbguXD24CNeFS4krT7hU9Pjjjz/mCiJT21TavglUNJkKJlMV8A8//JArfkygPl+ffPIJN04VxKnrIoGKO9MYVS2ngs5WK7/9x8XFccWh6TWqek5VyQlUgZw+l8Y9PDxOzqdq4XQ+zYc+ywmqHE5j9J7yct7BQXOlNvx0jd///vdcPzJCR0fHyXei16myOYEKOf/hD3/An/70J64aOoG+P82ZHnQdqsh+FXDlCVetVp8QApXJb2lp4Y6pUje1UCUQIVLpeQIRKPn2qeYWxSsQqDI5lbsnDA4OPkNwdD51FadSoPRZVNGckJCQcFIBnaqBUyl8wsOHD2E2896uO3fucM/0XudnUUVzaghNoArizqYiVHK/urqaO6aq6NSoheYYERGBgYEBbpzK/NP7qXq5j48P9zlU0t/5/akVAFVhvwq48oRLfSCcxEql7Xt7+YqFRFhUJp8QGhqK/X1eO/fy8uKeCc5jImT60Qlzc3MnfdUIRPROlJSUoKmpiTsmgpuc5BumEHE5y/U/ffqUeyYQl3XC+VnEZakyJIHm7ew5Rs/Ojo/EtekGIlAvC+cNSJ/jvEFovsTls7OzudYABGfJfiL4y14M70oSLnVKpH4OxMV+Q90S/+mf8Jvf/BZ/+7c/4rZLIpif/OQn+PGPf8x1U/y/f/M33LlEVP/3//5f/PKXv8Avf/Urdv7fcoRJ/RX++q//ml3jN/i3f/s3/OxnP+P6SFBjkh/96Efc3z//+c+5YxIX/P392XV+hH/913/Fr9h1/jd7L12DOOnf//3f47/+67+4hiR/wz6XGpkQd/xf/9//h1/84hdcB3jqBk830032Hegcuv5f/dVfcQ1SQkJCmWjze/zd3/0d/oud97/+1//iekHQ+f/JrvtP7Lv+x3/8B/ddqf8EiRPUZCVWJOK+K3F8KixN38t5Q19GXDnCJTmQCIq2byd2TUy+PDRhY/NMKqP9ACaLGZsrC9Ce6eNwvL/DxSzYTDps7Z3azywmA6z7Bqy8oO2S01S1oz9bl/aYXd+KrY1lmM+aTq1GmA+sWF7iub0TFiMve25tPSuDGgx07SOsnvncXc0ydvaPsb+jwY75lHNuLC2AZqzXbpwWeD4yYn5Zw5nRlhdnsWk4/U4kclzWhiZXinCp0RxxO+e2TxhsSoFfaDKKsuV47C0A58g6tiFPGgxpXgtGGvMhVtdw9lebWYtgHy80drRDkShG1xgfkWXRDeGpnwCZiSKoShu5NvhOTHbn4JGPHPMjnXjyOACc6mc/RkVaBETpdeirzoREXcede2TRIybIE2Ud42jOTkPZAN8fzbozAfdHXphmN51EosCKjmywdmhmauHuKURlXgYSk1QYmOAVy8XhGgQxUUAik0OYmAYd5w22oT5LAVlKOgK8PZBWyQffHOysISoslGsg2KYWIrXO0b/NAerKSYrkZcOVIlzadp/Vmg1cGOI3d/yRpJAhICIGc+uM+xrnEPTwa/gn5qE6V42RVf49y8PNuHXtc8gz8qBkRCFKVHPu057qDHz2+dcob+xk14tG5zLvxQJ7NZfdAF/e9ECySo4vPruO8R1G1JZlRHjcwqNwBfrriyDNKONy0TRTXXC7+SVilJkQxcRiUktXt2OoKR+ff/o56rvHoEyIxdgicVlGiAWJ+PQrN6gSpRCnpWBoivpD2LEw0o74OAlaOlqQqMzCLrvr7HYruouyEBEnRGx4KFSFLdxnmvXLkMYKMbqwhOz0DKw/1yWIZF0Skaj/2WXClSJcamjnNDudhdm0j+31OYxMLTzTdcZsMmFzaxu2M66z46NDHB6wrXl2FIuaU9HiyGaBbnUeIxPzeL4pu8nAB5Bb9wzPJEvum3YwOTqMtS1HgDkHO3Z1GxhhypXGcBpLe3R4gEMmiowMDUNnOE0AspjMTIzQYITctTTAuPni1AjmVzexODOGdYfL9/jIjLGhIWjY95lin7mu58UXo24FAyPTOLAeQsfEkBepZKSoUo+2y4QLRbgH5j1s6fkF3NPrsDQ9jt7+Ieyaj2DYWOAsAqvPEAE4Oys1qyNZjRSPg8OzpOPC8zi0WnBADU+YuGRhMjiBFDUy2ZHySL2Qj46PYTboed2AczFvYHpsGP1Dk0xMOsLGwgS6+wahNz7Lvc8TF4pwbdpxRMensLt/A7mSKHiFxKOnox6CuFRII3xQ2DKI6CB/TK6dyrC02GSnpI6Mf/70M6xOdKNj+LS3rgtnYcdcVyUkinTk5+WirocPkqd2qWRtoe6YZO3Y2zNhbaIe4sx66GY6IUwQIVIoR2u5GnEJcgSGRKOnqx7evjFMvn5u+zknXCjCJe25JDUJOaliNHV2IFaayo0WqiTw9fXHFNtB24sk6O84JUyyTa6s8ErUvQePsDnehpSCKk67duHb0C/0IC4iCgFhAohUWbCwhXrw4D63WxHXJW/i3t4eji1bTM5XQCmRo6m1FXI1OVYMEIf5w0+Qwsn+uVF+6HR2wj5nXDDCBTany/HR574wWTXwcWfacSrTnJNLkSJwh0CRi5BgAZZ2T+9y8oCRUkYeov/4759BN9yAkBglds+GfLnAg8nHPZXZyKtqRlNFPrLL2rjhmzdvcnZoIlqyITvl3YHSJNzxToReO4+nj70hZ4pjSlYhAr29kK4Swy8yDeb3FG124QjXfnwEI1NIaDlIzl1eXuWKWByYdrG6sszkrmfvcDJ9kcOBHkKhEKZdPba2d07CDl34YZCXjfQE8sxRt/gTrxpTSE0UNskIflu7geVVDbeuxp1NLNHvcvh+xATChSPcNwEpFi+yKrjw/SAXsrM7+2XBBSHcY4y0lUMslqKxfw77O8vIVIpR1joG29EhRvv6YbAcoLuuGDUd48/0oyU/PLXIJ7cpuUwPXVaFVwZFr5GMS9YFsVjMBf1sL09jemWTcV0DxsamMNxZDWlSNjS7BvTW5kGZUYptRxD7+8AFIdxdiAThGJ4ZhcDnMR4+DcH4ogZtdc2YHunAjetumNXp2QIOITI4FDOnqVacj57MZAaDAddv3sBQYx5EsmzsXaVuy28R+sVBSJUZqCtUQ5pVyo3duX2bi2mgaDW6+cmqsDnbBVFSKRb7qiFjO5mfVwgaO7vRWl8AT79oNHe0Y2Lp/TktLgjhmpAY4gH/kChUVpYjSCBhI2yRV+ZhsB2jOFmOMc0udrQzEDICH185teWSVcHp9XnwwA2HFgOqSiuwfSYr1oUzsJuQIZdxMm12fhHjmjY8vH8f9+7d43YtiuclqwIO95CulCNCEIvRFS2Gu5shjY6GIqcUfZ2NEAYHoaB98oUOjfPABSHcPaQmqbDmKO0yVJmKh2538SREhj229VdkqbGwvsaVTHrkL8La3qnJgLY2sj1SVNY//uM/oDYlHF7RqTgTS+LCGWzM9UEiSkB5XSXEcVJozce4d+c2fvWrX3MB6BS55rQqLDRnw0eoZpqxHqJATzxw80ZxbTUEfuzY3RctE85SKOePC0K438bR4Ysoz/7CO9wZX0qB4lbr+5O7LgXszmqT9pPKjZQtUVNTwwW+kyPnu2J1yaPmxPtOurywhPs6cFkVXg9kVThbsvQy4OUJ136IAmkI3Ny9kVHVi7nhJjx9eA/S/FaY9/XITE6Hln1389oQ1Hm1/N1st6GrPA2PPbxQ1jmDzYVuBDx1h7ygBfr1CUT6PkZQYi42NfMQRYSgpncaNTliBEYnQWviZdTjIz1qmzpQlByPzjkDV8RjxlkVkYEWnQLCf/e73+Gv//qvsG/aw+HZqBkXnsGR7fCk8N2xI1ro+vXrXIA8OR9ISSPTmEU/j2BPd3j6hmJwcQ354hj0rBu5ij5laSmY3zWiOi0esapCGN5DBciXJ1w24fgwP1RWVeDuNzfhEy7BpuUQy3OLWJwZgjcj6FW2vecp/OATkc29RT/bjhhJPtv2LUiKlyBVLoBvhBhtg0MQhwRgZMcCzcoCNrTb6KtVsdeSsLmzh4K4IFRP8qkuR4cbTAvOhtz3Gj4PSEJumhR941zZDQ4U5e90+d69dxczgw0QxiVBZ7lcHOS8oJ3pglCcjo3ZPgRGSDnXuJenJ6+QMZDbV6/fxdZSJ/zDxShJT8RjHwGU0nCIs1pxaFpByKPH6FndYPLyIAI8PDHhKLB3nngFwjVD6PcYqvwGLCxMM20+AXrrIbrq62BiN1yONA7tjBv6PLmJL2/5o6I0Gwmx4QiXFDBp6gAKYQRySuswPj2OqFB/eDz0wtiODTP9rejqH2XXnEKcKBFFOWlILnUWjyPCXYdEno6UxGiUVxbhpz//HQZmTzMNyBw2O8vHLty4eRs7SyOIjUnAstGlnb0IhzvzkMcLER3ij/ueYdhmG5vX06fY1us5cYFsuXr9DraXuuD+NAgNvSMoTIrAU59gXL/ljmXTMRpUceiYneby7/KUQtT0nZZAPS+8POEeWbkarpt8mCdmu8vgxjicsqSD+7u9uhybbBHsljXUVFMGKjeM7rJUeDz1RGnXLAzLPfB74obErAbsaMYR5PEAYYpS7GjnERnwFOrSckR4u8HdOxgDSzrs7u6yhwYNLZ1oqirFuuUAxalKTK+f3uGUoEjp5ZTy/eOf/DtG28qgSCuC4fD9Kg8XE3bMdFdCllqIHbMVPZ2dXB20+/fucZaZDz74AIGBgbAxUcuwOYuatiH26hHqKsqhZ3xgqqsG/QvbGG+rYQS8i1JlJPxjkrD9HhpLvDzhnjMWR7tQUlyMiro27L/kuqhUKpd8+xqgTGGXy/ecccjkaqqtRWnZFGTjsiq8OigdnuotULr+ZcmE+E7CHW0phUKVip7xNZi2V5CVrERD/yzTRK0YGhyBlT131ZaiqKoFJod7dWOmn3G9FIyv6HG4r0VeCntP3ywOLLuoyE5GQV0v0/p3UVWYh6l1PWb7G5FX3gLzmWBkg3YWGYxzdoyvY1czi8WNPexp1tDf18LGkyBXpmJi/TSlhmRcSr+mCKd/+Id/gNlsYoqG8cp0l3nb0M4NoLSqEeNDvSiraeHWicIaKYic0vYptJGI98i8jRKmb6SoC6E1mTHU3oI1yniwH2FueAhbZgsm2qtQWN3Bfr/zX+zvJFxFyBN0TC1B4OMOL/9IDC4sobG5DeO9pfjsmie2FvrZF32KivYJzilg0k5AEC3H8sYyZImxkIYFQlFQiZ7uNigEoagbnkVfQyUGJiYx0pQHv/BEtPcOI18qRGX/Av+hxg0IBZGYZHd+SmIiVOIoFLYsYLI6H8m1PahPk0BZ3HJSiZBALl9nEQwKJNfONuCJjxAGV6zCC2FY7IFPUAzG+lrhGxLLVWf39vLiYj0IFNtMytnmYgfC49UYbi6AvyARMX43ICkdg2VzGLc/+5rpILPo7e5DrjIaNQN89vF54jsJV+p1DT4CMcpryhETLeFKce5urLAvakKaWIn5+Tl0dXVCHh0MsSod0qhgCDP5Sit50giUNfaioTgdAkE4HniEQsd28OPdDaxsbGN1vAnhMSlYWhqGMq0QjlKuONgYRYRQyR03F6YgItgb5V1azDUXI71xDANlWShoeza9mtLRqfQRlST6+KPfokglwOe3vLC45RIZvg071qe6oVCkoLmpHsokNSi8maLrioqKuHhcqq+2s8OU4pU+3Ll1DyKFGmpZFNweP8HX9/25jOLmNDG6tHvQTXYiSV0G03sIfv5Ows2VCTHnsCC05km4sDffyGRYmR6aqUzHxvIkIv2eICBSzvX8IsN0tjgMnk8eI0FdjcG6HHh4uCMwJhl9rUXwePQIHr5R6OtvRqDHQ8SIxLj+yYe44RaK8c1T81ZjjgRPn3ojSJiO9fVJ+D2+jzvufhjTWDBSXYByR+slJ8gURoSbk5PD5U6RjLup3cShK5L8hbAfk8uXXOTUgJBfI7r5yV2enp6O1tZWziK0tdyPpDxiRHaolVIsGmxozZejZXIT7TmpGF0Yxo0P/hu3fWMwozl/ufg7Cfd5HL5A6aFshefN/AdnYgzIS+N8/ejQepKVYDtzDtkOR1qKuRRpRXIuzJajZ14nmeplvZFUGM6lnL06yKrgdEC8Ko6OvqMD5zvGSxPuD+MIS1PDaG7t5hwS2vkx1Nc3YENrwPbKLNYc+f+EI5MGLew8vjTRAQb7erDjiI1ZHu9F/zQVvnCAEe7urhE721sg06zRsAPLGRcjlfWkYnbEdbn09DOll1x4OZBSRq5zivXgq0CywaMDTA51o61nlGM+21odrA4OcmwxYZ8zO9pgclRbP2+8NcI9NKwhIjAMddXZCA2KQjBTsioa+zHdVw+pTIE4STLTRNmJ1lVEhEaivrYYYbEpyE1milxSJhJV2WgtzUCsKg+pseFonuZjbI8OtUhicnDUvd8jNK8bjcUq9E2eunzJqlBcXMzlnH300R+wvjCBuWXNt3YCF3gs9FUgVChFY1URe07imMGjR25cGSaqEUzB5Lu7jNks9yCIKWUV6kQIVUWIfvRnpLWv4Ug/hWsffoxBrR5RDz9BctX7KVv61gjXZlyDz51bCAr2R0pmMfwf38STcDlKsxVMwZpDfW4SssvLoBaLkFLayt5xhAxxDBpbOxAT6MXk4nLIE4SYWOaruxw4HAlHhxrIVVnITAzCk8BYBIeFYmiGL2RMoCxfIlrCQ7cHKE0MQWJBLd5jHt+FxuHOAmJjpVjXbaCsop6r7ENuXqoPTGIbybuknO2s9DLl7D5CwiIhigyFx5NHuOcTD/ORBaWyWHQsb2K4MxtFVcOOK58v3hrhWreXIAhPAKfMm9hxjIzLvd9mCyCMESIqXob+0QlMjfRAEBaGzAwVwuNSkadWIjUjE0/9IlCek4xwkQSiED80TDi46rEOYjlZLcIwujyDX//Hf6Jz6tSOS8WMqTojBZT/x3/8GAuj7QjyDcG03iUyfBt2LI22IbeoAgUpYihz+Lq5d+/e4daRHDhUjZ3s4Nr5dggkudzr6oRwVLYNQhrhh/a5PdTIY9Cyto2Z/lzklPRz55w33hrh0qIcnbhb2fHRaQt7i2kP5oPTVJrjQzO2tnf5pEcmwxr0elis/HuNO1swmCzclt/e1o6uvmEYLDYcO653fMSOz2gD9DmkWFD1bZEoFqa9Hey/xyS+ywjynJEtnGy5TuWWrA6keBGoAzvBzn4rCibnfgv2E3DnvCdPz1sk3LeLPf0mlpaWsbqmwcFLLg6fAeGyKrwqqNSos4/EZcHrES678wbbqpGZXYgF3S4mehqRzrb7vsl1WA0bmFvZPuG2W4sjyMkpxLzWxOUuVRZkoX1smd3GJjSW5qK6Y4xzbjhh0S+hKC8Xg/M6mPUrTBYzw7S1iYnRHhTn57NrFWBm89Ru2NPDRA+BgGsi8qePP3YVvfsBUGFBg9HCmSctB7zZkfpbkMeMSvFT6X3itEbtOPy8fRAtiEBNzyjkAW6omd7FkVkLUUAgprZ1KE1OQFScCuvvoc3qaxGuzbKJqMhYjA/3wi80GGHhQvTNrsJoMSDF9xr8UvhQx2PdOELDxdjQLCJKKEeKyB9JFe2or6uHIiYQVYMrqCvNw6yGN5XZDzcRzeTf6XUNZLGxSFPEoohcvrUFSG/sRxtT9JIrO+Hsr0ugxaa+BmQGu3X7DlYmulFZ3/lsFXAXTqCdbkOQIB4dDWVITCnmxqg+LgXYUJMWahFAytn2cjc8fcORKomDb0AYEhIiEKkoxuHBFhSCcHT3VEGRV4/O2izUdDpc9ueI1yLc44NtBDy6g3CmgLUMjSDaxxOK7FIs6U0wjlcjpawXTXkSPH7iBnEOT8Q5YiG7c4fRVF2A2MQE+D4JBkUY2CxGrvEywbo6zJS4ZO64vVyNiCBvlLWvYaq2EOqmcQyWZ6OwfZx73QmKVXC2aHrE5qQK80JIXAo0RhfnfRFsxg3IEuWYZopubj7fjYcap1CKP3nS+OLYu9AtdsI/TIyZtU0UKCIhVmbBx8OTcdpDNKji0TdUD1lKKerylKi9SLEK34cjqw5JqkxwWeKHJqhkKdh27PfGqQaoSvmeYbAbkRwbgQRJAsRZ5WguSoJAJEasOB0N5ZkIC4uBX0A45ndOhYXK9AQI4yWIECZjdqYXYUzbDQgJxcDyHkaqvu3yJY8bNR6hFk7//M//gMbCDIjEcszpzjO+1I7Z0QEsO2v3HhpQmZPCfmw120aPsTTUBLlUDFVWKXrbGqCQS5GaVwk9UzqpF0VPVy/brcyoK2bcq2viHdqg7Vge60BlUzdmx3uRW1jHiWlku6UGKMRtKVKMFN19JvINTRAnZWJhbx/ISLkxO4SZDQPb1QaxyZTpseYSZJU2cYE6543XIlzC2RTmZ9KZ2fGzfx+zbfzwROY9PDw40UTpmCwEY+1lkEhlSE4rYNvVAefydepjx5Tc5ywBfva6DtBnkZhAcbkk61rYop9Noz4f2KCOC0HFIDUkOUJurC/kFf1YHq6BV6QCqXHhUNf2YdNgRqbQE6U9y2hU+CMyfxArHXn4r4/uoauxAlGSNAT5B2FKc74KJukH1IuYFFuy0lwGvDbhvl2Q+cz2xgRHQSLvx6pgQxaTASuHGOEebiPIxx8L2+y7HBsRGxkGQYA7vrzlznaiLhSIHuCXv/8cdx76oq29niub6ukXjsaGWni43cf1B/5Y3jlfMedNYhXeFy4E4XZV5GJkdQ8rUyNoayxn238ipKosrG3tor0yC5EiBVMG2iBmRBAiiMPo2mmDEooKo62OslOpv5fNyZ3PFUdIj3oKf5ESNa3dKE2KQkR8EvwffI4vfBKhFIahZZYveJYZ/QRNM/zNtbM2hqwUOT747QcIiRBCkp4JYQAj6Llvt6R6W9jRLGBsZhl6zRKGp/gWqyRqUWQdxXqQjEs72MHeKpQJQogSpJhY20JtbjrG9VbsLgxCJk3C6Mr7bXZyIQhXLfgGnz+Vo6aiFMIIP6RXdKEwWYjs4mqEBAWjrqkdM1ojugvSkNtM9Vsdb2Qg8YDaRJG78t692+ipL8ATD19Mbp4v5zVur2OwrxeD47PczjE72ovuvgG0d/VhbUNz4oDZ296EyeFs4WHHjn6H23Emh3oxsag5EaveBazb05DGhCJekYec5EwsMvHFhyln1NGSdiuqH0bp6brFLnbzZWCgoQA+gZGIDXODsqwPJQoxmruamIKdynlG3xcuBOEWZypRnCXHn790hzQxHJIUNR65eWFGo8fQQA/qMuKRUNSDgbLsbwWSk1VBo+FrWD1wc4dZv4Ss3BIYXfG4L4Adm7O9EIUFISRGDIUkFSv7h/Dz8T7JgCDXL2VAUKzC48d+KG3pRUlyNO4/dMfXDwLYzdgFeWwYfIWpnML2vnAhCLe1uhgrBhvy5BLkFOZhaNmAxYFaFNW2Qy2Nhn9IJHrm9Zjrbkb7+LMdGXNzc7mofa6d6Y9+hJXxdvSMnn+e/+UA4+6aRcwsa2DcWsfcCn/D32OiArVbJYsC35XzELvaSZQ3UXPrY1QUF4LIera3DnlMNCNFuuM9r/GFINwfwsvyTgq0cbl8Xx3k8t3ePg0V/SG8wLhz7rgUhPuySElJcRHua4Bs4a66Cq+BjeV57O7bYN3XY2NtDd31ZWjqm8Kx/Qg9jWWocxjltQvTWHV0THSCIpuorisZ0H/0o7+F2WTEvsMT58K3sTrRiqjISCQIhQiOksJweIzbTESgPmeU5k9hjfv7Zpg2J+Hv7YWIsHDU908iKfgJGhZNWB+qQViYAJVdk44rvh9cCMIdqkpHXssoRlrLEOLtgficGlSU16GxVIpweRmqSwuxsm1EdthteCuqnxEdKJCcOqYT7t2/i8o0Ie4/Dcfycz1rXeBhWhtFTn4ZOpur4esVjA2TDT6enpzLlywzZFZ0xipQWQK1Mh4+/mFITIxAbEot5jpzcf3rb6As4Ztcvy9cCMLd185CpkiDWKbCvGYbTZX5CI+IxfDMMlprSxEcJkRPVwO+/vwT/OL332B255R0yapAbVEJbm63UZYuRki4CLOUD+/Cc7Bjpr8RVY09mJseQfcg7z5/8sSDI1ybzcZFipFVgao1+gbHYWJpHYUKAUTiVASH+iMkJAat3S0QKzJd5jAy4BfKPCHKGsRseyEEwnjExstQUZSJiJhExIvlEAvD0T5lxGJbDlKqBk64LikWjx494tyWP6Gidx01yC2uxY71fTgiLicoWZJq5JIjIikpieO8+7tr6B2dY68eobezkyPS9ZlhdHU0Qx6fgO5pvgzs+8IFIVzGCyjV3UGNB9Qo2VGtxnlMi8m9fCYyn0DjpFiQt4e6p59Nj3fh5UA3vcvle86gzpLT09Oc94wyfl1Whe+H2bCJNY0eB/s7WNfyWQ8UFUb9HyiumZImCTajBkpROEKjZJhdW0JqnABR4gzozHZszg+hf2IdhtV+xEXHo+tsOYFzwnsnXLtpA40tfZxtcIzJsWlyMSca9C9soLMiB6K4eFS0jnDnjjWWMnHh2U4v5Fsn5wPZcP/933+MzZUZjM8uu9LTvwP6tTHEJ4ogjQjCzSdhoMhKSpakdSR9gW9CbcTmYici4tXoKkuFm5c3E9/kSEoIQWZNP1QxDyEvmUSb0htesdnP1Mw4L7x3woXdDGVMNOZ0y5ALIiAQJ0O3p0O6XIBIzwjMGveQEhOCgdl1pEc/hpco/xmipMWm6H2C28PryFAwwo+Jw+iZ4s8unGJ5oBpp2SXIzVAhMlKMDcsRfL28sLPDBy45A8n1yz1M5vVARn4dJsc7ERYhQWmOAuKcNujmG5Fd2AXd+gqm24sgTCnj3nueeP+EyzDdUY4QL0/UdQ1ApUrjZNmi5AhE+4pAMUhlSXEoLMrF3dv38Oln36B/5ZQoqQ5AbGwsysvL8Ytf/BzT/U2ICBFgetslMnwbdmwsTmB0YhbLi7MYm1rkmMC9u3c5/YAqAlHzEioIol8fRV5VF/cuk24WQU894OcXjJqBZa7kQEP7NCYbs+EfFIbm4Wfd8OeBC0G4h4YlhIVLYNrfgzj0KXz8AlDWPYJiWTS8/Pwgz29Be3UOxpmUsD3RgvymkROrglarRXV1NffwZJxDuzyFmeX3q/FeNoSEhHDhoXTzU4FnIvCLjgtBuG8LVPTOVTvs1UFWhRdVIqeihU7rDtdm6r3EOr8YF49wjw4x2FqFzIIKbDMNdn9rHStaPgh7dqADM+vPmm2Ghoa4UDyqSE7bnKuz5PdjbbIbVfVdmBjsRH5hNdgS48H9e5zLnMSu/Px8Lh1qf2sWguBAREREo7q1GXFhIQiPisXI8jZ6KlJQ2ECc+RAlaXIMLJ7pCn5OuHCEa9POICA4Et01OfAUqlEl8cejuALo5vogT0lDQrwc62dokwiWChKTGeeTTz/D+nQ/+qZWoJ0dRkPn4EsXE/nLwR6yM1KxtLaJJJkce4fU9v8xBgYGuFrD1Ix6Z8eAraUuBESIUa6WwS88DAFBAkSF+SCnYRgVuTFIK+iDbrwJD+/cQduZ9l3nhQtHuMdbC3h8+xq8vAKRU1oGj0cP8eUNd2QXZKKiZQJlaQkY0pwSI8UqOK0Kt+89wO5ML8pqC5GhLkdjWRYGF0/rjLkA9JbJEZBQjKXhCuTX8an+VPTOaVVwFr0jwvUOjMHA1Do2ZvshkuWjv6EIQlUVNueaUFzWALU4At989gFkFc8G958HLhzhHm5MIUyoAG0+o9USJBX1YKgynd398YgM9YWfIAm7Z3IJieNSf65bt27h//7tP2C1uwRPQ8KhEMUhIlaG1R2XdeEsTAY9tvS7sOzv87XbGCgqjNr9f/755/jtb3/LFQYhl2//GB+8dGjcRH5aMlRpWZhioppJv4jxKaqKcYTZkV4sbP4l2nFfCd+/7cvlMlgdZYVceHlQvMdlaRPlxCUj3O+HXC53uXxfA1RedHJyEpubm6cEzBQ0s2kPhj2em9Kx0XQabM7Fi9iPYNp/P5lnF49wD4woSo1DiCAeo+tGbE52oW2EL7G0OT2Mofln/eLUEpWCn2/cuMF1AKd8KRe+G4tD9ZCmF2O0uwVF1e3cGDkgKAuCOnNeu3YNe0YTdteGEMiU5HS5GNK0FMRExUMhiUVN7wxyE7yQXDWO4Wo1YoRxqO2b4a5znrhwhHuomUZoZAIm2krgFixFoSQcT2PSYT0+gOTJTcRX9DrO5EHK2WmW7yMsdFeisHkIy0ONKG4edMUsfAtWtNXkITxciKzcShgPj+DNlDNy5FA8rjOQfGelB+4efkiIjoQ4WYknD9zhzhTlgtYpDHXlQp3PB5JnRvsis/H8syEuHOEe6ebh8eAOxCl5GOpvwZd//gP++5cfoXnOgI22cqjrexxn8nDWVSDcunsfhsVh5JTXY087i9yqJvYzuXAKOxoyBPAKVyBfLUOgQAoj09A8Hj/m7OHUDZ1im8nlSw36wkRp2No7gHauH1FxGRhoLkZMcjX7uwF5pT3oaahFd3MREtXVjuufHy4c4dq2FpGeW8519Z5oyEDTuB7m2VaklPdgc6gNFd3Pml5oeyPHAzWZ+5d/+3dsDNQgJC4Zg60VCE1Iw975VjO6lHj0yJ2LVSC3LzlzKFT0wGzAysYWpw4fHxrR21yPqvoWbO3b2Gvb0OhM2N+cQ219M3TG8xfPLhzhvglSU9NchZ1fA1Tp8rIptReScKn7oe0F7ftp/HmDGLknadEt7EGxCmazhRujio/fbzz7y4RBs4DR6XmsLcxicn6NG/vqq6/wL//yL1ztNcr25dZTv4BgTzd4eIehY4SJCj5P4BNCuXxmTHWVo7Z7HuuDlfD0DkLv/LurdfZduHCEazduQhIVhPAwAUp75jFVn8XlmNkMa5CLwiHPrnkmSY9MYFSBJSgwEP/+L/+AjLhwdM9uoCRVjsrnxAoXgH22julpEsREhEOVW8eNUWFnqolLoHhcPlmSXL4SlCTHwiMwCH4+7OH1CHnNYyhKC0FyPhPd1tYx1ZKHxKx67r3niQtHuDamVAWGCNBalgFvgQwqURiehIixotVjd3sdwnABls6UVqBAcmf3dAoUac+Vo3NZi97qXHRPPpst4YIdIzWpCE/MxfzUICIFIugtdng+ecJVdd/d3YWHhwfv8l3swiOPQNS0DWN5vhfhUUloLs+AMLUBuvkGZOR2YXOyiatavvUeElMvHuFuzsLHxxf1vTNYmWjA7Zt38c1XX6OiawQpcQI0jW08IwJQD4ixsTHOcH735jfIig9FQUU14mJF6Jk5/1yoiw6r2cjWygyL2QSTo3rN/Qf3uZQdcvmGhYVxYtqebg517cOcOdG6uwpRoA+8A8LRt7ADg3Ycg+OLqEyOgvsTL7azzXLXOU9cOMI9MurQ3jME0lOXh5sxt8lkXbZwhYVZSBQlILusCaYz+ldLSwuXJEm9aP/pn/8ZNlc02CuDnA8u5ew9Ijk52eXydcBuO4BWowXFgVv3jbBS79PvAMUqUEGQy4QrRbhUlJjkNMLOUh/yqnqxNt6JtOwy7Drq5W5MdKG4nrxvBuRmFmDH0Yl9sLEUbWMrmO8uQ3pJC8yUdszQx2Tl3gU9hppK0DQwz4spx/uozMnAvHYH9flKpBR3cD1xqYx+fm4+tvetaC5IRXHLELfVmrcmoS5swtpUP1QpOdCa+GtvL/QiKa0Ao/3tSMnIw5ajU9D6ZCeUqUXQacaQWdAAp31loL4AOZVt6GgoRG5Vl0NkOkJ3VQ7y6/rQWZWHEkf94APjNgpS5KjpaIfAxxud31PAg7xlFKdwmXClCJc8P/QjmPf3Yd5dhDq/Dvq1SQT7h2OV8rAZdteXkFfeiNnxWtx9GIhVh/F8dbILVS2DmO8qQrQsixEXTy7rneWo6ulAlOdTZDf08QTK0F8gR8eaFUsDVciu6XO4lg9QWpKNFZ0JMr+bCE6u4YnOtooUdTnay/Lx8KkbGvt4MxRgQW2hGiJpJhrLa9Ew5uwoZEFuciY295aRkl56En54aNiAOrOU+27pbNwZT2/dmEFWaQNGarMgSCrnCfpIj6LMdFSUZuOLP32M3NYXxxOQ04F6Z1yWpiVOXCnCJZB27B8YAv1yJ4SSLMxMjCI7OwvrjqAnw8oQEiQZmFkYQmSIEEsG/gebbCtBSlELdrYWkZ2ViVVHUP9UTTpSKppRnZmErNrTOIkaZRTq5vbQV1MG7UlGhhUZynj0T02jJEmCtNImnqAPlhAjlGJucRmVJYVw9CPE2mApYiS5aGoogVyZg5VdXsyZaslFtLIQFtMiIgQJTPPnhlGdFAl1fReyJVHIbTnt91Yoi0BW/Qjm+6vYZ7ZxYzb9KkpLy7BqsMFq3MX+geOOOwNK00lNTXX8dblw5QiXQEXwKLCctOWoqEhExwghlUo4BwXZfWlcJIrnio0oFXKoVMmIFgrx2N2dS3WPjRUhKUmB9Ix0eHl7853F2Xg8U2KotlaGOgO379zlSpxSSCA1v6Zr0/lU0TsgMBAiOj8+HklsPEOtxr17d7m4iqjoGIjFiew6SiSpVFxkFr0/RhgDuUzGXV/FZPWEhHh2/RhO/iR3LI3T+XSuUMiuHRfHXYNc3kqFks1PiMioKMe1+WtQb2PyitGDEiLpu9NrVEeYMh2I015WXEnCJVAtLCqxTz86VbmhzjwURTY4OMiVjc/JyeZswIGMyKgad319PRfSR6X5qftMZmYWl85CFgsyEeWx8V/88pdcmaIdvR6ffvIJRwR0Ptk+iXPR+WSeo6yMvLw8/PrXv8bIyAjX4JlMTUTc1Cv3ww8/ZDvDEhYWFrg4C3ovzYWuQ1FadXV1XJgmbeM0JpVKOeUpKyuLywmjz6Qbs6KigvtMquRDxEnjlA1Cuw6N//73v+feQ9f5r//6L64cK12feppdNpn2eVxZwqVAESIgImD60Xn7pI378YirEkgmJqImULKgkwNRfYHKykrumExF4+P8tkzys7O2Fjk7KMWFUFtbi+Jivi8u3SgUaUWgm4K62RCIuJyF5YgYqVkIKZJ0Ds2LiJiIj4r4dXZ2nmzhzc3NHOERqqqqOGIlUPGOtjZeLCDO7yy1Sgqqc140RyeoIiNd+6rgyhIuuTAfPHjAFQqhH5vqvpICQgRC5TSp6zrJeLTVE4hwiaCISKlAhpNAiMhpO56amuIqnzsJl8pyNjY2ore3l4sJLioq4sZJVKAtmTIKiJsSdyOC+eijj7jzu7u7Oe5LREwPcleTLZo4Md1oFGdB51ACI82RtngiUgIRLp0zPDzMFaprb+cDwWlXIM5Kjhi6Nt20BDqma1FBO8orcxHuJQERIWVI0IMqOhKIeIlTlZaWcg8iLAIVEqmpqeHG6NmZwkJbKxExjTc1MWXL8ePT9ei6ZWVl3M3h5KY9Pb2oa2jkiLSjrYX7PLoWESedS+8Z6O/nCJQwNDKKutpq7vpO1zXNpaWtHQ3sGvW1NdA7GovQZzjnQqKNs2/D6uo6I+pKVNbUYnDgVIEkAi9ln1lRUc5EnGebd192XGnChf2QiQk6LEwyjXvd2Y3SYVuCDZoNDSyOSi32Yxv2TBYYNxfQ2jkAs9M7Zz9mMvAONhYm0Du2cPLuY5uFyZLfbplEJqsshYiJAMFIyq2F0WEnpvZMxLXHx0cxPb8G3qx8jOHGPPgGCzGzsI7G5nZYyfNnM6OzKgshTCmMildhbvP76xbsLY+ipnUApanRiFJVsWs4XrDbMNRaxXaMVPROOk1wVwNXmHDt6K3NgveDuwiIESNOosIGF1V+hOK4x/jdnz/Dr372U8TmtXO2VsvOKrJyU9nWrEJdZS4ya3jOtT3XBHFKMuIT01ChjkfVEK/UmHULcLv+KYKFSrT0jsHkINDF1hLIcsuxa9xBOlO4eh2Vd9b7S/HNbQ+UVtWhsXOI7zhu20eGOA5jc1OI9XwArzg1l7FhW5+BME6MqRUtOkozkVrdyd0w1HLA3/0+ggUChEWIMb/Fy7L16jRUtpQhKbMMBQoZRrd4s9pcfzmU2TWc8qmKi8To2tXJx7vChAvM91agqmUGx5Y1pGUVYsfZn/74APODFXDzjuW7I7Jh++E+ytQJCIxJQ3dzOWp7qYw846D7m8iWRzNZ9A6iExSYdRCFSbuIsoZWto1voLW+AbMavkgyOSFayvMRFfAYEak1JxyasLmp45IUx1ZOSxbpZvvQP7mExoIk5NQPOBwZwM7GLKrKSlHb1s/VsOXBOGhPBzSGkwEO+iWySYeip68bqrRCmPl7CMNNKgQFSZiiWY5Af2/0jp/2QL7suNKEa2fbvG5pDHFBj+EZmc6VGyLYDsyMcFvg534HwsxGLqCHcGjdR39DAR7cvoOybp5w2UVgMWyiXC3B3XuPMbhymo59sK9HXX4S7t55jPZJXlbWDFQiKOApPP0EEEWIML7Fy8r9hYl4eO82gkQJiBJIsL3PiO/YilxpBO5cu4aIRBnk6WU8Jz4wQOR5F0+CwhERGom2KX6bt2zO4Omdb+AfFoGQiETMOa6tm+5FaUM3ssQBCEwshMXh3j40biDG+yFT0r5AuIyNn72LLjmuNOH2l4jwmz/fhThehBmDk5cdIi3oa1xnxBabUnJCtLDq8eSLX8PLJwjK8r4TTmnS9OHDX3/A9faqOdMG9HBvDd/85r/hFRiHki7e/EWYqFQjMMIPj9194P/QC11avgRUZWIQnvp5wy84BN5PQrCyzzj3kRHSME88evAQQcGhCIpPPyEu6rk7Or/DZX0cOxQ5qmMwNtiDtR0rUxKPThS8enU6yhvzkZxTj2KFBGOO2sDTPaXILGvhzGPZCipY9z67775dXGnCJWwtjSM1IRzBCdk42/psbrgVMaF+kBW0nfj8mUyB/qYSBPp6oapnwTFIougWqgtT4evjj6HV0x/fbjWgtTwbfl7+6HDE/trMRoz092JkbIw9ZmBxhFnu72g5a8LoyCgm51YdyhmToddm0dc/hJHhISxqTrfy7bUFzEwOIiu7AFtUUpHDEVbmZjDW14ickkZYHcNm3RySxDL0U7BOZgXPtRnGWlVwfxSElJQkPHrsjv6p86+q+K5whQnXjonWfNz4/DOk1p8xBdkPUZkWiy+v3UXnrFMuZTR7aIAi0hvX3QKxeiY3yLw9wzjnbXhFpTzTLdxm1EHofxf3fBNxVuffne/E47vXESYvPuXmDHNNGfjy82+Q23QmnYhx0OpUAb744h46F0576do0U0ycCIXbgydIS1cjq6aH2wG0E10IjwiAu18MMjJUaBnmnQ6ro+3IK63G3Nqz/XhNO2sYGBrH+sYallc1sF2hjvJXmHAPUaGWobO7FSJxDvbMjuRJqxYyaQoamQKWUdiBA0dSpmV7FuLUMlQUpaC+e5H9yLxosTFUDHVlD/LTmLa+sHfS0mqXyc7JxRUoTU9E+5wRR44XxiqyUd49hAxZImZ3D0hE5lApE6GjtxGS1CJYDpxz2UWKTIGe2nQoygZw6JiLeXkSft5uuHHtOtzuuEFS3sGNrw42wcPzPq7fvIeH991RO8LvCsdHh1ibH0d2Ugy8QmTYcUhF5p0lJMeGwi9CjKXt/ZO5XAVcYcJlXK6vFjExUZxnS5Vf57DNHqC1VI2o6GhERUahuHmEM4fZD4woSJUiMlqI6Og4dE3xW79FNwNFYiyiY2IgYgrU3BbPRw/3t5Eu48ejRTKMrfLcTr8wBHFcNPvcaMRLs6G18haAmY5yxArZZ0ZFIjm3jokQNHqMluI0xERHQSCIRnn7qMOqcIgCsT/cgsSYWliF0XENWLcR7XUbkaoyrKxtwOq4ufY2pqEUCRATL+fSbc5IRLAaN1GmCsfvv3THyq7D3HAFcKUJ97LCMj8EiboIlVnJ6Fk7re+73N8IdVUN0pKSoT1Dg7qlaSxov+2k0M63ISpChKZhvlzoVYKLcC8gDjZm4fXgG3z5yR/xyTeP0TTOu4I1Yy24c+Mr/OmPf8Bdz2hMbzqCjL8DZA68qnAR7oWEHRaTEYY99tjdhdXhliYh1bRnwJ7RiF2D4UopW68KF+G6cCnhIlwXLiVchOvCpYSLcF24lHARrguXEi7CdeFSwkW4LlxKOAl3x3Hgergel+VBNMthgD1edILr4Xq4Hq6H6/F2HsRnOTiEBxdccMEFF94FiM/y7NbFcF1wwQUX3imIz/Ls1sVwXXgPsB9bYdxew8L0GFcvamRsGssb29i3fruhnQsuXHYQn+XZrYvhunDOMM31oz5ThniFCnl1HRgYHsJwfwty5VJIpGo0TC7jNGnJBRcuP4jP8uzWxXBdOG/srWOqvQxp8gSI4sWQyRSQiuMhEMRDmduAsY0dPFsgzQUXLjeIz/Ls1sVwXThn6KeG0VFTjabBaazuHXKlrA8OD1x9QV24siA+y7NbF8N14Zyx3V+HFP/b+OKrL3D7iR8Cg4IQ5O8LL+9wSLJqMaLZfabwmgsuXHYQn+XZrYvhunDO0A50oDonCyUdA1jY3YfZaILZavsLdpYdw3a4h80NDXTbOzBsLWOsoxp5GRnIK2/D6JIeJ5VmCfZjHFrNMBp2sbO9Bd36KuYmRjHQP4ixuSVsGa0nxRlduBggPsuzWxfDvdw4PoTZoIdmeQHzs/NYXNNCb7Kc9K3+Fux29o9etMN2YIF53wzr4flGBthtRiwOVCM5KgBent4IDA1FiJ8nfMPikVE3grW9q1NU8uVggVHXh7xkJeJDohAVGQ15fhmaervRUp2BJFk66ppnYNh3/kpW6KbqofC7jo9+9xE+u+kOt9u38Nmf/oTbwYmoGloCNWpw4eKA+CzPbl0M99Jib30cTZnxCA8TQKTMQXFZCdIVMQgOiYA8twWzGtNJwX4c7WC5uxwZUglUudUoK8xCUqwvHj54DO/IdNQPLcLwnFh0aFzHSGMBkmJCua5t4UI58mp7MKczf8upZT9g158YREdzG3q6W1BbnApxogwZ5V1Y0PMdKZxYaS5DmlAIeWUX5k5K+doxWpYLWaQIuZ2j0DpGSfrTTvejsbwYtR1jWDf+0NZwCP3qHCZHxjE+M47eliKkJkQjTpWPprE17J/wcrbxHJugWVrA0pIGer0GM32VSI4NR0ikHEVtk9h8pt88+9xjG9ukDmCxWmC1mKBbnsNAWzO6hkaxsvvtNaEOH5oFJnkODKK3pwM1BamQidkaNgxi+bm+Sce2PaxND6CZnSOVJiGrogG9fe1orChDVWM/FrTst3xB6U2q0jzdWQFFONu0opLQNL7yTHVkFy4GiM/y7NbFcC8pbJjvqIJSEARZfiF6FpawptFgdbQLZckSiBJVqB+Zg9nBcfdnh1GfpkKCXIrUrEQIwoRIL2pBK2PSmbExkBY0YIJJls57emuwEblxYYhNSUdpSzmUSXLExSYgKjAMMTEKVPfPgO8NyGDSYrgiB+KIp3jqeQOffHIDT6PSUZCXj3T2eUl5VRjf3DuVog2LGKhOhygqGvGMEVbW1qAqT4roiEgkqOsxvn6m6K/9AJN1mRD53IWbty8CImMRGSVEojQZuRUtGFnQwmRzzNp+BMt0F0pUcoiEwRDGBiE0Xo38ul5UpSqREJOArLYxR0VsO44Ol1CVIUP4U194enghOFaGopYujA4WIykxAaq0ViyuOzcLOw735tCYEYZbH/0Cv/79Z/jqm7v44qMP8dkDT8irurGyc8rqrGxNWgqTIQwNR1iAD8LCYyDPLEJ1bQ5io0VIVTdiZcPZaYTN5UDHGH4jygrykFtQjJKSYhTm5yGvuByNPRNY2zaf/DbUY2x3dQytVUXIyczizi8vL0FxcREKK5sxOLMOM9NaXLg4ID7Ls1sXw720MOnm0VmqQmzIEzx6cAd37tzG7TuP4BXMGEtNDxb1+6c3KYNldwn9dUVQZ+SitmsQw+wGL85RI7O0HdMb5lOGSDjaw/pYA9TxwfDx8oNAnovC0gpUVVahuX8KqwZH8xUHrDvLGGwuR05GJnJzmRqcEApPL38IkkrQv6R/Tuqyw2bVYbY9DyKvb/CH332Aj2/6QFraxeZsPZXKCYzhro31oK2hHn3zq9ixHWDfqMPy7CTGxmewot096YPBw4Z93Sx6qrOQEOqN+zeu4dr1m/CIUKC4YwZbpyIugw1Gspe2VSI7RYWUrHzU1FehNDsTeSVNGF7eeYG0SIzaDN1MDwoSQvDo1mOI8hswZ3xWiqfOThbtFNrrqlHXNgyNYR9G3Qyay7KRkV+LvrktRw8QB44s0I42IC02AoK4FFT1TrLvpsPGhha6bcNzNm5i/uvoypMhMjSKbZaNGF3cgG5Tgw32nh2j5aSRjgsXA8RneXbrYriXFrtLw6hNj0OMSIq0kma0trejqiAFohgmTWU1YGpt75R5mXWYJvVaJmfn1qM0NxWK2AA8eeqDgOgUVPZMY+uQqdmO0w8Yc+gpVyIy4Cnc793Hg0dP4OXvg6cBEYhLqcLQwvapY8Zuwvp4C/JkAvg/dYPbvXvw8PKGh7c/AqKUKGkZx+YZo+LWWCsKJFGIlGWhflwDw/4+DNpJlCclIjpKgUoybzjOJejnSGqPhO+ju7h74ybuuT/BYx8f+IYnIruqH2t6i+NMNqG9ZYzU5yIx3BdPHt6H20M3ePr74bFXCKLkBeia1eLkbMbkFrsroY4LwVN3N9x/4A73J54I8PFg0q4KJV1LcLT4ZjiGdWsOrQVsTXzdcff2Pdx/+Bi+vl7wCQhBYkYtRpb2TqIr7IdWrA7UI1sSAa9H93Hz9n08dHsEP3ZtH6b6F7XNQW/6DinUqsfSaBtKM8SICGWSenIp+ma38YyF4wTHMGoXMNBQAFVcBPzCEpFXP8Ku7YrzuEggPsuzWxfDvaQ4wnxnFeShPhCqklHd04ehkREMNlUxBhKL6Fgl6kbmsO/givuL42jOSkFcQiwSJOEIDIlFRnErmgrzkBwZDVlRM2ZMpyaFhRZ2HVEQRMkKSOQyREWLkUXmB/Z3XIwYZb1j2HUwXPv2EpqzkyGRCJHEnqODIxEnTkN+ehoUcfGQ5VZiTHfayGp3qh0l8iiExSUhv3UUMwvzmB5qRqooCuHRKtSOLuPEqHBsRFcBu058JMTJSogEsYiVpqCwrIBT+yXJuehd0vIbhf0Y20NNyE5k3zFFhiS1gs0lBknJBciJk3Dzzu4cgYY7+Qi2g1HkqcSIE4iRmixGojgOcYpsVJelIEEUD0V6C+adzW+PTFgcLYc0TowUSSKSpDEIEsqRlFWI9JREJIjT0dS5CLNDJDYZZlGSJoVIqEBmqhiyBCGixRnILVMjXBgLRUYDls6YTg5Ns2jMEODB51/h1t3ruP34Pm55i1HeuXpGsnXgaB9rw1WQ+d/H1198gxsPbuHeUy+EStg6Lzq3ExcuEojP8uzWxXAvLcw7GxjrqkN5UR7yC4tQVFSI3KwsZOWVobF3ChsG66lJgTEj2/42lsb70dnZh6nFNawvjKK7tRnN7Nz1s625GSw7Gkz21KOsgF0vOwfZ2VnIzEhHmroAVa1DWNabTq99bMX28gQ6a4uRn5PJzs9m56uRlpKG7KJa9M6sYY9Jz8+AMQ3dfD/qGDOVSSSQq4vRPLSAbb7v5zPYXZ9Bb2MJCnLV/Fyy1MhITUdmXhU6Rpegt5y+58i4jcWRTtSU5LLzspCdw+adlcHmkomS+m5MM8Z/8k0ZM1+fHURzeRHyMjPZuTnIzMxAeno6skvJFrqJ/RNB8RgHxnVM9jWiPC8bWZlZyHGsSUpWAWo7RrFxImmzs4/MnMOsrboUefSbcPPOQAY7X11Uj/6pDew724QT7Ec4MO9Bs8TWsTwJIe5f4YPff4r7AVJUdDHtg2kIZ3vZHtus2Ge///xgE3LEAbj92R/wxy8fISKlmgsjcyWRXCwQn+XZrYvhXlqYtLNoK2GSZWw0EmSpyKtsw9jqLteT+Fuw7mKpn6m48ljExMRBmpqLyo5xbHyXWmvexHx3ESRMNXf3CIEkrxlTW8/ZKU9wBMP6GBpyEhDs9QSeoQqmjs/B8J33vAmbsz2oKciEOi0dWRlJEAtDERQpQWbtCNb3nlWHLZsz6CyRIZRd+0mAGIVtU9j+rsixo12sjNQjPT4ITz28IZCXoGdef7o5nAXjYPq5XlQmC+Dt4QHf2DQ0Dq0+G/N6BnbLFqbaSqAIfwJ3zyDE5bUzBv5tKy+HYxv2lgZRmxkHv6fu8BbIUd69AMN3aPrHh3uY7SxBUsQTuD0JREJOC8aX1qHZWMQ82xx1u2dC/ew27K9NsPWWIvjpQ3iGy1DcPoXVNQ2W5hewurENi7OZowsXAsRneXbrYrhXAHbsaxlTKlPA98bH+O0HX8FXWo6xjTNS6FnY9rAy1oK8RG988bvf4g/Xg5DZOYOdM4xmqbUSaqaap1fVo6e9HOkKOdIqujG/822OYd9aQmtOMuSpOajt6UVbHlOhFRkoGdZC/4IJbHVVIk8SjZgkBaRKMQThcShobEU5k4rlcXIU94xD7ziXVPneojQolCqUtdWjvUwJsTwDxX0b+NZUjg+xO9SEXFkikksb0d7diXKVCPLscvRs7D/nAGMSpWUCBUkSyJTFaGnrQG1BOqSqXHRObzzr0CKweSyNVkIpVqCoug2ddZVIi01AenkHlq3fZm6m3TmUpsvZ9ytAS08XGsuzIROnoHFgHuZvnW7CzmoDkuLFyMpvRntVFXJkcqQwKXv+BbbY/Z1VNJemQSzNRmtfN5rK2LVFClR0T56aYly4UCA+y7NbF8O9tLDoV9Bbngqh/yM8cHuCAGEqytvHsbZjwgGTcJ7RKm0maCfbUSAPh4/7fbh5hkKcWYP+mQ3smQ9gO3o2+WF3YQg1GfGIjghBeFgw/H194OMfAoEoGQX1fVjYMp1K0ge7TDqrQFpCBMLDQxAWyM7184VvkBCStDJ0TK5g90wmhpGp2i15SsQJwxAaEYaQwBBECaMRHhyFRMagOuaYuu04l+JqF/tqkSkWIILNIzzEHz6+vvAJppCyAjQPzZ8xQ9hh2ZhBW3Ey4qLZtUNDEOznxeYdiOAIGdRlHZjaNJw4to5tG+ivy4MsSsA+O4TNg13bxxdBghjIsqvRM6Vhar/jZPYuw0Y/KtVSCMPDERrE1sSLrh2ECEkqipuGuNAt57e0Wbcw0lICFdM+BCGh7NqB8PXyRmB4JOIzytE1vsau7eTqNlh2x1GbreDDyNi1g/x84O0XgPB4BXKrezDHNk/nEh4fGDDbX430xBhEhYUjOCCAXdsTviERiE0rRtvwEvZfsAm48P5AfJZnty6Ge2lxaDFCr9vEtuHZ8K8XwmZlUtc2dFvbMH6HWuuCCy68GxCf5dmti+G64IILLrxTEJ/l2a2L4V5KHB0dwWg0YmtrC5ubmycPvV4Ps9mM4+NnZV4qgbi7uwudTndy7vb2NvegcXrdCbq2yWT61rXp3J2dHe5zbbbTyIDnr03P9F4632AwwGq1Ouo38KDr7+/vc687z3e+l8botefnf3jIVHp2rbPzp2Mao9fOgt579vrOB82JvtfLXpu+0/Nzp/fS+tI6nz3feW36bmdB197b23vmXHrQOloslmeuTcc0Rq89f+3n19z5Gz3/HWlez1/XhfcP4rM8u3Ux3EuJwsJC/OlPf8K9e/eQnJyM1NRUJCQk4Nq1a3j48CF6e3sdZwIrKyuIiYnB559/Dj8/P+7ctLQ0uLu74z//8z+580dHRx1nAwUFBSfXkcvl3Pn0+PTTT/HTn/6U+zxiUARitvS5H330ETw9PZGRkcG9HhgYiF/+8pe4efMmOjs7n2FEpaWluH79Ou7fvw+pVIqkpCTuIZPJcOPGDe7R3Nx8wjSI4dBrn332GfcZdC59Ds2f5qRQKDhm40RVVRX3uXfv3oVYLEZKSgp3/pdffomvvvoKra2tjjN5JqdSqfDhhx9y16N1ofmHhITgiy++QEREBObm5hxnA11dXdwcaI5RUVHc+fT+Tz75hFszmrcTxCBp/T7++GPuPc5rx8fHc7+dl5cXJicnHWcDi4uLCAoK4r5TcHAw1Go1971v377NrVdxcTHHwInRFhUVceMPHjzgrpebm4vIyEh88MEH3G88OzvruKoLFwHEZ3l262K4lxLZ2dl49OgR6urqHCO81EMxpHQjt7W1OUaBmZkZxMbGQigUYnp62jEKNDY2cowlKyuLk4ycIMZADKKpqckxwkOpVHLXJgbqBN38iYmJHIOl3mROECOJjo6GRCLhGMlZ0NyfPn2Kmpoax8gpiJF4eHigtrb2hEmvra1xTFUgEDzzGbSpEEMkBry+vu4Y5Tcjmn9lZaVjhAcxsMePH3Pf2wliuMQE6Xt1d3c7RoHV1dX/f3vv4SbXdV35vn/lpZnnIM9oLEt+luyxR9bzjGxLGmWRFEmJAQwgckajc84555xzzjnnnHOqDtXd1Tn+3tm3uoAGCEoci7BAotb3Fbpx+9ape2+ds84+++y9tjaRyD1cJEV5Ji4uLtozE0vUBGnbysqKqqqq8yNGwpVnIwTY3d19ftT4PclxOzu7p+5HvhshTZkkZJIUSBvyHbu6umr3JdarTHZCsHIdcj0mC39paUn7juWaR0ZGtGNmvBwQnjXSrZlwX2oIIZiWx6ZlurzEcvrggw+0ga/T6bSXkIQMuKtXr1JUVKSRqLyEmMRysra21ojYdL4M2tu3b2uDX6w40/ky4MWCExKRQSznyk8Z4GJpXWx7ampKa1usVSEGU9uVlZUauYml1tPTo12zLJPlPaZrF6IUMhZykdfMzAx+fn6apSjXJucLqXV2dmrkdPPmDY1EhVzlM8Tik8+VSaOjo0OzcsUNIBattCGEKWQp7cr1i0Uq1qM8s+XlZa0duW95v1i/8pnyDOV84/Xf1e5BSFTaljZkspDn6+zsTFNTk3auPAOZDMR6FmtXiFPuR+5NyFZWFvKZ8llChG1tbdxSz12esdyPtCt/k9/FKpfPLFWTkbxfVh5yHx9++OFjIjVNZvJ+mYiEzOV+ZCKUSViuTyYuOW9wcNBYpLOvT7vfi64jM/79IDxrpFsz4b60EMtUBpulpaVGTmIRCqnJq6y8giI1QDVVqawssrJzFQHlUZCfR2lxERXKQhTSkJecX1pWTkFhITnKSspSr9y8fG1pX1JUSIVqV84TYpFXRUUVJaWl5Ku2s0SxKiOTLDWApe2ykmKq1Lk1yko0nl9NWUUlhYVFWqZbtmS8KSLMy1PnF+Rr1ywWpVhi8qqrq9PeV1hUrM7LI1e1K5+Rnm7MlpNrKispoVqdI0t/Ob9UXUtefoF2zbnqM7KystVnyf3mUFSYT6W6v7q6em0yaWxspKa2Xt1vhdaWuEeysnI0cs5T55eoZyPXIeeZXlU1tdqzzMnJIlPda6Z2fjaFBXla29KukKsQWn1DIxWVVereCsjOzCQjM4tsdS3yPcizqa+r1c5rbm6hpbWNBtV+mbr+XPXMM9W5WXLd6lx5ltK2tCuWdas6t7W1nVp1v0XnbWeqazc9S2m7QT0PmTzbJNZZXUddfQPtiry7Otvp7Oqio7OLxqYW9dmN6ngrHepcOV9ecs9C0jJxSX8QP7QZ/34QnjXSrZlwXzqItSNWp62trUZYYuE+jRM2plvJiY8mIi5fDbQ2mqsLiA/1IygimdL2OXQX33K2Tl9NLtGhkWSU1qqB2ER5WhT+Xn5EZVUzrNu+EIN7yv5yFwUJYQRF5tAxOsfKbD91RVmkZ5fSMjiP4SkVlV1GWwpJjI0nMa2Q4owk4qPDSCqsY2B2g+erBCqrfbmPkqQwAsKyaB1bY29nntbsKEICoynomXmS+KDBwFhrMXFhkaSqdrt7OqgrTFXWZCL5NT0sb13MgDvjSD9IVUYsgSHJVLR0aqpoKWFhhMfn0jKl42mq2We2p4L4sFAScxuYnJtiqCmTqOgUsqvHWH1Gf/d0Z4qa7ARCw1KpaO5luLuawpRQ/CTTr6r3gpDOKTu6GXobCkiJjyMuJZviCtEhTiU2NIqskiZGVi8kY4ha2EQHxSmxxCZlUVhZQ1V+GnHhIQRGpVLaNojOJNRwdsTmwjAdpYmERcSRXtHLzNwys10V5EZ74uCpnn/5ALrtT8fiivUtqwghXpkIxUVhxouH8KyRbs2E+9JAlqdCtGLRig9T/KOfwtkx81115MS488jBHie/ZKqUxVKcGsiDy+/y8V1XUhsmWDvP0z/bW2agIQM/p/vceuRCdEE700s6RZIFpKWkU9Q8waqpksDxEcuDrZRlB/HIxhp7j0h1HUUUpAfibGvN7ZtOBMYU0TO/piU9nB5tMFibSYinJfccPQmMU1ZbobKK4wNwc/UiWgRx1p/NdjtDN9hGcZIPtq4O2LiFk5eZTUFuJn42VlhbuZJQ38+MiYmO9Yy35RPiZsHtR86EplfT39NKtbpfBzsXAlNrmVzbN04YIl4z1kNtQTh2tg+5Yx1IcfMQ+o0ZmkpzSU4rpn1ihccKtyfbjDUVEuNvyx1LW7yiShgam2NnqY78rHRS8hSR6c4jIM5O2Fkepbk8Fiebh1g4+hEclUFSZBwVdYpIiwtITi6iuWvqcWrw2Z6O4doU/N0c1bMMIjYtjZhQX5yvv8dde38SmxcxNa9ulN35bvIjPLB39Sc6Q1nZ8d5Y3viQD+64k1DWx+rOyeOJ8Ug/RXtuAHaWNnjEVTKpP2J3bZqarGQSUovpmFzjwHTyMxA3layexP0kk7pY+RKNYcaLg/CskW7NhPvSQHx7srkly/uLIUBP4xDDpo6ZsTaqyvJIT8unoqiEkrxU4mODCI5JoqB+mCW9UKIaccfb6Jenaa8pJz1FLcErm+jvbaS6ooqGDkW2Oxc+R3L0t1ZZkCyz/CySkwpp6hhkqLtRWa7KqguMIr2gkfEVg6IHdfrpDnrdLH2tNeQpgsrMK6KutprqomySYpMpqO5gZuPZSghH7BjWmJvoob4iR31GFhW1nYwrAugqySYjPoGi1iEW98+lIhUpbq7O0d1YS056BlmFJWp5XEV5ThpJccnkVXUw/ZjUlXW+s87S7CC1ZYWkJmWQn59DalQAnq7uRGRW0Ltg4MA0A5ztsrm2wHCnItjMDLIL6hkeGWKwKYNgX2/8oorpntg4z/BSlvOeHt38KLVF+aQm51JW3URrTT6Z8YH4RSaSUz+gCQZpUAStV+e21xSSEhdPapZ6Nur7bagtIzMlk9KGXua29h8/m5PjTWYGWyhOTtTEf9Lyc0lNjNcs70jtO1Xkv2EUIzo72mVlspuGsnTCIxLIqOhmZmGR2YEWKipq6RpfYvczayw9gWxGyiadbLRejPIw44uH8KyRbs2E+9JANjdkQ0mWemaLw4wXDVlRiV9XNt5kg01IVzbWZANOYocvhvKZ8YdBeNZIt2bCfQqbs31U5qaTnl/HmE5ZZ6eHzAw0U5eXTGp4AB62Vty7c4eHFpbYeYRqVQQmRgeojHfD6u5Vbtx7hIW1M8GJRbROPaPqfw6xLMSS/eEPf8i//Mu/aDGgb731Fn/919/ir/7qr7Twq93dHWX1HBs1Dn6/sWKGGec443R3nfmRbpobW+ganmF1Q1nmM2P0tXfQOzzNyrbRXyOEK9EPf/Znf8a3v/1tLW76e9/7Ht/4xje0fpmZmcnunvh495jtqSE7JZXS1mFWD07UwmOBwdYyMlJiCfPzwN7iPvfu3uO+hT3eMYW09Y8w211IpKcV16/f4c49C+w9gkks7VIrkoPHrpFXBcKzRro1E+7TOBLRkTQC/UNJLWtlXCoZJCSRkZhAYnwYbsGJFLXNaWVWFuqziAzwx9rWDgdbG0KzmxjaUqt4Qy+5Ea54OoTT2Tl/3vATSKiPhBFJ0L9YEya0tLRy8/Y9YiODmVRtZ0WHEJJWQueisjbOzzHDjN+Hs6N1JhqzCHZzxsHBi7BAX5xdnLB09SMmt4GhBaOm2KwiXAmr+9GPfqSFB4pPV+KpJeHjjTfeIC0tTbN0BdtLw5QmhuIXmkLt4AjNZdlkJkYSn5ZKVEAIYQmF9K7scro3SUN+HF4OdnjbW2DtGkVa7awyPI5Yas4j0NoKz8RSejeUMaG1/GpAeNZIt2bC/RRO9HP0V8Th5vCADz68h0dMOROLqpNVxGPn6E18SYeyUmfoKkgkJCBUi091sb6PZ0weNZMrLExWkBTohIdHEl2Dq+etPoEQrsR+SoyqhBBJTKnEp0oc6LuXPiQ6LhbDTB+dJZnEpxfSOLn6zM66GWZ8Fs442lxiuruKrLQ4ggODiPDzx1/99A7yxjs0nqKaYXYPFOHOzijr8xr/43/8Dy0zT/rkgwcPtKzBn/70p1octimjUKI5tpd6yYkJxPbye9x84EZKyxTDQ33kBrjjHpBA6eAMi5PtFKVE4ePqQrC7FRb2/oRldTKzMEdPSTIeNnYEZqjVo+H4lTIihGeNdGsm3OdiXz9DR3kGadlVtE9sq9n4iLWpFnLjQjRJPDdXTwJismgYWWVtdZHe8hTCfV1xcfXAwyeC9PI2JqXS6nPWTpIXL35aCZ6XQHUJdJfIBHEt/PTnvyAzLYnlwSZqsxOJTsqhpn+BTbPClxmfE2fHRxzs7bC9s8PewREnJ6r3Huyzu7PLvvz/vE/Ozs5qiRZ/+7d/y49//GMt+eNXv/qVZvHKcYmBfipR4mSfrYk2CjMzyK3qZHH7RFm0egbr84kN8MJNDA/PQOIKmhlfWGVjuoOi5DA83NS4cHEnKCaDyu5Z1p/nZ/uKQ3jWSLdmwn1pIKE6MdHR1NTUanq2ZpjxIiGEKzG54jqQFZbgWWEfM74YCM8a6dZMuMokOOFwd5O15Xmmp2eY1+mfqjd1ur/J8twMcwsrGC7WodJwpiwIk3j3GQfboiKlZ+s5tblMkDhI8Y1NTk5qkQldXV1a+mtGRoamDSAxuOYoBTNeNExRCqJ3IenBko4sacpyXNKqn/TBU46VpXtwYBSqN0Hb1D0Ww+CUoz01RuZnmVtcY/txAPAp+5srzM/Msri69SQc7xWE8KyRbl95wt1lY6qaaF8nHtl6Eh4RRoivJy4+oaQVFJKbEEaAlzfBYUF4u7ti7yyRCSMsLo1TGeHMnWsP8MluZWppkZH6LKJC/HF3sMfDN5LsxnGWnk0SUxAlJxEjkdx78ZuJeIr4b0X56/v//H0i1DUYNtfZ39vFsL3H4fHT1RjMMOP3QYpM7hi22NoSt4LRpbC3bWDLsM3+kdEYEGL96MMP+drXvsY//MM/aC6tf/7nf+Zb3/qWpgr3JErhgNnOMuJDg0gsbmNm54i9Fck+TCEyKo648DCCfL0JCArAw90D/+hEsgvV2IkNwd/Tk4BgH9Xf3fEKTad+cJH9V7AzC88a6faVJ9xt1saKCXC24Po9B/wCvPHx8eDh3XtY3/iAW46hpDQtYTifnc+O1Sx/sMf22hL9RamEKDIOza1mTKsOeMbugrJUPR9y86YVIQU9LD5nt2tgYEALOJesMlnWmVBf38C1a9eJighhdqSH5uxk/LwCSSxvZfY5ta3MMOP5OGVPP6mVMfLx8sUvIokITxecnewJyCqje25TO0sIV6IUfvDDH2pSnGLtSuaZiO28/vrrT0UpHMmeRl6isobjKG6qozA9nqjIFKo7h5gabCIzxA2bh/d5aOdFbFEj/RPj9NfnEOVlxyMLC6zdgkkubWNq/XNUJ/kKQnjWSLevPOFusjKYh7fqjPZ+aTQNLJxHBOyzPVpKuIcTTl7R5FfUU5GTRrhfEEkVnWqW32etq4qUYH8i8qrpnZxiuK2G8qpymmvi1YzvjJ1vBs3D61prFyEKThJ+I1qmomwl4iwiKOLs7MKvXnudyBBvhhoySAz3x1tqfI2sfGaaphlmfBpH7K6M05wZhZ/qUz5x2VQ0N1KXF4uPnS0e4emM6Q+Ym5vl9o3r/PAHP9AIV9TUTIQrkQqicGYiXEk93jNMUJ4UyN3Xf8EHt13J7JljXjdNY1EaKekF1LZ0UpqeqD7jIQ+sbXD2jyS9sJqO7lYyQr14eMeGwOxmZvbOswhfIQjPGun2lSfcE473t7Qsm5WNHY5MW7gazjjeXmV+tJe2pgaaWrsZntGxdWDMaT/ZM7CxtqrVFDs6PmbfsML0sDq3tZ3e0RlWdw6fG/oiabsSfyu+W8ljF8UoSeuVjB9Ly0cU5WWwNDnMzPg4Y1PzrGztcfS8cAczzHguhBxXmZscY2x8isWVVVZXFplRVufYxCw6/Y4WPbMwv6BN+n/6p3/Kn//5n/Od73yHv/zLv9R+/9nPfqbJRT69l3DK8c4688oynl3Ws3ckffKMI0m0mByiu72F1o5eRudX2D7YV+NBx8xIP50trbR3DzC1pP9cKcdfRQjPGun2lSfclweiWSoK/xIydnhodiGY8WIhLgV/f39NxvKztTvM+CIgPGuk2y+McNUy4WAL3cwIPe3NNEha4cAEy5pvU+F0l5XpQTqam2jpGmJ2beexNN3Z4S4G/TqbskFkmgDPjtjb3kCv32R3//hTS5DDzSXG+9ppbm6nb3yRzT2TZ+iQjflRelsbae5Us6pu69zKPGN3bYaR7haamjsZnFphV3vLMdsr6nh/H4MTqh3too7YWJxgoKeb/rF51nc/3RnPROhlewv95hYbej3rK8usKgtZq059esD2lp41vYG9w0/buKLQL+LSQqwiFC1K/qLXKn5dWdqJtuzh+caGGWa8KMj+gYjHS4UNcW3l5eVp+sHyUzR6RfBeImoEZycHbKlxMtzbQbNalbV09DOxtKlGisLJDmuLiyytbrJ3IYpBVo/7ahxsbKpxoIbB2ck+63NjDPYNMDq7yvanIn6+uhCeNdLtF0W4x7vo2tII9nDCJaKExqZG6jN8sLFxxMnNHQ83N4JiMimuqaUsO4HgoETKmnoY7Con8OFH/PqNT/Ap6GBB2jrboLvQn5vvv8OVRxE0jlzwgxqmackOx93Fk6icarUUrycz3ANX/3jSMrLIjnDBwd2biLwKCjNTSE3JIScvk9RIL1w8QkgsbKClMo246AgiU4upqKimVC3h8/KSCfHxx9cniJDoOJJz8tTMn02cjxNeIUmUDa9g8mYJTo6WaCxJIjIum9S4WLyu/YKf/OJtbJIbmZtvpyonGv/QPNqHPu3DHRoa0rLTRJNUamCZBEOSkpKNNbpCA1mY6FWTQA8dvSPMr++eK1aZYcbnwNkeG0vj9LarpXzPKEsb+xwf7aObHmKgf4S5VaPs58TEuFbVQiJlJCxR+qCEhSUnJ2sJORI5s6kMCsHaTCvpapy5+MZQUNtFQ34sgb7ueEWkkxUVhOedt3j/gQfRtQsYFEkfrg9SEGTLe794k9t+6fTOjjHWU01WcirJCbFqrHkQllJK94LBSNpfcQjPGun2iyJcNXutdabha3WN9z65j7WzF6FB/oQEh+LlYINXaAqVQ3qeREkpi1hZtocH+wzWlJIUGkRGXTO9w21kRfri4nyfm1Z2OHvGU15cTWN5NklxUXh72GHh4E54RjPz5yrV+1PtZIX64x+hiLG1jcbqPGKDvXF1ciMsOYXwAH9crVxIlOwY41s0nDxmsV2m27LwsXmIreoc7Uv7yiBfpD0/Ci/3QBJLupjZMkrjmXBytExjcRIR0anExySTGuKCl68Hlk6++LtbYmNvj5uaeHrHntS9MkE2zcSaleJ/EotrQpWyeK9cu0FsVAhzPWWkBbpxz9JDXXc/q+ZdMzM+L04P0U80khxgi6WDBwmF9TSX5ZHk+xB7r3AymhY1TeDJyXEtgkA0PVZ0Ou2tohAmlTZk80wId2PDGNGwoYyI9EBLrn5ynXvWrrj7BhMbE0GorwsPbl5R/fZj3v7Va3x4z5OctmlElHNVkWxRZACRiWk0LZ2nCJ/o6CyIxPGRNd6xRfQumFagX20Izxrp9osi3KNdllpTCfPzISithcnHht0Ri4OVxAW44eIeRHxiEgkhXmpW9SWlshe9IpKF9mpSg31Iqmykd2aGvpZaitL8eXTnCpdvuJBa1q1maQPbO7tsLIxSnxuj5WoHRCWSnZ9JRIAH3uHxZOTmkR0XTEBIBPE5ReTE+OHnE0hgZDzx4X54uPsSFJVOTrw/3l5e+EVmaOVO0pNjSUhNIybEjyA/D+ysH/Lhu+9x6aolAYmFNA8vsHEhw9GIdVrKU4iMSSE6LJJof0/iS5sYWZqiIeERr/3of/L63Whaxy/axUZIHK4kOIhSk/yUirLiUrh16w7/8q//THioDzODbbTmJhHsF0RcaSsTG+ZECDM+J462lEXaS0V+BuH+AYQFBSpS9cdFGUNXb1kRkNHKijIrZ6anuHn9ulYNOSg4WHMlSE020VOQmnPiXjAYjEI3K1PNpCtDyD+mgPYpo9m0PtagDCVvAmMK6RhdYnm8mdQgd1y8Ymme2MSwtkhVbBBRqTl0TvTR2VRIYlQU0XExBKvx4qvGX8PAEr8jR+grA+FZI91+UYQrFuuxZKMccHB08jhf24RTtaTZ3lhjRS1bVtb0bO8fPbYYT46PONzf1/yWF992enLE0aHkgj9r3Z1xtL/Dpn7VWJhwc4d9Uy2X0yP2DBusr+i0z9naNVmmJxzsbqJflSKHa+gNapmlNSvHt9Cvr7K2scWOuo79PWl7nXUp2qjXs7Y8w1BnI+WF+Zq/VeppFUqpmuFp1nbUdR8eatd/oK5f+6zTYw73dtndO3gm6sEI8YtJTSnxkYk7weRSEJ+upFqWl5dh2NxgZ3sHw44kPjxR+jfDjN8L6X9qfBi2ttjaVqvIx33wVMsOM40n8eFK+XzZqJVVl/RBkQ6VopZSjNNUDVhwdnqiVqNqbMt41N5+xvHRgVai52L/PNGOqT6rOOBU9fOjQ3nPoTYuzmRsbuvVuJIxKwkYJgb46kN41ki3XxjhfnVxJlk7W3pW1bJLOqW8dKvrbO0ccPwFhmuJb1csDLMAuRn/HjBFKYgR8STe1owXAeFZI91+HsLVtAYMrOsW1Qy4qMXxabvx5zje22RlSc2Mq1vsf2p5cKYs1fPUVDXz7m+brM8NZeUefsoSluiEHf0KiwtLrCkr9OIceLxvYHVJWYMrG+xqMYDnkB3UVWUpLq2wcTGi4HifrQ09G4bdx36is8Md9DLDSmzr7+TKMw539OgWF1heu1iW5VjN/CIMbgzePjtVVsPRIfs7W6wr63l5Wd2bur/lJSFldY8H51bvBYhamMTfSqaZuBQk4Fz8ueJieP311zRNBclbN8OMfxPUGJJxtrayyvqGgT1lce5snf9fLMtjY48UeUZxH/z617/WNnClPL70R0k7l7I7Iqb0JFzslOMDtfJbl7G5wKIagzuPB8WpsmTVuPiMFHSxjk3j73R/mw21stNWmM8OjK8whGeNdPs5CHe5p4IE9/s8cnTDNyIGfxcHfIJiySwqJS8tliC1LPFTM6Wnsw1OfrGUdM2im++hOMaeqzfsCMvvVqQ3w2hTGp4Odlg7BRCXWUnXhI4d08bV8TZzPZUkBnnh6eNPSFgAXm7uBMbl0tA3SHt5JpE+Xvh4e2odQiIHiuvb6ahIJyZAvScgGC9XF9xcPIkpqKG5rY6cxCiC3R1w9w0iIk1KiGeSGBFEoI8rjk6eBCeW0Tujf6aTnKGf66YoWbXn4U1QaCgBXq64BSVTWlWtRTiERKZT0jLLjloqTTWK9m0wcTlZ5Ban4md1lysffMIdOx+SSloY1W0/LlpogqT2yj2ICHlnZ6em1LSxsaGVDP/wo8vExsWxrZ9moKGEpKQsanqneU4BVjPMeD5O99ha7KUkPRxvv0BSi5pUP+uiLDUQH/9Q0ivH2FFkNzU5wUNFuDLhS4kd6YOSAFRYWMjDhw9JSUlVfdO46SvtFcR6alFHXgERBHurseYXRmp5ixqbqQQ9+phbrhHkDqyi1QHeWaQ9Nwyba7dwiCpgcHGaic4S4tRYdVfj2lUiiTKq6Jsz1sf7qkN41ki3n4Nw51vyCbP+hNtWLvhExOJn9wCLB3f46NpDrF3DqOibfCyQLX7XXWXB6VeGaGuMw8M5gOTcLpZGO2nMDsbRxhJbJ3d8QxIorOtkdG4B3dIc3ZUZhHva45dUTq/OyC5b0y1kRvvho87NzcokKdQTR+uHWLqGk1FUQnVJDK4OXoSnNrFoMBG3Wv6LH1Z8SPurDBWHYH/nKnfcE6kb03N4esj6YAlRXi64B2fROrXx1Bd+sNBPSUwAnn5RVA0tG8n4YIba3HiCXaxxs7fmkXs8+Y1zyso+YrgskwB1DUkNIywe7NFXou4jKJr81lG2njfdK4gAuXRyqV8m7gkTWlrbuXf3NmE+NtRmq2twsOCmtR/pVf2s75oZ14zPidMjDEsjVKZH4eMVQHxuDZ0dLVRkhOPjE0RKUQcGZQVMTkxiZWmpSYJedCl0dHRo4vgSpWAiXP1sG+lBtty9b4ObfwT+nsoIcbDExs5JWcdOeHg68PDOPex8U2iaWFJW9RojHQ3EejgTFJdGy9wi24dHajW8xWR7MRFq/PnGFtAxs/kZpfS/WhCeNdLt5yDcqfpsQuzUTBWWSY0iLWPCwAEzTbmEuTngFZVBeUsTTWWpxEXGkFE6hH5/i+XZMkI8lTWb2qDtzI8PdNOqvszmpnKSwnzwDQwnOiGd9IwcMtMSiAlyw8UjmPicBto7OyjOiMbfy53g6HgS4tPIziujs6+HiqwkPO0ssXR2wMbWBhefcLKrGmmpLaAwIZyolFyKqmqoqWmko6eFfGWFe9s54unthoPdHa7ctlFfdik9U6uq4z2TVLGvo7csCR9XZwISlXXdpqzo0hSCvXwIiYlVy/1I3Bw98FfPoq6hisRQX6xt/MltnUGvlnHtWeqz3ANIqelF9xmhXLIxIZJ4krMubgQRIJcwnB//5Gf843f/nohAF/rbqsiNj8TFNYCkojbmN16FaEUz/nCoPnewxsJQK5Vl5VQ1djI2PsqwGgfV5WVUN/cxpTPG4c5MT3P16lW+//3v88knn2huBUm8kVjwK1euUFZWxp6mFgYrk00kBjhi5xFFXuM4m8pK2VrqJjvcRZG2vTKKookJdsFCI91Mepf22V5doDTMi+DYFNrm5xnrKSbg4cdc+uQRARnV9Evyw3OSmr6KEJ410u3nINx9g56VxTl0G4aniyKenbCnX1APsoX66ipqGjsYnFpiS/PtnHF0sMHy4jKr69scH6svYG2Wwc5mGpva6B2ZZ337GRI5OWBtYZyetkbq6upp7RlhdnWbw5NTjnZWmR3po6WhltqGVvolK0x9WcdHWyxN9tNWX01FlSLq/ilWDfscHhjQTQ3S0VhPU3sfYzMLLM6MMtDVrtUOa23vZnB0ivlViU5YZ039XF1dU79vq062y/a66iB9bTTWN9DQ2sPozArbR2eciY95dZqhnlYa6uto6Rxketno4z07PVbvW2FxaZk10Vf4HTO3RCpIdMPu7q72kqgF0VOQmMjq6hrNT2yGGS8SJgFyCUucV4QofXBHqkSon8+m+h7tG1jTLbK0snmuFX3K3pbq6/MLrDwuhX/KzvoS83MytiXq6IgtycBUVvLO7iYrc6P0trfQ1NJCa1cfI4orNnfNhPvq4OyQreUphvs6aVUWusgjNrf1MD2//kfpBJLlI51fss/MUQpmvGhIf5OwMEkvN/e3FwvhWSPdviSEe6Ys1ZnucuL93XC0s8fJxY3AhDyq2wYZ7qgmK8YPV2cnbCXLLDaHzo5e5rrrKUmJwD8oQquwO7mirMrHrs5jDKtjtJSmEurlgr2DK36R6VR2TaLfUhb7RId6bxgeTvY4ewSSUNTCxMo2hvUFButzifJzxc7GDidvtYRqGGTB8LTy1+nJFmP9Lcra7qCprpqi1Cji0orpmNviZH+eQXXNJZVdTC0al28XIUUjRXRcAs5Fd1SqpMqS7rvf/S5/93d/R1x8PEfH59a/Yn5TPrsZZnwunO4ry3KW0cEBhsdnWF5dYWl2nMHeXgZGZ9FtGSNgRM9DEhxEJUz6obgX3n77bX7xi19oKmLGid947sHGLG0lCfi5OWDn4IKrhx/R2TX0zS2zPNFKfmwoUZlV9CwZI4LOjndYGu2gNC2F3Mo2JmXVuT1PT10eySkFNPXPsXf4O5aAXzEIzxrp9iUh3MONOZpyInBz8CA6o4yWxkKSwv1wsHTA29UGSwcnXENSyKvqYm6mn/aqNLUciiCtvI0BRW6ZsVHEppczqtvl+GgX/WA1Cf4e+MZk0jG7oZbva8w05xLq60t0TIRWS9/KyhWv4ERKqupo7RlipK+KlDBfPH0SqO9d5GB/h425MUbHJpld332qRIik9tYXJRAalUpSXAJhVu/x1hu/4j27WMoqcshMDMM/Iv+5WgoSpSDhN1KWenR09DGhVlbXcP3GdULcrckPdsTL2ZmgjAoG5J7MnGvG58YJ+2ujVGWH4entT0pZHzPLq4x15JMQF0dGab9x02xygkePLLRwMNPmrbi5qqqqtKKmIkBuSu1dnWkmNdRFGSCR5FZ1UJuXSJinFY9sRSfFmyBvKyxsXAhIaWRGt8ahfpyKjHgcbt/DMzaTlolZpkfKiQuy4uZ9L9KK+35nGaqvGoRnjXT7khDu0dY8rXnh2N9/gIN7MMm5JTT1jjE7OcJAUTjujg64haRRUNPFyEgPDVXJ+PjHkN84zPxYB2XpEQT6+xAZF0tcbDThfp7YWNjjl1DCqLYBe8JqdxEhHopk/cLJLKmluXuc/u5mKrNDcHB0xzvAB08XZ3yCM+mcNW4W7M520dLQTOfYGibhM4EQbkNxEuHRyUSHxZAQ6kt8bgF5uWkEW/6G//nzN/jIKZOeiU8HlEuUgmgpSJSCZMqZ0Nbezu3bt4kMC2Kyp5mOknTiFJln1/cxd/HDzTDjM6Fm5v11ZnuriAv0wMHZh6jEJGW8eGB97yGOgek0ja5oZ06Mj2v6y3GKhC+6FCRUUQTyU1OfhIWtz7aRFmTHvYd2eIWlUVbfSW97PTlRnljdvYOltRM2dz7h8nULfNKbWVLD53hLR3VcIOFxqTQuSTu7zAwUEOodTlZRDxuvUBUT4Vkj3b4shLu9ykhrNYUFlXSOXMiv3l1hoaOUvLwS6gYWOV8Nwd4G0y35xPg6YWXnSkh6Nf0LTxIcBLtLA1SmheBi/YA7dy2w94okr2mU9d1t5geqSPS35/6tW9x/5EhAcgW9CwZ21iYV8Ufg/OgW12/e4oFDIGlVvcxtKgt3f0/bUDBuLuhUh6uhtLKeytIKKvKyqOhQ5H94zPpoDcmh/gQmlDO08GmXgsTdSnLDRx99pC3f3njjDc298F//69/zj9/7b8RHeTPQVExefBwRsdnU9s+y+QpJ2ZnxB+LUmPggk/n65o4x8cFgYHNjg82tbfZVHxVIptnFMuni2pK6ZlIqXSzctrb2x5u3m7oRGsrzKaruYmpViPKExeFGinNzqeicRq/5ETYZVivTrMx82ibX2FTX0FddSHl1PSProsmwy/JUC8U5pTR3TrHz6SypryyEZ410+5IQ7suM4+0FBpvLyEpOIDY6htjYOJIyCmkcmGXjCyRCsXzF6pUoBbMAuRkvGqYoBRGpkexHM14chGeNdGsm3JcGoklqJFyzloIZLx4mwpXV1tbWuXziZ+D0YJP5wUaKMuKJCAsnKimX2p4ZDCcnnO4tM9LVRffwDGsHF/1ue6xMjzM5M8+6xKSf7aMbaaWiqICK5kEWjWr/rwSEZ410+4IJV6IPRmuT8ba9w817VtjZO+Pl40tMXjEF2cmEuNpqfiRbN28CotOpaB9lfm6C5swA3B2dCMrqYFKveaaMOFbLkuFmcqJ9cbazxsbGDhtHTyJzmxiZmmK0OYcIH0mIsMXaxpnA+EJaBkcY7qokOcQbRxsrHt27g4VzEMnVwyx9Kmf2hL2VMZoKYvFzcdASEmxsHPCMyqOlo5WeukzCozMpa51jR1mhUy01pIeGEJsaS0ycP5afvM9br73JO1ce4pNQTOes/nEWngkSjiOiz//yL//CT3/6U9577z3NvSClqr/1zW9ptc32tjfZNciyUBTPnqM5YYYZn4WTbdZm+2msLKW0poXBiRmmh3uoK6uksXOI1R3jZD6t+qEk3kiUgrgSpA9KlIKUShdXl1i+OztGKcbV6WZSQt1xDUymsn2E9uJ4/F2tsHZX5BsUgI/VJS4/cieibJz1o0OO1vvJDbDlnZ//mjsB6fRMttFQEk9AUBzpeUVkxAYTEptN3dAKj4u1fIUhPGuk2xdMuCeHa3QXheP46AHWbqGEBvrhZnsPK68ggnx9cLhzhY8//pi7Np5EZZTTu7DEslaCPIpQT1f8M1rpWxJZuSNNHm6qq5hIf0/8Y0oZXhYf0BlbgzUkBav2wqPJSI8hwN2aO3cssHWPoKCpjYrcJIIcHYnIq2dCm4BPOZDyOFIC55lMs8OlQcrig/H0jaC8d87oE94Zoyo7jmA1OXg62fDILZ68xln2jg8ZKcsiwMGbpPphFva36S1KIzQgipymYaNf6zm4WCZ9bm7u/Cg0NDZz89YNgr1tqUyJICU+kczKNsakHNGrE0Fjxh+MUwyzHWSHO2Pt6EVabT/TsxNUpCSTmlnE0JIxcmZibAwLCwttghc5RhOkqKlknV0UIN8UAfIAS65cvsY9K1d8wxLIzs4gMcSd+8rIeO/9d3n9Jz/hrSu2xFZLWru6huVZKuJCiMvJp7GxgNyECKKyaumYnqWtMpXIiERKGibYMu5Pf6UhPGuk2xdNuAc62vJEQ8EOj3D14Ptm0W3usn9goDs7AS9HDyIKGpjc2DNq356z33ZfPmnhvgSkNdE5MsdQexWFuTlkpMZoedxOHhEUNqqONDdOY240vt5e+ARFkJyUSl5VE+1Dw7RkBOLpYMttZVlbP7TCTXZXeyaYHWnU6urHpFXQP/ukowlOd+dpL4jGw8mZsOxqBqbmGG0rJFJNDoGhoSTGB+Fo50lIYgVDk90UJQRhY+lNZtMkemWRtmfFGFN7q3tZ+QyvgBCu1JKSjQkpjy4Wr2jiJian8eEHb+Np/zHRXso6t7PEwdmd4JwGeuc/vfn21cGZprp2ql6fFXJ8erDNxvo6+u2nK2+cnoj28A6GTb2aQNXfNU1jZWEdGzVht+S41NT6XXF1F/50fLjH7t6XeUWhLnxPx3RvNcnhqv/7RZJVUUtDbT5B9mocOAZS1DWhGRKTE+PcvXsXe9UX29vbNR3ckZER4uPjtc00Kfn0JCysTRP3D0sup2fe6DZYHVaGTlgAUZl1jCwb2F0doiTeHy/fGOpG1tlcX6Y2KYz49Dz6F2cY76sh3scFu0dqpevkRUx+A6Mrpiy1rzaEZ410+4IJ90z8OLMj9PcPMrG4+Vi+8ezkiLXpcfp7BhhbWONZbZYj/SxTw30MTCyz/qQujxEHm8z01JKbGEVYWCSJudV0T65pX9zx9iyd5ZnEhwUSFJlEQf0gq3snnOyvMFifR5LqhP6BkWSWdzC+rAbj+hKzU5OMT0wwPj7B1PSCOrbG+lQvdfkpxISFERmfSVXHGOsyE58dsDbeSllmLGFBIUSnldA2uqzpS4gA++rkGP29g0wu6dn/DAtXRJsl9Eb8tSISIuQrymFvvfUW/+P7/0xsZCiLw+201VRQVNXMwNxnt/XlxwkHWwPkRAfg7pdA5cDCY3W1s7Nd5juLifW05t59C6ztbbG6f4ubD91JqBxiaqKP4khnbnz4Adcf2ODm5U1AbBYFWWlEez7i8oeXuX7fDncXex7cvI2FawTFvUuIO/FodYSS4Pt8csOGoLxuhga6KU/yx9HWBhu1GrNyCyG9dpSVr7BokPhwxcKVpAcpJCkKduJCk3p74teVv8skaMYfDuFZI92+YMJ9mXF2uM3awgRD/b1093TT1d1D38AoC4qIj/8I40xU9yMjI7VNs1cnSuGY/Y1ukgNcsXIOo6h71ljN+XiLjY5k3K0fYROQR8/s+ay7r2O8MBBnFzdc/ILxc7Hi4b172PtGk5ZfTkPfHLPd5aQHKpJ2DCW/bYbNlWFKJOD+hhVBuc30DA1SFB+M6813+fieG9HV44wMdFEY7sityx/w/ttv8aE6Hlc5jG73S2vq/l4IoYoAuaT2ioaCGS8OwrNGun2FCVeEww/2pISNaRY/U0tKKRFywO72Bro5SYfspL2zzyhecyEEbG99ntHeLvpH51jfO+JoR8/CuFRFHWBQDej+3j6GRqdZEaHl8/eYIFaDZPZIKeri4mIKCgq0n7JjLBZHSUnJKxSlcE64QZ44+aXSNGNKFDllfzQPb6t7PPDMoGPBuKO9vTBAQ4Ibju4++IVGEejhhJ29K2GpxTSKINHkEquDNWQHPOCDj67xwCmIuKQMCmo6mVrdYLq7kDCba3xw6WOuvPcGv/zV61y6qyxnOzdF4gFkVtYzMlimrGpHnLziqRvVfWWXvEK4ssJ69OiRVqlX+l1+fr6mEiZur6eqQJyp72lLx8zYIN1dXfQOT7G8aeqjh2xvGTDsiKi4aYycsKNfYmZqliX97lf2GX5eCM8a6fYVJtydiVqirH7Lj1/7BLe0NuZXJ+moKiTOz5cAb3tsPb0JTCykuiybcG8HbL1iySmtoybNH3dnezwjYgkNCSMsJJqcqnrq6osJs3/A1Q+v8tAjnLzGfuY2dj9VBlrEniWTR3aITRZGaWkplpZW/PCHPyA02I+FmXHmxocZGBxmYknPzld210xNcnsTVCV7c/vSO7z59m+5dOUmFh6RFLWrZzDWSUWyH9Y3P+KdN3/BD77/Pb77Tz/junsCRZXl5KfFEJUkgfbrxg1OaXG+Vb0nCN/oXJrHNp/xx57/52QPXWsWCTEJZNbKRNlFWaIvtg/vcPvWLR45h5JZP8KKUYv0y4VTPfMD1aRGBhMcGU9BZRWluRlEBfnjH5ZEWcsoByenTE5NceP6DT5Q/VBKO0kflI0yGxsbLQkiJSWFzU0j6ern2skIlSQjD8ITc1TbPnh4eRGSUkRZWiRed37Dh1Z+pPeuqBXFJG2ZEXh6eOIbHIy/WokkFdQyrDM8/o5eNQjPGun2lSXcM1am2iiI98DJ2pK7d+1wU0TrExJDpCLRUG9rbt78kHfee5/33nydN969imNsOcMraqm70E1pnDdWNz/h4yv3cY9US94FZSnv7dBTkEJwYCS5zSNsfMa0LtaDCJBLlIJYGSaIJOWVq1eJio5kdXmGgZoCwvxDSSpuY3bzVXAxnCnr/0Qr1S2vixtoWpkWifmUY2enHB0cam6XL5oOz06OOf4KFO3cnu0iPzEcD2sLfJzs8IkroqRxhNqcXPIL8hjWGxianMTG8hGRERFa9qMJUv7pU1EKinDTAx5pUQp3LGyxtLDC2cEeV2dnbG0dcHZ34uHNW9j7JVBY00h5djLBypgID/PB9v4n3HMIIa9jgWe3Y14VCM8a6fYVtnAXB8pICPYkIKWWnpEhysIf8esf/YrX376Gg5s9LtGZVA+toF/qoyBaLXk9QkjILacgJVp1JPV7Vi5xvg5Y3bqHV1Yr/cvrtGbG4u3mR1J1z2cKkIuFK1aEpPSKC8HX15fAwEAuvX+Jf/nBD4mLCWWhr4LC9GQSc+sYXd790hOAGf9eUD1lb4X54RaKcnNIz8qjorKEwtw04pQVG5taqEUKiRCTxOFevXJFi7mVzTIxAMQQuHz5sraRJm6GrS2jhaubqCc+wAFHvyQqlBUrDh79TCNJAU44uoeSVlRNXUkS/i722Dn6EZOQTGxUEC62lty/b0twajmDy9uvrGtBeNZIt68w4Uo5oIP9XfaUtaT5nqRA5MGuVp5cNhF29/Y5OC+Md3Z0yK7BwM6ehBwdsqPXMTs1xtj0LMsbu8aCeMokOz7YV+/b00qmfxZJijqYtC+VH6RQn1TDkHjcpKQk1dk/Jikxnu0ttURW13R4bCxWaYYZXzRkdSXRMbJ3IGV15P8SFjYxMaHVNru4jyBRRbLfsbd/PlZUrzw+2GNnd0crZ2Xqo1IWfV8d06pcL80xPTPP0vq2GkfnJ7yiEJ410u0rTLgvG8TVIEHoNTU1qrO/OmmPZvxxIARr0lL4fam9ZvxhEJ410q2ZcP/dISV1JELBFJUgFVIlCULicF977TU1ALK18iRmmPFvwskGC0ONFGVmkVtaT+/oqFbaqqIol6LqVobnjOQ6pwhXqvb+/Oc/18THpQ9KPK61tbVWJn1ycvJxHO7p4TaLo22U56USGxNDfHoRjQPz7Jypvx+sMtHXx8C4aCYY++3p4QZTPfWU5BdR3TGG7hUvOy08a6TbV5hwRTOhIS+R6PgcWkZXOFSdZ2m0hZK0KOLCQwn398bNyRZLKxuc/JOo6FTLrbEOChICcba1xtLCEgfvSLIbRtk4OuVgfYSyUHseWLkQUTGA7ndkmkmQuak8tQnl5ZVamnN4sA+j3U101ldTVt1E75QOgzm314z/JRyxONNLRXYsyWH+BIfGEhoWg4+HPzFphcwajphQhPpITfbiuxUXgkDcCOXl5ZohIHq4jzPNpkWA3B23ADUOWodpK4rF380aW081VoIC8LZ4j48s3Imum2draZzBwjDc3Dzw8PXD1dGdsLQSBnRbr6x7THjWSLevsoV7tsf8cCVxIUFEZ1TR21lNfnoSMYqAi4pziQ924sHd+1jYexOV08jowjJLY42kBDhx79YdHtm5E55WRs/cJpv6BbrKRIzcB3tLG5y9oynpnmHjOT1MEhxES0EsXPHfmlBZXcv1GzeIDHSiNtkd22uXeOe6EzGVA6w8Vb3TDDM+C6rD7U3TkObN3Q8vc98pgtLmDtqaykmJ9MfLL5r8+hH2Ts+YnJhQRsNDwsLCHgvhi0VbV1enWbmf1lJ4xCeXr3LX0gWv4Bj191Q1Rty4f/USlz54n9d/9gvev+9GQlElNcXpBHs4YW9vjZWdC+Hp1Qwu7nzhUSVfFgjPGun2VSZchbP9LRa7cgnxvK+W9B9j65tNe/84A211FBWV0dzTz0BdOqHudlgrgo2ITSGjsJ6G7lGm27MJ83TgnrULvt4uODx4iI2DP3Gx3tjcvc61e37kt8/xrNKoSUtBIhWkbpRsnq2vr5OalsmlS2/h43KdzEgfQhyssRFSL2hhZOUVUPgw44vB2cm52NMhR0dH6nXI/t4OO9u7HDwp+seUsnAlIuGf/umftJ8SCia1zCRCQVTD8vLy2N01at2tzLSSFRNAcGIpXbPG/QVNSyHUTxkdikznN9haHqA8PQxXK0vsbJ1x8/HH38cDV2cXQlNKlWGyZcwifAUhPGuk21eccAUnBwamumrUUqqOznE9Qm0nezoGGwtICg/Axy+Y+JxahpZ2ODjcYrqrnPToILx9gojPq6Otu4+BrlY6B6dYVOwqs/je0hh9rfW0Dcyi2zUeM8FUEj0gIEDzm8lLwnIe+3Czczj6Y+QWm/FKQTbNJPFGNs2eyioz4wuH8KyRbs2E+9JAQsRiY2PPoxReldReM/5YkBI74tYS14GssH4fJPnk+HCfvd3dC+Fh8gd1/ECO72nle0yHn4bp4JkWjnm4r84VVbcTY9jlVx3Cs0a6fUUJ9+z4QHUQtczak45zfpATjg722NavsTI3yfjIIIOjUyxt7J9bqCfsbiwzMzrMQP8wk4vrT2qvKZypjicdaWf3QFmon+2tks4t6bwPHjzQdodFIs/Kyoqf/vQnfP/73yc5JVW9/1Xohma8EGhRCvVkJsURm5RBRW01FQU5pMRGEZOUQ23npBYXK2XSP/7oI/6/731PcynIKktcClKy39nZWYvNNdU025jvIifCFSupzBudRkJECOERgQRHRxDg4YGbm59qO5GIUF98QuMpaRlhaqCRtAALPrlpQ3j+AIbVGSarI3G2seKBQwhJBY2MLG58hZXwnkB41ki3r6qFuzdHS34Mfh7BFLROsH18yFJXEcm+Dty7eZtb963xDAolJjYCd9X5QlJSyMxOJdjBHnvZdU2MJcTDUf3uS3L1EPpDRcZzHWS5XuO9D2/hnNbMtOH5pCs+XNk0CwkJeSq1VwTIb9++QbCvHbV58SSFBBMYkUJ51yTrr4IsvhlfGE4PDYz1NlBaUkBZeQlZUf7Y37nOXTs/0mqH2T05Y3JyHMtHjzSZ0IsWrkmAXMqkm6r2bkhqb6CVIuR7WDt54aL+7u7vr8ZBHEGuNty5/DE3bl7jw48/5rZ9ADnNEyytLjLUmatIOJKskkFm+vtpyQrFy81JEborrj7hZNX0srj91c+KEJ410u2rSrgKG7PdFKXGEBaTTlVJGvGJKeqlLIHoSMKj4ijrndO0WZeG6ihL9CTswW0877uSVNXLgjSw00OhCC6HZVBeVU9VagDu7k7cv3qdOw9ciK7oY/45ngET4QYHB2vi4ybU1DYowr1GoM8jSlIjiXd6wB3VwR1iy+iYe1Wz0M34X4OamHfGqU31Uf3wLvYe4eQXZ5IQHYSLgxMO7qFk13RjkCiFyQmsFOGGhYai0+m0dx8fH9PQ0KBZuxcJd2WqiaRgF5z9Eilrn2FNVPDOzlid6iTF2wl75yAyqhspz4nD01a0G6oYXd5gebyCuNAwUnObGe7uoaOymIKSUqqKkgnx9SYkuZx+2fj4ikN41ki3rzDhcnKIYaqRWPer/OTH7/AouJyJuRm6CsKwvPkJlu6+xMbH4evqQmBMBHERQbjeus19K2eC1PFoH2dcXQPULJ9EUrQXduq4b3gOFTUlRHhYc+uWHbGlfegOn3iwBBLzKEpMsnwTZX1xLYhF8bOf/Zzv//P3SYgJYW6ojZbyYrLzK2gfW8RwZLZwzfhiIS6FGzdu8K//+q+aa0sU7O7cuaPFgouLSyxdU8bj0b6BlaV5FpbXMewfP94EPj3aZXV2mI76SsqKCikur6NjaI6Nfenxpxzt6VleXGRlbZfT4yP216bobamloqqRrtF5Nl+RcEfhWSPdvsqEKzg95mB7kw39Jjt7oj51xrHqXGtLs0yOjzEyOsHM4jo7R6JkdYRhfZlZtRQbGxlhfHqBte1Djo9UR9rZxLCz97j22JnqiDtbG2xu73Nw8jThfhaGhoY0mbyamlpzmXQzXjjEnSWRMpmZmU/VNDPji4fwrJFuX3XC/SNDhGxML3E1xMTEmKMUzPh3gbizxLUlokmy6jL1w+fh7HgP/fwoXc21lJWWUVHfwdj8BvuHh2wtT9LTVENFaTl17QPMru5g3PNV/xzvsLm+zrp+m8PzGGARwtnZXGN1Ta9Zy1/e+nGfH8KzRro1E+5zcWrQMVKeQICbHfYePnh5eeLjH05W/QhzSzqGimLwcXUjJK+F2T3VifbXGGvOIznCFxfXIGKy6hhe3nxuoLcog0k6pYg8X7lyRVu+Saqv5LT/t//23zQrV9TGzDDj34QTA7qJVrKTIvANDCcjv4rmulry4/1wcvQgPKORNbWAmpme4pOPP9IiY8S9Jcph4t6SfimRCiUlpeztGRNu1maaSQl2xsEjjOyKdmrzk4gKcsTW2RE7K0c8A2IorKogM94fD59Q0so66G0uJNz5E35z6R7+iU1ouTuHK/Rle3Hn/be44hhH5fDGKyHZKDxrpFsz4T4XxyvjtCa4YGfvjG9aNRXZCUR4OmHnE05ySgzhvi481AoThpPf1EpzbQExgZHkVHYz1ZZFdmwgwZltDBgzJp+CpPaKjoIs50QgxIRqZdleu3Wb2MhARsvjiPVxwz+lgPL2TkoSw/C1tVQdPoi06m7mNw9eifhFM/4NODtie3mIBkWK8cl5NI0usb42RW1WAkmpRXTOGSMSxGUmmgmhoaGPtRRE5F1SeyUL8mJq79Z8BxkBFlz+4COu3nrI/XvW+EYnk1NeRLyPA7c+/ICPP7nMpUsfc9PSi4zGMfQHO6yMV5McFUduURtD7co6jvXEwfIRFg8fYO8bR3HHAhuvQPqZ8KyRbs2E+1wI4bYpwrW1c8ArsZT6nml0aytMDJQTZq863EM7AsI8sLZ8yF1LZ7yDQgkOiSa/rpOh+gzSIgIIy1Wd7ImQ/mOI60CsCRPhmpZylZWVfHL1BrFx8WwvjjDYUE15VRbJxbnEqmtoVX9vKssgq6SBzqnNT5XuMcMMbRm/v8hAYyFJUTGkFTXSPzHD3GgXPb2DjC7tsHce9yqJNibClRp70gclFbi+vl7TUhDxGv054eomG0kJ9cArIotGZZWaHF5bcz2kejzi6gdXeWDnjK2VBXcfOBCR26mMgm2WxkSrJJyUjGpGJ2eYn+qhPi8WH+trXLf0Ial2kvVXwHsmPGukWzPhPhen2+ss9DfT0tnP2OqB0TWws8hsbwO1rQNMrp3vjulnGe1opKGli87WBsqyk4iMSdfKsy9vP3/q3t7e1sqYSJaPWBLGMulu/Padd3jt9TfIzkhBN9xGc0kW6QXl1HcN0t1UQ1F2FgWVLYzM6zl8fjqPGWZ8bkim2b179/jlL3+pEa+Xl5fWHyViRjIehZDF4tWgyFiEbU7U62k/rzIWTmTT2MCmfp0NRbIiSG7C2dmpVjbp9Kn3vHoQnjXSrZlwXxr09PRo1kZVVZVZgNyMFw5TlIJU6jVv0r5YCM8a6dZMuL8TWv74kbJwj77Y3VTT8k2EbOQlv4vVK2IilZVmwjXjD8EZJ5KibtjCsHugrFI5dsrhnoGtrW12z+vdCOFKHPjf/M3faBtnIpz04x//mJ/97GeapdvZ2aklQgiOd1YYbsojJsANe1t7nLyjyG8aYH5tmbGOMhID3HGwdcI7PJ2qrkmjX/bsiK3lMbrbO+kfW2JPjSPDQg/laZGERiZT0jbO6pexKvK/AcKzRro1E+5zcbI+Q3e6Nw7Wj7APjCM2Ihg/d3eCs+rpHhmjMcaJOx9/zKOwAno198Ix+okWkl0ecO2OPWGlPSx/hqKiLNXEjSAyeKKjIKE5Pj4+/Oa3v+Ufv/ePhIcGo1+eZVWnY1m/zd7hIbubKyzOz7O8bmDPOILMMOP5ODGwMtNHflo0fn4+hEeEE+Lji4erHzGZlQzMGjcWpHaZxcOHRISHP6UWJptmomAnyTkmH64IkCeHuOLsl0Bp8wDNebEEuN7j1qNHPHpoh7t3OFn52UQHOmHr6k9yaSd9rcVEel7n3csWhGR0MDe9xNxgJ421hcQHeWDn4EtyRQ+6VyBtXXjWSLdmwn0uTlanaE90weLOTe45++Pt7ICTvSseYQmkxQfg7eGK9f2H3HvkRHheA1OGYw43lunOTyY4IISk6g7md56/rWWKUpBKvZLtY4LE3169cYuYyDBmm/PIiQwgOL2UrjkdM11lJPu5EJpRTtfKrnnDzIzPxskuC92qv0REEJeUTmVFOuHB/jjaKivUzpu4rHLVNw+1ig/WUiY9MuKpmmaSYSapvRejFDbm2kjzf8S1Kzd55OhDSFQa5W09dHY3kurvjp21K6GJyUQFKyPFxpmI3DbmNndYm6whOTKSlMwmpmY3NKt7fXqAhqxwPFy8CMtuZGLtq+/OEJ410q2ZcJ+Lw+URmmIdsXf2Jbp8iIlVA/vHi4w3peBhZYdnWBatfU3kRHnw8LYtEWV9LO3ssNiQT2xQELFlLcwYnk+LklHm6Oio1Y8S1TDx3Urlh2D1vtfeeJOYmCgME200ZsYSHJ9Fw8QKy1M9lMb6EpKcS/3U1itb39+Mz4GjbVbmJxjsG2B0cp6VTT1rujmmxkYZn5pnbWtPCymcnp7i0qX3+frXv85//+//XVtx/eAHP9BcDPJTMtBMAuRrc50USumprGr65o3vF+zoRiiMcOX2B5f46PIVPrl6CwvnEPJap9g42GF1ppHs5FQKK4dYnp5goCwWN8vbXL2qiNs9nIKWcdZeAbkw4Vkj3ZoJ97k4O9hla3GK6dkFdIo4NU/W3qbqeOOMzy6xtnNqzCffXUc3rTryjI717WMONtZYmp9jcX2L/c9w+oq/VsLBioqKiIuL03aEpWifnZ09N2/dpig/l/XZEUa6Wmjq6GN4Zpn5yRF6WxrU//uZ1G1p6cJmmPGHQDLNxJWVm5v72FcrkMgEiWBYWlrS+qoZfziEZ410aybclwZDg4NERUVRU1uvBoCZUc34t+P05FjT+HgsEi4baYpUj9Tr5PyYTPqyhyChYTL5yyaZ+G/FpTAyMqL5dU0hYBL6tbspOiIjDPb3G3Wi9Ttq4j9ib2uV+Qk5Psjo1AJrhj1MvffkcA/DloHt3UMtROxkfxPd3BRj41MsrH62UfJVg/CskW7NhPt8nB2zv7HEeH8bDbVVVNW10jexxPah6iCq4+wb1lleWmZ1Y/dcsOaM4+0Vpgc7ae8cYGppi6PP6EtiNciGhXRysWzFypV8dkmyuPbJx6REB9LTLvG2a2o5uMniRC+tdTU0dY2woFed+dXoo2b8W3G8zmx/FQlhQfiHhZGSHU+ory+e7qFklXcwqzf6TEWeUdTBJAZXKvWKa0vK90to4vXr1zV5xs1No293bbaNjHB3nL0jya1sp64gmZgwV5w83XB2cMc/JIky1Udzk4Px8gslXX1Of0sx4Y6f8PYHDwjN62FmeJj2onQSk5NJS4jE39uP6Lw6Rte++g4y4Vkj3ZoJ97k41o3REu+Mrb0rgdmNNJakEe1hi31IJuWNLZQGWXPlnXe45ZtB19I2W4uj1OelkZ6Vo2XkeLp5EVnSy9Rz+pJsmokUnkjjJSYmapk9rS0tePn48dovf46nxSfkhriRmFtG3dQGW4YlBqozCPULI7OyA92OOWTMjN+No+1lBloqKCopp7lviIHeTqpzk4mOSqSgulczHMTC1QTIFSmvra1p7xOLVsITJfnhqU2z+Q5NgPzqlRvcs3bF2dmLiJR0sktyifZy5OGte1g5OvDI4gEWDr6k1gyxtL7G7FApCZHRpGY0sXiedbkz00ZOVAD+4alU981hODBHKbzyOF2fpj3RmbufvMcHtx9y984DHD1DiUnPJi3cGWsbax7eFef/XZwiCuhfER/YLquDFcQH+hMQW0D79PpzhTkktVeiFKTig1TsNaGppY3bt67jZ3mVDF9rguPTKWhqpDQrCndbe/yTy+lbMnym5WyGGRJvKwLkTbnhOFk74R2cTKWyPCtLs4mLDCMiuYDmoWVt/2F6alJZstc0sRoplW5acUlI2IcffnheXHJHa3Vlqpn0SB/8Y/Jpm1CrN+0orM90k+brjI21O1EZuaTFhuLu4EpoehOTq5ssT1STFBFFVlG3It8WioPv8c4bv+WmQzAZ1R2MLW2w9wp0aOFZI92aCfe5OFwapinGCSevUFKaF1kTp9TxDINlYTjYKetVdajR6Rna85IIcLTmka0l1y/9mp/86495+/IDfET7YGyNrefsOYg7QaIUfvKTn/D+++9r0QoSaP5j9f//+nf/lZAAPxbmplnTb7AurxWdluuuW9vAsHtodimY8YVAEh9k4pcU8+bmZkZHR7XVl/hvZcPsYvbZ6ckhezvb7Ozuc6Q6oKkLnp0es2fQszw/w5Tq15PTcyyvb59v6p5xerzP7s4uB4dStn2XjTUdC7MzmlLZ9NwSa5t7vAra+sKzRro1E+7zITngz2wyiFj5ydEhh8enjzcFUL+dnRywt7erbQ5sbSiCXF1hVb+JYe+zKpga/bgb6lzp2GLlrq6ukpeXp5FvRkaGln1mhhkvEkK4vr6+mq/W5FIw48VAeNZIt2bCfWnQ3t6u5bZXV1c/E46jCF7b7d1ia1tZGOpvkqa5sb6O/lws5GleP+Vof1eRv7EKxZHG+qZ0TwM7+09bybIDvbe9xeamQUv7lOrDR/vbqv01ZWFvqWNSCeMJTo8P2DVssqmWm/vKPJHzD3a30K/rjdf3lAl+yvH+DoZNdS1aNeNjde3bbOpXWVlT17+1y6G0cX62uhjj3ze3tJ1taepMWVfyeXo1QUkbT3bejdeyI9ei2jlQz0H7/6ae9fVNdZ9PSsEYIc9F3dfaKmvr6r4Oj7Wy39ubIpC9YTz/qUtX17JrQL+2olYbBvbU+SfKYtsxqGe1taM+75nWtc9eV+S1zua2lAFXz1v7v57Nnf0L1aEFyvo72sewsa4JcW+pvx9o56tr1yZrufcnF3NkWGWiq5b8zAzyylqZXNazuzZGc3kxBWUtTKz8r9cFm5+f18LCkpOTtQnfjBcH4Vkj3ZoJ96WBWLriS3v48KG2a7y/b8oNPmBjupGseH98o/Jp6ppFPz9OY04MAd5qwFR1MCXW9PnZnB2yONRAvIc3IfFFDMgS72CC4gRvbt90IDKnBd3eE0I/2lmgtSQFf/dgsqp72ZptoiUrAEePCOLLB1jYeBLmIzhaHqUtI4SAsHhyWgZori0nMyaC5LxKeufW2b3ok1MEquuqICvAkYCUMpqm1USxoWewLIFgF2vcootpmTlAgj80nK4z2ZFLaHAAUVnNzCzL/8uJcbbg4QNrvJOKaZ9ZfbwMPdH3UVcUgVtAEtm59VTnZZEV54lXkB9BKdV0j22cawkonKmJamuajsZioiJCiA72JTIimsjIJMJDY0jMKqZrWi2lz1n3TBHi7sYcbZV5hHn4k1RQx/hcB0U5UXj6J1LZMf+UP11KM80NtFCQFENQSBz51XX0DbaQExtFUFAc1UOTGD2iglMOFfkvdJZRFOWJb3QORc1D9FfnkBTki39iMZ1zm4+/U03TY3eOwcYC4iMTycrJpagkBkcHexy9k2kf0z0zufxuyOpKUndv3bp17qt9ktprxhcP4Vkj3ZoJ96WD7B5LRV/x65aXV3KgrNuTvXnqi2PwD0mmuH6YqRERJffFydGVqPxWJtaVFfp48J+hnx0lX5F3WEwq5S111FYm4mJxmbd/cxn7sHx6l3afkOjpDlPdlUR5+RKXWcnU6gqby0OUpgTgZGeDT2IFPfPKcj1v/2xrnsnKFCLDI4kvKiBOEYr3/ZtY3LqNQ1gGFf3L7BlrrGjYm+6iNtpdTRaZlIxvsbEySmNhPGFxhbSMrT9F5nDI8lQDyfEhhMaX0jM2RV9zIaG2N7h++aa69lwaRteeJH4cz9Dfkoy3bxSpea0MdrfRmOePnfV9HnimUz+wdsGyPEI/00F5RhxhIdHkJYURHZ9ITFo5aQmZpKdmUqdI0XB6/oazXZbHGsiN9ccnNI2q3gV2d2dorkjE20fCo4bYvKADcGxYpLc6k7DAQGJyaumXMKiSJEIDgonLb2Nq7fCplcje6gwtBckE+4WSXN7K6MyYItxE/FwUiYZk0azu03Sb+4s9WkaXxUNr/BJyqGltpqE6G39nB2ydwyhqm1LXfX7y74Ber9dcVo8ePdISbmRvwIwXD+FZI92aCfelhWQChYSGK9KzIishmIqCdLILKmho6qSnvYmailLKaxXJzCyyppbs6+tqeaqWhmury0wPdVKZn0V2Tgnt/ROsbW2ztrzK5OgUs7JZoQae+O3kfN3CNN0NleSmZ1Fa18HY9AwTgx3Ulpeo9lvonxLRnPO21XuW58bprC0iLyebypY+hhSxdDRUUFpeRdvQNAtrG4/bXltbYrq/hcq8DHKLKukan2NmaoaxoVGmFpbRb4uC1ZZGBNr5K4rM+xopUZZqZmEtvWMzzE0O0VFdQnFhGY09Y0yr5fTqefvLcyO01xcrKy2Hsto2+nu6aKmtorq+laEZ1b6y3B63vTrNaHcd+YpwMnPLaBsYYFg9p4aqUsqqmuiZWEKnlvPr522vzE0y2FpDaUEeJRX19IzMMK+O9TRXUFhUSk3bKNMLxucir5nhHppKleVZXEZtezcdLc3UqCV/YbHU+upnYkHH6vlzXF3VMT3aTUNFAYUlFYpA++jt7qS1upTSihpa+yeZ14k7wngt8pL7EEt0Wz0z+Wn8fZudnR121E8pBHnxfPnd9H/R7JAwLxEWl7p5F6NjzHjxEJ410q2ZcF96LC0tU1xSirWNLf/wD3/Pf/gP/4H//PWv852//Vv+i/r553/2p1o9NNkAEeulpKSEhMQk3nzrLb72F1/jL772Z/zVN77BN7/5Lf7iL/5Cy52/euWKlmyRl5dPbm4ePr5+fPe73+X//D/+d/7zf/pP/M23v81/+cu/VO3/Z/7nj36Im5ubNmBLS0u1tj/8+DLfUG1+TX22tP3t73yHr33ta+q9f8Hljz/WkjlkqVqsrsU/IJDv/uP3+L//7/+Lv/wvX+ev//qvtdfXVdtf+9qfa9KATk5O2uaNtJ+cksrVa9f45l99gz/5k/+Hv/zLb6h7/Tv+k2r7P6n7+eCDSxppSPtSdys0LFzTAvgPqv2vf/2/aNf+zW9+U933n/P3f//3GsnItRcWFpGRmcUjS0v++lvf5D+q5/iNb/yV9hylbXmWv/3Nb7TAf9ERkGuPio7RhOH/+q+/pV27nP///s23tXv92+/8DVaWj7S2s7Ozyc0vwN3Tk3/6p/+PP/9z9cz/6pt8+9vf4RvqOcrrV7/6pSa/KecWFhYqCzOOy59c4Tvf+bb2LOSape0//ZM/4Tvf/n958OC+tuyX+5Tzpe7d9773Pf70T/9UPRPVpnru8vqP//E/quf0J6r9X2krI2lf+oH4ZqVqQ3x8vGbNSkURUykdM/59ITxrpFsz4X4pIP5cESaXQSekZIKE7ghxisRjR0fH+VGjmr+Enkms70X/nE6n04LahVTE+jGhr69Pc2EIeTxW+VeQQers7ExZWdnjMCEpginvf1btTCxy+czIyEjNR2iCXJcUJxQSeBYNDQ1a+wUFBY8jMyRyQ9qQcCUJVTJBrDIXFxfts8VqM6G/v1/zews5XYSEOMnSWY7v7hozUMQaFO0AaaelpUU7JpD2IiIiNEKUsCgT2tratOcibVysdCAbnHJPQoYXn1dFRYV2XL4rE+R9cp7cp4RfmSDXJ5Ok3OvF70KuS74jIf3DwydJLiJ0JG1LosxFSPysxM5KwoIZLyeEZ410aybcLwWEKMRyNcnmmQaokJOQqujrymA2iZCI+phYdkLEQr5SHkUgZCK580Is8l4ThBTluAx+kxUkpClEIe0IIcryVSA+ZiFDsXq7u7sfR1RILr4QglQkvmhJCYFIVVipRixtCgHJ9Uh7QhbSvlhlJolAIXSx1IQUhfBMRC/EKgQqJHVxSdzV1aVt/oSHh2tuFYG0L5oAclyC+U1ty7Jbnp9USpbnaSJieS6yYy/PSz7H9LykDbkneS7Stum4bGqKeLcQ8ZPNTSP5SVqs3I/puHxXYmHKfQpZmr4jSaWV2nZyPzKxmNqW65LwQJlITc9cINct2Yli7QrJm56jWLJyn3JNpjbMeLkgPGukWzPhfikgA0mIQAhXalC9+eabfKyW7m+88QY//elPtYErCRUmK0z8fTLI31HLYTnnvffe07KH5HeR4ZPl+8XBLDGZ0rYkY5ja/vWvf60tU8XCE1IzEYWQlhCKlNKWtn77299q50ulAHkJAcgEYYIQtEwIv/jFL3j77be5dOmS9nrrrbe09oVEhVhN7cvvQiAiESjty7mXL1/W7vtnP/up5q4wWe1isQsZSttSrUDu94MPPtB+SttXr17VdIZNlqIQlViCMgHIe0zXLr/LZwlpX5yIZLKSyUmuW17vv3+Jjz76SHtO7733rhbCd1FpSyYd+UzTtZieubwkyUAmQtN3JJOSLPcl08v0HUnbP/rRj7S2hUAvWs/yXET7QK5Vzn1fPRf5DHEnCZmLxWzGywnhWSPdmgnXjJcWZxgWx+lurqOqspa2/klWviidk8MNliZHGZ9d5bF9enzIlmGHncNn43cVTjZZHO2mua6GatlInNRdCPH6Q/HEVbG/vsDUxCTz6/tmkfmvEIRnjXRrJtwvDc7ODhUBDdFYlE5SXCRhoX64WFtw964t/skV9C4YzpMcBKec7OiYGminTllhDY2VFOTG4eXihm9ICrV9s+j3n6RoHu2uMT3QTHNnHwN93dRlheN87xMu37TEJ6GErhn9BSm9Ew42FxlsKqGwtILiokKSg92xvnubR84hZNYNsrD9dHLF/sYcdcl+uDo6EZJeTe/0Glvbe1rW3oXTjDjYZKmtiCgfNzxDkyhtHWJucZLW0jT87J3wjy+iV7fzWKfidE/PaF0aAXZ3uXX7PlaOLri6uuDk5EFwXD5t40vsmi7mdI/l3jpSQ73wCfTBx90JN99AgiMSiQ6NIiopi6bxefbOzz9bm6Q7OxxPd9VWRgXtQ1MszPRSnBiKi60HCeWdLCiCNuHkYIe1xWnGx4YZHlGv4SFNznBgaIzpxTW2z+uJCU53FugtjCPQ25uwtHySIgMI8HHGzs4RB+cgkktbmdk5uUD+ZxyuT9KY7ofV9Uu89+HHfKQs6Pff/5j7LlGU9syzrZr/1PM0448O4Vkj3ZoJ90uCMw4MI1RliPxdBGGR2ZRVNdMz0El7eQIB/oFEF3cxs2ka0GecHmww2V5MlKcTji42WDpbc/uBkyKhYgbm1ti5kOF1tLVEV0EgTo8+5Cc/f5MP7odQ0tTHSEcp8cF+RGbXM7xmSjfeRT/dQFqEP26ebljbOOAREE9uVjr50R54BiVT2K17Skdie2mMsmg/gkPDSMorJD05Fl8nO+wdvYlMr6R3dv1c5lLh5IjtxWGailKICg3APzCY0PAwggKDCApLoaR5CN3uxey3Uw4NOkbaq6mobqRrbIWN3UMO9vfZPzjk+ORiJtspW3MD6jlGE5NeQufMFoeH63QXRmJ/9SaWPok0TK0ay+LL6QcGlgcayE0Iw8/PF1/1nAMD/HD38CUoNpfm0UV2L6SnnWwv0JETiMUnl7hq4U54ahElpeWUl9fS3j/F2s6TWNyTtSk6CpLwcbHE2vI6t6y81bOpoSItgSAXd0LUM5/cvphFuEhPQ5oi6FgqmmafHDcMU5sTRUR0ER1Dm1yoUm7GSwLhWSPdmgn3ywPZJFGW6OLcDAs6RRTHBywP15DobYONewQFHfMYnhhQT2N/nvaiWOzv3+a+pTOJpZ1M6J8Rwjk9Zt+gZ25sQFllvbTUFBLv54idayBZjWOsH1w8WeFwG914N/XK4o4J9sT63nWu3X6Ib1otA8uq7fPTBMf76txZiS3VnQfoSxJCH9XZ6aRklNA+pojr8cUcc7w1S39NLtF+nrja22BtcYurN27zwD2GkvYpNg8vtH68y/pkGyWpMYQKKXq5YW91j9v3rfGIUaQ6pVeke36uwtHuMsNN+cQqC9fL3QV3NzsePrLAwiWUzNoBlpWZ+PhOj/fZXJpmuLed5npF6GXFFBeXUFpeR3u36BNvc3jukxUc7m4xP95HR0s9DQ2N2qZbfV0d9U0d9CvLeWPv6eSHswM9s71N1NS2MjA+Rnd1BlHBwcQWtDG79SxzbjM/XEGshz0Prt7g1s0b3Lx1Uwuhu2XlRlR2M9PL+0+1b8bLAeFZI92aCfdLg7OTHZbH2ilKi8RXWay3Lr3JW2+9i0VwHm0zu89IQZ5ybJinry6XmBB/nO9f4aM3X+M3N12IrhphZe+ZpfzJAevT3VRkRuPv6cqDj97inTfe5KZ3JjUTO09Sb89xtKNjqLWExEh/3K1ucfk3b/DOFStCirqZ2/70kD892maur5bc2EC8XK25/PbbvP76x7gmlTO6dXjBWlXn6hcZLE4jIjyKzKp8EqMjiYvOobywjuLIaKKSc2ld0j/2vW5MDlEa4UNEajLJORlEhMWRU1GjSK6KpOBQUkvqmd4+P1tZ/aP1JSSEh5BRkUtcWASRERmUqfPLstKIisugfnT+AvmfsD5aR6LLHa7dscUrroDKhmaa6htp6Rhids3w9LPZXaKnKBLHezd46BJMclENdYp46xva6B2bRy+VD85PPd2YoS0rmkC/QGJzC0kMU1ZzsD++6v8+XiEkFDYwoZYJFy357cUhymM9sLl7k/tW9jg6qMni9i0snALJbhln/eiJm8iMlwfCs0a6NRPulwZnJ3voJrqpzEsmKsgTmxvv89s33uCak7L6BlbYfWqkKcLdXmS4pYz0xGiCnO5x47e/4Jfv38cro4Xp9WdEzBXhbsyJLkEK0eFBON6+xDuv/Zz3rcLI7lji2XqYx3srjHVWk50cTYi7JTffe403fnsV5/gqhlY+bWWdHu6wMNhEaVo0EcoavvfRe7z2s7exCEyldWGLp+q2Hu2y3N9AVpQPbs62WFlaYmNjheUjS6ysPIkpbGJi++AxEUm15J6SREK97bG1s8HSSln8VnK+PS7ecZR1jbP5WGjmmPWJLgrj/PBQk5aVpRVWNuo90ratB2HZNer6Dc+kGwsUkSlL9vOT2e8/92Rrnv7yNLytb3Ht43e5bOFDcn4FBbGheNi5EJbfzPzuxYlxgd66ZPw8oyhrmjo/pj5pc5iqrAjCIwtoH9CbXQovIYRnjXRrJtwvFQ42FpTVmk9CdByZpS0MTo4z2FFBcWk1rcPLGC7w6JmisdWJDsrT44hTVmFN9yiTYz00l+dSXNvNiO7iTviZViVguLmE1OgY0osb6ZuYZKi7htKSMpr7Z9BfrK56eqQs4l6qc5KIVlZhWesg42O9tFblUVTdwdDi/tOW39kJe6vjtJVnEhOTTH5dDxNTY/TUl1NcUkvvpO7xRpWGEwOLQ00UJMcRm1pMy8jac8XcjVCTy9Yc3TW5xMckkl3ZxdynluMXcLannksbZZkJxCQVUDew9CRS4VkcGVgZriMz0gcXRczWVo94ZHGTKzfuYumdQq2898J1HxrU91OVQoiHI/bWjxShP1TL/uvctHAmLLOecd3uE80L0ZLdWmVpZorpRb3Rb3y4ycrSPIurynK+aPZr2GVluoW8mGC8nJ1xcXXBzdUJa2sLLJ19SSjqUBb3we8lejP+/SE8a6RbM+F+SaAISz9ASVo4wbG5FBVkkRkfRFB8OR3Tz6Gi43W2+rOUNRlOZFoR2ZmJREXGkl0zxsZz4o0ON6ZpzY8kKDKdwvxMkuNCCYgtpmPyObq8Z5vohkuJDg0hKq2Ustwk4iMj1IDvY/4zVAINCyMUR/sTmZpGXlaCVm8rKr+F0eecf2ZYZrwyg4iQMFJKKslPiSFSLf1zOyY4r9LyFLZnhqmO8SMkPpncghwSo8KJyaxkcPUpu9kIRaAzzaXq84NJLCxVhB6mPieC9JZJdOenXIRhtIcqRXDSdmZprrrnCDJyK6nILSHJJ4j4YkWij+Urz5hqqyItVJFfXiaJalIMj06ntKGO0vx0okJjKO8aYcukpnOsiH+8Q1n94fi4OeDg5IZ/bCaV7UPMr4q85NEzlvY+K1MtFCTGEpuYR13nMLM6PTvP+nvMeOkgPGukWzPhfkmg7NW1Icri3Ll/+w43b17j8oe/4Ze/+g2Xb9rgn1BEy9gquybuPd7A0JVOgP0DLitr7MrVj3j37V/z1rtXsHLyI7Wii4n1Jxtbx5tztGV4Y3H7Fjdu3eDDS+/wq1++xUfXLfGPyaZ+YEFZz+cD+8zA2kAxYa4WXFNt37z+Ee//9i3eePMDHth6kVDczujK4VMW6fbSMDl+Vty9dYVbNy7x0btv8Ms3P+SKhUQpVNA7u/bYojvbWWO0PAUvyxvcuHubG5ff5d03X+PNS7exco8lv3mI5f0nG1s786OUBNty/9Yn3L5zhQ/ffYvX31RL9PvOBMcX0T6+/CSS4HSPmdZCAm1vcv32DW598lveees1Xnv3Jg9cI9WE1M2c4Ym74nRvk+n2MpJDXbG3scLGzhlPHx88PX0JisigdnCWrcf6j8oGXZmmOT8aPzcrLG3scXLzwsdTvXzDSM6vZ3R56znuCjWd7m0w119HeoAF7/zkx7z2gR0JDSPon+FSqbBwsLOBbn6K4Z56SlKCcbh/jRsPXYgr6mZ+83dY9mb80SA8a6RbM+F+iaCWzge7bOlX0emW0a2ssrqiU78vsSKC2wfPCmgfqcG5yZpWokenzl1lRb1Pfhfh74Pji37GM06O9tjeWEOn/q7TSdsrxt9X9WzvH6q2L5wtA19Ex1dV2zodK6uq7RXVtvp9bXOH/afaVjgT8e8dNtekbWlTzje+d/Vc3PvitUhJl13DhroGdZ/LK5rWwcqytL/KxvYeRxeuRdqW57K5Ls9FtX3+XER6cGVtQz2XpwXUz9Rz2VPPRUoX6XQr2rXrztvWG/Y4vOAiON1eYrwujSAPO+7ff8hDG28SS9o03+rzsL0wSE2KL842D7h1/SGOganUja8/DjN7CocGZruVRRzmhbuHN0Fx2VR1TnJeVPc5OGZnfYruylziQ6QKrwfegaFEJmRSVNvOyLyevc/2u5jxR4TwrJFuzYRrhhmfiZ3xXsqjAgiMTaa4rpqcmEACAsNJr+lhanVDTURPk/l0eyVx/t5E52RTUxhNqJ8PfokVNI+ssK4mooNPJXrIZtz5r78XR+xuLTE7OcXsol5NJM9W+jDjZYXwrJFuzYRrhhmfCUl8WBxqpTwnhYSEOOLi44lXP2Nik8gsqKd/bo29C6y3r1+kv66QrKQ44uMTHksjJqTkUtkyyOLm/lMEbcarAeFZI92aCdcMM8ww44VCeNZIt2bCNcMMM8x4oRCeNdKtmXDNMMMMM14ohGeNdGsmXDPMMMOMFwrhWSPdmgnXDDPMMOOFQnjWSLdmwjXDDDPMeKEQnjXSrZlwzTDDDDNeKIRnjXRrJlwzzDDDjBcK4Vkj3ZphhhlmmPGC8b/9b/8/EA1g6g5eYDIAAAAASUVORK5CYII=">
            <a:extLst>
              <a:ext uri="{FF2B5EF4-FFF2-40B4-BE49-F238E27FC236}">
                <a16:creationId xmlns:a16="http://schemas.microsoft.com/office/drawing/2014/main" id="{645930E3-5E5C-4A19-AF74-4F643560F2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04FEF6-CDC3-4C64-8156-B5C611884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9270" y="3697798"/>
            <a:ext cx="2988116" cy="216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435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F982D-010C-4DFC-B92E-DE6888709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836" y="204454"/>
            <a:ext cx="9905998" cy="1905000"/>
          </a:xfrm>
        </p:spPr>
        <p:txBody>
          <a:bodyPr/>
          <a:lstStyle/>
          <a:p>
            <a:r>
              <a:rPr lang="en-US" dirty="0"/>
              <a:t>Processor Choices Comparisons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6A0942D5-1F2D-4988-9DF6-A7FDAF52B4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9139" y="2169368"/>
            <a:ext cx="10653721" cy="152892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D2AE5-F427-41DA-9DDA-1AE47F48C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39117" y="4559134"/>
            <a:ext cx="5181600" cy="11582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Cheaper with more I/O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F1D0500-C9E1-44B2-9BC0-659F00E5D703}"/>
              </a:ext>
            </a:extLst>
          </p:cNvPr>
          <p:cNvSpPr/>
          <p:nvPr/>
        </p:nvSpPr>
        <p:spPr>
          <a:xfrm>
            <a:off x="3666392" y="3165230"/>
            <a:ext cx="1257300" cy="7121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87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E84C4A-2A68-4161-8062-7A3B30ADB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291" y="2154119"/>
            <a:ext cx="10653721" cy="14842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2F982D-010C-4DFC-B92E-DE6888709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26023"/>
            <a:ext cx="9905998" cy="1905000"/>
          </a:xfrm>
        </p:spPr>
        <p:txBody>
          <a:bodyPr/>
          <a:lstStyle/>
          <a:p>
            <a:r>
              <a:rPr lang="en-US" dirty="0"/>
              <a:t>Processor Choices Comparisons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D2AE5-F427-41DA-9DDA-1AE47F48C5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75320" y="4482443"/>
            <a:ext cx="5181600" cy="11582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More </a:t>
            </a:r>
            <a:r>
              <a:rPr lang="en-US" sz="4800" dirty="0"/>
              <a:t>memory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2409464-141E-4C97-AB60-642D1D33EF89}"/>
              </a:ext>
            </a:extLst>
          </p:cNvPr>
          <p:cNvSpPr/>
          <p:nvPr/>
        </p:nvSpPr>
        <p:spPr>
          <a:xfrm>
            <a:off x="4184289" y="3182814"/>
            <a:ext cx="1257300" cy="7121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82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357E5-FC57-426D-A54F-921CB99A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601" y="95269"/>
            <a:ext cx="9146797" cy="1905000"/>
          </a:xfrm>
        </p:spPr>
        <p:txBody>
          <a:bodyPr>
            <a:noAutofit/>
          </a:bodyPr>
          <a:lstStyle/>
          <a:p>
            <a:pPr algn="ctr"/>
            <a:r>
              <a:rPr lang="en-US" sz="7000" cap="small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</a:rPr>
              <a:t>Goals and Objectives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46D741-67BD-4A76-9459-D58936FF165B}"/>
              </a:ext>
            </a:extLst>
          </p:cNvPr>
          <p:cNvSpPr txBox="1"/>
          <p:nvPr/>
        </p:nvSpPr>
        <p:spPr>
          <a:xfrm>
            <a:off x="1296254" y="1878971"/>
            <a:ext cx="9599489" cy="40626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1"/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Enhance the virtual experience by providing touch and temperature feedback</a:t>
            </a:r>
          </a:p>
          <a:p>
            <a:pPr lvl="2"/>
            <a:endParaRPr lang="en-US" sz="2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Create a cheaper experience to current VR users</a:t>
            </a:r>
          </a:p>
          <a:p>
            <a:pPr lvl="2"/>
            <a:endParaRPr lang="en-US" sz="2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Provide a basis for simple open source hardware and software</a:t>
            </a:r>
          </a:p>
          <a:p>
            <a:pPr lvl="2"/>
            <a:endParaRPr lang="en-US" sz="2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Design a product that can be used for most VR applications</a:t>
            </a:r>
          </a:p>
        </p:txBody>
      </p:sp>
    </p:spTree>
    <p:extLst>
      <p:ext uri="{BB962C8B-B14F-4D97-AF65-F5344CB8AC3E}">
        <p14:creationId xmlns:p14="http://schemas.microsoft.com/office/powerpoint/2010/main" val="906492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F982D-010C-4DFC-B92E-DE6888709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216" y="307409"/>
            <a:ext cx="9905998" cy="1905000"/>
          </a:xfrm>
        </p:spPr>
        <p:txBody>
          <a:bodyPr/>
          <a:lstStyle/>
          <a:p>
            <a:r>
              <a:rPr lang="en-US" dirty="0"/>
              <a:t>Processor Choices Comparisons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D2AE5-F427-41DA-9DDA-1AE47F48C5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07877" y="4687488"/>
            <a:ext cx="5181600" cy="11582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Faster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595064-F907-441A-BB49-7C1768957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16" y="2514600"/>
            <a:ext cx="10784392" cy="152172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55FC195-4DC5-4003-AA0A-968CC67DCDDE}"/>
              </a:ext>
            </a:extLst>
          </p:cNvPr>
          <p:cNvSpPr/>
          <p:nvPr/>
        </p:nvSpPr>
        <p:spPr>
          <a:xfrm>
            <a:off x="5741377" y="3534507"/>
            <a:ext cx="1257300" cy="7121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674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F982D-010C-4DFC-B92E-DE6888709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944" y="398585"/>
            <a:ext cx="9905998" cy="1905000"/>
          </a:xfrm>
        </p:spPr>
        <p:txBody>
          <a:bodyPr>
            <a:normAutofit/>
          </a:bodyPr>
          <a:lstStyle/>
          <a:p>
            <a:r>
              <a:rPr lang="en-US" sz="4800" dirty="0"/>
              <a:t>I2C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D2AE5-F427-41DA-9DDA-1AE47F48C5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90687"/>
            <a:ext cx="10515599" cy="4565733"/>
          </a:xfrm>
        </p:spPr>
        <p:txBody>
          <a:bodyPr>
            <a:normAutofit/>
          </a:bodyPr>
          <a:lstStyle/>
          <a:p>
            <a:r>
              <a:rPr lang="en-US" sz="3800" dirty="0"/>
              <a:t>Using an I2C bus.</a:t>
            </a:r>
          </a:p>
          <a:p>
            <a:r>
              <a:rPr lang="en-US" sz="3800" dirty="0"/>
              <a:t>Multiplexer for polling</a:t>
            </a:r>
          </a:p>
          <a:p>
            <a:r>
              <a:rPr lang="en-US" sz="3800" dirty="0"/>
              <a:t>Device addresses minimize lines</a:t>
            </a:r>
          </a:p>
        </p:txBody>
      </p:sp>
    </p:spTree>
    <p:extLst>
      <p:ext uri="{BB962C8B-B14F-4D97-AF65-F5344CB8AC3E}">
        <p14:creationId xmlns:p14="http://schemas.microsoft.com/office/powerpoint/2010/main" val="4409434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2138E-90E3-40F0-A99E-B2B3F85FD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4" y="114300"/>
            <a:ext cx="9905998" cy="1905000"/>
          </a:xfrm>
        </p:spPr>
        <p:txBody>
          <a:bodyPr/>
          <a:lstStyle/>
          <a:p>
            <a:r>
              <a:rPr lang="en-US" dirty="0"/>
              <a:t>Bluetooth Module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C16D6-C214-412F-99A2-997E7603F8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1073" y="1866899"/>
            <a:ext cx="4876800" cy="3124201"/>
          </a:xfrm>
        </p:spPr>
        <p:txBody>
          <a:bodyPr/>
          <a:lstStyle/>
          <a:p>
            <a:r>
              <a:rPr lang="en-US" dirty="0"/>
              <a:t>Keeping it modern. Bluetooth choices are 1.x, 2.x, 3.x, 4.x, and 5.x</a:t>
            </a:r>
          </a:p>
          <a:p>
            <a:r>
              <a:rPr lang="en-US" dirty="0"/>
              <a:t>RN4871-V/RM118</a:t>
            </a:r>
          </a:p>
          <a:p>
            <a:r>
              <a:rPr lang="en-US" dirty="0"/>
              <a:t>BL652-SC-01 *</a:t>
            </a:r>
          </a:p>
          <a:p>
            <a:r>
              <a:rPr lang="en-US" dirty="0"/>
              <a:t>BM62SPKS1MC2-0001AA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536046-5B09-41C5-9788-86F415E98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671" y="3771899"/>
            <a:ext cx="2977728" cy="240683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018B0B4-6646-450E-BE13-10036E7AEC63}"/>
              </a:ext>
            </a:extLst>
          </p:cNvPr>
          <p:cNvSpPr/>
          <p:nvPr/>
        </p:nvSpPr>
        <p:spPr>
          <a:xfrm>
            <a:off x="845156" y="3494942"/>
            <a:ext cx="2655278" cy="5539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10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FBAEC-7D8C-4DC8-9000-4EC1C3780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174" y="363415"/>
            <a:ext cx="9905998" cy="1905000"/>
          </a:xfrm>
        </p:spPr>
        <p:txBody>
          <a:bodyPr/>
          <a:lstStyle/>
          <a:p>
            <a:r>
              <a:rPr lang="en-US" dirty="0"/>
              <a:t>Bluetooth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BBDDB-50DF-4449-BA30-26E8E18888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753627" cy="1158207"/>
          </a:xfrm>
        </p:spPr>
        <p:txBody>
          <a:bodyPr/>
          <a:lstStyle/>
          <a:p>
            <a:r>
              <a:rPr lang="en-US" dirty="0"/>
              <a:t>Cheaper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C44B21-4E4B-4291-ABC8-201E236ED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77" y="3334084"/>
            <a:ext cx="10839250" cy="297781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F2B62FC-65FC-4BA8-9B49-0089ACE80A84}"/>
              </a:ext>
            </a:extLst>
          </p:cNvPr>
          <p:cNvSpPr/>
          <p:nvPr/>
        </p:nvSpPr>
        <p:spPr>
          <a:xfrm>
            <a:off x="7051430" y="3552091"/>
            <a:ext cx="1257300" cy="7121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944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FBAEC-7D8C-4DC8-9000-4EC1C3780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577" y="143608"/>
            <a:ext cx="9905998" cy="1905000"/>
          </a:xfrm>
        </p:spPr>
        <p:txBody>
          <a:bodyPr/>
          <a:lstStyle/>
          <a:p>
            <a:r>
              <a:rPr lang="en-US" dirty="0"/>
              <a:t>Bluetooth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BBDDB-50DF-4449-BA30-26E8E18888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753627" cy="1158207"/>
          </a:xfrm>
        </p:spPr>
        <p:txBody>
          <a:bodyPr>
            <a:normAutofit/>
          </a:bodyPr>
          <a:lstStyle/>
          <a:p>
            <a:r>
              <a:rPr lang="en-US" dirty="0"/>
              <a:t>Cheaper</a:t>
            </a:r>
          </a:p>
          <a:p>
            <a:r>
              <a:rPr lang="en-US" dirty="0"/>
              <a:t>Bigger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C44B21-4E4B-4291-ABC8-201E236ED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77" y="3334084"/>
            <a:ext cx="10839250" cy="297781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2A2345E-F641-426E-94F0-7CE7F87246C3}"/>
              </a:ext>
            </a:extLst>
          </p:cNvPr>
          <p:cNvSpPr/>
          <p:nvPr/>
        </p:nvSpPr>
        <p:spPr>
          <a:xfrm>
            <a:off x="7209692" y="4665849"/>
            <a:ext cx="1257300" cy="7121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0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FBAEC-7D8C-4DC8-9000-4EC1C3780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82061"/>
            <a:ext cx="9905998" cy="1905000"/>
          </a:xfrm>
        </p:spPr>
        <p:txBody>
          <a:bodyPr/>
          <a:lstStyle/>
          <a:p>
            <a:r>
              <a:rPr lang="en-US" dirty="0"/>
              <a:t>Bluetooth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BBDDB-50DF-4449-BA30-26E8E18888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753627" cy="1719680"/>
          </a:xfrm>
        </p:spPr>
        <p:txBody>
          <a:bodyPr>
            <a:normAutofit/>
          </a:bodyPr>
          <a:lstStyle/>
          <a:p>
            <a:r>
              <a:rPr lang="en-US" dirty="0"/>
              <a:t>Cheaper</a:t>
            </a:r>
          </a:p>
          <a:p>
            <a:r>
              <a:rPr lang="en-US" dirty="0"/>
              <a:t>Bigger</a:t>
            </a:r>
          </a:p>
          <a:p>
            <a:r>
              <a:rPr lang="en-US" dirty="0"/>
              <a:t>Less Power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C44B21-4E4B-4291-ABC8-201E236ED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77" y="3334084"/>
            <a:ext cx="10839250" cy="297781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C2FC43D-3281-4472-9CA2-4EAF91683909}"/>
              </a:ext>
            </a:extLst>
          </p:cNvPr>
          <p:cNvSpPr/>
          <p:nvPr/>
        </p:nvSpPr>
        <p:spPr>
          <a:xfrm>
            <a:off x="7244861" y="5053764"/>
            <a:ext cx="1257300" cy="7121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638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0AF19-5374-4FEA-88F3-E4A7A8A2B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UART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808C1-42D8-49A1-8D83-4A0FF4F0E5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252284" cy="4351338"/>
          </a:xfrm>
        </p:spPr>
        <p:txBody>
          <a:bodyPr>
            <a:normAutofit/>
          </a:bodyPr>
          <a:lstStyle/>
          <a:p>
            <a:r>
              <a:rPr lang="en-US" sz="2800" dirty="0"/>
              <a:t>Method used with Bluetooth</a:t>
            </a:r>
          </a:p>
          <a:p>
            <a:r>
              <a:rPr lang="en-US" sz="2800" dirty="0"/>
              <a:t>Internal clocks ensure proper timing instead of clock line</a:t>
            </a:r>
          </a:p>
          <a:p>
            <a:r>
              <a:rPr lang="en-US" sz="2800" dirty="0"/>
              <a:t>HAL library handles most of specific technical details </a:t>
            </a:r>
            <a:r>
              <a:rPr lang="en-US" sz="2800" dirty="0" err="1"/>
              <a:t>e.g</a:t>
            </a:r>
            <a:r>
              <a:rPr lang="en-US" sz="2800" dirty="0"/>
              <a:t> start bits, stop bits, baud rate, and parity bits. </a:t>
            </a:r>
          </a:p>
        </p:txBody>
      </p:sp>
    </p:spTree>
    <p:extLst>
      <p:ext uri="{BB962C8B-B14F-4D97-AF65-F5344CB8AC3E}">
        <p14:creationId xmlns:p14="http://schemas.microsoft.com/office/powerpoint/2010/main" val="20557609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392FE-B6FA-421C-8FBB-6AD4EA5BA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90" y="0"/>
            <a:ext cx="9905998" cy="1905000"/>
          </a:xfrm>
        </p:spPr>
        <p:txBody>
          <a:bodyPr/>
          <a:lstStyle/>
          <a:p>
            <a:r>
              <a:rPr lang="en-US" dirty="0"/>
              <a:t>System Startup Procedure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B2E39C-44EB-4EDF-A6D4-04DB658CF0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00271" y="952500"/>
            <a:ext cx="2907510" cy="43850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D8EF65-39C2-41E3-BA5E-6ACA2F80F4BA}"/>
              </a:ext>
            </a:extLst>
          </p:cNvPr>
          <p:cNvSpPr txBox="1"/>
          <p:nvPr/>
        </p:nvSpPr>
        <p:spPr>
          <a:xfrm>
            <a:off x="788532" y="2016003"/>
            <a:ext cx="625241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400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Initialize</a:t>
            </a:r>
          </a:p>
          <a:p>
            <a:pPr marL="6286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400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Loop</a:t>
            </a:r>
          </a:p>
          <a:p>
            <a:pPr marL="1085850" lvl="1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400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I2CReads</a:t>
            </a:r>
          </a:p>
          <a:p>
            <a:pPr marL="1085850" lvl="1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400" cap="small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UARTSend</a:t>
            </a:r>
            <a:endParaRPr lang="en-US" sz="2400" cap="small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1085850" lvl="1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400" cap="small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UARTReceive</a:t>
            </a:r>
            <a:endParaRPr lang="en-US" sz="2400" cap="small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1085850" lvl="1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400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I2CSend</a:t>
            </a:r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09118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68A6B-DF33-477B-95BB-5BFBEF1C4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the Chip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0ECAF-CDC8-452E-8D2C-E161393DA1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95854" y="2060330"/>
            <a:ext cx="7187589" cy="3276600"/>
          </a:xfrm>
        </p:spPr>
        <p:txBody>
          <a:bodyPr>
            <a:normAutofit/>
          </a:bodyPr>
          <a:lstStyle/>
          <a:p>
            <a:r>
              <a:rPr lang="en-US" sz="2800" dirty="0"/>
              <a:t>Complexities in Datasheet</a:t>
            </a:r>
          </a:p>
          <a:p>
            <a:pPr lvl="1"/>
            <a:r>
              <a:rPr lang="en-US" sz="2600" dirty="0"/>
              <a:t>Register addresses</a:t>
            </a:r>
          </a:p>
          <a:p>
            <a:pPr lvl="1"/>
            <a:r>
              <a:rPr lang="en-US" sz="2600" dirty="0"/>
              <a:t>I2C pins and other pinouts</a:t>
            </a:r>
          </a:p>
          <a:p>
            <a:pPr lvl="1"/>
            <a:r>
              <a:rPr lang="en-US" sz="2600" dirty="0"/>
              <a:t>How to Flash</a:t>
            </a:r>
          </a:p>
          <a:p>
            <a:pPr lvl="1"/>
            <a:r>
              <a:rPr lang="en-US" sz="2600" dirty="0"/>
              <a:t>power modes</a:t>
            </a:r>
          </a:p>
        </p:txBody>
      </p:sp>
    </p:spTree>
    <p:extLst>
      <p:ext uri="{BB962C8B-B14F-4D97-AF65-F5344CB8AC3E}">
        <p14:creationId xmlns:p14="http://schemas.microsoft.com/office/powerpoint/2010/main" val="40852032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D155B-C2AE-4A8C-89DA-3AA70CD5C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117" y="1484851"/>
            <a:ext cx="11339191" cy="1329098"/>
          </a:xfrm>
        </p:spPr>
        <p:txBody>
          <a:bodyPr>
            <a:noAutofit/>
          </a:bodyPr>
          <a:lstStyle/>
          <a:p>
            <a:r>
              <a:rPr lang="en-US" sz="7500" b="1" cap="small" dirty="0"/>
              <a:t>Configuration Utility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689008-74E9-44F5-87C3-799A015975FC}"/>
              </a:ext>
            </a:extLst>
          </p:cNvPr>
          <p:cNvSpPr/>
          <p:nvPr/>
        </p:nvSpPr>
        <p:spPr>
          <a:xfrm>
            <a:off x="3955830" y="3915454"/>
            <a:ext cx="42803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Francisco Tirado Perez – Primary</a:t>
            </a:r>
          </a:p>
          <a:p>
            <a:endParaRPr lang="en-US" dirty="0"/>
          </a:p>
          <a:p>
            <a:r>
              <a:rPr lang="en-US" dirty="0"/>
              <a:t>Anthony Hunter Hinnant - Secondary</a:t>
            </a:r>
          </a:p>
        </p:txBody>
      </p:sp>
    </p:spTree>
    <p:extLst>
      <p:ext uri="{BB962C8B-B14F-4D97-AF65-F5344CB8AC3E}">
        <p14:creationId xmlns:p14="http://schemas.microsoft.com/office/powerpoint/2010/main" val="1277320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E1122-AE53-405D-823F-2724EBFE4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569167"/>
            <a:ext cx="9905998" cy="1506894"/>
          </a:xfrm>
        </p:spPr>
        <p:txBody>
          <a:bodyPr>
            <a:normAutofit/>
          </a:bodyPr>
          <a:lstStyle/>
          <a:p>
            <a:pPr algn="ctr"/>
            <a:r>
              <a:rPr lang="en-US" sz="7000" cap="small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</a:rPr>
              <a:t>Specifications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60DBFC3-8CA9-4473-A1DC-B0B2C7230B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0604548"/>
              </p:ext>
            </p:extLst>
          </p:nvPr>
        </p:nvGraphicFramePr>
        <p:xfrm>
          <a:off x="970383" y="2666999"/>
          <a:ext cx="10814178" cy="25149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4726">
                  <a:extLst>
                    <a:ext uri="{9D8B030D-6E8A-4147-A177-3AD203B41FA5}">
                      <a16:colId xmlns:a16="http://schemas.microsoft.com/office/drawing/2014/main" val="3591126978"/>
                    </a:ext>
                  </a:extLst>
                </a:gridCol>
                <a:gridCol w="2805405">
                  <a:extLst>
                    <a:ext uri="{9D8B030D-6E8A-4147-A177-3AD203B41FA5}">
                      <a16:colId xmlns:a16="http://schemas.microsoft.com/office/drawing/2014/main" val="3529783388"/>
                    </a:ext>
                  </a:extLst>
                </a:gridCol>
                <a:gridCol w="4404047">
                  <a:extLst>
                    <a:ext uri="{9D8B030D-6E8A-4147-A177-3AD203B41FA5}">
                      <a16:colId xmlns:a16="http://schemas.microsoft.com/office/drawing/2014/main" val="409435749"/>
                    </a:ext>
                  </a:extLst>
                </a:gridCol>
              </a:tblGrid>
              <a:tr h="4687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General Type</a:t>
                      </a:r>
                      <a:endParaRPr lang="en-US" dirty="0"/>
                    </a:p>
                  </a:txBody>
                  <a:tcPr marL="86139" marR="86139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Specific Type</a:t>
                      </a:r>
                    </a:p>
                  </a:txBody>
                  <a:tcPr marL="86139" marR="861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Design Specification</a:t>
                      </a:r>
                    </a:p>
                  </a:txBody>
                  <a:tcPr marL="86139" marR="86139"/>
                </a:tc>
                <a:extLst>
                  <a:ext uri="{0D108BD9-81ED-4DB2-BD59-A6C34878D82A}">
                    <a16:rowId xmlns:a16="http://schemas.microsoft.com/office/drawing/2014/main" val="238345897"/>
                  </a:ext>
                </a:extLst>
              </a:tr>
              <a:tr h="4687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Responsiveness</a:t>
                      </a:r>
                    </a:p>
                  </a:txBody>
                  <a:tcPr marL="86139" marR="86139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Frame Rate</a:t>
                      </a:r>
                    </a:p>
                  </a:txBody>
                  <a:tcPr marL="86139" marR="86139"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dirty="0"/>
                        <a:t>30 FPS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dirty="0"/>
                        <a:t>(1 complete data cycle = 1 Frame)</a:t>
                      </a:r>
                    </a:p>
                  </a:txBody>
                  <a:tcPr marL="86139" marR="86139"/>
                </a:tc>
                <a:extLst>
                  <a:ext uri="{0D108BD9-81ED-4DB2-BD59-A6C34878D82A}">
                    <a16:rowId xmlns:a16="http://schemas.microsoft.com/office/drawing/2014/main" val="3979484087"/>
                  </a:ext>
                </a:extLst>
              </a:tr>
              <a:tr h="468708">
                <a:tc>
                  <a:txBody>
                    <a:bodyPr/>
                    <a:lstStyle/>
                    <a:p>
                      <a:r>
                        <a:rPr lang="en-US" dirty="0"/>
                        <a:t>Use Life</a:t>
                      </a:r>
                    </a:p>
                  </a:txBody>
                  <a:tcPr marL="86139" marR="86139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Battery</a:t>
                      </a:r>
                    </a:p>
                  </a:txBody>
                  <a:tcPr marL="86139" marR="86139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&gt; 30 min</a:t>
                      </a:r>
                    </a:p>
                  </a:txBody>
                  <a:tcPr marL="86139" marR="86139"/>
                </a:tc>
                <a:extLst>
                  <a:ext uri="{0D108BD9-81ED-4DB2-BD59-A6C34878D82A}">
                    <a16:rowId xmlns:a16="http://schemas.microsoft.com/office/drawing/2014/main" val="3082393123"/>
                  </a:ext>
                </a:extLst>
              </a:tr>
              <a:tr h="4687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Physical Strain</a:t>
                      </a:r>
                    </a:p>
                  </a:txBody>
                  <a:tcPr marL="86139" marR="86139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Weight</a:t>
                      </a:r>
                    </a:p>
                  </a:txBody>
                  <a:tcPr marL="86139" marR="86139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&lt; 2 kgs</a:t>
                      </a:r>
                      <a:endParaRPr lang="en-US" dirty="0"/>
                    </a:p>
                  </a:txBody>
                  <a:tcPr marL="86139" marR="86139"/>
                </a:tc>
                <a:extLst>
                  <a:ext uri="{0D108BD9-81ED-4DB2-BD59-A6C34878D82A}">
                    <a16:rowId xmlns:a16="http://schemas.microsoft.com/office/drawing/2014/main" val="1812510507"/>
                  </a:ext>
                </a:extLst>
              </a:tr>
              <a:tr h="46870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Wireless</a:t>
                      </a:r>
                    </a:p>
                  </a:txBody>
                  <a:tcPr marL="86139" marR="86139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Bluetooth</a:t>
                      </a:r>
                    </a:p>
                  </a:txBody>
                  <a:tcPr marL="86139" marR="86139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LE Compatible</a:t>
                      </a:r>
                    </a:p>
                  </a:txBody>
                  <a:tcPr marL="86139" marR="86139"/>
                </a:tc>
                <a:extLst>
                  <a:ext uri="{0D108BD9-81ED-4DB2-BD59-A6C34878D82A}">
                    <a16:rowId xmlns:a16="http://schemas.microsoft.com/office/drawing/2014/main" val="3191822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7681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D155B-C2AE-4A8C-89DA-3AA70CD5C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9724"/>
            <a:ext cx="9144000" cy="1035211"/>
          </a:xfrm>
        </p:spPr>
        <p:txBody>
          <a:bodyPr/>
          <a:lstStyle/>
          <a:p>
            <a:r>
              <a:rPr lang="en-US" b="1" dirty="0"/>
              <a:t>Goals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6117C6-681A-4F81-9FB5-6B6C34285794}"/>
              </a:ext>
            </a:extLst>
          </p:cNvPr>
          <p:cNvSpPr txBox="1"/>
          <p:nvPr/>
        </p:nvSpPr>
        <p:spPr>
          <a:xfrm>
            <a:off x="1033244" y="1859339"/>
            <a:ext cx="101255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System Isolation</a:t>
            </a:r>
          </a:p>
          <a:p>
            <a:pPr marL="8001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Separate the Virtual Environment from the Hardware Glove</a:t>
            </a:r>
          </a:p>
          <a:p>
            <a:pPr marL="571500" lvl="1">
              <a:lnSpc>
                <a:spcPct val="90000"/>
              </a:lnSpc>
            </a:pPr>
            <a:endParaRPr lang="en-US" sz="2800" dirty="0"/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Scalable</a:t>
            </a:r>
          </a:p>
          <a:p>
            <a:pPr marL="8001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Can Coordinate multiple hardware gloves for simultaneous use</a:t>
            </a:r>
          </a:p>
          <a:p>
            <a:pPr marL="8001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Supports both Classic and Low Energy Bluetooth Devices</a:t>
            </a:r>
          </a:p>
          <a:p>
            <a:pPr marL="571500" lvl="1">
              <a:lnSpc>
                <a:spcPct val="90000"/>
              </a:lnSpc>
            </a:pPr>
            <a:endParaRPr lang="en-US" sz="2800" dirty="0"/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Debugging Platform</a:t>
            </a:r>
          </a:p>
          <a:p>
            <a:pPr marL="8001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Aids in debugging by providing a real-time data viewing interface.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2235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96131-76BB-40D0-B86A-E52AE7099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1118273"/>
            <a:ext cx="9905998" cy="5509029"/>
          </a:xfrm>
        </p:spPr>
        <p:txBody>
          <a:bodyPr>
            <a:noAutofit/>
          </a:bodyPr>
          <a:lstStyle/>
          <a:p>
            <a:r>
              <a:rPr lang="en-US" sz="2800" dirty="0"/>
              <a:t>Windows 10 Operation System</a:t>
            </a:r>
          </a:p>
          <a:p>
            <a:pPr lvl="1"/>
            <a:r>
              <a:rPr lang="en-US" sz="2200" dirty="0"/>
              <a:t>Widely utilized</a:t>
            </a:r>
          </a:p>
          <a:p>
            <a:pPr lvl="1"/>
            <a:r>
              <a:rPr lang="en-US" sz="2200" dirty="0"/>
              <a:t>Compatible with all software used</a:t>
            </a:r>
          </a:p>
          <a:p>
            <a:r>
              <a:rPr lang="en-US" sz="2800" dirty="0"/>
              <a:t>Microsoft Visual Studio 2015 Community edition</a:t>
            </a:r>
          </a:p>
          <a:p>
            <a:pPr lvl="1"/>
            <a:r>
              <a:rPr lang="en-US" sz="2200" dirty="0"/>
              <a:t>No Cost</a:t>
            </a:r>
          </a:p>
          <a:p>
            <a:pPr lvl="1"/>
            <a:r>
              <a:rPr lang="en-US" sz="2200" dirty="0"/>
              <a:t>Stable</a:t>
            </a:r>
          </a:p>
          <a:p>
            <a:pPr lvl="1"/>
            <a:r>
              <a:rPr lang="en-US" sz="2200" dirty="0"/>
              <a:t>Resources</a:t>
            </a:r>
            <a:endParaRPr lang="en-US" sz="2800" dirty="0"/>
          </a:p>
          <a:p>
            <a:r>
              <a:rPr lang="en-US" sz="2800" dirty="0"/>
              <a:t>C# Programing language</a:t>
            </a:r>
          </a:p>
          <a:p>
            <a:pPr lvl="1"/>
            <a:r>
              <a:rPr lang="en-US" sz="2000" dirty="0"/>
              <a:t>Multiple APIs for performing asynchronous tasks</a:t>
            </a:r>
          </a:p>
          <a:p>
            <a:pPr lvl="1"/>
            <a:r>
              <a:rPr lang="en-US" sz="2000" dirty="0"/>
              <a:t>Windows Bluetooth API (Part of the Windows Runtime Libraries)</a:t>
            </a:r>
          </a:p>
          <a:p>
            <a:pPr lvl="1"/>
            <a:r>
              <a:rPr lang="en-US" sz="2000" dirty="0"/>
              <a:t>Object-Oriented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7DCB11-35C1-4DA8-A9B2-4B79AFFA3DF8}"/>
              </a:ext>
            </a:extLst>
          </p:cNvPr>
          <p:cNvSpPr txBox="1">
            <a:spLocks/>
          </p:cNvSpPr>
          <p:nvPr/>
        </p:nvSpPr>
        <p:spPr>
          <a:xfrm>
            <a:off x="4267994" y="230698"/>
            <a:ext cx="3656012" cy="489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800" b="1" dirty="0"/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11769585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96131-76BB-40D0-B86A-E52AE7099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294" y="998945"/>
            <a:ext cx="5958706" cy="5477355"/>
          </a:xfrm>
        </p:spPr>
        <p:txBody>
          <a:bodyPr>
            <a:normAutofit fontScale="25000" lnSpcReduction="20000"/>
          </a:bodyPr>
          <a:lstStyle/>
          <a:p>
            <a:r>
              <a:rPr lang="en-US" sz="11200" dirty="0"/>
              <a:t>3 Actors</a:t>
            </a:r>
          </a:p>
          <a:p>
            <a:pPr lvl="1"/>
            <a:r>
              <a:rPr lang="en-US" sz="11200" dirty="0"/>
              <a:t>User</a:t>
            </a:r>
          </a:p>
          <a:p>
            <a:pPr lvl="2"/>
            <a:r>
              <a:rPr lang="en-US" sz="8000" dirty="0"/>
              <a:t>Initiates the system</a:t>
            </a:r>
          </a:p>
          <a:p>
            <a:pPr lvl="2"/>
            <a:r>
              <a:rPr lang="en-US" sz="8000" dirty="0"/>
              <a:t>Manages stored profiles</a:t>
            </a:r>
          </a:p>
          <a:p>
            <a:pPr lvl="2"/>
            <a:r>
              <a:rPr lang="en-US" sz="8000" dirty="0"/>
              <a:t>Sets operating mode of the </a:t>
            </a:r>
            <a:r>
              <a:rPr lang="en-US" sz="8000" dirty="0" err="1"/>
              <a:t>syste</a:t>
            </a:r>
            <a:endParaRPr lang="en-US" sz="8000" dirty="0"/>
          </a:p>
          <a:p>
            <a:pPr lvl="2"/>
            <a:endParaRPr lang="en-US" sz="5900" dirty="0"/>
          </a:p>
          <a:p>
            <a:pPr lvl="1"/>
            <a:r>
              <a:rPr lang="en-US" sz="11200" dirty="0"/>
              <a:t>Virtual Environment</a:t>
            </a:r>
          </a:p>
          <a:p>
            <a:pPr lvl="2"/>
            <a:r>
              <a:rPr lang="en-US" sz="8000" dirty="0"/>
              <a:t>Receives updated positional data</a:t>
            </a:r>
          </a:p>
          <a:p>
            <a:pPr lvl="2"/>
            <a:r>
              <a:rPr lang="en-US" sz="8000" dirty="0"/>
              <a:t>Provides updated sensory data </a:t>
            </a:r>
          </a:p>
          <a:p>
            <a:pPr marL="914400" lvl="2" indent="0">
              <a:buNone/>
            </a:pPr>
            <a:endParaRPr lang="en-US" sz="8000" dirty="0"/>
          </a:p>
          <a:p>
            <a:pPr lvl="1"/>
            <a:r>
              <a:rPr lang="en-US" sz="11200" dirty="0"/>
              <a:t>Hardware Glove</a:t>
            </a:r>
          </a:p>
          <a:p>
            <a:pPr lvl="2"/>
            <a:r>
              <a:rPr lang="en-US" sz="8000" dirty="0"/>
              <a:t>Provides Updated positional data</a:t>
            </a:r>
          </a:p>
          <a:p>
            <a:pPr lvl="2"/>
            <a:r>
              <a:rPr lang="en-US" sz="8000" dirty="0"/>
              <a:t>Receives updated sensory data</a:t>
            </a:r>
          </a:p>
        </p:txBody>
      </p:sp>
      <p:sp>
        <p:nvSpPr>
          <p:cNvPr id="4" name="AutoShape 2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51923BED-80B9-4F77-8B59-FAE77E15CA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221609"/>
            <a:ext cx="3359791" cy="335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957FF036-2606-4E9F-B152-3BAC414308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A1193A2-2DB5-4BAA-A8B8-7F38D87E0482}"/>
              </a:ext>
            </a:extLst>
          </p:cNvPr>
          <p:cNvSpPr txBox="1">
            <a:spLocks/>
          </p:cNvSpPr>
          <p:nvPr/>
        </p:nvSpPr>
        <p:spPr>
          <a:xfrm>
            <a:off x="3459608" y="258660"/>
            <a:ext cx="5272784" cy="489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800" b="1" dirty="0"/>
              <a:t>Use Case Diagram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DF2D19-F3F3-463F-B0E3-386D99E83A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2" t="-1743" r="-1316" b="-2258"/>
          <a:stretch/>
        </p:blipFill>
        <p:spPr>
          <a:xfrm>
            <a:off x="6096000" y="933061"/>
            <a:ext cx="4531567" cy="5666279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3890733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51923BED-80B9-4F77-8B59-FAE77E15CA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221609"/>
            <a:ext cx="3359791" cy="335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957FF036-2606-4E9F-B152-3BAC414308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0887CF8-0FF3-4746-A2BC-9FFE00279E86}"/>
              </a:ext>
            </a:extLst>
          </p:cNvPr>
          <p:cNvSpPr txBox="1">
            <a:spLocks/>
          </p:cNvSpPr>
          <p:nvPr/>
        </p:nvSpPr>
        <p:spPr>
          <a:xfrm>
            <a:off x="4035802" y="191301"/>
            <a:ext cx="4445468" cy="489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800" b="1" dirty="0"/>
              <a:t>Class Diagram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49D9F5-EE4D-4EE0-8DF8-EC4EC8FA4C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9" t="-2074" r="-2539" b="-3845"/>
          <a:stretch/>
        </p:blipFill>
        <p:spPr>
          <a:xfrm>
            <a:off x="6258536" y="979714"/>
            <a:ext cx="5411756" cy="54864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0764FD-CCD2-4A3B-A18D-1C33FF7174C3}"/>
              </a:ext>
            </a:extLst>
          </p:cNvPr>
          <p:cNvSpPr/>
          <p:nvPr/>
        </p:nvSpPr>
        <p:spPr>
          <a:xfrm>
            <a:off x="83890" y="1072958"/>
            <a:ext cx="6096000" cy="52999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Object-Oriented paradigm</a:t>
            </a:r>
          </a:p>
          <a:p>
            <a:pPr marL="8001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Each piece of the system is represented as a separate object, grouping logical members and methods together</a:t>
            </a:r>
          </a:p>
          <a:p>
            <a:pPr marL="571500" lvl="1">
              <a:lnSpc>
                <a:spcPct val="90000"/>
              </a:lnSpc>
            </a:pPr>
            <a:endParaRPr lang="en-US" sz="2000" dirty="0"/>
          </a:p>
          <a:p>
            <a:pPr marL="8001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Leverage Composition and Aggregation to link the objects together</a:t>
            </a:r>
          </a:p>
          <a:p>
            <a:pPr marL="8001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Allows for easy of software maintenance</a:t>
            </a:r>
          </a:p>
          <a:p>
            <a:pPr marL="571500" lvl="1">
              <a:lnSpc>
                <a:spcPct val="90000"/>
              </a:lnSpc>
            </a:pPr>
            <a:endParaRPr lang="en-US" sz="2000" dirty="0"/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Scalability</a:t>
            </a:r>
          </a:p>
          <a:p>
            <a:pPr marL="8001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Can generate arbitrary number of Glove objects</a:t>
            </a:r>
          </a:p>
          <a:p>
            <a:pPr marL="571500" lvl="1">
              <a:lnSpc>
                <a:spcPct val="90000"/>
              </a:lnSpc>
            </a:pPr>
            <a:endParaRPr lang="en-US" sz="2000" dirty="0"/>
          </a:p>
          <a:p>
            <a:pPr marL="8001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Each glove object handles its own communication with the rest of the complete system</a:t>
            </a:r>
          </a:p>
        </p:txBody>
      </p:sp>
    </p:spTree>
    <p:extLst>
      <p:ext uri="{BB962C8B-B14F-4D97-AF65-F5344CB8AC3E}">
        <p14:creationId xmlns:p14="http://schemas.microsoft.com/office/powerpoint/2010/main" val="23126201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51923BED-80B9-4F77-8B59-FAE77E15CA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221609"/>
            <a:ext cx="3359791" cy="335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957FF036-2606-4E9F-B152-3BAC414308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0887CF8-0FF3-4746-A2BC-9FFE00279E86}"/>
              </a:ext>
            </a:extLst>
          </p:cNvPr>
          <p:cNvSpPr txBox="1">
            <a:spLocks/>
          </p:cNvSpPr>
          <p:nvPr/>
        </p:nvSpPr>
        <p:spPr>
          <a:xfrm>
            <a:off x="4904170" y="145381"/>
            <a:ext cx="2383659" cy="489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800" b="1" dirty="0"/>
              <a:t>Classes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6CD2BC-C1A1-4197-B0FF-A931AB137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92" y="923449"/>
            <a:ext cx="11374016" cy="54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071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51923BED-80B9-4F77-8B59-FAE77E15CA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221609"/>
            <a:ext cx="3359791" cy="335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957FF036-2606-4E9F-B152-3BAC414308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0887CF8-0FF3-4746-A2BC-9FFE00279E86}"/>
              </a:ext>
            </a:extLst>
          </p:cNvPr>
          <p:cNvSpPr txBox="1">
            <a:spLocks/>
          </p:cNvSpPr>
          <p:nvPr/>
        </p:nvSpPr>
        <p:spPr>
          <a:xfrm>
            <a:off x="4904170" y="0"/>
            <a:ext cx="2569650" cy="793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800" b="1" dirty="0" err="1"/>
              <a:t>UtilCore</a:t>
            </a:r>
            <a:endParaRPr lang="en-US" sz="4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6CD2BC-C1A1-4197-B0FF-A931AB137B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5" t="60081" r="39363" b="-233"/>
          <a:stretch/>
        </p:blipFill>
        <p:spPr>
          <a:xfrm>
            <a:off x="7473820" y="1040222"/>
            <a:ext cx="3359790" cy="43979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63BD5C-6C47-41F7-8B29-865002AB5BA5}"/>
              </a:ext>
            </a:extLst>
          </p:cNvPr>
          <p:cNvSpPr/>
          <p:nvPr/>
        </p:nvSpPr>
        <p:spPr>
          <a:xfrm>
            <a:off x="612710" y="1700302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Object of the Utility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Entry Point of the processes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Initializes a Menu,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GloveRack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Storage Object</a:t>
            </a:r>
          </a:p>
        </p:txBody>
      </p:sp>
    </p:spTree>
    <p:extLst>
      <p:ext uri="{BB962C8B-B14F-4D97-AF65-F5344CB8AC3E}">
        <p14:creationId xmlns:p14="http://schemas.microsoft.com/office/powerpoint/2010/main" val="38280433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51923BED-80B9-4F77-8B59-FAE77E15CA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221609"/>
            <a:ext cx="3359791" cy="335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957FF036-2606-4E9F-B152-3BAC414308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0887CF8-0FF3-4746-A2BC-9FFE00279E86}"/>
              </a:ext>
            </a:extLst>
          </p:cNvPr>
          <p:cNvSpPr txBox="1">
            <a:spLocks/>
          </p:cNvSpPr>
          <p:nvPr/>
        </p:nvSpPr>
        <p:spPr>
          <a:xfrm>
            <a:off x="4904170" y="321259"/>
            <a:ext cx="2383659" cy="489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800" b="1" dirty="0"/>
              <a:t>Menu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6CD2BC-C1A1-4197-B0FF-A931AB137B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1" t="434" r="30832" b="42871"/>
          <a:stretch/>
        </p:blipFill>
        <p:spPr>
          <a:xfrm>
            <a:off x="8275137" y="772671"/>
            <a:ext cx="2919713" cy="56174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EF7D1C-608E-47BB-805D-EA106CA01FD8}"/>
              </a:ext>
            </a:extLst>
          </p:cNvPr>
          <p:cNvSpPr/>
          <p:nvPr/>
        </p:nvSpPr>
        <p:spPr>
          <a:xfrm>
            <a:off x="885642" y="1890117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Handles the UI interface for navigating through the Utility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Draws the UI screens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Processes the UI actions</a:t>
            </a:r>
          </a:p>
        </p:txBody>
      </p:sp>
    </p:spTree>
    <p:extLst>
      <p:ext uri="{BB962C8B-B14F-4D97-AF65-F5344CB8AC3E}">
        <p14:creationId xmlns:p14="http://schemas.microsoft.com/office/powerpoint/2010/main" val="874747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51923BED-80B9-4F77-8B59-FAE77E15CA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221609"/>
            <a:ext cx="3359791" cy="335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957FF036-2606-4E9F-B152-3BAC414308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0887CF8-0FF3-4746-A2BC-9FFE00279E86}"/>
              </a:ext>
            </a:extLst>
          </p:cNvPr>
          <p:cNvSpPr txBox="1">
            <a:spLocks/>
          </p:cNvSpPr>
          <p:nvPr/>
        </p:nvSpPr>
        <p:spPr>
          <a:xfrm>
            <a:off x="4904170" y="78269"/>
            <a:ext cx="2588312" cy="489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800" b="1" dirty="0"/>
              <a:t>Storage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6CD2BC-C1A1-4197-B0FF-A931AB137B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0" t="89" b="54216"/>
          <a:stretch/>
        </p:blipFill>
        <p:spPr>
          <a:xfrm>
            <a:off x="8757629" y="442601"/>
            <a:ext cx="3051111" cy="4654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C15588-52AD-4153-A79A-1305A9055B62}"/>
              </a:ext>
            </a:extLst>
          </p:cNvPr>
          <p:cNvSpPr/>
          <p:nvPr/>
        </p:nvSpPr>
        <p:spPr>
          <a:xfrm>
            <a:off x="758133" y="951318"/>
            <a:ext cx="619633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Provides interaction with the file system.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Handles searching, opening, and saving of glove profiles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928B178-BB01-4237-AF07-F4FD6DCCE4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7955771"/>
              </p:ext>
            </p:extLst>
          </p:nvPr>
        </p:nvGraphicFramePr>
        <p:xfrm>
          <a:off x="4267200" y="3336925"/>
          <a:ext cx="36576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Wordpad Document" r:id="rId4" imgW="3657600" imgH="181440" progId="WordPad.Document.1">
                  <p:embed/>
                </p:oleObj>
              </mc:Choice>
              <mc:Fallback>
                <p:oleObj name="Wordpad Document" r:id="rId4" imgW="3657600" imgH="181440" progId="WordPad.Document.1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1928B178-BB01-4237-AF07-F4FD6DCCE4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67200" y="3336925"/>
                        <a:ext cx="365760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0818263-3AB4-4536-A074-512D34A42286}"/>
              </a:ext>
            </a:extLst>
          </p:cNvPr>
          <p:cNvSpPr txBox="1"/>
          <p:nvPr/>
        </p:nvSpPr>
        <p:spPr>
          <a:xfrm>
            <a:off x="281466" y="4005079"/>
            <a:ext cx="4353294" cy="23083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ysClr val="windowText" lastClr="000000"/>
                </a:solidFill>
              </a:rPr>
              <a:t>BT_Type:LE</a:t>
            </a:r>
            <a:endParaRPr lang="en-US" sz="1200" b="1" dirty="0">
              <a:solidFill>
                <a:sysClr val="windowText" lastClr="000000"/>
              </a:solidFill>
            </a:endParaRPr>
          </a:p>
          <a:p>
            <a:r>
              <a:rPr lang="en-US" sz="1200" b="1" dirty="0" err="1">
                <a:solidFill>
                  <a:sysClr val="windowText" lastClr="000000"/>
                </a:solidFill>
              </a:rPr>
              <a:t>Glove_Name:Demo</a:t>
            </a:r>
            <a:endParaRPr lang="en-US" sz="1200" b="1" dirty="0">
              <a:solidFill>
                <a:sysClr val="windowText" lastClr="000000"/>
              </a:solidFill>
            </a:endParaRPr>
          </a:p>
          <a:p>
            <a:r>
              <a:rPr lang="en-US" sz="1200" b="1" dirty="0" err="1">
                <a:solidFill>
                  <a:sysClr val="windowText" lastClr="000000"/>
                </a:solidFill>
              </a:rPr>
              <a:t>Hand:Right</a:t>
            </a:r>
            <a:endParaRPr lang="en-US" sz="1200" b="1" dirty="0">
              <a:solidFill>
                <a:sysClr val="windowText" lastClr="000000"/>
              </a:solidFill>
            </a:endParaRPr>
          </a:p>
          <a:p>
            <a:r>
              <a:rPr lang="en-US" sz="1200" b="1" dirty="0" err="1">
                <a:solidFill>
                  <a:sysClr val="windowText" lastClr="000000"/>
                </a:solidFill>
              </a:rPr>
              <a:t>Paired:None</a:t>
            </a:r>
            <a:endParaRPr lang="en-US" sz="1200" b="1" dirty="0">
              <a:solidFill>
                <a:sysClr val="windowText" lastClr="000000"/>
              </a:solidFill>
            </a:endParaRPr>
          </a:p>
          <a:p>
            <a:r>
              <a:rPr lang="en-US" sz="1200" b="1" dirty="0" err="1">
                <a:solidFill>
                  <a:sysClr val="windowText" lastClr="000000"/>
                </a:solidFill>
              </a:rPr>
              <a:t>BT_Name:LAIRD</a:t>
            </a:r>
            <a:r>
              <a:rPr lang="en-US" sz="1200" b="1" dirty="0">
                <a:solidFill>
                  <a:sysClr val="windowText" lastClr="000000"/>
                </a:solidFill>
              </a:rPr>
              <a:t> BL652</a:t>
            </a:r>
          </a:p>
          <a:p>
            <a:r>
              <a:rPr lang="en-US" sz="1200" b="1" dirty="0">
                <a:solidFill>
                  <a:sysClr val="windowText" lastClr="000000"/>
                </a:solidFill>
              </a:rPr>
              <a:t>BT_Ser_Guid:569a1101-b87f-490c-92cb-11ba5ea5167c</a:t>
            </a:r>
          </a:p>
          <a:p>
            <a:r>
              <a:rPr lang="en-US" sz="1200" b="1" dirty="0">
                <a:solidFill>
                  <a:sysClr val="windowText" lastClr="000000"/>
                </a:solidFill>
              </a:rPr>
              <a:t>BT_R_Guid:569a2000-b87f-490c-92cb-11ba5ea5167c</a:t>
            </a:r>
          </a:p>
          <a:p>
            <a:r>
              <a:rPr lang="en-US" sz="1200" b="1" dirty="0">
                <a:solidFill>
                  <a:sysClr val="windowText" lastClr="000000"/>
                </a:solidFill>
              </a:rPr>
              <a:t>BT_W_Guid:569a2001-b87f-490c-92cb-11ba5ea5167c</a:t>
            </a:r>
          </a:p>
          <a:p>
            <a:r>
              <a:rPr lang="en-US" sz="1200" b="1" dirty="0">
                <a:solidFill>
                  <a:sysClr val="windowText" lastClr="000000"/>
                </a:solidFill>
              </a:rPr>
              <a:t>Temp_Hi:10</a:t>
            </a:r>
          </a:p>
          <a:p>
            <a:r>
              <a:rPr lang="en-US" sz="1200" b="1" dirty="0">
                <a:solidFill>
                  <a:sysClr val="windowText" lastClr="000000"/>
                </a:solidFill>
              </a:rPr>
              <a:t>Temp_Lo:5</a:t>
            </a:r>
          </a:p>
          <a:p>
            <a:r>
              <a:rPr lang="en-US" sz="1200" b="1" dirty="0">
                <a:solidFill>
                  <a:sysClr val="windowText" lastClr="000000"/>
                </a:solidFill>
              </a:rPr>
              <a:t>Touch_Hi:10</a:t>
            </a:r>
          </a:p>
          <a:p>
            <a:r>
              <a:rPr lang="en-US" sz="1200" b="1" dirty="0">
                <a:solidFill>
                  <a:sysClr val="windowText" lastClr="000000"/>
                </a:solidFill>
              </a:rPr>
              <a:t>Touch_Lo:4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FFED62-B766-4DE8-8E0D-84C980726E95}"/>
              </a:ext>
            </a:extLst>
          </p:cNvPr>
          <p:cNvSpPr txBox="1"/>
          <p:nvPr/>
        </p:nvSpPr>
        <p:spPr>
          <a:xfrm>
            <a:off x="5051174" y="3996268"/>
            <a:ext cx="3051111" cy="249299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</a:rPr>
              <a:t>BT_Type:Classic</a:t>
            </a:r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Glove_Name:Demo2</a:t>
            </a:r>
          </a:p>
          <a:p>
            <a:r>
              <a:rPr lang="en-US" sz="1200" b="1" dirty="0" err="1">
                <a:solidFill>
                  <a:schemeClr val="bg1"/>
                </a:solidFill>
              </a:rPr>
              <a:t>Hand:Right</a:t>
            </a:r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1200" b="1" dirty="0" err="1">
                <a:solidFill>
                  <a:schemeClr val="bg1"/>
                </a:solidFill>
              </a:rPr>
              <a:t>Paired:None</a:t>
            </a:r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BT_COM:COM4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BT_BAUD:9600</a:t>
            </a:r>
          </a:p>
          <a:p>
            <a:r>
              <a:rPr lang="en-US" sz="1200" b="1" dirty="0" err="1">
                <a:solidFill>
                  <a:schemeClr val="bg1"/>
                </a:solidFill>
              </a:rPr>
              <a:t>BT_Parity:None</a:t>
            </a:r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BT_Data:8</a:t>
            </a:r>
          </a:p>
          <a:p>
            <a:r>
              <a:rPr lang="en-US" sz="1200" b="1" dirty="0" err="1">
                <a:solidFill>
                  <a:schemeClr val="bg1"/>
                </a:solidFill>
              </a:rPr>
              <a:t>BT_Stop:One</a:t>
            </a:r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Temp_Hi:10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Temp_Lo:5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Touch_Hi:9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Touch_Lo:3</a:t>
            </a:r>
          </a:p>
        </p:txBody>
      </p:sp>
    </p:spTree>
    <p:extLst>
      <p:ext uri="{BB962C8B-B14F-4D97-AF65-F5344CB8AC3E}">
        <p14:creationId xmlns:p14="http://schemas.microsoft.com/office/powerpoint/2010/main" val="42112439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51923BED-80B9-4F77-8B59-FAE77E15CA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221609"/>
            <a:ext cx="3359791" cy="335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957FF036-2606-4E9F-B152-3BAC414308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0887CF8-0FF3-4746-A2BC-9FFE00279E86}"/>
              </a:ext>
            </a:extLst>
          </p:cNvPr>
          <p:cNvSpPr txBox="1">
            <a:spLocks/>
          </p:cNvSpPr>
          <p:nvPr/>
        </p:nvSpPr>
        <p:spPr>
          <a:xfrm>
            <a:off x="4416104" y="227989"/>
            <a:ext cx="3359791" cy="489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800" b="1" dirty="0" err="1"/>
              <a:t>GloveRack</a:t>
            </a:r>
            <a:endParaRPr lang="en-US" sz="4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6CD2BC-C1A1-4197-B0FF-A931AB137B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5" t="606" r="45105" b="42354"/>
          <a:stretch/>
        </p:blipFill>
        <p:spPr>
          <a:xfrm>
            <a:off x="8053083" y="912959"/>
            <a:ext cx="3359791" cy="50320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003030-51C7-4493-8556-3A77CBFFA0D7}"/>
              </a:ext>
            </a:extLst>
          </p:cNvPr>
          <p:cNvSpPr/>
          <p:nvPr/>
        </p:nvSpPr>
        <p:spPr>
          <a:xfrm>
            <a:off x="779126" y="2459096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Manages the dynamic List of connect and loaded hardware gloves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Primary actions are adding, removing, and activating individual hardware gloves</a:t>
            </a:r>
          </a:p>
        </p:txBody>
      </p:sp>
    </p:spTree>
    <p:extLst>
      <p:ext uri="{BB962C8B-B14F-4D97-AF65-F5344CB8AC3E}">
        <p14:creationId xmlns:p14="http://schemas.microsoft.com/office/powerpoint/2010/main" val="8974227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51923BED-80B9-4F77-8B59-FAE77E15CA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221609"/>
            <a:ext cx="3359791" cy="335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957FF036-2606-4E9F-B152-3BAC414308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0887CF8-0FF3-4746-A2BC-9FFE00279E86}"/>
              </a:ext>
            </a:extLst>
          </p:cNvPr>
          <p:cNvSpPr txBox="1">
            <a:spLocks/>
          </p:cNvSpPr>
          <p:nvPr/>
        </p:nvSpPr>
        <p:spPr>
          <a:xfrm>
            <a:off x="4751768" y="196442"/>
            <a:ext cx="2383659" cy="489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800" b="1" dirty="0"/>
              <a:t>Glove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6CD2BC-C1A1-4197-B0FF-A931AB137B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3" r="63728" b="19262"/>
          <a:stretch/>
        </p:blipFill>
        <p:spPr>
          <a:xfrm>
            <a:off x="8327258" y="457200"/>
            <a:ext cx="2842331" cy="60256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C5AF27-EC99-457D-9443-9D78D0D0A05C}"/>
              </a:ext>
            </a:extLst>
          </p:cNvPr>
          <p:cNvSpPr/>
          <p:nvPr/>
        </p:nvSpPr>
        <p:spPr>
          <a:xfrm>
            <a:off x="921743" y="1443841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operation object of the utility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Represents a single connected hardware glove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Primary actions are running, stopping, and debugging the associated hardware glove</a:t>
            </a:r>
          </a:p>
        </p:txBody>
      </p:sp>
    </p:spTree>
    <p:extLst>
      <p:ext uri="{BB962C8B-B14F-4D97-AF65-F5344CB8AC3E}">
        <p14:creationId xmlns:p14="http://schemas.microsoft.com/office/powerpoint/2010/main" val="2617535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15C06-7F37-44FC-975D-70411DFA7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407" y="380966"/>
            <a:ext cx="7358775" cy="1001086"/>
          </a:xfrm>
        </p:spPr>
        <p:txBody>
          <a:bodyPr>
            <a:noAutofit/>
          </a:bodyPr>
          <a:lstStyle/>
          <a:p>
            <a:pPr algn="ctr"/>
            <a:r>
              <a:rPr lang="en-US" sz="7000" cap="small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</a:rPr>
              <a:t>Expected Budget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CEDDDE-458B-49F9-8EB7-515691FC4B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322182"/>
              </p:ext>
            </p:extLst>
          </p:nvPr>
        </p:nvGraphicFramePr>
        <p:xfrm>
          <a:off x="2493967" y="1742500"/>
          <a:ext cx="6967654" cy="42725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00768">
                  <a:extLst>
                    <a:ext uri="{9D8B030D-6E8A-4147-A177-3AD203B41FA5}">
                      <a16:colId xmlns:a16="http://schemas.microsoft.com/office/drawing/2014/main" val="2392426911"/>
                    </a:ext>
                  </a:extLst>
                </a:gridCol>
                <a:gridCol w="1118886">
                  <a:extLst>
                    <a:ext uri="{9D8B030D-6E8A-4147-A177-3AD203B41FA5}">
                      <a16:colId xmlns:a16="http://schemas.microsoft.com/office/drawing/2014/main" val="1875597253"/>
                    </a:ext>
                  </a:extLst>
                </a:gridCol>
                <a:gridCol w="2848000">
                  <a:extLst>
                    <a:ext uri="{9D8B030D-6E8A-4147-A177-3AD203B41FA5}">
                      <a16:colId xmlns:a16="http://schemas.microsoft.com/office/drawing/2014/main" val="3559488827"/>
                    </a:ext>
                  </a:extLst>
                </a:gridCol>
              </a:tblGrid>
              <a:tr h="50107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>
                          <a:effectLst/>
                        </a:rPr>
                        <a:t>Item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Quantity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Price (rough estimate)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0399003"/>
                  </a:ext>
                </a:extLst>
              </a:tr>
              <a:tr h="226293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Glove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$20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0999407"/>
                  </a:ext>
                </a:extLst>
              </a:tr>
              <a:tr h="501079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PCB Design ~ Processor Board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$150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9427617"/>
                  </a:ext>
                </a:extLst>
              </a:tr>
              <a:tr h="452588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PCB Design ~ Glove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$150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1000992"/>
                  </a:ext>
                </a:extLst>
              </a:tr>
              <a:tr h="678882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Electrical Components on PCBs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?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$200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7579226"/>
                  </a:ext>
                </a:extLst>
              </a:tr>
              <a:tr h="331359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Bluetooth modules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$40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8511531"/>
                  </a:ext>
                </a:extLst>
              </a:tr>
              <a:tr h="331359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Peltier Devices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$50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2504415"/>
                  </a:ext>
                </a:extLst>
              </a:tr>
              <a:tr h="226293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Power Supply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$20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2854589"/>
                  </a:ext>
                </a:extLst>
              </a:tr>
              <a:tr h="331359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Vibrational Motors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$50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1291343"/>
                  </a:ext>
                </a:extLst>
              </a:tr>
              <a:tr h="226293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Room for Error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$</a:t>
                      </a:r>
                      <a:r>
                        <a:rPr lang="en-US"/>
                        <a:t>320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0957952"/>
                  </a:ext>
                </a:extLst>
              </a:tr>
              <a:tr h="2262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Total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>
                          <a:effectLst/>
                          <a:highlight>
                            <a:srgbClr val="FFFF00"/>
                          </a:highlight>
                        </a:rPr>
                        <a:t>$1000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0773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25325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51923BED-80B9-4F77-8B59-FAE77E15CA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221609"/>
            <a:ext cx="3359791" cy="335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957FF036-2606-4E9F-B152-3BAC414308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0887CF8-0FF3-4746-A2BC-9FFE00279E86}"/>
              </a:ext>
            </a:extLst>
          </p:cNvPr>
          <p:cNvSpPr txBox="1">
            <a:spLocks/>
          </p:cNvSpPr>
          <p:nvPr/>
        </p:nvSpPr>
        <p:spPr>
          <a:xfrm>
            <a:off x="4680546" y="320198"/>
            <a:ext cx="2830908" cy="489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800" b="1" dirty="0" err="1"/>
              <a:t>BTConn</a:t>
            </a:r>
            <a:endParaRPr lang="en-US" sz="4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6CD2BC-C1A1-4197-B0FF-A931AB137B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75" b="6143"/>
          <a:stretch/>
        </p:blipFill>
        <p:spPr>
          <a:xfrm>
            <a:off x="8403149" y="393845"/>
            <a:ext cx="2476124" cy="60703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ED8FD8E-A4BE-4C4C-B5C2-1DE67D473480}"/>
              </a:ext>
            </a:extLst>
          </p:cNvPr>
          <p:cNvSpPr/>
          <p:nvPr/>
        </p:nvSpPr>
        <p:spPr>
          <a:xfrm>
            <a:off x="947332" y="1398259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Establishes Bluetooth connection between the hardware glove and its logical representation in the Utility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Provides both Classic and Low Energy Bluetooth I/0 protocols</a:t>
            </a:r>
          </a:p>
        </p:txBody>
      </p:sp>
    </p:spTree>
    <p:extLst>
      <p:ext uri="{BB962C8B-B14F-4D97-AF65-F5344CB8AC3E}">
        <p14:creationId xmlns:p14="http://schemas.microsoft.com/office/powerpoint/2010/main" val="20925686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51923BED-80B9-4F77-8B59-FAE77E15CA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221609"/>
            <a:ext cx="3359791" cy="335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957FF036-2606-4E9F-B152-3BAC414308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0887CF8-0FF3-4746-A2BC-9FFE00279E86}"/>
              </a:ext>
            </a:extLst>
          </p:cNvPr>
          <p:cNvSpPr txBox="1">
            <a:spLocks/>
          </p:cNvSpPr>
          <p:nvPr/>
        </p:nvSpPr>
        <p:spPr>
          <a:xfrm>
            <a:off x="4643224" y="230714"/>
            <a:ext cx="2905552" cy="489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800" b="1" dirty="0" err="1"/>
              <a:t>VirtConn</a:t>
            </a:r>
            <a:endParaRPr lang="en-US" sz="4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6CD2BC-C1A1-4197-B0FF-A931AB137B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1" t="778" r="14096" b="45940"/>
          <a:stretch/>
        </p:blipFill>
        <p:spPr>
          <a:xfrm>
            <a:off x="8113885" y="928731"/>
            <a:ext cx="3656639" cy="55695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BCBBC7-BA4D-40C5-A355-14E5A77CFB2C}"/>
              </a:ext>
            </a:extLst>
          </p:cNvPr>
          <p:cNvSpPr/>
          <p:nvPr/>
        </p:nvSpPr>
        <p:spPr>
          <a:xfrm>
            <a:off x="349706" y="1506885"/>
            <a:ext cx="74600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Establishes inter-process communication between the logical glove in the utility and its logical representation in the virtual environment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Utilizes file system I/O techniques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Monitoring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Reading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Writing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Deleting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73056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96131-76BB-40D0-B86A-E52AE7099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7291" y="162297"/>
            <a:ext cx="5872617" cy="4897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4800" b="1" dirty="0" err="1"/>
              <a:t>Input/Output</a:t>
            </a:r>
            <a:r>
              <a:rPr lang="en-US" sz="4800" b="1" dirty="0"/>
              <a:t> Scheme</a:t>
            </a:r>
          </a:p>
        </p:txBody>
      </p:sp>
      <p:sp>
        <p:nvSpPr>
          <p:cNvPr id="4" name="AutoShape 2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51923BED-80B9-4F77-8B59-FAE77E15CA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47551" y="699007"/>
            <a:ext cx="3359791" cy="335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957FF036-2606-4E9F-B152-3BAC414308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EFADC4-9537-4F2D-AA02-397B01708254}"/>
              </a:ext>
            </a:extLst>
          </p:cNvPr>
          <p:cNvSpPr txBox="1"/>
          <p:nvPr/>
        </p:nvSpPr>
        <p:spPr>
          <a:xfrm>
            <a:off x="304918" y="1987018"/>
            <a:ext cx="5234732" cy="2296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I/O using files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2 files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Util_to_Blender</a:t>
            </a:r>
            <a:r>
              <a:rPr lang="en-US" sz="2000" dirty="0"/>
              <a:t> – Utility writes, Blender</a:t>
            </a:r>
            <a:r>
              <a:rPr lang="en-US" dirty="0"/>
              <a:t> </a:t>
            </a:r>
            <a:r>
              <a:rPr lang="en-US" sz="2000" dirty="0"/>
              <a:t>reads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Blender_to_Util</a:t>
            </a:r>
            <a:r>
              <a:rPr lang="en-US" sz="2000" dirty="0"/>
              <a:t> – Blender writes, Utility reads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Directory Monitoring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D475A8-E9BF-426D-9DD2-4040F2D6D1E0}"/>
              </a:ext>
            </a:extLst>
          </p:cNvPr>
          <p:cNvSpPr txBox="1"/>
          <p:nvPr/>
        </p:nvSpPr>
        <p:spPr>
          <a:xfrm>
            <a:off x="6210819" y="1778835"/>
            <a:ext cx="5911267" cy="39272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I/O Bluetooth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Utility leverages Windows Bluetooth API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Hardware Glove has a Bluetooth Module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Two types of Bluetooth</a:t>
            </a: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Classic</a:t>
            </a:r>
          </a:p>
          <a:p>
            <a:pPr marL="1657350" lvl="3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Bluetooth Devices mapped to </a:t>
            </a:r>
            <a:r>
              <a:rPr lang="en-US" sz="2000" dirty="0" err="1"/>
              <a:t>comm</a:t>
            </a:r>
            <a:r>
              <a:rPr lang="en-US" sz="2000" dirty="0"/>
              <a:t> Ports</a:t>
            </a:r>
          </a:p>
          <a:p>
            <a:pPr marL="1657350" lvl="3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Serial Communication Protocols</a:t>
            </a: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Low Energy</a:t>
            </a:r>
          </a:p>
          <a:p>
            <a:pPr marL="1657350" lvl="3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Device interaction determined by reading and writing to Services and Characteristics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B36F02-C5C2-435B-9850-2A6180306A4F}"/>
              </a:ext>
            </a:extLst>
          </p:cNvPr>
          <p:cNvSpPr txBox="1"/>
          <p:nvPr/>
        </p:nvSpPr>
        <p:spPr>
          <a:xfrm>
            <a:off x="289249" y="1141769"/>
            <a:ext cx="538713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>
              <a:lnSpc>
                <a:spcPct val="90000"/>
              </a:lnSpc>
            </a:pPr>
            <a:r>
              <a:rPr lang="en-US" sz="2800" dirty="0"/>
              <a:t>Virtual Environment  &lt;-&gt; Utility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BFEB12-41B8-4C4B-9319-EDC53B8C80C3}"/>
              </a:ext>
            </a:extLst>
          </p:cNvPr>
          <p:cNvSpPr txBox="1"/>
          <p:nvPr/>
        </p:nvSpPr>
        <p:spPr>
          <a:xfrm>
            <a:off x="6258099" y="1164034"/>
            <a:ext cx="510034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>
              <a:lnSpc>
                <a:spcPct val="90000"/>
              </a:lnSpc>
            </a:pPr>
            <a:r>
              <a:rPr lang="en-US" sz="2800" dirty="0"/>
              <a:t>Utility  &lt;-&gt; Hardware Glove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238AA1-1726-4A21-AA49-D8DE38D3CC3B}"/>
              </a:ext>
            </a:extLst>
          </p:cNvPr>
          <p:cNvCxnSpPr>
            <a:cxnSpLocks/>
          </p:cNvCxnSpPr>
          <p:nvPr/>
        </p:nvCxnSpPr>
        <p:spPr>
          <a:xfrm>
            <a:off x="5943600" y="1063690"/>
            <a:ext cx="0" cy="44143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03E068-6A0D-488D-91C2-08B6057708B7}"/>
              </a:ext>
            </a:extLst>
          </p:cNvPr>
          <p:cNvCxnSpPr>
            <a:cxnSpLocks/>
          </p:cNvCxnSpPr>
          <p:nvPr/>
        </p:nvCxnSpPr>
        <p:spPr>
          <a:xfrm flipH="1">
            <a:off x="289249" y="1668874"/>
            <a:ext cx="1152330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6314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96131-76BB-40D0-B86A-E52AE7099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4595" y="286915"/>
            <a:ext cx="5872617" cy="4897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4800" b="1" dirty="0" err="1"/>
              <a:t>Input/Output</a:t>
            </a:r>
            <a:r>
              <a:rPr lang="en-US" sz="4800" b="1" dirty="0"/>
              <a:t> Data</a:t>
            </a:r>
          </a:p>
        </p:txBody>
      </p:sp>
      <p:sp>
        <p:nvSpPr>
          <p:cNvPr id="4" name="AutoShape 2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51923BED-80B9-4F77-8B59-FAE77E15CA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47551" y="699007"/>
            <a:ext cx="3359791" cy="335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957FF036-2606-4E9F-B152-3BAC414308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EFADC4-9537-4F2D-AA02-397B01708254}"/>
              </a:ext>
            </a:extLst>
          </p:cNvPr>
          <p:cNvSpPr txBox="1"/>
          <p:nvPr/>
        </p:nvSpPr>
        <p:spPr>
          <a:xfrm>
            <a:off x="2636998" y="1275127"/>
            <a:ext cx="707034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Hardware Glove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Sends - &gt; 42 space separated angle values grouped into 14 &lt;x, y, z&gt; triplets.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Receives -&gt; 12 space separated feedback values grouped into 6 &lt;touch, Temperature&gt; pairs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Virtual Environment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Receives - &gt; 42 space separated angle values grouped into 14 &lt;x, y, z&gt; triplets.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Sends -&gt; 12 space separated feedback values grouped into 6 &lt;touch, temperature&gt; pairs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488081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51923BED-80B9-4F77-8B59-FAE77E15CA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221609"/>
            <a:ext cx="3359791" cy="335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957FF036-2606-4E9F-B152-3BAC414308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9E0DCDA-EA40-476B-BD48-9B2A9C64E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7803" y="221609"/>
            <a:ext cx="2456393" cy="4897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4000" b="1" dirty="0"/>
              <a:t>UI 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6F413C-D08F-4557-9826-AEFBF7EFBD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1" t="-1642" r="-1829" b="-2471"/>
          <a:stretch/>
        </p:blipFill>
        <p:spPr>
          <a:xfrm>
            <a:off x="2528595" y="1034464"/>
            <a:ext cx="6830008" cy="528565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6087989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51923BED-80B9-4F77-8B59-FAE77E15CA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221609"/>
            <a:ext cx="3359791" cy="335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957FF036-2606-4E9F-B152-3BAC414308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9E0DCDA-EA40-476B-BD48-9B2A9C64E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7803" y="221609"/>
            <a:ext cx="2456393" cy="4897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4000" b="1" dirty="0"/>
              <a:t>UI Design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2ACDAC-AAF9-406B-92DB-45F1E1D3FBF1}"/>
              </a:ext>
            </a:extLst>
          </p:cNvPr>
          <p:cNvSpPr/>
          <p:nvPr/>
        </p:nvSpPr>
        <p:spPr>
          <a:xfrm>
            <a:off x="2308368" y="949910"/>
            <a:ext cx="856376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Console based ASCII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User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Major UI Screens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Navigation through numerically assigned choices both: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Static – Menu choices always the same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Dynamic – Menu choices variable with state of the Utility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featured input checking</a:t>
            </a:r>
          </a:p>
        </p:txBody>
      </p:sp>
    </p:spTree>
    <p:extLst>
      <p:ext uri="{BB962C8B-B14F-4D97-AF65-F5344CB8AC3E}">
        <p14:creationId xmlns:p14="http://schemas.microsoft.com/office/powerpoint/2010/main" val="4424353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51923BED-80B9-4F77-8B59-FAE77E15CA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221609"/>
            <a:ext cx="3359791" cy="335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957FF036-2606-4E9F-B152-3BAC414308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9E0DCDA-EA40-476B-BD48-9B2A9C64E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4996" y="139099"/>
            <a:ext cx="4086808" cy="4897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4000" b="1" dirty="0"/>
              <a:t>Utility Images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79218E-8820-4092-8437-B693A0513A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43" b="67355"/>
          <a:stretch/>
        </p:blipFill>
        <p:spPr>
          <a:xfrm>
            <a:off x="414145" y="1036061"/>
            <a:ext cx="3054989" cy="21558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FB183E-968E-4E0F-B147-1121477B6D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33" b="67355"/>
          <a:stretch/>
        </p:blipFill>
        <p:spPr>
          <a:xfrm>
            <a:off x="529673" y="3970849"/>
            <a:ext cx="3031740" cy="21558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F90AE5-9A36-4812-AAB0-9B700BCADB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98" b="22959"/>
          <a:stretch/>
        </p:blipFill>
        <p:spPr>
          <a:xfrm>
            <a:off x="3918857" y="1036061"/>
            <a:ext cx="7937241" cy="509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014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51923BED-80B9-4F77-8B59-FAE77E15CA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221609"/>
            <a:ext cx="3359791" cy="335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957FF036-2606-4E9F-B152-3BAC414308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9E0DCDA-EA40-476B-BD48-9B2A9C64E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438" y="317500"/>
            <a:ext cx="4086808" cy="4897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4000" b="1" dirty="0"/>
              <a:t>Utility Operation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356D62-1324-4945-8A6A-7090B5A7E504}"/>
              </a:ext>
            </a:extLst>
          </p:cNvPr>
          <p:cNvSpPr/>
          <p:nvPr/>
        </p:nvSpPr>
        <p:spPr>
          <a:xfrm>
            <a:off x="1266309" y="911747"/>
            <a:ext cx="9964181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Load Glove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Reads a profile from the file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Creates a glove object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 Glove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Begins normal data transfer between hardware glove and virtual environment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Generates sperate connection thread for asynchronous operation of the utility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Debug Glove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Begins a debug session between a hardware glove and the utility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Debug is a synchronous operation and control of the utility is suspended until session is completed</a:t>
            </a:r>
          </a:p>
        </p:txBody>
      </p:sp>
    </p:spTree>
    <p:extLst>
      <p:ext uri="{BB962C8B-B14F-4D97-AF65-F5344CB8AC3E}">
        <p14:creationId xmlns:p14="http://schemas.microsoft.com/office/powerpoint/2010/main" val="36283139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D155B-C2AE-4A8C-89DA-3AA70CD5C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404" y="679508"/>
            <a:ext cx="11339191" cy="1329098"/>
          </a:xfrm>
        </p:spPr>
        <p:txBody>
          <a:bodyPr>
            <a:noAutofit/>
          </a:bodyPr>
          <a:lstStyle/>
          <a:p>
            <a:r>
              <a:rPr lang="en-US" sz="7500" b="1" cap="small" dirty="0"/>
              <a:t>Virtual Environment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689008-74E9-44F5-87C3-799A015975FC}"/>
              </a:ext>
            </a:extLst>
          </p:cNvPr>
          <p:cNvSpPr/>
          <p:nvPr/>
        </p:nvSpPr>
        <p:spPr>
          <a:xfrm>
            <a:off x="3955830" y="3915454"/>
            <a:ext cx="412003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Anthony Hunter </a:t>
            </a:r>
            <a:r>
              <a:rPr lang="en-US" dirty="0" err="1"/>
              <a:t>Hinnant</a:t>
            </a:r>
            <a:r>
              <a:rPr lang="en-US" dirty="0"/>
              <a:t> - Primary</a:t>
            </a:r>
          </a:p>
          <a:p>
            <a:endParaRPr lang="en-US" dirty="0"/>
          </a:p>
          <a:p>
            <a:r>
              <a:rPr lang="en-US" dirty="0"/>
              <a:t>Francisco Tirado Perez – Secondary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7899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0CF5F-7145-4AC8-B659-D6D35C116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Blender</a:t>
            </a:r>
            <a:r>
              <a:rPr lang="en-US"/>
              <a:t> &amp; Unity</a:t>
            </a:r>
            <a:endParaRPr lang="en-US" dirty="0"/>
          </a:p>
        </p:txBody>
      </p:sp>
      <p:pic>
        <p:nvPicPr>
          <p:cNvPr id="4" name="picture" descr="Blender Interface">
            <a:extLst>
              <a:ext uri="{FF2B5EF4-FFF2-40B4-BE49-F238E27FC236}">
                <a16:creationId xmlns:a16="http://schemas.microsoft.com/office/drawing/2014/main" id="{FD9EC092-6640-414D-9DF4-4878FBE2180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855739"/>
            <a:ext cx="5590579" cy="31465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B9881E-2FAA-4F75-9801-DBB6B2BA0BCC}"/>
              </a:ext>
            </a:extLst>
          </p:cNvPr>
          <p:cNvSpPr txBox="1"/>
          <p:nvPr/>
        </p:nvSpPr>
        <p:spPr>
          <a:xfrm>
            <a:off x="595618" y="1855739"/>
            <a:ext cx="5159230" cy="31393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Blender is a professional open-source 3D graphics toolset used for modeling, animation, and interactive 3D applications.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Free and open source.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Flexible enough to fulfill many of our project requirements at once.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Meanwhile Unity is used to implement VR.  It's a robust game engine that can use VR and is free to use for projects that make &lt;10k a year in income.</a:t>
            </a:r>
          </a:p>
        </p:txBody>
      </p:sp>
    </p:spTree>
    <p:extLst>
      <p:ext uri="{BB962C8B-B14F-4D97-AF65-F5344CB8AC3E}">
        <p14:creationId xmlns:p14="http://schemas.microsoft.com/office/powerpoint/2010/main" val="2442848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97F1D-47B8-4365-BB14-9D1DC19E9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59" y="2080726"/>
            <a:ext cx="5682612" cy="2085383"/>
          </a:xfrm>
        </p:spPr>
        <p:txBody>
          <a:bodyPr>
            <a:noAutofit/>
          </a:bodyPr>
          <a:lstStyle/>
          <a:p>
            <a:pPr algn="ctr"/>
            <a:r>
              <a:rPr lang="en-US" sz="7000" cap="small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</a:rPr>
              <a:t>Current Expenditures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E833BD2-B251-45FF-9D33-0D247ADA49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549908"/>
              </p:ext>
            </p:extLst>
          </p:nvPr>
        </p:nvGraphicFramePr>
        <p:xfrm>
          <a:off x="6096000" y="285190"/>
          <a:ext cx="5806450" cy="6287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4619">
                  <a:extLst>
                    <a:ext uri="{9D8B030D-6E8A-4147-A177-3AD203B41FA5}">
                      <a16:colId xmlns:a16="http://schemas.microsoft.com/office/drawing/2014/main" val="238122436"/>
                    </a:ext>
                  </a:extLst>
                </a:gridCol>
                <a:gridCol w="1207091">
                  <a:extLst>
                    <a:ext uri="{9D8B030D-6E8A-4147-A177-3AD203B41FA5}">
                      <a16:colId xmlns:a16="http://schemas.microsoft.com/office/drawing/2014/main" val="3400235090"/>
                    </a:ext>
                  </a:extLst>
                </a:gridCol>
                <a:gridCol w="864122">
                  <a:extLst>
                    <a:ext uri="{9D8B030D-6E8A-4147-A177-3AD203B41FA5}">
                      <a16:colId xmlns:a16="http://schemas.microsoft.com/office/drawing/2014/main" val="3904225717"/>
                    </a:ext>
                  </a:extLst>
                </a:gridCol>
                <a:gridCol w="864122">
                  <a:extLst>
                    <a:ext uri="{9D8B030D-6E8A-4147-A177-3AD203B41FA5}">
                      <a16:colId xmlns:a16="http://schemas.microsoft.com/office/drawing/2014/main" val="3274331412"/>
                    </a:ext>
                  </a:extLst>
                </a:gridCol>
                <a:gridCol w="655061">
                  <a:extLst>
                    <a:ext uri="{9D8B030D-6E8A-4147-A177-3AD203B41FA5}">
                      <a16:colId xmlns:a16="http://schemas.microsoft.com/office/drawing/2014/main" val="2200626265"/>
                    </a:ext>
                  </a:extLst>
                </a:gridCol>
                <a:gridCol w="571435">
                  <a:extLst>
                    <a:ext uri="{9D8B030D-6E8A-4147-A177-3AD203B41FA5}">
                      <a16:colId xmlns:a16="http://schemas.microsoft.com/office/drawing/2014/main" val="4568002"/>
                    </a:ext>
                  </a:extLst>
                </a:gridCol>
              </a:tblGrid>
              <a:tr h="201182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Part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Description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Supplier</a:t>
                      </a:r>
                      <a:endParaRPr lang="en-US" sz="20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Amount Ordered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Cost Per Unit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Total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09271092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C0720B015F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Vibrational Motor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Digi-Key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7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3.354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23.48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03769735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MAX6897</a:t>
                      </a:r>
                      <a:endParaRPr lang="en-US" sz="20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IC Sequencer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Digi-Key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3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1.38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4.14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30971802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TSV321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Op Amp</a:t>
                      </a:r>
                      <a:endParaRPr lang="en-US" sz="20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Digi-Key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15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0.494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7.41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20555938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NX3008CBKS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Dual Fet</a:t>
                      </a:r>
                      <a:endParaRPr lang="en-US" sz="2000" err="1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Digi-Key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25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0.467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11.53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78120071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AD5248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Digital Potentiometer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Digi-Key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15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2.525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37.88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7556648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TPS62823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Power Regulator</a:t>
                      </a:r>
                      <a:endParaRPr lang="en-US" sz="20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Mouser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3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1.63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4.89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46971570"/>
                  </a:ext>
                </a:extLst>
              </a:tr>
              <a:tr h="179232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TCA954A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I2C Mux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Mouser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3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1.51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4.53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56505433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MMA8451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Accelerometer Breakout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Adafruit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2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10.51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21.02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32834167"/>
                  </a:ext>
                </a:extLst>
              </a:tr>
              <a:tr h="301773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MMA8451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Accelerometer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Digi-Key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0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92413824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1N4148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Switching Diode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Digi-Key</a:t>
                      </a:r>
                      <a:endParaRPr lang="en-US" sz="20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20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0.067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1.34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00589303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NXRT15XH103FA1B040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Thermister</a:t>
                      </a:r>
                      <a:endParaRPr lang="en-US" sz="2000" err="1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Digi-Key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10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0.58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5.8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98475574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WP154A4SEJ3VBDZGW/CA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RGB LED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Mouser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3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2.05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6.15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81554079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CM23-1.9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Peltier Device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Digi-Key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5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10.404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52.2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54442805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DRV8836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H-bridge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Digi-Key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5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1.49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7.45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78555287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Inductor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470 nH Inductor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Arrow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5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0.378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1.89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73401150"/>
                  </a:ext>
                </a:extLst>
              </a:tr>
              <a:tr h="301773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Various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Various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101.8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2653447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TPS75701KTTT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Linear Regulator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Arrow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3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7.384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23.7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55501939"/>
                  </a:ext>
                </a:extLst>
              </a:tr>
              <a:tr h="301773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12 Ga Tamiya connectors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Battery Connectors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Amazon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pack of 5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20.38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68284142"/>
                  </a:ext>
                </a:extLst>
              </a:tr>
              <a:tr h="301773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Battery Charger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Battery Space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37.5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64757789"/>
                  </a:ext>
                </a:extLst>
              </a:tr>
              <a:tr h="301773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Stencils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OshStencils</a:t>
                      </a:r>
                      <a:endParaRPr lang="en-US" sz="2000" err="1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4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33.13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226041"/>
                  </a:ext>
                </a:extLst>
              </a:tr>
              <a:tr h="301773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Boards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OshPark</a:t>
                      </a:r>
                      <a:endParaRPr lang="en-US" sz="2000" err="1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128.15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84662826"/>
                  </a:ext>
                </a:extLst>
              </a:tr>
              <a:tr h="301773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Big Digikey order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digikey</a:t>
                      </a:r>
                      <a:endParaRPr lang="en-US" sz="2000" err="1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206.72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63654653"/>
                  </a:ext>
                </a:extLst>
              </a:tr>
              <a:tr h="301773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David's Stuff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Bluetooth/STM Breakout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61.15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32307930"/>
                  </a:ext>
                </a:extLst>
              </a:tr>
              <a:tr h="301773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Batteries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digikey</a:t>
                      </a:r>
                      <a:endParaRPr lang="en-US" sz="2000" err="1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76.12</a:t>
                      </a:r>
                      <a:endParaRPr lang="en-US" sz="20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51430536"/>
                  </a:ext>
                </a:extLst>
              </a:tr>
              <a:tr h="301773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Total</a:t>
                      </a:r>
                      <a:endParaRPr lang="en-US" sz="20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  <a:highlight>
                            <a:srgbClr val="FFFF00"/>
                          </a:highlight>
                        </a:rPr>
                        <a:t>878.36</a:t>
                      </a:r>
                      <a:endParaRPr lang="en-US" sz="2000" dirty="0">
                        <a:effectLst/>
                        <a:highlight>
                          <a:srgbClr val="FFFF00"/>
                        </a:highlight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11585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9969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324AF-E408-429B-84B0-2B38D485B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3D Modeling</a:t>
            </a:r>
          </a:p>
        </p:txBody>
      </p:sp>
      <p:pic>
        <p:nvPicPr>
          <p:cNvPr id="4" name="picture" descr="table">
            <a:extLst>
              <a:ext uri="{FF2B5EF4-FFF2-40B4-BE49-F238E27FC236}">
                <a16:creationId xmlns:a16="http://schemas.microsoft.com/office/drawing/2014/main" id="{2D3A5626-1DEF-447A-BF34-F0187A2F444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r="8988" b="-2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Content Placeholder 4">
                <a:extLst>
                  <a:ext uri="{FF2B5EF4-FFF2-40B4-BE49-F238E27FC236}">
                    <a16:creationId xmlns:a16="http://schemas.microsoft.com/office/drawing/2014/main" id="{0F95C76D-B33B-4918-B37D-E031E529F510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588968373"/>
                  </p:ext>
                </p:extLst>
              </p:nvPr>
            </p:nvGraphicFramePr>
            <p:xfrm>
              <a:off x="8462332" y="3445466"/>
              <a:ext cx="2217471" cy="223650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217471" cy="2236505"/>
                    </a:xfrm>
                    <a:prstGeom prst="rect">
                      <a:avLst/>
                    </a:prstGeom>
                  </am3d:spPr>
                  <am3d:camera>
                    <am3d:pos x="0" y="0" z="7312040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33125" d="1000000"/>
                    <am3d:preTrans dx="-5023694" dy="-7319185" dz="-486317"/>
                    <am3d:scale>
                      <am3d:sx n="1000000" d="1000000"/>
                      <am3d:sy n="1000000" d="1000000"/>
                      <am3d:sz n="1000000" d="1000000"/>
                    </am3d:scale>
                    <am3d:rot ax="-3783221" ay="4163204" az="-3689555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7973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Content Placeholder 4">
                <a:extLst>
                  <a:ext uri="{FF2B5EF4-FFF2-40B4-BE49-F238E27FC236}">
                    <a16:creationId xmlns:a16="http://schemas.microsoft.com/office/drawing/2014/main" id="{0F95C76D-B33B-4918-B37D-E031E529F5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62332" y="3445466"/>
                <a:ext cx="2217471" cy="2236505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8BCBDC6-4C5C-46D1-9228-95E367561D4D}"/>
              </a:ext>
            </a:extLst>
          </p:cNvPr>
          <p:cNvSpPr txBox="1"/>
          <p:nvPr/>
        </p:nvSpPr>
        <p:spPr>
          <a:xfrm>
            <a:off x="838200" y="1904281"/>
            <a:ext cx="35408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Blender is used to build 3D models for our hand to interact with.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make a table with 5 cubes, a plane for a ground, and a few other objects</a:t>
            </a:r>
          </a:p>
        </p:txBody>
      </p:sp>
    </p:spTree>
    <p:extLst>
      <p:ext uri="{BB962C8B-B14F-4D97-AF65-F5344CB8AC3E}">
        <p14:creationId xmlns:p14="http://schemas.microsoft.com/office/powerpoint/2010/main" val="15850724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953B4-1D3F-4590-9782-ED2B39FE2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Hand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5845A-ED91-4E99-BDFC-1359A2989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>
            <a:normAutofit/>
          </a:bodyPr>
          <a:lstStyle/>
          <a:p>
            <a:r>
              <a:rPr lang="en-US" sz="1800" dirty="0">
                <a:effectLst/>
              </a:rPr>
              <a:t>“Realistic Hand 3d model” from user “</a:t>
            </a:r>
            <a:r>
              <a:rPr lang="en-US" sz="1800" dirty="0" err="1">
                <a:effectLst/>
              </a:rPr>
              <a:t>mohammadalizadeh</a:t>
            </a:r>
            <a:r>
              <a:rPr lang="en-US" sz="1800" dirty="0">
                <a:effectLst/>
              </a:rPr>
              <a:t>” on free3d.com.</a:t>
            </a:r>
          </a:p>
          <a:p>
            <a:r>
              <a:rPr lang="en-US" sz="1800" dirty="0">
                <a:effectLst/>
              </a:rPr>
              <a:t>Textured, rigged, animating, and scripted in blender</a:t>
            </a:r>
          </a:p>
          <a:p>
            <a:endParaRPr lang="en-US" sz="1800" dirty="0"/>
          </a:p>
        </p:txBody>
      </p:sp>
      <p:pic>
        <p:nvPicPr>
          <p:cNvPr id="4" name="picture" descr="HandFront">
            <a:extLst>
              <a:ext uri="{FF2B5EF4-FFF2-40B4-BE49-F238E27FC236}">
                <a16:creationId xmlns:a16="http://schemas.microsoft.com/office/drawing/2014/main" id="{FC36E61B-1745-4E93-8D29-25B1AECFB0A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8" b="-1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713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D2325-CD37-40B9-A6AE-DBEE43AA6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Animation </a:t>
            </a:r>
            <a:r>
              <a:rPr lang="en-US"/>
              <a:t>&amp; </a:t>
            </a:r>
            <a:r>
              <a:rPr lang="en-US" dirty="0"/>
              <a:t>Rigging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FF790-A001-4ACB-9C74-F8355231A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>
            <a:normAutofit/>
          </a:bodyPr>
          <a:lstStyle/>
          <a:p>
            <a:r>
              <a:rPr lang="en-US"/>
              <a:t>Blender allows us to create animation skeletons to rig our models with.</a:t>
            </a:r>
          </a:p>
          <a:p>
            <a:r>
              <a:rPr lang="en-US"/>
              <a:t>This is how we set up the hand to animate and change based on the input from the </a:t>
            </a:r>
            <a:r>
              <a:rPr lang="en-US" err="1"/>
              <a:t>dvice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07C64B6-DC1C-430B-B49F-E75BD1D86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900" y="1682834"/>
            <a:ext cx="5334000" cy="436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147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0D2B6-5B2D-44A2-8F34-6FAFEC74E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</a:t>
            </a:r>
          </a:p>
        </p:txBody>
      </p:sp>
      <p:pic>
        <p:nvPicPr>
          <p:cNvPr id="4" name="picture" descr="physic settings">
            <a:extLst>
              <a:ext uri="{FF2B5EF4-FFF2-40B4-BE49-F238E27FC236}">
                <a16:creationId xmlns:a16="http://schemas.microsoft.com/office/drawing/2014/main" id="{C019E0F8-D77C-4AD4-9680-5A991C8C89B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653" y="1492885"/>
            <a:ext cx="2329815" cy="429831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60AF2-A11B-469A-8ED7-349B33CB4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7499248" cy="3124201"/>
          </a:xfrm>
        </p:spPr>
        <p:txBody>
          <a:bodyPr/>
          <a:lstStyle/>
          <a:p>
            <a:r>
              <a:rPr lang="en-US" dirty="0"/>
              <a:t>Blender has a built in physics engine that we can modify for our use</a:t>
            </a:r>
          </a:p>
          <a:p>
            <a:r>
              <a:rPr lang="en-US" dirty="0"/>
              <a:t>This allows us to set collision boundaries, and physics behaviors independently for each object.</a:t>
            </a:r>
          </a:p>
        </p:txBody>
      </p:sp>
    </p:spTree>
    <p:extLst>
      <p:ext uri="{BB962C8B-B14F-4D97-AF65-F5344CB8AC3E}">
        <p14:creationId xmlns:p14="http://schemas.microsoft.com/office/powerpoint/2010/main" val="3815602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8BD59-D6D8-42CF-A859-1E0C2493B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 Scripting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59CED-AB3A-4C3C-ADA3-249DB2B2E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Blender incorporates logic bricks that are associated with objects, allowing us to incorporate basic scripting behaviors like camera movement and key presses.</a:t>
            </a:r>
          </a:p>
          <a:p>
            <a:r>
              <a:rPr lang="en-US"/>
              <a:t>It also allows us to associate integer and float properties with our objects.</a:t>
            </a:r>
            <a:endParaRPr lang="en-US" dirty="0"/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81BD1684-1E6B-4594-8829-435C678729B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715" y="688573"/>
            <a:ext cx="6695585" cy="28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435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E8B6E-D354-42F6-A4C1-DA45A945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Scripting</a:t>
            </a:r>
            <a:r>
              <a:rPr lang="en-US"/>
              <a:t> &amp; C#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40496-0FDD-4724-8DA2-40E1C6363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Blender allows for python scripts to be associated with objects and applications</a:t>
            </a:r>
          </a:p>
          <a:p>
            <a:r>
              <a:rPr lang="en-US" dirty="0"/>
              <a:t>This allows us to use scripts to perform more complex actions</a:t>
            </a:r>
          </a:p>
          <a:p>
            <a:r>
              <a:rPr lang="en-US" dirty="0"/>
              <a:t>This Is also how we incorporate the file i/o to communicate with the device driver</a:t>
            </a:r>
          </a:p>
          <a:p>
            <a:r>
              <a:rPr lang="en-US" dirty="0"/>
              <a:t>Also used for collision detection for haptic feedback, and area detection for Peltier chips</a:t>
            </a:r>
          </a:p>
          <a:p>
            <a:r>
              <a:rPr lang="en-US"/>
              <a:t>All these functions are filled in unity with C#</a:t>
            </a:r>
          </a:p>
        </p:txBody>
      </p:sp>
    </p:spTree>
    <p:extLst>
      <p:ext uri="{BB962C8B-B14F-4D97-AF65-F5344CB8AC3E}">
        <p14:creationId xmlns:p14="http://schemas.microsoft.com/office/powerpoint/2010/main" val="17737949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FB5D4-BB98-4270-8D97-E57E0C8C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HTC </a:t>
            </a:r>
            <a:r>
              <a:rPr lang="en-US" err="1"/>
              <a:t>Vive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E27EA-53F2-4894-AD85-B4A1072FB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3628868"/>
            <a:ext cx="9905998" cy="3124201"/>
          </a:xfrm>
        </p:spPr>
        <p:txBody>
          <a:bodyPr/>
          <a:lstStyle/>
          <a:p>
            <a:r>
              <a:rPr lang="en-US"/>
              <a:t>The program is also made to interact with the HTC </a:t>
            </a:r>
            <a:r>
              <a:rPr lang="en-US" err="1"/>
              <a:t>vive</a:t>
            </a:r>
            <a:r>
              <a:rPr lang="en-US"/>
              <a:t> headset</a:t>
            </a:r>
          </a:p>
          <a:p>
            <a:r>
              <a:rPr lang="en-US"/>
              <a:t>The </a:t>
            </a:r>
            <a:r>
              <a:rPr lang="en-US" err="1"/>
              <a:t>vive</a:t>
            </a:r>
            <a:r>
              <a:rPr lang="en-US"/>
              <a:t> can track the users head using two beacons that come packed with it, allowing the user to see the hand relative to them</a:t>
            </a:r>
          </a:p>
        </p:txBody>
      </p:sp>
      <p:pic>
        <p:nvPicPr>
          <p:cNvPr id="4" name="Picture 4" descr="A desktop computer sitting on a desk&#10;&#10;Description generated with high confidence">
            <a:extLst>
              <a:ext uri="{FF2B5EF4-FFF2-40B4-BE49-F238E27FC236}">
                <a16:creationId xmlns:a16="http://schemas.microsoft.com/office/drawing/2014/main" id="{DC5D6203-29C3-4FEC-8F72-C0B728A69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039" y="613383"/>
            <a:ext cx="4679429" cy="350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911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C4433-BF6C-4668-A20A-2887A4AB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Reality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4D074-4525-470D-9A71-C2D76D62E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3366540"/>
            <a:ext cx="9905998" cy="3124201"/>
          </a:xfrm>
        </p:spPr>
        <p:txBody>
          <a:bodyPr/>
          <a:lstStyle/>
          <a:p>
            <a:r>
              <a:rPr lang="en-US"/>
              <a:t>The user will be able to move the hand and interact with objects in the application with the device and virtual reality headset</a:t>
            </a:r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E3DF7BF7-5986-4DF3-9838-C06484B7B1A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373" y="603379"/>
            <a:ext cx="6542529" cy="340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902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827F4-042B-4214-B694-41B7A2564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134" y="81094"/>
            <a:ext cx="9905998" cy="1905000"/>
          </a:xfrm>
        </p:spPr>
        <p:txBody>
          <a:bodyPr/>
          <a:lstStyle/>
          <a:p>
            <a:pPr algn="ctr"/>
            <a:r>
              <a:rPr lang="en-US" dirty="0"/>
              <a:t>Sample of a complete virtual Environment</a:t>
            </a:r>
          </a:p>
        </p:txBody>
      </p:sp>
      <p:pic>
        <p:nvPicPr>
          <p:cNvPr id="4" name="Picture 4" descr="A wooden table&#10;&#10;Description generated with high confidence">
            <a:extLst>
              <a:ext uri="{FF2B5EF4-FFF2-40B4-BE49-F238E27FC236}">
                <a16:creationId xmlns:a16="http://schemas.microsoft.com/office/drawing/2014/main" id="{73C8E557-B3E6-4349-847A-FB23F7667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4763" y="1846087"/>
            <a:ext cx="7578625" cy="458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486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1612A8-0186-4265-A3EB-9716156558B3}"/>
              </a:ext>
            </a:extLst>
          </p:cNvPr>
          <p:cNvSpPr txBox="1"/>
          <p:nvPr/>
        </p:nvSpPr>
        <p:spPr>
          <a:xfrm>
            <a:off x="2807293" y="70171"/>
            <a:ext cx="65774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cap="sm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Challenges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E0AD0F-1F01-4CCC-9609-0853A5D26AF6}"/>
              </a:ext>
            </a:extLst>
          </p:cNvPr>
          <p:cNvSpPr/>
          <p:nvPr/>
        </p:nvSpPr>
        <p:spPr>
          <a:xfrm>
            <a:off x="1309817" y="1239722"/>
            <a:ext cx="930225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Complexity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14 sensor devices (accelerometers)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 forms of feedback devices (Peltier, vibration motors)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 forms of Virtual Environments (Blender, HTC VIVE)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Data communication between 3 subsystems (2 interface points)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Full Graphical User Interface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Experience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Hardware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STM32F030xx - (ARM)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Peltier Devices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Bluetooth LE - (Low Energy Wireless)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Programming Languages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C#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Microsoft Visual Studio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3D Graphics Software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Blender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Unity (HTC VIVE)</a:t>
            </a:r>
          </a:p>
        </p:txBody>
      </p:sp>
    </p:spTree>
    <p:extLst>
      <p:ext uri="{BB962C8B-B14F-4D97-AF65-F5344CB8AC3E}">
        <p14:creationId xmlns:p14="http://schemas.microsoft.com/office/powerpoint/2010/main" val="2923592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1C68A-36EB-4D95-BD09-8B2D5FCA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8831"/>
            <a:ext cx="6711892" cy="1325563"/>
          </a:xfrm>
        </p:spPr>
        <p:txBody>
          <a:bodyPr>
            <a:normAutofit/>
          </a:bodyPr>
          <a:lstStyle/>
          <a:p>
            <a:r>
              <a:rPr lang="en-US" sz="4000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</a:rPr>
              <a:t>System Block Diagram</a:t>
            </a:r>
          </a:p>
        </p:txBody>
      </p:sp>
      <p:pic>
        <p:nvPicPr>
          <p:cNvPr id="5" name="image4.png">
            <a:extLst>
              <a:ext uri="{FF2B5EF4-FFF2-40B4-BE49-F238E27FC236}">
                <a16:creationId xmlns:a16="http://schemas.microsoft.com/office/drawing/2014/main" id="{6900E74D-C194-4B18-97C8-65D92C1C80DC}"/>
              </a:ext>
            </a:extLst>
          </p:cNvPr>
          <p:cNvPicPr/>
          <p:nvPr/>
        </p:nvPicPr>
        <p:blipFill>
          <a:blip r:embed="rId2"/>
          <a:srcRect t="3591"/>
          <a:stretch>
            <a:fillRect/>
          </a:stretch>
        </p:blipFill>
        <p:spPr>
          <a:xfrm>
            <a:off x="6445829" y="228701"/>
            <a:ext cx="5164534" cy="65069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445E21-7704-401E-B1A3-F2681106FB5E}"/>
              </a:ext>
            </a:extLst>
          </p:cNvPr>
          <p:cNvSpPr txBox="1"/>
          <p:nvPr/>
        </p:nvSpPr>
        <p:spPr>
          <a:xfrm>
            <a:off x="-636190" y="5227506"/>
            <a:ext cx="5524929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Chris – Hardware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David – Embedded Systems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Francisco – Interface Software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Hunter – Virtual Environment and API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53E10B7-3F00-41C3-BDE0-242AC3BE934F}"/>
              </a:ext>
            </a:extLst>
          </p:cNvPr>
          <p:cNvSpPr txBox="1">
            <a:spLocks/>
          </p:cNvSpPr>
          <p:nvPr/>
        </p:nvSpPr>
        <p:spPr>
          <a:xfrm>
            <a:off x="-696287" y="4578772"/>
            <a:ext cx="3724711" cy="966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2"/>
            <a:r>
              <a:rPr lang="en-US" sz="2000" dirty="0">
                <a:solidFill>
                  <a:schemeClr val="tx1"/>
                </a:solidFill>
              </a:rPr>
              <a:t>Team Responsibilities</a:t>
            </a:r>
          </a:p>
        </p:txBody>
      </p:sp>
    </p:spTree>
    <p:extLst>
      <p:ext uri="{BB962C8B-B14F-4D97-AF65-F5344CB8AC3E}">
        <p14:creationId xmlns:p14="http://schemas.microsoft.com/office/powerpoint/2010/main" val="14884862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1612A8-0186-4265-A3EB-9716156558B3}"/>
              </a:ext>
            </a:extLst>
          </p:cNvPr>
          <p:cNvSpPr txBox="1"/>
          <p:nvPr/>
        </p:nvSpPr>
        <p:spPr>
          <a:xfrm>
            <a:off x="2934049" y="0"/>
            <a:ext cx="63239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cap="sm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Demonstration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666CAC-540D-4485-ACB0-6EDF142A8BDD}"/>
              </a:ext>
            </a:extLst>
          </p:cNvPr>
          <p:cNvSpPr/>
          <p:nvPr/>
        </p:nvSpPr>
        <p:spPr>
          <a:xfrm>
            <a:off x="930129" y="1253362"/>
            <a:ext cx="10331741" cy="480131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en-US" dirty="0"/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dirty="0"/>
              <a:t>Demonstrate Main PCB Connection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dirty="0"/>
              <a:t>Demonstrate capture of accelerometer orientation as angle measurements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dirty="0"/>
              <a:t>Demonstrate triggering of feedback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Demonstrate Configuration Utility UI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Demonstrate Configuration Utility debugging interface using </a:t>
            </a:r>
            <a:r>
              <a:rPr lang="en-US"/>
              <a:t>a Bluetooth connected </a:t>
            </a:r>
            <a:r>
              <a:rPr lang="en-US" dirty="0"/>
              <a:t>phone as a hardware glove analog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Demonstrate Configuration Utility and Virtual Environment (in Blender) using a Bluetooth connected phone as a hardware glove analog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Show video of Virtual Environment utilizing Unity and HTC VIVE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4383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0039F-1D65-4EC4-8176-6EF138B6A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305" y="227551"/>
            <a:ext cx="10329389" cy="611767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7000" b="1" cap="small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</a:rPr>
              <a:t>Questions</a:t>
            </a:r>
            <a:br>
              <a:rPr lang="en-US" sz="7000" b="1" cap="small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</a:rPr>
            </a:br>
            <a:r>
              <a:rPr lang="en-US" sz="7000" b="1" cap="small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</a:rPr>
              <a:t>				Curiosities</a:t>
            </a:r>
            <a:br>
              <a:rPr lang="en-US" sz="7000" b="1" cap="small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</a:rPr>
            </a:br>
            <a:r>
              <a:rPr lang="en-US" sz="7000" b="1" cap="small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</a:rPr>
              <a:t>									Queries</a:t>
            </a:r>
            <a:br>
              <a:rPr lang="en-US" sz="7000" b="1" cap="small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</a:rPr>
            </a:br>
            <a:r>
              <a:rPr lang="en-US" sz="7000" b="1" cap="small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</a:rPr>
              <a:t>													Comments</a:t>
            </a:r>
          </a:p>
        </p:txBody>
      </p:sp>
    </p:spTree>
    <p:extLst>
      <p:ext uri="{BB962C8B-B14F-4D97-AF65-F5344CB8AC3E}">
        <p14:creationId xmlns:p14="http://schemas.microsoft.com/office/powerpoint/2010/main" val="30653053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4E5E88-42FA-40DD-A17A-A8E60054B23A}"/>
              </a:ext>
            </a:extLst>
          </p:cNvPr>
          <p:cNvSpPr/>
          <p:nvPr/>
        </p:nvSpPr>
        <p:spPr>
          <a:xfrm>
            <a:off x="1456749" y="1910485"/>
            <a:ext cx="9278502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0" b="1" cap="sm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065187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D155B-C2AE-4A8C-89DA-3AA70CD5C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117" y="1484851"/>
            <a:ext cx="11339191" cy="1329098"/>
          </a:xfrm>
        </p:spPr>
        <p:txBody>
          <a:bodyPr>
            <a:noAutofit/>
          </a:bodyPr>
          <a:lstStyle/>
          <a:p>
            <a:r>
              <a:rPr lang="en-US" sz="7500" b="1" dirty="0"/>
              <a:t>Hardware Design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689008-74E9-44F5-87C3-799A015975FC}"/>
              </a:ext>
            </a:extLst>
          </p:cNvPr>
          <p:cNvSpPr/>
          <p:nvPr/>
        </p:nvSpPr>
        <p:spPr>
          <a:xfrm>
            <a:off x="3955830" y="3915454"/>
            <a:ext cx="49119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Christopher Benjamin Turner Britt – Primary</a:t>
            </a:r>
          </a:p>
          <a:p>
            <a:endParaRPr lang="en-US" dirty="0"/>
          </a:p>
          <a:p>
            <a:r>
              <a:rPr lang="en-US" dirty="0"/>
              <a:t>David </a:t>
            </a:r>
            <a:r>
              <a:rPr lang="en-US" dirty="0" err="1"/>
              <a:t>Simoneau</a:t>
            </a:r>
            <a:r>
              <a:rPr lang="en-US" dirty="0"/>
              <a:t>- Secondary</a:t>
            </a:r>
          </a:p>
        </p:txBody>
      </p:sp>
    </p:spTree>
    <p:extLst>
      <p:ext uri="{BB962C8B-B14F-4D97-AF65-F5344CB8AC3E}">
        <p14:creationId xmlns:p14="http://schemas.microsoft.com/office/powerpoint/2010/main" val="2473606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">
            <a:extLst>
              <a:ext uri="{FF2B5EF4-FFF2-40B4-BE49-F238E27FC236}">
                <a16:creationId xmlns:a16="http://schemas.microsoft.com/office/drawing/2014/main" id="{E750FEB4-4D48-4143-90E1-50F75EA59FE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41" y="1376652"/>
            <a:ext cx="4514850" cy="309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FC45CF-9FB0-4E70-960C-86E6883C5524}"/>
              </a:ext>
            </a:extLst>
          </p:cNvPr>
          <p:cNvSpPr txBox="1"/>
          <p:nvPr/>
        </p:nvSpPr>
        <p:spPr>
          <a:xfrm>
            <a:off x="1291541" y="4740740"/>
            <a:ext cx="4309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Diagram of Accelerometer Placements</a:t>
            </a:r>
          </a:p>
        </p:txBody>
      </p:sp>
      <p:pic>
        <p:nvPicPr>
          <p:cNvPr id="6" name="picture">
            <a:extLst>
              <a:ext uri="{FF2B5EF4-FFF2-40B4-BE49-F238E27FC236}">
                <a16:creationId xmlns:a16="http://schemas.microsoft.com/office/drawing/2014/main" id="{E33C9BE6-14CF-4D22-9784-164046DBD86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625" y="1374555"/>
            <a:ext cx="5350267" cy="309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BD25C4-60F4-40E7-84BE-709663E6821C}"/>
              </a:ext>
            </a:extLst>
          </p:cNvPr>
          <p:cNvSpPr/>
          <p:nvPr/>
        </p:nvSpPr>
        <p:spPr>
          <a:xfrm>
            <a:off x="5767981" y="4740740"/>
            <a:ext cx="6466459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dirty="0">
                <a:ea typeface="Calibri" panose="020F0502020204030204" pitchFamily="34" charset="0"/>
              </a:rPr>
              <a:t>Diagram of Placements of Peltier Devices and Vibrational Motors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7964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Override1.xml><?xml version="1.0" encoding="utf-8"?>
<a:themeOverride xmlns:a="http://schemas.openxmlformats.org/drawingml/2006/main">
  <a:clrScheme name="Mesh">
    <a:dk1>
      <a:sysClr val="windowText" lastClr="000000"/>
    </a:dk1>
    <a:lt1>
      <a:sysClr val="window" lastClr="FFFFFF"/>
    </a:lt1>
    <a:dk2>
      <a:srgbClr val="363D46"/>
    </a:dk2>
    <a:lt2>
      <a:srgbClr val="EBEBEB"/>
    </a:lt2>
    <a:accent1>
      <a:srgbClr val="6F6F6F"/>
    </a:accent1>
    <a:accent2>
      <a:srgbClr val="BFBFA5"/>
    </a:accent2>
    <a:accent3>
      <a:srgbClr val="DCD084"/>
    </a:accent3>
    <a:accent4>
      <a:srgbClr val="E7BF5F"/>
    </a:accent4>
    <a:accent5>
      <a:srgbClr val="E9A039"/>
    </a:accent5>
    <a:accent6>
      <a:srgbClr val="CF7133"/>
    </a:accent6>
    <a:hlink>
      <a:srgbClr val="F28943"/>
    </a:hlink>
    <a:folHlink>
      <a:srgbClr val="F1B7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7415</TotalTime>
  <Words>2163</Words>
  <Application>Microsoft Office PowerPoint</Application>
  <PresentationFormat>Widescreen</PresentationFormat>
  <Paragraphs>605</Paragraphs>
  <Slides>72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9" baseType="lpstr">
      <vt:lpstr>Arial</vt:lpstr>
      <vt:lpstr>Arial,Sans-Serif</vt:lpstr>
      <vt:lpstr>Calibri</vt:lpstr>
      <vt:lpstr>Century Gothic</vt:lpstr>
      <vt:lpstr>Wingdings</vt:lpstr>
      <vt:lpstr>Mesh</vt:lpstr>
      <vt:lpstr>Wordpad Document</vt:lpstr>
      <vt:lpstr>PowerPoint Presentation</vt:lpstr>
      <vt:lpstr>Motivation</vt:lpstr>
      <vt:lpstr>Goals and Objectives</vt:lpstr>
      <vt:lpstr>Specifications</vt:lpstr>
      <vt:lpstr>Expected Budget</vt:lpstr>
      <vt:lpstr>Current Expenditures</vt:lpstr>
      <vt:lpstr>System Block Diagram</vt:lpstr>
      <vt:lpstr>Hardware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 Pcb final product</vt:lpstr>
      <vt:lpstr>Embedded Systems</vt:lpstr>
      <vt:lpstr>Processing Information</vt:lpstr>
      <vt:lpstr>Processor Choices</vt:lpstr>
      <vt:lpstr>Processor Choices Comparisons</vt:lpstr>
      <vt:lpstr>Processor Choices Comparisons</vt:lpstr>
      <vt:lpstr>Processor Choices Comparisons</vt:lpstr>
      <vt:lpstr>I2C</vt:lpstr>
      <vt:lpstr>Bluetooth Module Choices</vt:lpstr>
      <vt:lpstr>Bluetooth Comparison</vt:lpstr>
      <vt:lpstr>Bluetooth Comparison</vt:lpstr>
      <vt:lpstr>Bluetooth Comparison</vt:lpstr>
      <vt:lpstr>UART</vt:lpstr>
      <vt:lpstr>System Startup Procedure</vt:lpstr>
      <vt:lpstr>Programming the Chip</vt:lpstr>
      <vt:lpstr>Configuration Utility</vt:lpstr>
      <vt:lpstr>Goals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Virtual Environment</vt:lpstr>
      <vt:lpstr>Blender &amp; Unity</vt:lpstr>
      <vt:lpstr>3D Modeling</vt:lpstr>
      <vt:lpstr>Hand</vt:lpstr>
      <vt:lpstr>Animation &amp; Rigging</vt:lpstr>
      <vt:lpstr>Physics</vt:lpstr>
      <vt:lpstr>Logic Scripting</vt:lpstr>
      <vt:lpstr>Python Scripting &amp; C#</vt:lpstr>
      <vt:lpstr>HTC Vive</vt:lpstr>
      <vt:lpstr>Virtual Reality</vt:lpstr>
      <vt:lpstr>Sample of a complete virtual Environment</vt:lpstr>
      <vt:lpstr>PowerPoint Presentation</vt:lpstr>
      <vt:lpstr>PowerPoint Presentation</vt:lpstr>
      <vt:lpstr>Questions     Curiosities          Queries              Comments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Configuration Utility</dc:title>
  <dc:creator>Francisco tirado perez</dc:creator>
  <cp:lastModifiedBy>Francisco tirado perez</cp:lastModifiedBy>
  <cp:revision>24</cp:revision>
  <dcterms:created xsi:type="dcterms:W3CDTF">2018-09-09T14:48:08Z</dcterms:created>
  <dcterms:modified xsi:type="dcterms:W3CDTF">2018-11-28T21:55:56Z</dcterms:modified>
</cp:coreProperties>
</file>