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aleway"/>
      <p:regular r:id="rId41"/>
      <p:bold r:id="rId42"/>
      <p:italic r:id="rId43"/>
      <p:boldItalic r:id="rId44"/>
    </p:embeddedFont>
    <p:embeddedFont>
      <p:font typeface="Raleway SemiBold"/>
      <p:regular r:id="rId45"/>
      <p:bold r:id="rId46"/>
      <p:italic r:id="rId47"/>
      <p:boldItalic r:id="rId48"/>
    </p:embeddedFont>
    <p:embeddedFont>
      <p:font typeface="Raleway ExtraBold"/>
      <p:bold r:id="rId49"/>
      <p:boldItalic r:id="rId50"/>
    </p:embeddedFont>
    <p:embeddedFont>
      <p:font typeface="Raleway Ligh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2CC017F-55A7-418E-A608-40E0B77303C5}">
  <a:tblStyle styleId="{42CC017F-55A7-418E-A608-40E0B77303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aleway-bold.fntdata"/><Relationship Id="rId41" Type="http://schemas.openxmlformats.org/officeDocument/2006/relationships/font" Target="fonts/Raleway-regular.fntdata"/><Relationship Id="rId44" Type="http://schemas.openxmlformats.org/officeDocument/2006/relationships/font" Target="fonts/Raleway-boldItalic.fntdata"/><Relationship Id="rId43" Type="http://schemas.openxmlformats.org/officeDocument/2006/relationships/font" Target="fonts/Raleway-italic.fntdata"/><Relationship Id="rId46" Type="http://schemas.openxmlformats.org/officeDocument/2006/relationships/font" Target="fonts/RalewaySemiBold-bold.fntdata"/><Relationship Id="rId45" Type="http://schemas.openxmlformats.org/officeDocument/2006/relationships/font" Target="fonts/Raleway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SemiBold-boldItalic.fntdata"/><Relationship Id="rId47" Type="http://schemas.openxmlformats.org/officeDocument/2006/relationships/font" Target="fonts/RalewaySemiBold-italic.fntdata"/><Relationship Id="rId49" Type="http://schemas.openxmlformats.org/officeDocument/2006/relationships/font" Target="fonts/RalewayExtra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Light-regular.fntdata"/><Relationship Id="rId50" Type="http://schemas.openxmlformats.org/officeDocument/2006/relationships/font" Target="fonts/RalewayExtraBold-boldItalic.fntdata"/><Relationship Id="rId53" Type="http://schemas.openxmlformats.org/officeDocument/2006/relationships/font" Target="fonts/RalewayLight-italic.fntdata"/><Relationship Id="rId52" Type="http://schemas.openxmlformats.org/officeDocument/2006/relationships/font" Target="fonts/RalewayLight-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RalewayLight-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0ba3ff65e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0ba3ff65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1e16b997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1e16b99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1da7604ef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1da7604e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0ba3ff65e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0ba3ff65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1e16b997f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1e16b997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0ba3ff65e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0ba3ff65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61e16b997f_2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1e16b997f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60ba3ff65e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60ba3ff65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639df3130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639df31301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639df31301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639df31301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0ba3ff65e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0ba3ff65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639df3130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639df31301_0_1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639df31301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639df31301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639df3130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639df31301_0_2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39df31301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639df31301_0_3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639df31301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639df31301_0_3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639df31301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639df31301_0_4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39df31301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639df31301_0_4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639df31301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639df31301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61df9eae1b_2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61df9eae1b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639df31301_3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639df31301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0ba3ff65e_0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0ba3ff65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61df9eae1b_2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61df9eae1b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639df31301_3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639df31301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639df31301_3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639df3130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639df31301_3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639df31301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0ba3ff65e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0ba3ff65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1da7604e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1da7604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1da7604ef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1da7604e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39df31301_3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39df31301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39df31301_3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39df31301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FB600"/>
        </a:solidFill>
      </p:bgPr>
    </p:bg>
    <p:spTree>
      <p:nvGrpSpPr>
        <p:cNvPr id="9" name="Shape 9"/>
        <p:cNvGrpSpPr/>
        <p:nvPr/>
      </p:nvGrpSpPr>
      <p:grpSpPr>
        <a:xfrm>
          <a:off x="0" y="0"/>
          <a:ext cx="0" cy="0"/>
          <a:chOff x="0" y="0"/>
          <a:chExt cx="0" cy="0"/>
        </a:xfrm>
      </p:grpSpPr>
      <p:sp>
        <p:nvSpPr>
          <p:cNvPr id="10" name="Google Shape;10;p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685800" y="3287213"/>
            <a:ext cx="7772400" cy="11598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ed">
  <p:cSld name="BLANK_1">
    <p:bg>
      <p:bgPr>
        <a:solidFill>
          <a:srgbClr val="FFB600"/>
        </a:solidFill>
      </p:bgPr>
    </p:bg>
    <p:spTree>
      <p:nvGrpSpPr>
        <p:cNvPr id="50" name="Shape 50"/>
        <p:cNvGrpSpPr/>
        <p:nvPr/>
      </p:nvGrpSpPr>
      <p:grpSpPr>
        <a:xfrm>
          <a:off x="0" y="0"/>
          <a:ext cx="0" cy="0"/>
          <a:chOff x="0" y="0"/>
          <a:chExt cx="0" cy="0"/>
        </a:xfrm>
      </p:grpSpPr>
      <p:sp>
        <p:nvSpPr>
          <p:cNvPr id="51" name="Google Shape;51;p1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2" name="Google Shape;52;p1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FB600"/>
        </a:solidFill>
      </p:bgPr>
    </p:bg>
    <p:spTree>
      <p:nvGrpSpPr>
        <p:cNvPr id="57" name="Shape 57"/>
        <p:cNvGrpSpPr/>
        <p:nvPr/>
      </p:nvGrpSpPr>
      <p:grpSpPr>
        <a:xfrm>
          <a:off x="0" y="0"/>
          <a:ext cx="0" cy="0"/>
          <a:chOff x="0" y="0"/>
          <a:chExt cx="0" cy="0"/>
        </a:xfrm>
      </p:grpSpPr>
      <p:sp>
        <p:nvSpPr>
          <p:cNvPr id="58" name="Google Shape;58;p1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txBox="1"/>
          <p:nvPr>
            <p:ph type="ctrTitle"/>
          </p:nvPr>
        </p:nvSpPr>
        <p:spPr>
          <a:xfrm>
            <a:off x="685800" y="3287213"/>
            <a:ext cx="7772400" cy="1159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FFFFFF"/>
              </a:buClr>
              <a:buSzPts val="6000"/>
              <a:buNone/>
              <a:defRPr sz="6000">
                <a:solidFill>
                  <a:srgbClr val="FFFFFF"/>
                </a:solidFill>
              </a:defRPr>
            </a:lvl1pPr>
            <a:lvl2pPr lvl="1" rtl="0" algn="l">
              <a:lnSpc>
                <a:spcPct val="100000"/>
              </a:lnSpc>
              <a:spcBef>
                <a:spcPts val="0"/>
              </a:spcBef>
              <a:spcAft>
                <a:spcPts val="0"/>
              </a:spcAft>
              <a:buClr>
                <a:srgbClr val="FFFFFF"/>
              </a:buClr>
              <a:buSzPts val="6000"/>
              <a:buNone/>
              <a:defRPr sz="6000">
                <a:solidFill>
                  <a:srgbClr val="FFFFFF"/>
                </a:solidFill>
              </a:defRPr>
            </a:lvl2pPr>
            <a:lvl3pPr lvl="2" rtl="0" algn="l">
              <a:lnSpc>
                <a:spcPct val="100000"/>
              </a:lnSpc>
              <a:spcBef>
                <a:spcPts val="0"/>
              </a:spcBef>
              <a:spcAft>
                <a:spcPts val="0"/>
              </a:spcAft>
              <a:buClr>
                <a:srgbClr val="FFFFFF"/>
              </a:buClr>
              <a:buSzPts val="6000"/>
              <a:buNone/>
              <a:defRPr sz="6000">
                <a:solidFill>
                  <a:srgbClr val="FFFFFF"/>
                </a:solidFill>
              </a:defRPr>
            </a:lvl3pPr>
            <a:lvl4pPr lvl="3" rtl="0" algn="l">
              <a:lnSpc>
                <a:spcPct val="100000"/>
              </a:lnSpc>
              <a:spcBef>
                <a:spcPts val="0"/>
              </a:spcBef>
              <a:spcAft>
                <a:spcPts val="0"/>
              </a:spcAft>
              <a:buClr>
                <a:srgbClr val="FFFFFF"/>
              </a:buClr>
              <a:buSzPts val="6000"/>
              <a:buNone/>
              <a:defRPr sz="6000">
                <a:solidFill>
                  <a:srgbClr val="FFFFFF"/>
                </a:solidFill>
              </a:defRPr>
            </a:lvl4pPr>
            <a:lvl5pPr lvl="4" rtl="0" algn="l">
              <a:lnSpc>
                <a:spcPct val="100000"/>
              </a:lnSpc>
              <a:spcBef>
                <a:spcPts val="0"/>
              </a:spcBef>
              <a:spcAft>
                <a:spcPts val="0"/>
              </a:spcAft>
              <a:buClr>
                <a:srgbClr val="FFFFFF"/>
              </a:buClr>
              <a:buSzPts val="6000"/>
              <a:buNone/>
              <a:defRPr sz="6000">
                <a:solidFill>
                  <a:srgbClr val="FFFFFF"/>
                </a:solidFill>
              </a:defRPr>
            </a:lvl5pPr>
            <a:lvl6pPr lvl="5" rtl="0" algn="l">
              <a:lnSpc>
                <a:spcPct val="100000"/>
              </a:lnSpc>
              <a:spcBef>
                <a:spcPts val="0"/>
              </a:spcBef>
              <a:spcAft>
                <a:spcPts val="0"/>
              </a:spcAft>
              <a:buClr>
                <a:srgbClr val="FFFFFF"/>
              </a:buClr>
              <a:buSzPts val="6000"/>
              <a:buNone/>
              <a:defRPr sz="6000">
                <a:solidFill>
                  <a:srgbClr val="FFFFFF"/>
                </a:solidFill>
              </a:defRPr>
            </a:lvl6pPr>
            <a:lvl7pPr lvl="6" rtl="0" algn="l">
              <a:lnSpc>
                <a:spcPct val="100000"/>
              </a:lnSpc>
              <a:spcBef>
                <a:spcPts val="0"/>
              </a:spcBef>
              <a:spcAft>
                <a:spcPts val="0"/>
              </a:spcAft>
              <a:buClr>
                <a:srgbClr val="FFFFFF"/>
              </a:buClr>
              <a:buSzPts val="6000"/>
              <a:buNone/>
              <a:defRPr sz="6000">
                <a:solidFill>
                  <a:srgbClr val="FFFFFF"/>
                </a:solidFill>
              </a:defRPr>
            </a:lvl7pPr>
            <a:lvl8pPr lvl="7" rtl="0" algn="l">
              <a:lnSpc>
                <a:spcPct val="100000"/>
              </a:lnSpc>
              <a:spcBef>
                <a:spcPts val="0"/>
              </a:spcBef>
              <a:spcAft>
                <a:spcPts val="0"/>
              </a:spcAft>
              <a:buClr>
                <a:srgbClr val="FFFFFF"/>
              </a:buClr>
              <a:buSzPts val="6000"/>
              <a:buNone/>
              <a:defRPr sz="6000">
                <a:solidFill>
                  <a:srgbClr val="FFFFFF"/>
                </a:solidFill>
              </a:defRPr>
            </a:lvl8pPr>
            <a:lvl9pPr lvl="8" rtl="0" algn="l">
              <a:lnSpc>
                <a:spcPct val="100000"/>
              </a:lnSpc>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0" name="Shape 60"/>
        <p:cNvGrpSpPr/>
        <p:nvPr/>
      </p:nvGrpSpPr>
      <p:grpSpPr>
        <a:xfrm>
          <a:off x="0" y="0"/>
          <a:ext cx="0" cy="0"/>
          <a:chOff x="0" y="0"/>
          <a:chExt cx="0" cy="0"/>
        </a:xfrm>
      </p:grpSpPr>
      <p:sp>
        <p:nvSpPr>
          <p:cNvPr id="61" name="Google Shape;61;p14"/>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63" name="Google Shape;63;p14"/>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a:lvl1pPr>
            <a:lvl2pPr indent="-342900" lvl="1" marL="914400" rtl="0" algn="l">
              <a:lnSpc>
                <a:spcPct val="100000"/>
              </a:lnSpc>
              <a:spcBef>
                <a:spcPts val="0"/>
              </a:spcBef>
              <a:spcAft>
                <a:spcPts val="0"/>
              </a:spcAft>
              <a:buSzPts val="1800"/>
              <a:buChar char="○"/>
              <a:defRPr/>
            </a:lvl2pPr>
            <a:lvl3pPr indent="-342900" lvl="2" marL="1371600" rtl="0" algn="l">
              <a:lnSpc>
                <a:spcPct val="100000"/>
              </a:lnSpc>
              <a:spcBef>
                <a:spcPts val="0"/>
              </a:spcBef>
              <a:spcAft>
                <a:spcPts val="0"/>
              </a:spcAft>
              <a:buSzPts val="18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64" name="Google Shape;64;p14"/>
          <p:cNvSpPr txBox="1"/>
          <p:nvPr>
            <p:ph idx="2" type="body"/>
          </p:nvPr>
        </p:nvSpPr>
        <p:spPr>
          <a:xfrm>
            <a:off x="4678687" y="1887378"/>
            <a:ext cx="3543300" cy="30276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a:lvl1pPr>
            <a:lvl2pPr indent="-342900" lvl="1" marL="914400" rtl="0" algn="l">
              <a:lnSpc>
                <a:spcPct val="100000"/>
              </a:lnSpc>
              <a:spcBef>
                <a:spcPts val="0"/>
              </a:spcBef>
              <a:spcAft>
                <a:spcPts val="0"/>
              </a:spcAft>
              <a:buSzPts val="1800"/>
              <a:buChar char="○"/>
              <a:defRPr/>
            </a:lvl2pPr>
            <a:lvl3pPr indent="-342900" lvl="2" marL="1371600" rtl="0" algn="l">
              <a:lnSpc>
                <a:spcPct val="100000"/>
              </a:lnSpc>
              <a:spcBef>
                <a:spcPts val="0"/>
              </a:spcBef>
              <a:spcAft>
                <a:spcPts val="0"/>
              </a:spcAft>
              <a:buSzPts val="18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65" name="Google Shape;65;p1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B600"/>
        </a:solidFill>
      </p:bgPr>
    </p:bg>
    <p:spTree>
      <p:nvGrpSpPr>
        <p:cNvPr id="66" name="Shape 66"/>
        <p:cNvGrpSpPr/>
        <p:nvPr/>
      </p:nvGrpSpPr>
      <p:grpSpPr>
        <a:xfrm>
          <a:off x="0" y="0"/>
          <a:ext cx="0" cy="0"/>
          <a:chOff x="0" y="0"/>
          <a:chExt cx="0" cy="0"/>
        </a:xfrm>
      </p:grpSpPr>
      <p:sp>
        <p:nvSpPr>
          <p:cNvPr id="67" name="Google Shape;67;p1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ctrTitle"/>
          </p:nvPr>
        </p:nvSpPr>
        <p:spPr>
          <a:xfrm>
            <a:off x="685800" y="2726342"/>
            <a:ext cx="7772400" cy="1159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69" name="Google Shape;69;p15"/>
          <p:cNvSpPr txBox="1"/>
          <p:nvPr>
            <p:ph idx="1" type="subTitle"/>
          </p:nvPr>
        </p:nvSpPr>
        <p:spPr>
          <a:xfrm>
            <a:off x="685800" y="3830653"/>
            <a:ext cx="7772400" cy="784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1800"/>
              <a:buNone/>
              <a:defRPr>
                <a:solidFill>
                  <a:srgbClr val="FFFFFF"/>
                </a:solidFill>
              </a:defRPr>
            </a:lvl1pPr>
            <a:lvl2pPr lvl="1" rtl="0" algn="l">
              <a:lnSpc>
                <a:spcPct val="100000"/>
              </a:lnSpc>
              <a:spcBef>
                <a:spcPts val="0"/>
              </a:spcBef>
              <a:spcAft>
                <a:spcPts val="0"/>
              </a:spcAft>
              <a:buClr>
                <a:srgbClr val="FFFFFF"/>
              </a:buClr>
              <a:buSzPts val="3000"/>
              <a:buNone/>
              <a:defRPr sz="3000">
                <a:solidFill>
                  <a:srgbClr val="FFFFFF"/>
                </a:solidFill>
              </a:defRPr>
            </a:lvl2pPr>
            <a:lvl3pPr lvl="2" rtl="0" algn="l">
              <a:lnSpc>
                <a:spcPct val="100000"/>
              </a:lnSpc>
              <a:spcBef>
                <a:spcPts val="0"/>
              </a:spcBef>
              <a:spcAft>
                <a:spcPts val="0"/>
              </a:spcAft>
              <a:buClr>
                <a:srgbClr val="FFFFFF"/>
              </a:buClr>
              <a:buSzPts val="3000"/>
              <a:buNone/>
              <a:defRPr sz="3000">
                <a:solidFill>
                  <a:srgbClr val="FFFFFF"/>
                </a:solidFill>
              </a:defRPr>
            </a:lvl3pPr>
            <a:lvl4pPr lvl="3" rtl="0" algn="l">
              <a:lnSpc>
                <a:spcPct val="100000"/>
              </a:lnSpc>
              <a:spcBef>
                <a:spcPts val="0"/>
              </a:spcBef>
              <a:spcAft>
                <a:spcPts val="0"/>
              </a:spcAft>
              <a:buClr>
                <a:srgbClr val="FFFFFF"/>
              </a:buClr>
              <a:buSzPts val="3000"/>
              <a:buNone/>
              <a:defRPr sz="3000">
                <a:solidFill>
                  <a:srgbClr val="FFFFFF"/>
                </a:solidFill>
              </a:defRPr>
            </a:lvl4pPr>
            <a:lvl5pPr lvl="4" rtl="0" algn="l">
              <a:lnSpc>
                <a:spcPct val="100000"/>
              </a:lnSpc>
              <a:spcBef>
                <a:spcPts val="0"/>
              </a:spcBef>
              <a:spcAft>
                <a:spcPts val="0"/>
              </a:spcAft>
              <a:buClr>
                <a:srgbClr val="FFFFFF"/>
              </a:buClr>
              <a:buSzPts val="3000"/>
              <a:buNone/>
              <a:defRPr sz="3000">
                <a:solidFill>
                  <a:srgbClr val="FFFFFF"/>
                </a:solidFill>
              </a:defRPr>
            </a:lvl5pPr>
            <a:lvl6pPr lvl="5" rtl="0" algn="l">
              <a:lnSpc>
                <a:spcPct val="100000"/>
              </a:lnSpc>
              <a:spcBef>
                <a:spcPts val="0"/>
              </a:spcBef>
              <a:spcAft>
                <a:spcPts val="0"/>
              </a:spcAft>
              <a:buClr>
                <a:srgbClr val="FFFFFF"/>
              </a:buClr>
              <a:buSzPts val="3000"/>
              <a:buNone/>
              <a:defRPr sz="3000">
                <a:solidFill>
                  <a:srgbClr val="FFFFFF"/>
                </a:solidFill>
              </a:defRPr>
            </a:lvl6pPr>
            <a:lvl7pPr lvl="6" rtl="0" algn="l">
              <a:lnSpc>
                <a:spcPct val="100000"/>
              </a:lnSpc>
              <a:spcBef>
                <a:spcPts val="0"/>
              </a:spcBef>
              <a:spcAft>
                <a:spcPts val="0"/>
              </a:spcAft>
              <a:buClr>
                <a:srgbClr val="FFFFFF"/>
              </a:buClr>
              <a:buSzPts val="3000"/>
              <a:buNone/>
              <a:defRPr sz="3000">
                <a:solidFill>
                  <a:srgbClr val="FFFFFF"/>
                </a:solidFill>
              </a:defRPr>
            </a:lvl7pPr>
            <a:lvl8pPr lvl="7" rtl="0" algn="l">
              <a:lnSpc>
                <a:spcPct val="100000"/>
              </a:lnSpc>
              <a:spcBef>
                <a:spcPts val="0"/>
              </a:spcBef>
              <a:spcAft>
                <a:spcPts val="0"/>
              </a:spcAft>
              <a:buClr>
                <a:srgbClr val="FFFFFF"/>
              </a:buClr>
              <a:buSzPts val="3000"/>
              <a:buNone/>
              <a:defRPr sz="3000">
                <a:solidFill>
                  <a:srgbClr val="FFFFFF"/>
                </a:solidFill>
              </a:defRPr>
            </a:lvl8pPr>
            <a:lvl9pPr lvl="8" rtl="0" algn="l">
              <a:lnSpc>
                <a:spcPct val="100000"/>
              </a:lnSpc>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0" name="Shape 70"/>
        <p:cNvGrpSpPr/>
        <p:nvPr/>
      </p:nvGrpSpPr>
      <p:grpSpPr>
        <a:xfrm>
          <a:off x="0" y="0"/>
          <a:ext cx="0" cy="0"/>
          <a:chOff x="0" y="0"/>
          <a:chExt cx="0" cy="0"/>
        </a:xfrm>
      </p:grpSpPr>
      <p:sp>
        <p:nvSpPr>
          <p:cNvPr id="71" name="Google Shape;71;p1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
        <p:nvSpPr>
          <p:cNvPr id="72" name="Google Shape;72;p1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Google Shape;74;p1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7"/>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76" name="Google Shape;76;p1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ed">
  <p:cSld name="BLANK_1">
    <p:bg>
      <p:bgPr>
        <a:solidFill>
          <a:srgbClr val="FFB600"/>
        </a:solidFill>
      </p:bgPr>
    </p:bg>
    <p:spTree>
      <p:nvGrpSpPr>
        <p:cNvPr id="77" name="Shape 77"/>
        <p:cNvGrpSpPr/>
        <p:nvPr/>
      </p:nvGrpSpPr>
      <p:grpSpPr>
        <a:xfrm>
          <a:off x="0" y="0"/>
          <a:ext cx="0" cy="0"/>
          <a:chOff x="0" y="0"/>
          <a:chExt cx="0" cy="0"/>
        </a:xfrm>
      </p:grpSpPr>
      <p:sp>
        <p:nvSpPr>
          <p:cNvPr id="78" name="Google Shape;78;p1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FFB600"/>
        </a:solidFill>
      </p:bgPr>
    </p:bg>
    <p:spTree>
      <p:nvGrpSpPr>
        <p:cNvPr id="80" name="Shape 80"/>
        <p:cNvGrpSpPr/>
        <p:nvPr/>
      </p:nvGrpSpPr>
      <p:grpSpPr>
        <a:xfrm>
          <a:off x="0" y="0"/>
          <a:ext cx="0" cy="0"/>
          <a:chOff x="0" y="0"/>
          <a:chExt cx="0" cy="0"/>
        </a:xfrm>
      </p:grpSpPr>
      <p:sp>
        <p:nvSpPr>
          <p:cNvPr id="81" name="Google Shape;81;p19"/>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txBox="1"/>
          <p:nvPr>
            <p:ph idx="1" type="body"/>
          </p:nvPr>
        </p:nvSpPr>
        <p:spPr>
          <a:xfrm>
            <a:off x="1757200" y="2161800"/>
            <a:ext cx="5629800" cy="819900"/>
          </a:xfrm>
          <a:prstGeom prst="rect">
            <a:avLst/>
          </a:prstGeom>
          <a:noFill/>
          <a:ln>
            <a:noFill/>
          </a:ln>
        </p:spPr>
        <p:txBody>
          <a:bodyPr anchorCtr="0" anchor="ctr" bIns="91425" lIns="91425" spcFirstLastPara="1" rIns="91425" wrap="square" tIns="91425">
            <a:noAutofit/>
          </a:bodyPr>
          <a:lstStyle>
            <a:lvl1pPr indent="-419100" lvl="0" marL="457200" rtl="0" algn="ctr">
              <a:lnSpc>
                <a:spcPct val="100000"/>
              </a:lnSpc>
              <a:spcBef>
                <a:spcPts val="600"/>
              </a:spcBef>
              <a:spcAft>
                <a:spcPts val="0"/>
              </a:spcAft>
              <a:buClr>
                <a:srgbClr val="434343"/>
              </a:buClr>
              <a:buSzPts val="3000"/>
              <a:buChar char="●"/>
              <a:defRPr i="1" sz="3000">
                <a:solidFill>
                  <a:srgbClr val="434343"/>
                </a:solidFill>
              </a:defRPr>
            </a:lvl1pPr>
            <a:lvl2pPr indent="-419100" lvl="1" marL="914400" rtl="0" algn="ctr">
              <a:lnSpc>
                <a:spcPct val="100000"/>
              </a:lnSpc>
              <a:spcBef>
                <a:spcPts val="0"/>
              </a:spcBef>
              <a:spcAft>
                <a:spcPts val="0"/>
              </a:spcAft>
              <a:buClr>
                <a:srgbClr val="434343"/>
              </a:buClr>
              <a:buSzPts val="3000"/>
              <a:buChar char="○"/>
              <a:defRPr i="1" sz="3000">
                <a:solidFill>
                  <a:srgbClr val="434343"/>
                </a:solidFill>
              </a:defRPr>
            </a:lvl2pPr>
            <a:lvl3pPr indent="-419100" lvl="2" marL="1371600" rtl="0" algn="ctr">
              <a:lnSpc>
                <a:spcPct val="100000"/>
              </a:lnSpc>
              <a:spcBef>
                <a:spcPts val="0"/>
              </a:spcBef>
              <a:spcAft>
                <a:spcPts val="0"/>
              </a:spcAft>
              <a:buClr>
                <a:srgbClr val="434343"/>
              </a:buClr>
              <a:buSzPts val="3000"/>
              <a:buChar char="■"/>
              <a:defRPr i="1" sz="3000">
                <a:solidFill>
                  <a:srgbClr val="434343"/>
                </a:solidFill>
              </a:defRPr>
            </a:lvl3pPr>
            <a:lvl4pPr indent="-419100" lvl="3" marL="1828800" rtl="0" algn="ctr">
              <a:lnSpc>
                <a:spcPct val="100000"/>
              </a:lnSpc>
              <a:spcBef>
                <a:spcPts val="0"/>
              </a:spcBef>
              <a:spcAft>
                <a:spcPts val="0"/>
              </a:spcAft>
              <a:buClr>
                <a:srgbClr val="434343"/>
              </a:buClr>
              <a:buSzPts val="3000"/>
              <a:buChar char="●"/>
              <a:defRPr i="1" sz="3000">
                <a:solidFill>
                  <a:srgbClr val="434343"/>
                </a:solidFill>
              </a:defRPr>
            </a:lvl4pPr>
            <a:lvl5pPr indent="-419100" lvl="4" marL="2286000" rtl="0" algn="ctr">
              <a:lnSpc>
                <a:spcPct val="100000"/>
              </a:lnSpc>
              <a:spcBef>
                <a:spcPts val="0"/>
              </a:spcBef>
              <a:spcAft>
                <a:spcPts val="0"/>
              </a:spcAft>
              <a:buClr>
                <a:srgbClr val="434343"/>
              </a:buClr>
              <a:buSzPts val="3000"/>
              <a:buChar char="○"/>
              <a:defRPr i="1" sz="3000">
                <a:solidFill>
                  <a:srgbClr val="434343"/>
                </a:solidFill>
              </a:defRPr>
            </a:lvl5pPr>
            <a:lvl6pPr indent="-419100" lvl="5" marL="2743200" rtl="0" algn="ctr">
              <a:lnSpc>
                <a:spcPct val="100000"/>
              </a:lnSpc>
              <a:spcBef>
                <a:spcPts val="0"/>
              </a:spcBef>
              <a:spcAft>
                <a:spcPts val="0"/>
              </a:spcAft>
              <a:buClr>
                <a:srgbClr val="434343"/>
              </a:buClr>
              <a:buSzPts val="3000"/>
              <a:buChar char="■"/>
              <a:defRPr i="1" sz="3000">
                <a:solidFill>
                  <a:srgbClr val="434343"/>
                </a:solidFill>
              </a:defRPr>
            </a:lvl6pPr>
            <a:lvl7pPr indent="-419100" lvl="6" marL="3200400" rtl="0" algn="ctr">
              <a:lnSpc>
                <a:spcPct val="100000"/>
              </a:lnSpc>
              <a:spcBef>
                <a:spcPts val="0"/>
              </a:spcBef>
              <a:spcAft>
                <a:spcPts val="0"/>
              </a:spcAft>
              <a:buClr>
                <a:srgbClr val="434343"/>
              </a:buClr>
              <a:buSzPts val="3000"/>
              <a:buChar char="●"/>
              <a:defRPr i="1" sz="3000">
                <a:solidFill>
                  <a:srgbClr val="434343"/>
                </a:solidFill>
              </a:defRPr>
            </a:lvl7pPr>
            <a:lvl8pPr indent="-419100" lvl="7" marL="3657600" rtl="0" algn="ctr">
              <a:lnSpc>
                <a:spcPct val="100000"/>
              </a:lnSpc>
              <a:spcBef>
                <a:spcPts val="0"/>
              </a:spcBef>
              <a:spcAft>
                <a:spcPts val="0"/>
              </a:spcAft>
              <a:buClr>
                <a:srgbClr val="434343"/>
              </a:buClr>
              <a:buSzPts val="3000"/>
              <a:buChar char="○"/>
              <a:defRPr i="1" sz="3000">
                <a:solidFill>
                  <a:srgbClr val="434343"/>
                </a:solidFill>
              </a:defRPr>
            </a:lvl8pPr>
            <a:lvl9pPr indent="-419100" lvl="8" marL="4114800" rtl="0" algn="ctr">
              <a:lnSpc>
                <a:spcPct val="100000"/>
              </a:lnSpc>
              <a:spcBef>
                <a:spcPts val="0"/>
              </a:spcBef>
              <a:spcAft>
                <a:spcPts val="0"/>
              </a:spcAft>
              <a:buClr>
                <a:srgbClr val="434343"/>
              </a:buClr>
              <a:buSzPts val="3000"/>
              <a:buChar char="■"/>
              <a:defRPr i="1" sz="3000">
                <a:solidFill>
                  <a:srgbClr val="434343"/>
                </a:solidFill>
              </a:defRPr>
            </a:lvl9pPr>
          </a:lstStyle>
          <a:p/>
        </p:txBody>
      </p:sp>
      <p:sp>
        <p:nvSpPr>
          <p:cNvPr id="83" name="Google Shape;83;p19"/>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 sz="12000" u="none" cap="none" strike="noStrike">
                <a:solidFill>
                  <a:srgbClr val="434343"/>
                </a:solidFill>
                <a:latin typeface="Raleway"/>
                <a:ea typeface="Raleway"/>
                <a:cs typeface="Raleway"/>
                <a:sym typeface="Raleway"/>
              </a:rPr>
              <a:t>“</a:t>
            </a:r>
            <a:endParaRPr b="1" i="0" sz="12000" u="none" cap="none" strike="noStrike">
              <a:solidFill>
                <a:srgbClr val="434343"/>
              </a:solidFill>
              <a:latin typeface="Raleway"/>
              <a:ea typeface="Raleway"/>
              <a:cs typeface="Raleway"/>
              <a:sym typeface="Raleway"/>
            </a:endParaRPr>
          </a:p>
        </p:txBody>
      </p:sp>
      <p:sp>
        <p:nvSpPr>
          <p:cNvPr id="84" name="Google Shape;84;p1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85" name="Shape 85"/>
        <p:cNvGrpSpPr/>
        <p:nvPr/>
      </p:nvGrpSpPr>
      <p:grpSpPr>
        <a:xfrm>
          <a:off x="0" y="0"/>
          <a:ext cx="0" cy="0"/>
          <a:chOff x="0" y="0"/>
          <a:chExt cx="0" cy="0"/>
        </a:xfrm>
      </p:grpSpPr>
      <p:sp>
        <p:nvSpPr>
          <p:cNvPr id="86" name="Google Shape;86;p2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0"/>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88" name="Google Shape;88;p20"/>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Clr>
                <a:srgbClr val="FFB600"/>
              </a:buClr>
              <a:buSzPts val="1800"/>
              <a:buChar char="●"/>
              <a:defRPr/>
            </a:lvl1pPr>
            <a:lvl2pPr indent="-342900" lvl="1" marL="914400" rtl="0" algn="l">
              <a:lnSpc>
                <a:spcPct val="100000"/>
              </a:lnSpc>
              <a:spcBef>
                <a:spcPts val="0"/>
              </a:spcBef>
              <a:spcAft>
                <a:spcPts val="0"/>
              </a:spcAft>
              <a:buClr>
                <a:srgbClr val="FFB600"/>
              </a:buClr>
              <a:buSzPts val="1800"/>
              <a:buChar char="○"/>
              <a:defRPr/>
            </a:lvl2pPr>
            <a:lvl3pPr indent="-342900" lvl="2" marL="1371600" rtl="0" algn="l">
              <a:lnSpc>
                <a:spcPct val="100000"/>
              </a:lnSpc>
              <a:spcBef>
                <a:spcPts val="0"/>
              </a:spcBef>
              <a:spcAft>
                <a:spcPts val="0"/>
              </a:spcAft>
              <a:buClr>
                <a:srgbClr val="FFB600"/>
              </a:buClr>
              <a:buSzPts val="18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89" name="Google Shape;89;p2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2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93" name="Google Shape;93;p21"/>
          <p:cNvSpPr txBox="1"/>
          <p:nvPr>
            <p:ph idx="1" type="body"/>
          </p:nvPr>
        </p:nvSpPr>
        <p:spPr>
          <a:xfrm>
            <a:off x="922000" y="1930500"/>
            <a:ext cx="2332200" cy="2919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94" name="Google Shape;94;p21"/>
          <p:cNvSpPr txBox="1"/>
          <p:nvPr>
            <p:ph idx="2" type="body"/>
          </p:nvPr>
        </p:nvSpPr>
        <p:spPr>
          <a:xfrm>
            <a:off x="3373778" y="1930500"/>
            <a:ext cx="2332200" cy="2919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95" name="Google Shape;95;p21"/>
          <p:cNvSpPr txBox="1"/>
          <p:nvPr>
            <p:ph idx="3" type="body"/>
          </p:nvPr>
        </p:nvSpPr>
        <p:spPr>
          <a:xfrm>
            <a:off x="5825557" y="1930500"/>
            <a:ext cx="2332200" cy="2919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96" name="Google Shape;96;p2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B600"/>
        </a:solidFill>
      </p:bgPr>
    </p:bg>
    <p:spTree>
      <p:nvGrpSpPr>
        <p:cNvPr id="12" name="Shape 12"/>
        <p:cNvGrpSpPr/>
        <p:nvPr/>
      </p:nvGrpSpPr>
      <p:grpSpPr>
        <a:xfrm>
          <a:off x="0" y="0"/>
          <a:ext cx="0" cy="0"/>
          <a:chOff x="0" y="0"/>
          <a:chExt cx="0" cy="0"/>
        </a:xfrm>
      </p:grpSpPr>
      <p:sp>
        <p:nvSpPr>
          <p:cNvPr id="13" name="Google Shape;13;p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685800" y="27263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38306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7" name="Shape 97"/>
        <p:cNvGrpSpPr/>
        <p:nvPr/>
      </p:nvGrpSpPr>
      <p:grpSpPr>
        <a:xfrm>
          <a:off x="0" y="0"/>
          <a:ext cx="0" cy="0"/>
          <a:chOff x="0" y="0"/>
          <a:chExt cx="0" cy="0"/>
        </a:xfrm>
      </p:grpSpPr>
      <p:sp>
        <p:nvSpPr>
          <p:cNvPr id="98" name="Google Shape;98;p2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2"/>
          <p:cNvSpPr txBox="1"/>
          <p:nvPr>
            <p:ph idx="1" type="body"/>
          </p:nvPr>
        </p:nvSpPr>
        <p:spPr>
          <a:xfrm>
            <a:off x="457200" y="4253909"/>
            <a:ext cx="8229600" cy="519600"/>
          </a:xfrm>
          <a:prstGeom prst="rect">
            <a:avLst/>
          </a:prstGeom>
          <a:noFill/>
          <a:ln>
            <a:noFill/>
          </a:ln>
        </p:spPr>
        <p:txBody>
          <a:bodyPr anchorCtr="0" anchor="t" bIns="91425" lIns="91425" spcFirstLastPara="1" rIns="91425" wrap="square" tIns="91425">
            <a:noAutofit/>
          </a:bodyPr>
          <a:lstStyle>
            <a:lvl1pPr indent="-228600" lvl="0" marL="457200" rtl="0" algn="ctr">
              <a:lnSpc>
                <a:spcPct val="100000"/>
              </a:lnSpc>
              <a:spcBef>
                <a:spcPts val="360"/>
              </a:spcBef>
              <a:spcAft>
                <a:spcPts val="0"/>
              </a:spcAft>
              <a:buSzPts val="1400"/>
              <a:buNone/>
              <a:defRPr sz="1400"/>
            </a:lvl1pPr>
          </a:lstStyle>
          <a:p/>
        </p:txBody>
      </p:sp>
      <p:sp>
        <p:nvSpPr>
          <p:cNvPr id="100" name="Google Shape;100;p2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FFB600"/>
        </a:solidFill>
      </p:bgPr>
    </p:bg>
    <p:spTree>
      <p:nvGrpSpPr>
        <p:cNvPr id="16" name="Shape 16"/>
        <p:cNvGrpSpPr/>
        <p:nvPr/>
      </p:nvGrpSpPr>
      <p:grpSpPr>
        <a:xfrm>
          <a:off x="0" y="0"/>
          <a:ext cx="0" cy="0"/>
          <a:chOff x="0" y="0"/>
          <a:chExt cx="0" cy="0"/>
        </a:xfrm>
      </p:grpSpPr>
      <p:sp>
        <p:nvSpPr>
          <p:cNvPr id="17" name="Google Shape;17;p4"/>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1757200" y="2161800"/>
            <a:ext cx="5629800" cy="8199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434343"/>
              </a:buClr>
              <a:buSzPts val="3000"/>
              <a:buChar char="●"/>
              <a:defRPr i="1" sz="3000">
                <a:solidFill>
                  <a:srgbClr val="434343"/>
                </a:solidFill>
              </a:defRPr>
            </a:lvl1pPr>
            <a:lvl2pPr indent="-419100" lvl="1" marL="914400" rtl="0" algn="ctr">
              <a:spcBef>
                <a:spcPts val="0"/>
              </a:spcBef>
              <a:spcAft>
                <a:spcPts val="0"/>
              </a:spcAft>
              <a:buClr>
                <a:srgbClr val="434343"/>
              </a:buClr>
              <a:buSzPts val="3000"/>
              <a:buChar char="○"/>
              <a:defRPr i="1" sz="3000">
                <a:solidFill>
                  <a:srgbClr val="434343"/>
                </a:solidFill>
              </a:defRPr>
            </a:lvl2pPr>
            <a:lvl3pPr indent="-419100" lvl="2" marL="1371600" rtl="0" algn="ctr">
              <a:spcBef>
                <a:spcPts val="0"/>
              </a:spcBef>
              <a:spcAft>
                <a:spcPts val="0"/>
              </a:spcAft>
              <a:buClr>
                <a:srgbClr val="434343"/>
              </a:buClr>
              <a:buSzPts val="3000"/>
              <a:buChar char="■"/>
              <a:defRPr i="1" sz="3000">
                <a:solidFill>
                  <a:srgbClr val="434343"/>
                </a:solidFill>
              </a:defRPr>
            </a:lvl3pPr>
            <a:lvl4pPr indent="-419100" lvl="3" marL="1828800" rtl="0" algn="ctr">
              <a:spcBef>
                <a:spcPts val="0"/>
              </a:spcBef>
              <a:spcAft>
                <a:spcPts val="0"/>
              </a:spcAft>
              <a:buClr>
                <a:srgbClr val="434343"/>
              </a:buClr>
              <a:buSzPts val="3000"/>
              <a:buChar char="●"/>
              <a:defRPr i="1" sz="3000">
                <a:solidFill>
                  <a:srgbClr val="434343"/>
                </a:solidFill>
              </a:defRPr>
            </a:lvl4pPr>
            <a:lvl5pPr indent="-419100" lvl="4" marL="2286000" rtl="0" algn="ctr">
              <a:spcBef>
                <a:spcPts val="0"/>
              </a:spcBef>
              <a:spcAft>
                <a:spcPts val="0"/>
              </a:spcAft>
              <a:buClr>
                <a:srgbClr val="434343"/>
              </a:buClr>
              <a:buSzPts val="3000"/>
              <a:buChar char="○"/>
              <a:defRPr i="1" sz="3000">
                <a:solidFill>
                  <a:srgbClr val="434343"/>
                </a:solidFill>
              </a:defRPr>
            </a:lvl5pPr>
            <a:lvl6pPr indent="-419100" lvl="5" marL="2743200" rtl="0" algn="ctr">
              <a:spcBef>
                <a:spcPts val="0"/>
              </a:spcBef>
              <a:spcAft>
                <a:spcPts val="0"/>
              </a:spcAft>
              <a:buClr>
                <a:srgbClr val="434343"/>
              </a:buClr>
              <a:buSzPts val="3000"/>
              <a:buChar char="■"/>
              <a:defRPr i="1" sz="3000">
                <a:solidFill>
                  <a:srgbClr val="434343"/>
                </a:solidFill>
              </a:defRPr>
            </a:lvl6pPr>
            <a:lvl7pPr indent="-419100" lvl="6" marL="3200400" rtl="0" algn="ctr">
              <a:spcBef>
                <a:spcPts val="0"/>
              </a:spcBef>
              <a:spcAft>
                <a:spcPts val="0"/>
              </a:spcAft>
              <a:buClr>
                <a:srgbClr val="434343"/>
              </a:buClr>
              <a:buSzPts val="3000"/>
              <a:buChar char="●"/>
              <a:defRPr i="1" sz="3000">
                <a:solidFill>
                  <a:srgbClr val="434343"/>
                </a:solidFill>
              </a:defRPr>
            </a:lvl7pPr>
            <a:lvl8pPr indent="-419100" lvl="7" marL="3657600" rtl="0" algn="ctr">
              <a:spcBef>
                <a:spcPts val="0"/>
              </a:spcBef>
              <a:spcAft>
                <a:spcPts val="0"/>
              </a:spcAft>
              <a:buClr>
                <a:srgbClr val="434343"/>
              </a:buClr>
              <a:buSzPts val="3000"/>
              <a:buChar char="○"/>
              <a:defRPr i="1" sz="3000">
                <a:solidFill>
                  <a:srgbClr val="434343"/>
                </a:solidFill>
              </a:defRPr>
            </a:lvl8pPr>
            <a:lvl9pPr indent="-419100" lvl="8" marL="4114800" algn="ctr">
              <a:spcBef>
                <a:spcPts val="0"/>
              </a:spcBef>
              <a:spcAft>
                <a:spcPts val="0"/>
              </a:spcAft>
              <a:buClr>
                <a:srgbClr val="434343"/>
              </a:buClr>
              <a:buSzPts val="3000"/>
              <a:buChar char="■"/>
              <a:defRPr i="1" sz="3000">
                <a:solidFill>
                  <a:srgbClr val="434343"/>
                </a:solidFill>
              </a:defRPr>
            </a:lvl9pPr>
          </a:lstStyle>
          <a:p/>
        </p:txBody>
      </p:sp>
      <p:sp>
        <p:nvSpPr>
          <p:cNvPr id="19" name="Google Shape;19;p4"/>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0">
                <a:solidFill>
                  <a:srgbClr val="434343"/>
                </a:solidFill>
                <a:latin typeface="Raleway"/>
                <a:ea typeface="Raleway"/>
                <a:cs typeface="Raleway"/>
                <a:sym typeface="Raleway"/>
              </a:rPr>
              <a:t>“</a:t>
            </a:r>
            <a:endParaRPr b="1" sz="12000">
              <a:solidFill>
                <a:srgbClr val="434343"/>
              </a:solidFill>
              <a:latin typeface="Raleway"/>
              <a:ea typeface="Raleway"/>
              <a:cs typeface="Raleway"/>
              <a:sym typeface="Raleway"/>
            </a:endParaRPr>
          </a:p>
        </p:txBody>
      </p:sp>
      <p:sp>
        <p:nvSpPr>
          <p:cNvPr id="20" name="Google Shape;20;p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4" name="Google Shape;24;p5"/>
          <p:cNvSpPr txBox="1"/>
          <p:nvPr>
            <p:ph idx="1" type="body"/>
          </p:nvPr>
        </p:nvSpPr>
        <p:spPr>
          <a:xfrm>
            <a:off x="922000" y="1885951"/>
            <a:ext cx="6866100" cy="236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B600"/>
              </a:buClr>
              <a:buSzPts val="1800"/>
              <a:buChar char="●"/>
              <a:defRPr/>
            </a:lvl1pPr>
            <a:lvl2pPr indent="-342900" lvl="1" marL="914400">
              <a:spcBef>
                <a:spcPts val="0"/>
              </a:spcBef>
              <a:spcAft>
                <a:spcPts val="0"/>
              </a:spcAft>
              <a:buClr>
                <a:srgbClr val="FFB600"/>
              </a:buClr>
              <a:buSzPts val="1800"/>
              <a:buChar char="○"/>
              <a:defRPr/>
            </a:lvl2pPr>
            <a:lvl3pPr indent="-342900" lvl="2" marL="1371600">
              <a:spcBef>
                <a:spcPts val="0"/>
              </a:spcBef>
              <a:spcAft>
                <a:spcPts val="0"/>
              </a:spcAft>
              <a:buClr>
                <a:srgbClr val="FFB600"/>
              </a:buClr>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9" name="Google Shape;29;p6"/>
          <p:cNvSpPr txBox="1"/>
          <p:nvPr>
            <p:ph idx="1" type="body"/>
          </p:nvPr>
        </p:nvSpPr>
        <p:spPr>
          <a:xfrm>
            <a:off x="922000"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0" name="Google Shape;30;p6"/>
          <p:cNvSpPr txBox="1"/>
          <p:nvPr>
            <p:ph idx="2" type="body"/>
          </p:nvPr>
        </p:nvSpPr>
        <p:spPr>
          <a:xfrm>
            <a:off x="4678687"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1" name="Google Shape;31;p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2" name="Shape 32"/>
        <p:cNvGrpSpPr/>
        <p:nvPr/>
      </p:nvGrpSpPr>
      <p:grpSpPr>
        <a:xfrm>
          <a:off x="0" y="0"/>
          <a:ext cx="0" cy="0"/>
          <a:chOff x="0" y="0"/>
          <a:chExt cx="0" cy="0"/>
        </a:xfrm>
      </p:grpSpPr>
      <p:sp>
        <p:nvSpPr>
          <p:cNvPr id="33" name="Google Shape;33;p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5" name="Google Shape;35;p7"/>
          <p:cNvSpPr txBox="1"/>
          <p:nvPr>
            <p:ph idx="1" type="body"/>
          </p:nvPr>
        </p:nvSpPr>
        <p:spPr>
          <a:xfrm>
            <a:off x="922000"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6" name="Google Shape;36;p7"/>
          <p:cNvSpPr txBox="1"/>
          <p:nvPr>
            <p:ph idx="2" type="body"/>
          </p:nvPr>
        </p:nvSpPr>
        <p:spPr>
          <a:xfrm>
            <a:off x="3373778"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7" name="Google Shape;37;p7"/>
          <p:cNvSpPr txBox="1"/>
          <p:nvPr>
            <p:ph idx="3" type="body"/>
          </p:nvPr>
        </p:nvSpPr>
        <p:spPr>
          <a:xfrm>
            <a:off x="5825557"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8" name="Google Shape;38;p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42" name="Google Shape;42;p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9"/>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idx="1" type="body"/>
          </p:nvPr>
        </p:nvSpPr>
        <p:spPr>
          <a:xfrm>
            <a:off x="457200" y="42539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46" name="Google Shape;46;p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p:txBody>
      </p:sp>
      <p:sp>
        <p:nvSpPr>
          <p:cNvPr id="7" name="Google Shape;7;p1"/>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indent="-342900" lvl="1" marL="9144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indent="-342900" lvl="2" marL="13716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indent="-342900" lvl="3" marL="1828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indent="-342900" lvl="4" marL="22860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indent="-342900" lvl="5" marL="27432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indent="-342900" lvl="6" marL="32004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indent="-342900" lvl="7" marL="36576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indent="-342900" lvl="8" marL="4114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p:txBody>
      </p:sp>
      <p:sp>
        <p:nvSpPr>
          <p:cNvPr id="8" name="Google Shape;8;p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3" name="Shape 53"/>
        <p:cNvGrpSpPr/>
        <p:nvPr/>
      </p:nvGrpSpPr>
      <p:grpSpPr>
        <a:xfrm>
          <a:off x="0" y="0"/>
          <a:ext cx="0" cy="0"/>
          <a:chOff x="0" y="0"/>
          <a:chExt cx="0" cy="0"/>
        </a:xfrm>
      </p:grpSpPr>
      <p:sp>
        <p:nvSpPr>
          <p:cNvPr id="54" name="Google Shape;54;p12"/>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1pPr>
            <a:lvl2pPr lvl="1"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2pPr>
            <a:lvl3pPr lvl="2"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3pPr>
            <a:lvl4pPr lvl="3"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4pPr>
            <a:lvl5pPr lvl="4"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5pPr>
            <a:lvl6pPr lvl="5"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6pPr>
            <a:lvl7pPr lvl="6"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7pPr>
            <a:lvl8pPr lvl="7"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8pPr>
            <a:lvl9pPr lvl="8"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9pPr>
          </a:lstStyle>
          <a:p/>
        </p:txBody>
      </p:sp>
      <p:sp>
        <p:nvSpPr>
          <p:cNvPr id="55" name="Google Shape;55;p12"/>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1pPr>
            <a:lvl2pPr indent="-342900" lvl="1" marL="914400" marR="0" rtl="0" algn="l">
              <a:lnSpc>
                <a:spcPct val="100000"/>
              </a:lnSpc>
              <a:spcBef>
                <a:spcPts val="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2pPr>
            <a:lvl3pPr indent="-342900" lvl="2" marL="1371600" marR="0" rtl="0" algn="l">
              <a:lnSpc>
                <a:spcPct val="100000"/>
              </a:lnSpc>
              <a:spcBef>
                <a:spcPts val="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3pPr>
            <a:lvl4pPr indent="-342900" lvl="3" marL="18288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4pPr>
            <a:lvl5pPr indent="-342900" lvl="4" marL="22860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5pPr>
            <a:lvl6pPr indent="-342900" lvl="5" marL="27432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6pPr>
            <a:lvl7pPr indent="-342900" lvl="6" marL="32004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7pPr>
            <a:lvl8pPr indent="-342900" lvl="7" marL="36576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8pPr>
            <a:lvl9pPr indent="-342900" lvl="8" marL="41148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9pPr>
          </a:lstStyle>
          <a:p/>
        </p:txBody>
      </p:sp>
      <p:sp>
        <p:nvSpPr>
          <p:cNvPr id="56" name="Google Shape;56;p1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3"/>
          <p:cNvSpPr txBox="1"/>
          <p:nvPr>
            <p:ph type="ctrTitle"/>
          </p:nvPr>
        </p:nvSpPr>
        <p:spPr>
          <a:xfrm>
            <a:off x="491450" y="1200663"/>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SunShade</a:t>
            </a:r>
            <a:endParaRPr/>
          </a:p>
          <a:p>
            <a:pPr indent="0" lvl="0" marL="0" rtl="0" algn="l">
              <a:spcBef>
                <a:spcPts val="0"/>
              </a:spcBef>
              <a:spcAft>
                <a:spcPts val="0"/>
              </a:spcAft>
              <a:buNone/>
            </a:pPr>
            <a:r>
              <a:rPr lang="en" sz="3600">
                <a:solidFill>
                  <a:srgbClr val="434343"/>
                </a:solidFill>
              </a:rPr>
              <a:t>Smart-blinds appliance</a:t>
            </a:r>
            <a:endParaRPr/>
          </a:p>
        </p:txBody>
      </p:sp>
      <p:grpSp>
        <p:nvGrpSpPr>
          <p:cNvPr id="106" name="Google Shape;106;p23"/>
          <p:cNvGrpSpPr/>
          <p:nvPr/>
        </p:nvGrpSpPr>
        <p:grpSpPr>
          <a:xfrm>
            <a:off x="6413158" y="156210"/>
            <a:ext cx="2595162" cy="2636086"/>
            <a:chOff x="5926225" y="921350"/>
            <a:chExt cx="517800" cy="504350"/>
          </a:xfrm>
        </p:grpSpPr>
        <p:sp>
          <p:nvSpPr>
            <p:cNvPr id="107" name="Google Shape;107;p23"/>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08" name="Google Shape;108;p23"/>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109" name="Google Shape;109;p23"/>
          <p:cNvSpPr txBox="1"/>
          <p:nvPr/>
        </p:nvSpPr>
        <p:spPr>
          <a:xfrm>
            <a:off x="1831125" y="521675"/>
            <a:ext cx="32013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aleway Light"/>
              <a:ea typeface="Raleway Light"/>
              <a:cs typeface="Raleway Light"/>
              <a:sym typeface="Raleway Light"/>
            </a:endParaRPr>
          </a:p>
        </p:txBody>
      </p:sp>
      <p:sp>
        <p:nvSpPr>
          <p:cNvPr id="110" name="Google Shape;110;p23"/>
          <p:cNvSpPr txBox="1"/>
          <p:nvPr/>
        </p:nvSpPr>
        <p:spPr>
          <a:xfrm>
            <a:off x="603750" y="521675"/>
            <a:ext cx="58914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434343"/>
                </a:solidFill>
                <a:latin typeface="Raleway ExtraBold"/>
                <a:ea typeface="Raleway ExtraBold"/>
                <a:cs typeface="Raleway ExtraBold"/>
                <a:sym typeface="Raleway ExtraBold"/>
              </a:rPr>
              <a:t>Group 13</a:t>
            </a:r>
            <a:endParaRPr sz="1800">
              <a:latin typeface="Raleway Light"/>
              <a:ea typeface="Raleway Light"/>
              <a:cs typeface="Raleway Light"/>
              <a:sym typeface="Raleway Light"/>
            </a:endParaRPr>
          </a:p>
        </p:txBody>
      </p:sp>
      <p:sp>
        <p:nvSpPr>
          <p:cNvPr id="111" name="Google Shape;111;p23"/>
          <p:cNvSpPr txBox="1"/>
          <p:nvPr/>
        </p:nvSpPr>
        <p:spPr>
          <a:xfrm>
            <a:off x="578175" y="2628675"/>
            <a:ext cx="5707200" cy="1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Conor Ferring, EE</a:t>
            </a:r>
            <a:endParaRPr sz="2400">
              <a:solidFill>
                <a:srgbClr val="434343"/>
              </a:solidFill>
              <a:latin typeface="Raleway ExtraBold"/>
              <a:ea typeface="Raleway ExtraBold"/>
              <a:cs typeface="Raleway ExtraBold"/>
              <a:sym typeface="Raleway ExtraBold"/>
            </a:endParaRPr>
          </a:p>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Alex Rosado, CpE</a:t>
            </a:r>
            <a:endParaRPr sz="2400">
              <a:solidFill>
                <a:srgbClr val="434343"/>
              </a:solidFill>
              <a:latin typeface="Raleway ExtraBold"/>
              <a:ea typeface="Raleway ExtraBold"/>
              <a:cs typeface="Raleway ExtraBold"/>
              <a:sym typeface="Raleway ExtraBold"/>
            </a:endParaRPr>
          </a:p>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Terrell Richardson, CpE</a:t>
            </a:r>
            <a:endParaRPr sz="2400">
              <a:solidFill>
                <a:srgbClr val="434343"/>
              </a:solidFill>
              <a:latin typeface="Raleway ExtraBold"/>
              <a:ea typeface="Raleway ExtraBold"/>
              <a:cs typeface="Raleway ExtraBold"/>
              <a:sym typeface="Raleway ExtraBold"/>
            </a:endParaRPr>
          </a:p>
          <a:p>
            <a:pPr indent="0" lvl="0" marL="0" rtl="0" algn="l">
              <a:spcBef>
                <a:spcPts val="0"/>
              </a:spcBef>
              <a:spcAft>
                <a:spcPts val="0"/>
              </a:spcAft>
              <a:buClr>
                <a:schemeClr val="dk1"/>
              </a:buClr>
              <a:buSzPts val="1100"/>
              <a:buFont typeface="Arial"/>
              <a:buNone/>
            </a:pPr>
            <a:r>
              <a:rPr lang="en" sz="2400">
                <a:solidFill>
                  <a:srgbClr val="434343"/>
                </a:solidFill>
                <a:latin typeface="Raleway ExtraBold"/>
                <a:ea typeface="Raleway ExtraBold"/>
                <a:cs typeface="Raleway ExtraBold"/>
                <a:sym typeface="Raleway ExtraBold"/>
              </a:rPr>
              <a:t>Miloud Ennemar, EE</a:t>
            </a:r>
            <a:endParaRPr sz="2400">
              <a:solidFill>
                <a:srgbClr val="434343"/>
              </a:solidFill>
              <a:latin typeface="Raleway ExtraBold"/>
              <a:ea typeface="Raleway ExtraBold"/>
              <a:cs typeface="Raleway ExtraBold"/>
              <a:sym typeface="Raleway ExtraBold"/>
            </a:endParaRPr>
          </a:p>
        </p:txBody>
      </p:sp>
      <p:pic>
        <p:nvPicPr>
          <p:cNvPr id="112" name="Google Shape;112;p23"/>
          <p:cNvPicPr preferRelativeResize="0"/>
          <p:nvPr/>
        </p:nvPicPr>
        <p:blipFill>
          <a:blip r:embed="rId3">
            <a:alphaModFix/>
          </a:blip>
          <a:stretch>
            <a:fillRect/>
          </a:stretch>
        </p:blipFill>
        <p:spPr>
          <a:xfrm>
            <a:off x="6958374" y="1185875"/>
            <a:ext cx="1504725" cy="576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2"/>
          <p:cNvSpPr txBox="1"/>
          <p:nvPr>
            <p:ph idx="1" type="body"/>
          </p:nvPr>
        </p:nvSpPr>
        <p:spPr>
          <a:xfrm>
            <a:off x="3778025" y="1734975"/>
            <a:ext cx="4010100" cy="2796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n"/>
              <a:t>Good for -40 to 80 </a:t>
            </a:r>
            <a:r>
              <a:rPr lang="en"/>
              <a:t>Celsius </a:t>
            </a:r>
            <a:r>
              <a:rPr lang="en"/>
              <a:t>temperature readings with ±2% accuracy.</a:t>
            </a:r>
            <a:endParaRPr/>
          </a:p>
          <a:p>
            <a:pPr indent="-342900" lvl="0" marL="457200" rtl="0" algn="l">
              <a:spcBef>
                <a:spcPts val="0"/>
              </a:spcBef>
              <a:spcAft>
                <a:spcPts val="0"/>
              </a:spcAft>
              <a:buSzPts val="1800"/>
              <a:buAutoNum type="arabicPeriod"/>
            </a:pPr>
            <a:r>
              <a:rPr lang="en"/>
              <a:t>low cost</a:t>
            </a:r>
            <a:endParaRPr/>
          </a:p>
          <a:p>
            <a:pPr indent="-342900" lvl="0" marL="457200" rtl="0" algn="l">
              <a:spcBef>
                <a:spcPts val="0"/>
              </a:spcBef>
              <a:spcAft>
                <a:spcPts val="0"/>
              </a:spcAft>
              <a:buSzPts val="1800"/>
              <a:buAutoNum type="arabicPeriod"/>
            </a:pPr>
            <a:r>
              <a:rPr lang="en"/>
              <a:t>Excellent for 0 to 100% humidity readings.</a:t>
            </a:r>
            <a:endParaRPr/>
          </a:p>
          <a:p>
            <a:pPr indent="-342900" lvl="0" marL="457200" rtl="0" algn="l">
              <a:spcBef>
                <a:spcPts val="0"/>
              </a:spcBef>
              <a:spcAft>
                <a:spcPts val="0"/>
              </a:spcAft>
              <a:buSzPts val="1800"/>
              <a:buAutoNum type="arabicPeriod"/>
            </a:pPr>
            <a:r>
              <a:rPr lang="en"/>
              <a:t>Uses only one single digital pin.</a:t>
            </a:r>
            <a:endParaRPr/>
          </a:p>
        </p:txBody>
      </p:sp>
      <p:sp>
        <p:nvSpPr>
          <p:cNvPr id="199" name="Google Shape;199;p3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0" name="Google Shape;200;p32"/>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32"/>
          <p:cNvPicPr preferRelativeResize="0"/>
          <p:nvPr/>
        </p:nvPicPr>
        <p:blipFill>
          <a:blip r:embed="rId3">
            <a:alphaModFix/>
          </a:blip>
          <a:stretch>
            <a:fillRect/>
          </a:stretch>
        </p:blipFill>
        <p:spPr>
          <a:xfrm>
            <a:off x="769500" y="1533700"/>
            <a:ext cx="2561350" cy="2695575"/>
          </a:xfrm>
          <a:prstGeom prst="rect">
            <a:avLst/>
          </a:prstGeom>
          <a:noFill/>
          <a:ln>
            <a:noFill/>
          </a:ln>
        </p:spPr>
      </p:pic>
      <p:sp>
        <p:nvSpPr>
          <p:cNvPr id="202" name="Google Shape;202;p32"/>
          <p:cNvSpPr txBox="1"/>
          <p:nvPr/>
        </p:nvSpPr>
        <p:spPr>
          <a:xfrm>
            <a:off x="3862400" y="742925"/>
            <a:ext cx="4010100" cy="9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Raleway"/>
                <a:ea typeface="Raleway"/>
                <a:cs typeface="Raleway"/>
                <a:sym typeface="Raleway"/>
              </a:rPr>
              <a:t>DHT22 Temperature and Humidity sensor.</a:t>
            </a:r>
            <a:endParaRPr>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8" name="Google Shape;208;p33"/>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Light Dependant Resistor </a:t>
            </a:r>
            <a:endParaRPr sz="2400"/>
          </a:p>
          <a:p>
            <a:pPr indent="0" lvl="0" marL="0" rtl="0" algn="l">
              <a:spcBef>
                <a:spcPts val="0"/>
              </a:spcBef>
              <a:spcAft>
                <a:spcPts val="0"/>
              </a:spcAft>
              <a:buNone/>
            </a:pPr>
            <a:r>
              <a:t/>
            </a:r>
            <a:endParaRPr sz="2400"/>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Cost: $0.95</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Easy to use</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Depends on ambient light</a:t>
            </a:r>
            <a:endParaRPr sz="1800">
              <a:latin typeface="Raleway"/>
              <a:ea typeface="Raleway"/>
              <a:cs typeface="Raleway"/>
              <a:sym typeface="Raleway"/>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209" name="Google Shape;209;p33"/>
          <p:cNvPicPr preferRelativeResize="0"/>
          <p:nvPr/>
        </p:nvPicPr>
        <p:blipFill>
          <a:blip r:embed="rId3">
            <a:alphaModFix/>
          </a:blip>
          <a:stretch>
            <a:fillRect/>
          </a:stretch>
        </p:blipFill>
        <p:spPr>
          <a:xfrm>
            <a:off x="6130750" y="776650"/>
            <a:ext cx="1905000" cy="1590675"/>
          </a:xfrm>
          <a:prstGeom prst="rect">
            <a:avLst/>
          </a:prstGeom>
          <a:noFill/>
          <a:ln>
            <a:noFill/>
          </a:ln>
        </p:spPr>
      </p:pic>
      <p:graphicFrame>
        <p:nvGraphicFramePr>
          <p:cNvPr id="210" name="Google Shape;210;p33"/>
          <p:cNvGraphicFramePr/>
          <p:nvPr/>
        </p:nvGraphicFramePr>
        <p:xfrm>
          <a:off x="952500" y="2598550"/>
          <a:ext cx="3000000" cy="3000000"/>
        </p:xfrm>
        <a:graphic>
          <a:graphicData uri="http://schemas.openxmlformats.org/drawingml/2006/table">
            <a:tbl>
              <a:tblPr>
                <a:noFill/>
                <a:tableStyleId>{42CC017F-55A7-418E-A608-40E0B77303C5}</a:tableStyleId>
              </a:tblPr>
              <a:tblGrid>
                <a:gridCol w="1514500"/>
                <a:gridCol w="3311500"/>
                <a:gridCol w="2413000"/>
              </a:tblGrid>
              <a:tr h="497950">
                <a:tc>
                  <a:txBody>
                    <a:bodyPr/>
                    <a:lstStyle/>
                    <a:p>
                      <a:pPr indent="0" lvl="0" marL="0" rtl="0" algn="l">
                        <a:spcBef>
                          <a:spcPts val="0"/>
                        </a:spcBef>
                        <a:spcAft>
                          <a:spcPts val="0"/>
                        </a:spcAft>
                        <a:buNone/>
                      </a:pPr>
                      <a:r>
                        <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 Light Dependant Resistor</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E69138"/>
                    </a:solidFill>
                  </a:tcPr>
                </a:tc>
                <a:tc>
                  <a:txBody>
                    <a:bodyPr/>
                    <a:lstStyle/>
                    <a:p>
                      <a:pPr indent="0" lvl="0" marL="0" rtl="0" algn="l">
                        <a:spcBef>
                          <a:spcPts val="0"/>
                        </a:spcBef>
                        <a:spcAft>
                          <a:spcPts val="0"/>
                        </a:spcAft>
                        <a:buNone/>
                      </a:pPr>
                      <a:r>
                        <a:rPr lang="en"/>
                        <a:t>  Photodiode</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E69138"/>
                    </a:solidFill>
                  </a:tcPr>
                </a:tc>
              </a:tr>
              <a:tr h="497950">
                <a:tc>
                  <a:txBody>
                    <a:bodyPr/>
                    <a:lstStyle/>
                    <a:p>
                      <a:pPr indent="0" lvl="0" marL="0" rtl="0" algn="l">
                        <a:spcBef>
                          <a:spcPts val="0"/>
                        </a:spcBef>
                        <a:spcAft>
                          <a:spcPts val="0"/>
                        </a:spcAft>
                        <a:buNone/>
                      </a:pPr>
                      <a:r>
                        <a:rPr lang="en"/>
                        <a:t>Accuracy</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 Not Guaranteed</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Not Guaranteed</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497950">
                <a:tc>
                  <a:txBody>
                    <a:bodyPr/>
                    <a:lstStyle/>
                    <a:p>
                      <a:pPr indent="0" lvl="0" marL="0" rtl="0" algn="l">
                        <a:spcBef>
                          <a:spcPts val="0"/>
                        </a:spcBef>
                        <a:spcAft>
                          <a:spcPts val="0"/>
                        </a:spcAft>
                        <a:buNone/>
                      </a:pPr>
                      <a:r>
                        <a:rPr lang="en"/>
                        <a:t>Range</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 1 to 100 Lux</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7 Lux to </a:t>
                      </a:r>
                      <a:r>
                        <a:rPr lang="en"/>
                        <a:t>50 KLux</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497950">
                <a:tc>
                  <a:txBody>
                    <a:bodyPr/>
                    <a:lstStyle/>
                    <a:p>
                      <a:pPr indent="0" lvl="0" marL="0" rtl="0" algn="l">
                        <a:spcBef>
                          <a:spcPts val="0"/>
                        </a:spcBef>
                        <a:spcAft>
                          <a:spcPts val="0"/>
                        </a:spcAft>
                        <a:buNone/>
                      </a:pPr>
                      <a:r>
                        <a:rPr lang="en"/>
                        <a:t>Uses</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Used in application requires ON/OFF</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Street Light</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4" name="Shape 214"/>
        <p:cNvGrpSpPr/>
        <p:nvPr/>
      </p:nvGrpSpPr>
      <p:grpSpPr>
        <a:xfrm>
          <a:off x="0" y="0"/>
          <a:ext cx="0" cy="0"/>
          <a:chOff x="0" y="0"/>
          <a:chExt cx="0" cy="0"/>
        </a:xfrm>
      </p:grpSpPr>
      <p:sp>
        <p:nvSpPr>
          <p:cNvPr id="215" name="Google Shape;215;p34"/>
          <p:cNvSpPr txBox="1"/>
          <p:nvPr>
            <p:ph type="ctrTitle"/>
          </p:nvPr>
        </p:nvSpPr>
        <p:spPr>
          <a:xfrm>
            <a:off x="398075" y="462050"/>
            <a:ext cx="3664500" cy="61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Power Diagram</a:t>
            </a:r>
            <a:endParaRPr sz="3600"/>
          </a:p>
        </p:txBody>
      </p:sp>
      <p:pic>
        <p:nvPicPr>
          <p:cNvPr id="216" name="Google Shape;216;p34"/>
          <p:cNvPicPr preferRelativeResize="0"/>
          <p:nvPr/>
        </p:nvPicPr>
        <p:blipFill>
          <a:blip r:embed="rId3">
            <a:alphaModFix/>
          </a:blip>
          <a:stretch>
            <a:fillRect/>
          </a:stretch>
        </p:blipFill>
        <p:spPr>
          <a:xfrm>
            <a:off x="1076575" y="995200"/>
            <a:ext cx="6151099" cy="3657925"/>
          </a:xfrm>
          <a:prstGeom prst="rect">
            <a:avLst/>
          </a:prstGeom>
          <a:noFill/>
          <a:ln>
            <a:noFill/>
          </a:ln>
        </p:spPr>
      </p:pic>
      <p:grpSp>
        <p:nvGrpSpPr>
          <p:cNvPr id="217" name="Google Shape;217;p34"/>
          <p:cNvGrpSpPr/>
          <p:nvPr/>
        </p:nvGrpSpPr>
        <p:grpSpPr>
          <a:xfrm>
            <a:off x="7855451" y="214391"/>
            <a:ext cx="1033291" cy="961715"/>
            <a:chOff x="5241175" y="4959100"/>
            <a:chExt cx="539775" cy="517775"/>
          </a:xfrm>
        </p:grpSpPr>
        <p:sp>
          <p:nvSpPr>
            <p:cNvPr id="218" name="Google Shape;218;p3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922000" y="8775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Raleway"/>
                <a:ea typeface="Raleway"/>
                <a:cs typeface="Raleway"/>
                <a:sym typeface="Raleway"/>
              </a:rPr>
              <a:t>LM25118 Buck-Boost Regulator</a:t>
            </a:r>
            <a:endParaRPr sz="2400">
              <a:solidFill>
                <a:srgbClr val="000000"/>
              </a:solidFill>
              <a:latin typeface="Raleway"/>
              <a:ea typeface="Raleway"/>
              <a:cs typeface="Raleway"/>
              <a:sym typeface="Raleway"/>
            </a:endParaRPr>
          </a:p>
        </p:txBody>
      </p:sp>
      <p:sp>
        <p:nvSpPr>
          <p:cNvPr id="229" name="Google Shape;229;p35"/>
          <p:cNvSpPr txBox="1"/>
          <p:nvPr>
            <p:ph idx="1" type="body"/>
          </p:nvPr>
        </p:nvSpPr>
        <p:spPr>
          <a:xfrm>
            <a:off x="922000" y="1734975"/>
            <a:ext cx="5088300" cy="2796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n"/>
              <a:t>Easy to modulate the voltage.</a:t>
            </a:r>
            <a:endParaRPr/>
          </a:p>
          <a:p>
            <a:pPr indent="-342900" lvl="0" marL="457200" rtl="0" algn="l">
              <a:spcBef>
                <a:spcPts val="0"/>
              </a:spcBef>
              <a:spcAft>
                <a:spcPts val="0"/>
              </a:spcAft>
              <a:buSzPts val="1800"/>
              <a:buAutoNum type="arabicPeriod"/>
            </a:pPr>
            <a:r>
              <a:rPr lang="en"/>
              <a:t>Maintain a regulated output voltage when the input voltage is less or greater than the </a:t>
            </a:r>
            <a:r>
              <a:rPr lang="en"/>
              <a:t>output</a:t>
            </a:r>
            <a:r>
              <a:rPr lang="en"/>
              <a:t> </a:t>
            </a:r>
            <a:r>
              <a:rPr lang="en"/>
              <a:t>voltage</a:t>
            </a:r>
            <a:endParaRPr/>
          </a:p>
          <a:p>
            <a:pPr indent="-342900" lvl="0" marL="457200" rtl="0" algn="l">
              <a:spcBef>
                <a:spcPts val="0"/>
              </a:spcBef>
              <a:spcAft>
                <a:spcPts val="0"/>
              </a:spcAft>
              <a:buSzPts val="1800"/>
              <a:buAutoNum type="arabicPeriod"/>
            </a:pPr>
            <a:r>
              <a:rPr lang="en"/>
              <a:t>Wide range operating input voltage. </a:t>
            </a:r>
            <a:endParaRPr/>
          </a:p>
          <a:p>
            <a:pPr indent="-342900" lvl="0" marL="457200" rtl="0" algn="l">
              <a:spcBef>
                <a:spcPts val="0"/>
              </a:spcBef>
              <a:spcAft>
                <a:spcPts val="0"/>
              </a:spcAft>
              <a:buSzPts val="1800"/>
              <a:buAutoNum type="arabicPeriod"/>
            </a:pPr>
            <a:r>
              <a:rPr lang="en"/>
              <a:t>Cost: $ 4.43</a:t>
            </a:r>
            <a:endParaRPr/>
          </a:p>
          <a:p>
            <a:pPr indent="0" lvl="0" marL="0" rtl="0" algn="l">
              <a:spcBef>
                <a:spcPts val="600"/>
              </a:spcBef>
              <a:spcAft>
                <a:spcPts val="0"/>
              </a:spcAft>
              <a:buNone/>
            </a:pPr>
            <a:r>
              <a:t/>
            </a:r>
            <a:endParaRPr/>
          </a:p>
        </p:txBody>
      </p:sp>
      <p:sp>
        <p:nvSpPr>
          <p:cNvPr id="230" name="Google Shape;230;p3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1" name="Google Shape;231;p35"/>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5"/>
          <p:cNvPicPr preferRelativeResize="0"/>
          <p:nvPr/>
        </p:nvPicPr>
        <p:blipFill>
          <a:blip r:embed="rId3">
            <a:alphaModFix/>
          </a:blip>
          <a:stretch>
            <a:fillRect/>
          </a:stretch>
        </p:blipFill>
        <p:spPr>
          <a:xfrm>
            <a:off x="6079963" y="2195025"/>
            <a:ext cx="2124075" cy="1590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38" name="Google Shape;238;p36"/>
          <p:cNvGraphicFramePr/>
          <p:nvPr/>
        </p:nvGraphicFramePr>
        <p:xfrm>
          <a:off x="952500" y="666550"/>
          <a:ext cx="3000000" cy="3000000"/>
        </p:xfrm>
        <a:graphic>
          <a:graphicData uri="http://schemas.openxmlformats.org/drawingml/2006/table">
            <a:tbl>
              <a:tblPr>
                <a:noFill/>
                <a:tableStyleId>{42CC017F-55A7-418E-A608-40E0B77303C5}</a:tableStyleId>
              </a:tblPr>
              <a:tblGrid>
                <a:gridCol w="2413000"/>
                <a:gridCol w="2413000"/>
                <a:gridCol w="2413000"/>
              </a:tblGrid>
              <a:tr h="894500">
                <a:tc>
                  <a:txBody>
                    <a:bodyPr/>
                    <a:lstStyle/>
                    <a:p>
                      <a:pPr indent="0" lvl="0" marL="0" rtl="0" algn="l">
                        <a:spcBef>
                          <a:spcPts val="0"/>
                        </a:spcBef>
                        <a:spcAft>
                          <a:spcPts val="0"/>
                        </a:spcAft>
                        <a:buNone/>
                      </a:pPr>
                      <a:r>
                        <a:rPr b="1" lang="en" sz="2400"/>
                        <a:t>Design</a:t>
                      </a:r>
                      <a:endParaRPr b="1"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rPr b="1" lang="en" sz="2400"/>
                        <a:t>Buck-Boost Regulator</a:t>
                      </a:r>
                      <a:endParaRPr b="1"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rPr b="1" lang="en" sz="2400"/>
                        <a:t>Linear Regulator</a:t>
                      </a:r>
                      <a:endParaRPr b="1"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r>
              <a:tr h="656000">
                <a:tc>
                  <a:txBody>
                    <a:bodyPr/>
                    <a:lstStyle/>
                    <a:p>
                      <a:pPr indent="0" lvl="0" marL="0" rtl="0" algn="l">
                        <a:spcBef>
                          <a:spcPts val="0"/>
                        </a:spcBef>
                        <a:spcAft>
                          <a:spcPts val="0"/>
                        </a:spcAft>
                        <a:buNone/>
                      </a:pPr>
                      <a:r>
                        <a:rPr lang="en" sz="2400"/>
                        <a:t>Complexity</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2400">
                          <a:solidFill>
                            <a:schemeClr val="dk1"/>
                          </a:solidFill>
                        </a:rPr>
                        <a:t>Medium to  High</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Low</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656000">
                <a:tc>
                  <a:txBody>
                    <a:bodyPr/>
                    <a:lstStyle/>
                    <a:p>
                      <a:pPr indent="0" lvl="0" marL="0" rtl="0" algn="l">
                        <a:spcBef>
                          <a:spcPts val="0"/>
                        </a:spcBef>
                        <a:spcAft>
                          <a:spcPts val="0"/>
                        </a:spcAft>
                        <a:buNone/>
                      </a:pPr>
                      <a:r>
                        <a:rPr lang="en" sz="2400">
                          <a:solidFill>
                            <a:srgbClr val="333333"/>
                          </a:solidFill>
                          <a:highlight>
                            <a:srgbClr val="FFFFFF"/>
                          </a:highlight>
                        </a:rPr>
                        <a:t>V-in Range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Wide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Narrow</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656000">
                <a:tc>
                  <a:txBody>
                    <a:bodyPr/>
                    <a:lstStyle/>
                    <a:p>
                      <a:pPr indent="0" lvl="0" marL="0" rtl="0" algn="l">
                        <a:spcBef>
                          <a:spcPts val="0"/>
                        </a:spcBef>
                        <a:spcAft>
                          <a:spcPts val="0"/>
                        </a:spcAft>
                        <a:buNone/>
                      </a:pPr>
                      <a:r>
                        <a:rPr lang="en" sz="2400"/>
                        <a:t>Size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medium</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small</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619225">
                <a:tc>
                  <a:txBody>
                    <a:bodyPr/>
                    <a:lstStyle/>
                    <a:p>
                      <a:pPr indent="0" lvl="0" marL="0" rtl="0" algn="l">
                        <a:spcBef>
                          <a:spcPts val="0"/>
                        </a:spcBef>
                        <a:spcAft>
                          <a:spcPts val="0"/>
                        </a:spcAft>
                        <a:buNone/>
                      </a:pPr>
                      <a:r>
                        <a:rPr lang="en" sz="2400"/>
                        <a:t>Efficiency</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2400">
                          <a:solidFill>
                            <a:schemeClr val="dk1"/>
                          </a:solidFill>
                        </a:rPr>
                        <a:t>High (95%)</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medium</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533425">
                <a:tc>
                  <a:txBody>
                    <a:bodyPr/>
                    <a:lstStyle/>
                    <a:p>
                      <a:pPr indent="0" lvl="0" marL="0" rtl="0" algn="l">
                        <a:spcBef>
                          <a:spcPts val="0"/>
                        </a:spcBef>
                        <a:spcAft>
                          <a:spcPts val="0"/>
                        </a:spcAft>
                        <a:buNone/>
                      </a:pPr>
                      <a:r>
                        <a:rPr lang="en" sz="2400"/>
                        <a:t>Cost</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$4.95</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$1.25</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7"/>
          <p:cNvSpPr txBox="1"/>
          <p:nvPr>
            <p:ph type="title"/>
          </p:nvPr>
        </p:nvSpPr>
        <p:spPr>
          <a:xfrm>
            <a:off x="922000" y="8775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LM25118 Schematic</a:t>
            </a:r>
            <a:endParaRPr sz="4800">
              <a:solidFill>
                <a:srgbClr val="FFB600"/>
              </a:solidFill>
            </a:endParaRPr>
          </a:p>
        </p:txBody>
      </p:sp>
      <p:sp>
        <p:nvSpPr>
          <p:cNvPr id="244" name="Google Shape;244;p37"/>
          <p:cNvSpPr txBox="1"/>
          <p:nvPr>
            <p:ph idx="1" type="body"/>
          </p:nvPr>
        </p:nvSpPr>
        <p:spPr>
          <a:xfrm>
            <a:off x="922000" y="1734975"/>
            <a:ext cx="6866100" cy="2796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t/>
            </a:r>
            <a:endParaRPr/>
          </a:p>
        </p:txBody>
      </p:sp>
      <p:sp>
        <p:nvSpPr>
          <p:cNvPr id="245" name="Google Shape;245;p3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46" name="Google Shape;246;p37"/>
          <p:cNvPicPr preferRelativeResize="0"/>
          <p:nvPr/>
        </p:nvPicPr>
        <p:blipFill>
          <a:blip r:embed="rId3">
            <a:alphaModFix/>
          </a:blip>
          <a:stretch>
            <a:fillRect/>
          </a:stretch>
        </p:blipFill>
        <p:spPr>
          <a:xfrm>
            <a:off x="14300" y="642950"/>
            <a:ext cx="9144001" cy="3869713"/>
          </a:xfrm>
          <a:prstGeom prst="rect">
            <a:avLst/>
          </a:prstGeom>
          <a:noFill/>
          <a:ln>
            <a:noFill/>
          </a:ln>
        </p:spPr>
      </p:pic>
      <p:sp>
        <p:nvSpPr>
          <p:cNvPr id="247" name="Google Shape;247;p37"/>
          <p:cNvSpPr txBox="1"/>
          <p:nvPr/>
        </p:nvSpPr>
        <p:spPr>
          <a:xfrm>
            <a:off x="624625" y="363263"/>
            <a:ext cx="3492900" cy="4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rgbClr val="434343"/>
                </a:solidFill>
                <a:latin typeface="Raleway ExtraBold"/>
                <a:ea typeface="Raleway ExtraBold"/>
                <a:cs typeface="Raleway ExtraBold"/>
                <a:sym typeface="Raleway ExtraBold"/>
              </a:rPr>
              <a:t>Buck-Boost</a:t>
            </a:r>
            <a:endParaRPr b="1" sz="1800">
              <a:latin typeface="Raleway"/>
              <a:ea typeface="Raleway"/>
              <a:cs typeface="Raleway"/>
              <a:sym typeface="Raleway"/>
            </a:endParaRPr>
          </a:p>
        </p:txBody>
      </p:sp>
      <p:sp>
        <p:nvSpPr>
          <p:cNvPr id="248" name="Google Shape;248;p37"/>
          <p:cNvSpPr/>
          <p:nvPr/>
        </p:nvSpPr>
        <p:spPr>
          <a:xfrm>
            <a:off x="8176622" y="172127"/>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54" name="Google Shape;254;p38"/>
          <p:cNvPicPr preferRelativeResize="0"/>
          <p:nvPr/>
        </p:nvPicPr>
        <p:blipFill>
          <a:blip r:embed="rId3">
            <a:alphaModFix/>
          </a:blip>
          <a:stretch>
            <a:fillRect/>
          </a:stretch>
        </p:blipFill>
        <p:spPr>
          <a:xfrm>
            <a:off x="1861100" y="824025"/>
            <a:ext cx="5248025" cy="3911125"/>
          </a:xfrm>
          <a:prstGeom prst="rect">
            <a:avLst/>
          </a:prstGeom>
          <a:noFill/>
          <a:ln>
            <a:noFill/>
          </a:ln>
        </p:spPr>
      </p:pic>
      <p:sp>
        <p:nvSpPr>
          <p:cNvPr id="255" name="Google Shape;255;p38"/>
          <p:cNvSpPr txBox="1"/>
          <p:nvPr/>
        </p:nvSpPr>
        <p:spPr>
          <a:xfrm>
            <a:off x="548125" y="350550"/>
            <a:ext cx="64056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Initial Mockup </a:t>
            </a:r>
            <a:r>
              <a:rPr lang="en" sz="2400">
                <a:solidFill>
                  <a:srgbClr val="434343"/>
                </a:solidFill>
                <a:latin typeface="Raleway ExtraBold"/>
                <a:ea typeface="Raleway ExtraBold"/>
                <a:cs typeface="Raleway ExtraBold"/>
                <a:sym typeface="Raleway ExtraBold"/>
              </a:rPr>
              <a:t>Schematic</a:t>
            </a:r>
            <a:endParaRPr/>
          </a:p>
        </p:txBody>
      </p:sp>
      <p:grpSp>
        <p:nvGrpSpPr>
          <p:cNvPr id="256" name="Google Shape;256;p38"/>
          <p:cNvGrpSpPr/>
          <p:nvPr/>
        </p:nvGrpSpPr>
        <p:grpSpPr>
          <a:xfrm>
            <a:off x="7855451" y="214391"/>
            <a:ext cx="1033291" cy="961715"/>
            <a:chOff x="5241175" y="4959100"/>
            <a:chExt cx="539775" cy="517775"/>
          </a:xfrm>
        </p:grpSpPr>
        <p:sp>
          <p:nvSpPr>
            <p:cNvPr id="257" name="Google Shape;257;p3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584200" y="342200"/>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Schematic </a:t>
            </a:r>
            <a:endParaRPr sz="2400">
              <a:solidFill>
                <a:srgbClr val="FFB600"/>
              </a:solidFill>
            </a:endParaRPr>
          </a:p>
        </p:txBody>
      </p:sp>
      <p:sp>
        <p:nvSpPr>
          <p:cNvPr id="268" name="Google Shape;268;p3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9" name="Google Shape;269;p39"/>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 name="Google Shape;270;p39"/>
          <p:cNvPicPr preferRelativeResize="0"/>
          <p:nvPr/>
        </p:nvPicPr>
        <p:blipFill>
          <a:blip r:embed="rId3">
            <a:alphaModFix/>
          </a:blip>
          <a:stretch>
            <a:fillRect/>
          </a:stretch>
        </p:blipFill>
        <p:spPr>
          <a:xfrm>
            <a:off x="152400" y="799200"/>
            <a:ext cx="8094926" cy="41919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0"/>
          <p:cNvSpPr txBox="1"/>
          <p:nvPr>
            <p:ph type="title"/>
          </p:nvPr>
        </p:nvSpPr>
        <p:spPr>
          <a:xfrm>
            <a:off x="437404" y="662698"/>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000"/>
              <a:t>Software Design</a:t>
            </a:r>
            <a:endParaRPr/>
          </a:p>
        </p:txBody>
      </p:sp>
      <p:sp>
        <p:nvSpPr>
          <p:cNvPr id="276" name="Google Shape;276;p40"/>
          <p:cNvSpPr txBox="1"/>
          <p:nvPr>
            <p:ph idx="1" type="body"/>
          </p:nvPr>
        </p:nvSpPr>
        <p:spPr>
          <a:xfrm>
            <a:off x="552350" y="1416578"/>
            <a:ext cx="35433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Ensure consistent communication between blinds and user</a:t>
            </a:r>
            <a:endParaRPr/>
          </a:p>
          <a:p>
            <a:pPr indent="-342900" lvl="0" marL="457200" rtl="0" algn="l">
              <a:lnSpc>
                <a:spcPct val="100000"/>
              </a:lnSpc>
              <a:spcBef>
                <a:spcPts val="600"/>
              </a:spcBef>
              <a:spcAft>
                <a:spcPts val="0"/>
              </a:spcAft>
              <a:buSzPts val="1800"/>
              <a:buChar char="●"/>
            </a:pPr>
            <a:r>
              <a:rPr lang="en"/>
              <a:t>Scalable and customizable storage </a:t>
            </a:r>
            <a:endParaRPr/>
          </a:p>
          <a:p>
            <a:pPr indent="-342900" lvl="0" marL="457200" rtl="0" algn="l">
              <a:lnSpc>
                <a:spcPct val="100000"/>
              </a:lnSpc>
              <a:spcBef>
                <a:spcPts val="600"/>
              </a:spcBef>
              <a:spcAft>
                <a:spcPts val="0"/>
              </a:spcAft>
              <a:buSzPts val="1800"/>
              <a:buChar char="●"/>
            </a:pPr>
            <a:r>
              <a:rPr lang="en"/>
              <a:t>Accessible on the majority of platforms</a:t>
            </a:r>
            <a:endParaRPr/>
          </a:p>
          <a:p>
            <a:pPr indent="-342900" lvl="0" marL="457200" rtl="0" algn="l">
              <a:lnSpc>
                <a:spcPct val="100000"/>
              </a:lnSpc>
              <a:spcBef>
                <a:spcPts val="600"/>
              </a:spcBef>
              <a:spcAft>
                <a:spcPts val="0"/>
              </a:spcAft>
              <a:buSzPts val="1800"/>
              <a:buChar char="●"/>
            </a:pPr>
            <a:r>
              <a:rPr lang="en"/>
              <a:t>Autonomous smart adjustments</a:t>
            </a:r>
            <a:endParaRPr/>
          </a:p>
        </p:txBody>
      </p:sp>
      <p:sp>
        <p:nvSpPr>
          <p:cNvPr id="277" name="Google Shape;277;p4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278" name="Google Shape;278;p40"/>
          <p:cNvPicPr preferRelativeResize="0"/>
          <p:nvPr/>
        </p:nvPicPr>
        <p:blipFill rotWithShape="1">
          <a:blip r:embed="rId3">
            <a:alphaModFix/>
          </a:blip>
          <a:srcRect b="0" l="0" r="0" t="0"/>
          <a:stretch/>
        </p:blipFill>
        <p:spPr>
          <a:xfrm>
            <a:off x="4659578" y="1016861"/>
            <a:ext cx="4008097" cy="3530428"/>
          </a:xfrm>
          <a:prstGeom prst="rect">
            <a:avLst/>
          </a:prstGeom>
          <a:noFill/>
          <a:ln>
            <a:noFill/>
          </a:ln>
        </p:spPr>
      </p:pic>
      <p:grpSp>
        <p:nvGrpSpPr>
          <p:cNvPr id="279" name="Google Shape;279;p40"/>
          <p:cNvGrpSpPr/>
          <p:nvPr/>
        </p:nvGrpSpPr>
        <p:grpSpPr>
          <a:xfrm>
            <a:off x="8179509" y="355745"/>
            <a:ext cx="628921" cy="508333"/>
            <a:chOff x="2583325" y="2972875"/>
            <a:chExt cx="462850" cy="445750"/>
          </a:xfrm>
        </p:grpSpPr>
        <p:sp>
          <p:nvSpPr>
            <p:cNvPr id="280" name="Google Shape;280;p40"/>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0"/>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1"/>
          <p:cNvSpPr txBox="1"/>
          <p:nvPr>
            <p:ph type="title"/>
          </p:nvPr>
        </p:nvSpPr>
        <p:spPr>
          <a:xfrm>
            <a:off x="978519" y="613118"/>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000"/>
              <a:t>React Native</a:t>
            </a:r>
            <a:endParaRPr/>
          </a:p>
        </p:txBody>
      </p:sp>
      <p:sp>
        <p:nvSpPr>
          <p:cNvPr id="287" name="Google Shape;287;p41"/>
          <p:cNvSpPr txBox="1"/>
          <p:nvPr>
            <p:ph idx="1" type="body"/>
          </p:nvPr>
        </p:nvSpPr>
        <p:spPr>
          <a:xfrm>
            <a:off x="895135" y="1470519"/>
            <a:ext cx="3543300" cy="30276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SzPts val="1800"/>
              <a:buChar char="●"/>
            </a:pPr>
            <a:r>
              <a:rPr lang="en"/>
              <a:t>Cross platform development</a:t>
            </a:r>
            <a:endParaRPr/>
          </a:p>
          <a:p>
            <a:pPr indent="-285750" lvl="0" marL="285750" rtl="0" algn="l">
              <a:lnSpc>
                <a:spcPct val="100000"/>
              </a:lnSpc>
              <a:spcBef>
                <a:spcPts val="600"/>
              </a:spcBef>
              <a:spcAft>
                <a:spcPts val="0"/>
              </a:spcAft>
              <a:buSzPts val="1800"/>
              <a:buChar char="●"/>
            </a:pPr>
            <a:r>
              <a:rPr lang="en"/>
              <a:t>Supportive community and documentation</a:t>
            </a:r>
            <a:endParaRPr/>
          </a:p>
          <a:p>
            <a:pPr indent="-285750" lvl="0" marL="285750" rtl="0" algn="l">
              <a:lnSpc>
                <a:spcPct val="100000"/>
              </a:lnSpc>
              <a:spcBef>
                <a:spcPts val="600"/>
              </a:spcBef>
              <a:spcAft>
                <a:spcPts val="0"/>
              </a:spcAft>
              <a:buSzPts val="1800"/>
              <a:buChar char="●"/>
            </a:pPr>
            <a:r>
              <a:rPr lang="en"/>
              <a:t>Available modules for easier development</a:t>
            </a:r>
            <a:endParaRPr/>
          </a:p>
          <a:p>
            <a:pPr indent="-285750" lvl="0" marL="285750" rtl="0" algn="l">
              <a:lnSpc>
                <a:spcPct val="100000"/>
              </a:lnSpc>
              <a:spcBef>
                <a:spcPts val="600"/>
              </a:spcBef>
              <a:spcAft>
                <a:spcPts val="0"/>
              </a:spcAft>
              <a:buSzPts val="1800"/>
              <a:buChar char="●"/>
            </a:pPr>
            <a:r>
              <a:rPr lang="en"/>
              <a:t>Great knowledge and experience</a:t>
            </a:r>
            <a:endParaRPr/>
          </a:p>
          <a:p>
            <a:pPr indent="0" lvl="0" marL="0" rtl="0" algn="l">
              <a:lnSpc>
                <a:spcPct val="100000"/>
              </a:lnSpc>
              <a:spcBef>
                <a:spcPts val="600"/>
              </a:spcBef>
              <a:spcAft>
                <a:spcPts val="0"/>
              </a:spcAft>
              <a:buSzPts val="1800"/>
              <a:buNone/>
            </a:pPr>
            <a:r>
              <a:t/>
            </a:r>
            <a:endParaRPr/>
          </a:p>
        </p:txBody>
      </p:sp>
      <p:sp>
        <p:nvSpPr>
          <p:cNvPr id="288" name="Google Shape;288;p4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Image result for react native" id="289" name="Google Shape;289;p41"/>
          <p:cNvPicPr preferRelativeResize="0"/>
          <p:nvPr/>
        </p:nvPicPr>
        <p:blipFill rotWithShape="1">
          <a:blip r:embed="rId3">
            <a:alphaModFix/>
          </a:blip>
          <a:srcRect b="0" l="0" r="0" t="0"/>
          <a:stretch/>
        </p:blipFill>
        <p:spPr>
          <a:xfrm>
            <a:off x="4290546" y="1470518"/>
            <a:ext cx="4265589" cy="2469470"/>
          </a:xfrm>
          <a:prstGeom prst="rect">
            <a:avLst/>
          </a:prstGeom>
          <a:noFill/>
          <a:ln>
            <a:noFill/>
          </a:ln>
        </p:spPr>
      </p:pic>
      <p:sp>
        <p:nvSpPr>
          <p:cNvPr id="290" name="Google Shape;290;p41"/>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922000" y="511450"/>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Project Description</a:t>
            </a:r>
            <a:endParaRPr sz="4800">
              <a:solidFill>
                <a:srgbClr val="FFB600"/>
              </a:solidFill>
            </a:endParaRPr>
          </a:p>
        </p:txBody>
      </p:sp>
      <p:sp>
        <p:nvSpPr>
          <p:cNvPr id="118" name="Google Shape;118;p24"/>
          <p:cNvSpPr txBox="1"/>
          <p:nvPr>
            <p:ph idx="1" type="body"/>
          </p:nvPr>
        </p:nvSpPr>
        <p:spPr>
          <a:xfrm>
            <a:off x="922000" y="1327475"/>
            <a:ext cx="7345800" cy="2796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rgbClr val="FFB600"/>
              </a:buClr>
              <a:buSzPts val="1800"/>
              <a:buChar char="●"/>
            </a:pPr>
            <a:r>
              <a:rPr lang="en">
                <a:solidFill>
                  <a:srgbClr val="000000"/>
                </a:solidFill>
              </a:rPr>
              <a:t>The SunShade is an internet-of-things home appliance designed for daily use, in order to create a comfortable and cost-efficient home environment.</a:t>
            </a:r>
            <a:endParaRPr>
              <a:solidFill>
                <a:srgbClr val="000000"/>
              </a:solidFill>
            </a:endParaRPr>
          </a:p>
          <a:p>
            <a:pPr indent="0" lvl="0" marL="457200" rtl="0" algn="l">
              <a:spcBef>
                <a:spcPts val="600"/>
              </a:spcBef>
              <a:spcAft>
                <a:spcPts val="0"/>
              </a:spcAft>
              <a:buNone/>
            </a:pPr>
            <a:r>
              <a:t/>
            </a:r>
            <a:endParaRPr>
              <a:solidFill>
                <a:srgbClr val="000000"/>
              </a:solidFill>
            </a:endParaRPr>
          </a:p>
          <a:p>
            <a:pPr indent="-342900" lvl="0" marL="457200" rtl="0" algn="l">
              <a:spcBef>
                <a:spcPts val="600"/>
              </a:spcBef>
              <a:spcAft>
                <a:spcPts val="0"/>
              </a:spcAft>
              <a:buClr>
                <a:srgbClr val="FFB600"/>
              </a:buClr>
              <a:buSzPts val="1800"/>
              <a:buChar char="●"/>
            </a:pPr>
            <a:r>
              <a:rPr lang="en">
                <a:solidFill>
                  <a:srgbClr val="000000"/>
                </a:solidFill>
              </a:rPr>
              <a:t>SunShade is a cordless, solar-powered window blinds system, controlled either with the manual control pad, Alexa personal voice assistant, or the mobile application. It is capable of tilting shades, lifting or lowering blinds, or lifting or lowering a diffuser shade for enhanced </a:t>
            </a:r>
            <a:r>
              <a:rPr lang="en">
                <a:solidFill>
                  <a:srgbClr val="000000"/>
                </a:solidFill>
              </a:rPr>
              <a:t>environmental</a:t>
            </a:r>
            <a:r>
              <a:rPr lang="en">
                <a:solidFill>
                  <a:srgbClr val="000000"/>
                </a:solidFill>
              </a:rPr>
              <a:t> control, as well as numerous other technical features.</a:t>
            </a:r>
            <a:endParaRPr>
              <a:solidFill>
                <a:srgbClr val="000000"/>
              </a:solidFill>
            </a:endParaRPr>
          </a:p>
          <a:p>
            <a:pPr indent="0" lvl="0" marL="0" rtl="0" algn="l">
              <a:spcBef>
                <a:spcPts val="600"/>
              </a:spcBef>
              <a:spcAft>
                <a:spcPts val="0"/>
              </a:spcAft>
              <a:buClr>
                <a:schemeClr val="dk1"/>
              </a:buClr>
              <a:buSzPts val="1100"/>
              <a:buFont typeface="Arial"/>
              <a:buNone/>
            </a:pPr>
            <a:r>
              <a:t/>
            </a:r>
            <a:endParaRPr/>
          </a:p>
        </p:txBody>
      </p:sp>
      <p:sp>
        <p:nvSpPr>
          <p:cNvPr id="119" name="Google Shape;119;p2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0" name="Google Shape;120;p24"/>
          <p:cNvSpPr/>
          <p:nvPr/>
        </p:nvSpPr>
        <p:spPr>
          <a:xfrm>
            <a:off x="7957798" y="286375"/>
            <a:ext cx="1124840" cy="77698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296" name="Google Shape;296;p42"/>
          <p:cNvPicPr preferRelativeResize="0"/>
          <p:nvPr/>
        </p:nvPicPr>
        <p:blipFill rotWithShape="1">
          <a:blip r:embed="rId3">
            <a:alphaModFix/>
          </a:blip>
          <a:srcRect b="0" l="0" r="0" t="0"/>
          <a:stretch/>
        </p:blipFill>
        <p:spPr>
          <a:xfrm>
            <a:off x="1503816" y="423582"/>
            <a:ext cx="5730702" cy="4302517"/>
          </a:xfrm>
          <a:prstGeom prst="rect">
            <a:avLst/>
          </a:prstGeom>
          <a:noFill/>
          <a:ln>
            <a:noFill/>
          </a:ln>
        </p:spPr>
      </p:pic>
      <p:sp>
        <p:nvSpPr>
          <p:cNvPr id="297" name="Google Shape;297;p42"/>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3"/>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800"/>
              <a:t>Concept</a:t>
            </a:r>
            <a:endParaRPr sz="4800"/>
          </a:p>
        </p:txBody>
      </p:sp>
      <p:sp>
        <p:nvSpPr>
          <p:cNvPr id="303" name="Google Shape;303;p43"/>
          <p:cNvSpPr txBox="1"/>
          <p:nvPr>
            <p:ph idx="1" type="body"/>
          </p:nvPr>
        </p:nvSpPr>
        <p:spPr>
          <a:xfrm>
            <a:off x="922000" y="1887378"/>
            <a:ext cx="31593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Simple and visually appealing</a:t>
            </a:r>
            <a:endParaRPr/>
          </a:p>
          <a:p>
            <a:pPr indent="-342900" lvl="0" marL="457200" rtl="0" algn="l">
              <a:lnSpc>
                <a:spcPct val="100000"/>
              </a:lnSpc>
              <a:spcBef>
                <a:spcPts val="600"/>
              </a:spcBef>
              <a:spcAft>
                <a:spcPts val="0"/>
              </a:spcAft>
              <a:buSzPts val="1800"/>
              <a:buChar char="●"/>
            </a:pPr>
            <a:r>
              <a:rPr lang="en"/>
              <a:t>Easy to use</a:t>
            </a:r>
            <a:endParaRPr/>
          </a:p>
          <a:p>
            <a:pPr indent="-342900" lvl="0" marL="457200" rtl="0" algn="l">
              <a:lnSpc>
                <a:spcPct val="100000"/>
              </a:lnSpc>
              <a:spcBef>
                <a:spcPts val="600"/>
              </a:spcBef>
              <a:spcAft>
                <a:spcPts val="0"/>
              </a:spcAft>
              <a:buSzPts val="1800"/>
              <a:buChar char="●"/>
            </a:pPr>
            <a:r>
              <a:rPr lang="en"/>
              <a:t>Plenty features and customizable</a:t>
            </a:r>
            <a:endParaRPr/>
          </a:p>
        </p:txBody>
      </p:sp>
      <p:sp>
        <p:nvSpPr>
          <p:cNvPr id="304" name="Google Shape;304;p4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05" name="Google Shape;305;p43"/>
          <p:cNvPicPr preferRelativeResize="0"/>
          <p:nvPr/>
        </p:nvPicPr>
        <p:blipFill rotWithShape="1">
          <a:blip r:embed="rId3">
            <a:alphaModFix/>
          </a:blip>
          <a:srcRect b="0" l="0" r="0" t="0"/>
          <a:stretch/>
        </p:blipFill>
        <p:spPr>
          <a:xfrm>
            <a:off x="3692151" y="517712"/>
            <a:ext cx="2230861" cy="3973605"/>
          </a:xfrm>
          <a:prstGeom prst="rect">
            <a:avLst/>
          </a:prstGeom>
          <a:noFill/>
          <a:ln>
            <a:noFill/>
          </a:ln>
        </p:spPr>
      </p:pic>
      <p:pic>
        <p:nvPicPr>
          <p:cNvPr id="306" name="Google Shape;306;p43"/>
          <p:cNvPicPr preferRelativeResize="0"/>
          <p:nvPr/>
        </p:nvPicPr>
        <p:blipFill rotWithShape="1">
          <a:blip r:embed="rId4">
            <a:alphaModFix/>
          </a:blip>
          <a:srcRect b="0" l="0" r="0" t="0"/>
          <a:stretch/>
        </p:blipFill>
        <p:spPr>
          <a:xfrm>
            <a:off x="6005045" y="517712"/>
            <a:ext cx="2102088" cy="3973607"/>
          </a:xfrm>
          <a:prstGeom prst="rect">
            <a:avLst/>
          </a:prstGeom>
          <a:noFill/>
          <a:ln>
            <a:noFill/>
          </a:ln>
        </p:spPr>
      </p:pic>
      <p:sp>
        <p:nvSpPr>
          <p:cNvPr id="307" name="Google Shape;307;p43"/>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13" name="Google Shape;313;p44"/>
          <p:cNvPicPr preferRelativeResize="0"/>
          <p:nvPr/>
        </p:nvPicPr>
        <p:blipFill rotWithShape="1">
          <a:blip r:embed="rId3">
            <a:alphaModFix/>
          </a:blip>
          <a:srcRect b="0" l="0" r="0" t="0"/>
          <a:stretch/>
        </p:blipFill>
        <p:spPr>
          <a:xfrm>
            <a:off x="2161751" y="451411"/>
            <a:ext cx="4820499" cy="4240677"/>
          </a:xfrm>
          <a:prstGeom prst="rect">
            <a:avLst/>
          </a:prstGeom>
          <a:noFill/>
          <a:ln>
            <a:noFill/>
          </a:ln>
        </p:spPr>
      </p:pic>
      <p:sp>
        <p:nvSpPr>
          <p:cNvPr id="314" name="Google Shape;314;p44"/>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5"/>
          <p:cNvSpPr txBox="1"/>
          <p:nvPr>
            <p:ph type="title"/>
          </p:nvPr>
        </p:nvSpPr>
        <p:spPr>
          <a:xfrm>
            <a:off x="679954" y="57500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800"/>
              <a:t>Arduino Programming</a:t>
            </a:r>
            <a:endParaRPr/>
          </a:p>
        </p:txBody>
      </p:sp>
      <p:sp>
        <p:nvSpPr>
          <p:cNvPr id="320" name="Google Shape;320;p45"/>
          <p:cNvSpPr txBox="1"/>
          <p:nvPr>
            <p:ph idx="1" type="body"/>
          </p:nvPr>
        </p:nvSpPr>
        <p:spPr>
          <a:xfrm>
            <a:off x="679954" y="1540894"/>
            <a:ext cx="35433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C++</a:t>
            </a:r>
            <a:endParaRPr/>
          </a:p>
          <a:p>
            <a:pPr indent="-342900" lvl="0" marL="457200" rtl="0" algn="l">
              <a:lnSpc>
                <a:spcPct val="100000"/>
              </a:lnSpc>
              <a:spcBef>
                <a:spcPts val="600"/>
              </a:spcBef>
              <a:spcAft>
                <a:spcPts val="0"/>
              </a:spcAft>
              <a:buSzPts val="1800"/>
              <a:buChar char="●"/>
            </a:pPr>
            <a:r>
              <a:rPr lang="en"/>
              <a:t>Sends/receives adjustments and data from sensors</a:t>
            </a:r>
            <a:endParaRPr/>
          </a:p>
          <a:p>
            <a:pPr indent="-342900" lvl="0" marL="457200" rtl="0" algn="l">
              <a:lnSpc>
                <a:spcPct val="100000"/>
              </a:lnSpc>
              <a:spcBef>
                <a:spcPts val="600"/>
              </a:spcBef>
              <a:spcAft>
                <a:spcPts val="0"/>
              </a:spcAft>
              <a:buSzPts val="1800"/>
              <a:buChar char="●"/>
            </a:pPr>
            <a:r>
              <a:rPr lang="en"/>
              <a:t>Smart adjustments based on data</a:t>
            </a:r>
            <a:endParaRPr/>
          </a:p>
          <a:p>
            <a:pPr indent="-342900" lvl="0" marL="457200" rtl="0" algn="l">
              <a:lnSpc>
                <a:spcPct val="100000"/>
              </a:lnSpc>
              <a:spcBef>
                <a:spcPts val="600"/>
              </a:spcBef>
              <a:spcAft>
                <a:spcPts val="0"/>
              </a:spcAft>
              <a:buSzPts val="1800"/>
              <a:buChar char="●"/>
            </a:pPr>
            <a:r>
              <a:rPr lang="en"/>
              <a:t>Power management</a:t>
            </a:r>
            <a:endParaRPr/>
          </a:p>
        </p:txBody>
      </p:sp>
      <p:sp>
        <p:nvSpPr>
          <p:cNvPr id="321" name="Google Shape;321;p4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22" name="Google Shape;322;p45"/>
          <p:cNvPicPr preferRelativeResize="0"/>
          <p:nvPr/>
        </p:nvPicPr>
        <p:blipFill rotWithShape="1">
          <a:blip r:embed="rId3">
            <a:alphaModFix/>
          </a:blip>
          <a:srcRect b="0" l="0" r="0" t="0"/>
          <a:stretch/>
        </p:blipFill>
        <p:spPr>
          <a:xfrm>
            <a:off x="4149296" y="1540894"/>
            <a:ext cx="4550952" cy="2701654"/>
          </a:xfrm>
          <a:prstGeom prst="rect">
            <a:avLst/>
          </a:prstGeom>
          <a:noFill/>
          <a:ln>
            <a:noFill/>
          </a:ln>
        </p:spPr>
      </p:pic>
      <p:grpSp>
        <p:nvGrpSpPr>
          <p:cNvPr id="323" name="Google Shape;323;p45"/>
          <p:cNvGrpSpPr/>
          <p:nvPr/>
        </p:nvGrpSpPr>
        <p:grpSpPr>
          <a:xfrm>
            <a:off x="7998813" y="394019"/>
            <a:ext cx="738338" cy="581035"/>
            <a:chOff x="2583325" y="2972875"/>
            <a:chExt cx="462850" cy="445750"/>
          </a:xfrm>
        </p:grpSpPr>
        <p:sp>
          <p:nvSpPr>
            <p:cNvPr id="324" name="Google Shape;324;p45"/>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5"/>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31" name="Google Shape;331;p46"/>
          <p:cNvPicPr preferRelativeResize="0"/>
          <p:nvPr/>
        </p:nvPicPr>
        <p:blipFill rotWithShape="1">
          <a:blip r:embed="rId3">
            <a:alphaModFix/>
          </a:blip>
          <a:srcRect b="0" l="0" r="0" t="0"/>
          <a:stretch/>
        </p:blipFill>
        <p:spPr>
          <a:xfrm>
            <a:off x="1759325" y="475726"/>
            <a:ext cx="5206255" cy="4192048"/>
          </a:xfrm>
          <a:prstGeom prst="rect">
            <a:avLst/>
          </a:prstGeom>
          <a:noFill/>
          <a:ln>
            <a:noFill/>
          </a:ln>
        </p:spPr>
      </p:pic>
      <p:grpSp>
        <p:nvGrpSpPr>
          <p:cNvPr id="332" name="Google Shape;332;p46"/>
          <p:cNvGrpSpPr/>
          <p:nvPr/>
        </p:nvGrpSpPr>
        <p:grpSpPr>
          <a:xfrm>
            <a:off x="7998813" y="394019"/>
            <a:ext cx="738338" cy="581035"/>
            <a:chOff x="2583325" y="2972875"/>
            <a:chExt cx="462850" cy="445750"/>
          </a:xfrm>
        </p:grpSpPr>
        <p:sp>
          <p:nvSpPr>
            <p:cNvPr id="333" name="Google Shape;333;p46"/>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6"/>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7"/>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400"/>
              <a:t>Amazon API Gateway &amp; Lambda</a:t>
            </a:r>
            <a:endParaRPr sz="3400"/>
          </a:p>
        </p:txBody>
      </p:sp>
      <p:sp>
        <p:nvSpPr>
          <p:cNvPr id="340" name="Google Shape;340;p4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Serverless API</a:t>
            </a:r>
            <a:endParaRPr/>
          </a:p>
          <a:p>
            <a:pPr indent="-342900" lvl="0" marL="457200" rtl="0" algn="l">
              <a:lnSpc>
                <a:spcPct val="100000"/>
              </a:lnSpc>
              <a:spcBef>
                <a:spcPts val="600"/>
              </a:spcBef>
              <a:spcAft>
                <a:spcPts val="0"/>
              </a:spcAft>
              <a:buSzPts val="1800"/>
              <a:buChar char="●"/>
            </a:pPr>
            <a:r>
              <a:rPr lang="en"/>
              <a:t>Multiple language support</a:t>
            </a:r>
            <a:endParaRPr/>
          </a:p>
          <a:p>
            <a:pPr indent="-342900" lvl="0" marL="457200" rtl="0" algn="l">
              <a:lnSpc>
                <a:spcPct val="100000"/>
              </a:lnSpc>
              <a:spcBef>
                <a:spcPts val="600"/>
              </a:spcBef>
              <a:spcAft>
                <a:spcPts val="0"/>
              </a:spcAft>
              <a:buSzPts val="1800"/>
              <a:buChar char="●"/>
            </a:pPr>
            <a:r>
              <a:rPr lang="en"/>
              <a:t>Simplicity &amp; ease of use</a:t>
            </a:r>
            <a:endParaRPr/>
          </a:p>
          <a:p>
            <a:pPr indent="-342900" lvl="0" marL="457200" rtl="0" algn="l">
              <a:lnSpc>
                <a:spcPct val="100000"/>
              </a:lnSpc>
              <a:spcBef>
                <a:spcPts val="600"/>
              </a:spcBef>
              <a:spcAft>
                <a:spcPts val="0"/>
              </a:spcAft>
              <a:buSzPts val="1800"/>
              <a:buChar char="●"/>
            </a:pPr>
            <a:r>
              <a:rPr lang="en"/>
              <a:t>Configurable endpoints</a:t>
            </a:r>
            <a:endParaRPr/>
          </a:p>
          <a:p>
            <a:pPr indent="-342900" lvl="0" marL="457200" rtl="0" algn="l">
              <a:lnSpc>
                <a:spcPct val="100000"/>
              </a:lnSpc>
              <a:spcBef>
                <a:spcPts val="600"/>
              </a:spcBef>
              <a:spcAft>
                <a:spcPts val="0"/>
              </a:spcAft>
              <a:buSzPts val="1800"/>
              <a:buChar char="●"/>
            </a:pPr>
            <a:r>
              <a:rPr lang="en"/>
              <a:t>RESTful API</a:t>
            </a:r>
            <a:endParaRPr/>
          </a:p>
          <a:p>
            <a:pPr indent="0" lvl="0" marL="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1800"/>
              <a:buNone/>
            </a:pPr>
            <a:r>
              <a:t/>
            </a:r>
            <a:endParaRPr/>
          </a:p>
        </p:txBody>
      </p:sp>
      <p:sp>
        <p:nvSpPr>
          <p:cNvPr id="341" name="Google Shape;341;p4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descr="Related image" id="342" name="Google Shape;342;p47"/>
          <p:cNvPicPr preferRelativeResize="0"/>
          <p:nvPr/>
        </p:nvPicPr>
        <p:blipFill rotWithShape="1">
          <a:blip r:embed="rId3">
            <a:alphaModFix/>
          </a:blip>
          <a:srcRect b="0" l="0" r="0" t="0"/>
          <a:stretch/>
        </p:blipFill>
        <p:spPr>
          <a:xfrm>
            <a:off x="4153742" y="1646294"/>
            <a:ext cx="4583492" cy="2475230"/>
          </a:xfrm>
          <a:prstGeom prst="rect">
            <a:avLst/>
          </a:prstGeom>
          <a:noFill/>
          <a:ln>
            <a:noFill/>
          </a:ln>
        </p:spPr>
      </p:pic>
      <p:grpSp>
        <p:nvGrpSpPr>
          <p:cNvPr id="343" name="Google Shape;343;p47"/>
          <p:cNvGrpSpPr/>
          <p:nvPr/>
        </p:nvGrpSpPr>
        <p:grpSpPr>
          <a:xfrm>
            <a:off x="7998813" y="394019"/>
            <a:ext cx="738338" cy="581035"/>
            <a:chOff x="2583325" y="2972875"/>
            <a:chExt cx="462850" cy="445750"/>
          </a:xfrm>
        </p:grpSpPr>
        <p:sp>
          <p:nvSpPr>
            <p:cNvPr id="344" name="Google Shape;344;p47"/>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7"/>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8"/>
          <p:cNvSpPr txBox="1"/>
          <p:nvPr>
            <p:ph type="title"/>
          </p:nvPr>
        </p:nvSpPr>
        <p:spPr>
          <a:xfrm>
            <a:off x="658045" y="784199"/>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a:t>Amazon RDS</a:t>
            </a:r>
            <a:endParaRPr/>
          </a:p>
        </p:txBody>
      </p:sp>
      <p:sp>
        <p:nvSpPr>
          <p:cNvPr id="351" name="Google Shape;351;p48"/>
          <p:cNvSpPr txBox="1"/>
          <p:nvPr>
            <p:ph idx="1" type="body"/>
          </p:nvPr>
        </p:nvSpPr>
        <p:spPr>
          <a:xfrm>
            <a:off x="658045" y="1880526"/>
            <a:ext cx="32751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MySQL</a:t>
            </a:r>
            <a:endParaRPr/>
          </a:p>
          <a:p>
            <a:pPr indent="-342900" lvl="0" marL="457200" rtl="0" algn="l">
              <a:lnSpc>
                <a:spcPct val="100000"/>
              </a:lnSpc>
              <a:spcBef>
                <a:spcPts val="600"/>
              </a:spcBef>
              <a:spcAft>
                <a:spcPts val="0"/>
              </a:spcAft>
              <a:buSzPts val="1800"/>
              <a:buChar char="●"/>
            </a:pPr>
            <a:r>
              <a:rPr lang="en"/>
              <a:t>Amazon Web Services</a:t>
            </a:r>
            <a:endParaRPr/>
          </a:p>
          <a:p>
            <a:pPr indent="-342900" lvl="0" marL="457200" rtl="0" algn="l">
              <a:lnSpc>
                <a:spcPct val="100000"/>
              </a:lnSpc>
              <a:spcBef>
                <a:spcPts val="600"/>
              </a:spcBef>
              <a:spcAft>
                <a:spcPts val="0"/>
              </a:spcAft>
              <a:buSzPts val="1800"/>
              <a:buChar char="●"/>
            </a:pPr>
            <a:r>
              <a:rPr lang="en"/>
              <a:t>One to many relationship</a:t>
            </a:r>
            <a:endParaRPr/>
          </a:p>
          <a:p>
            <a:pPr indent="-342900" lvl="0" marL="457200" rtl="0" algn="l">
              <a:lnSpc>
                <a:spcPct val="100000"/>
              </a:lnSpc>
              <a:spcBef>
                <a:spcPts val="600"/>
              </a:spcBef>
              <a:spcAft>
                <a:spcPts val="0"/>
              </a:spcAft>
              <a:buSzPts val="1800"/>
              <a:buChar char="●"/>
            </a:pPr>
            <a:r>
              <a:rPr lang="en"/>
              <a:t>Scalable and accessible</a:t>
            </a:r>
            <a:endParaRPr/>
          </a:p>
          <a:p>
            <a:pPr indent="-228600" lvl="0" marL="457200" rtl="0" algn="l">
              <a:lnSpc>
                <a:spcPct val="100000"/>
              </a:lnSpc>
              <a:spcBef>
                <a:spcPts val="600"/>
              </a:spcBef>
              <a:spcAft>
                <a:spcPts val="0"/>
              </a:spcAft>
              <a:buSzPts val="1800"/>
              <a:buNone/>
            </a:pPr>
            <a:r>
              <a:t/>
            </a:r>
            <a:endParaRPr/>
          </a:p>
          <a:p>
            <a:pPr indent="-228600" lvl="0" marL="457200" rtl="0" algn="l">
              <a:lnSpc>
                <a:spcPct val="100000"/>
              </a:lnSpc>
              <a:spcBef>
                <a:spcPts val="600"/>
              </a:spcBef>
              <a:spcAft>
                <a:spcPts val="0"/>
              </a:spcAft>
              <a:buSzPts val="1800"/>
              <a:buNone/>
            </a:pPr>
            <a:r>
              <a:t/>
            </a:r>
            <a:endParaRPr/>
          </a:p>
        </p:txBody>
      </p:sp>
      <p:sp>
        <p:nvSpPr>
          <p:cNvPr id="352" name="Google Shape;352;p4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53" name="Google Shape;353;p48"/>
          <p:cNvPicPr preferRelativeResize="0"/>
          <p:nvPr/>
        </p:nvPicPr>
        <p:blipFill rotWithShape="1">
          <a:blip r:embed="rId3">
            <a:alphaModFix/>
          </a:blip>
          <a:srcRect b="0" l="0" r="0" t="0"/>
          <a:stretch/>
        </p:blipFill>
        <p:spPr>
          <a:xfrm>
            <a:off x="3818965" y="1610069"/>
            <a:ext cx="4834217" cy="2749232"/>
          </a:xfrm>
          <a:prstGeom prst="rect">
            <a:avLst/>
          </a:prstGeom>
          <a:noFill/>
          <a:ln>
            <a:noFill/>
          </a:ln>
        </p:spPr>
      </p:pic>
      <p:grpSp>
        <p:nvGrpSpPr>
          <p:cNvPr id="354" name="Google Shape;354;p48"/>
          <p:cNvGrpSpPr/>
          <p:nvPr/>
        </p:nvGrpSpPr>
        <p:grpSpPr>
          <a:xfrm>
            <a:off x="8151715" y="336750"/>
            <a:ext cx="641325" cy="540026"/>
            <a:chOff x="2583325" y="2972875"/>
            <a:chExt cx="462850" cy="445750"/>
          </a:xfrm>
        </p:grpSpPr>
        <p:sp>
          <p:nvSpPr>
            <p:cNvPr id="355" name="Google Shape;355;p48"/>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8"/>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9"/>
          <p:cNvSpPr txBox="1"/>
          <p:nvPr>
            <p:ph type="title"/>
          </p:nvPr>
        </p:nvSpPr>
        <p:spPr>
          <a:xfrm>
            <a:off x="1138950" y="692580"/>
            <a:ext cx="68661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800"/>
              <a:buNone/>
            </a:pPr>
            <a:r>
              <a:rPr lang="en" sz="4000"/>
              <a:t>Software Development </a:t>
            </a:r>
            <a:endParaRPr sz="4000"/>
          </a:p>
        </p:txBody>
      </p:sp>
      <p:sp>
        <p:nvSpPr>
          <p:cNvPr id="362" name="Google Shape;362;p4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63" name="Google Shape;363;p49"/>
          <p:cNvPicPr preferRelativeResize="0"/>
          <p:nvPr/>
        </p:nvPicPr>
        <p:blipFill rotWithShape="1">
          <a:blip r:embed="rId3">
            <a:alphaModFix/>
          </a:blip>
          <a:srcRect b="0" l="0" r="0" t="0"/>
          <a:stretch/>
        </p:blipFill>
        <p:spPr>
          <a:xfrm>
            <a:off x="1118283" y="1511348"/>
            <a:ext cx="6907433" cy="2791711"/>
          </a:xfrm>
          <a:prstGeom prst="rect">
            <a:avLst/>
          </a:prstGeom>
          <a:noFill/>
          <a:ln>
            <a:noFill/>
          </a:ln>
        </p:spPr>
      </p:pic>
      <p:grpSp>
        <p:nvGrpSpPr>
          <p:cNvPr id="364" name="Google Shape;364;p49"/>
          <p:cNvGrpSpPr/>
          <p:nvPr/>
        </p:nvGrpSpPr>
        <p:grpSpPr>
          <a:xfrm>
            <a:off x="8057850" y="381444"/>
            <a:ext cx="613971" cy="530086"/>
            <a:chOff x="2583325" y="2972875"/>
            <a:chExt cx="462850" cy="445750"/>
          </a:xfrm>
        </p:grpSpPr>
        <p:sp>
          <p:nvSpPr>
            <p:cNvPr id="365" name="Google Shape;365;p49"/>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9"/>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0"/>
          <p:cNvSpPr txBox="1"/>
          <p:nvPr>
            <p:ph type="title"/>
          </p:nvPr>
        </p:nvSpPr>
        <p:spPr>
          <a:xfrm>
            <a:off x="667050" y="5284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Voice Control</a:t>
            </a:r>
            <a:endParaRPr sz="3000"/>
          </a:p>
        </p:txBody>
      </p:sp>
      <p:sp>
        <p:nvSpPr>
          <p:cNvPr id="372" name="Google Shape;372;p5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373" name="Google Shape;373;p50"/>
          <p:cNvPicPr preferRelativeResize="0"/>
          <p:nvPr/>
        </p:nvPicPr>
        <p:blipFill>
          <a:blip r:embed="rId3">
            <a:alphaModFix/>
          </a:blip>
          <a:stretch>
            <a:fillRect/>
          </a:stretch>
        </p:blipFill>
        <p:spPr>
          <a:xfrm>
            <a:off x="5290100" y="2341375"/>
            <a:ext cx="3073650" cy="1805075"/>
          </a:xfrm>
          <a:prstGeom prst="rect">
            <a:avLst/>
          </a:prstGeom>
          <a:noFill/>
          <a:ln>
            <a:noFill/>
          </a:ln>
        </p:spPr>
      </p:pic>
      <p:sp>
        <p:nvSpPr>
          <p:cNvPr id="374" name="Google Shape;374;p50"/>
          <p:cNvSpPr/>
          <p:nvPr/>
        </p:nvSpPr>
        <p:spPr>
          <a:xfrm>
            <a:off x="8024366" y="432399"/>
            <a:ext cx="711362" cy="520856"/>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0"/>
          <p:cNvSpPr txBox="1"/>
          <p:nvPr/>
        </p:nvSpPr>
        <p:spPr>
          <a:xfrm>
            <a:off x="624625" y="1408575"/>
            <a:ext cx="4524600" cy="308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Will be using the Amazon Echo</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Alexa Voice Service, ‘AVS’, is Amazon's very own built-in base of services built around the Echo</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AVS provides the automatic speech recognition software required, along with natural language understanding, text-to-speech engines, APIs, hardware kits, software tools and all necessary documentation for such a design.</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“Skill creation” is where builders can program specific voice commands and select the desired actions/reactions for their device</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p:txBody>
      </p:sp>
      <p:sp>
        <p:nvSpPr>
          <p:cNvPr id="376" name="Google Shape;376;p50"/>
          <p:cNvSpPr txBox="1"/>
          <p:nvPr/>
        </p:nvSpPr>
        <p:spPr>
          <a:xfrm>
            <a:off x="5491975" y="1548775"/>
            <a:ext cx="3197100" cy="7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000">
                <a:latin typeface="Raleway Light"/>
                <a:ea typeface="Raleway Light"/>
                <a:cs typeface="Raleway Light"/>
                <a:sym typeface="Raleway Light"/>
              </a:rPr>
              <a:t>“Alexa, blinds closed.”</a:t>
            </a:r>
            <a:endParaRPr i="1" sz="2000">
              <a:latin typeface="Raleway Light"/>
              <a:ea typeface="Raleway Light"/>
              <a:cs typeface="Raleway Light"/>
              <a:sym typeface="Raleway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82" name="Google Shape;382;p51"/>
          <p:cNvPicPr preferRelativeResize="0"/>
          <p:nvPr/>
        </p:nvPicPr>
        <p:blipFill>
          <a:blip r:embed="rId3">
            <a:alphaModFix/>
          </a:blip>
          <a:stretch>
            <a:fillRect/>
          </a:stretch>
        </p:blipFill>
        <p:spPr>
          <a:xfrm>
            <a:off x="242200" y="806225"/>
            <a:ext cx="8618549" cy="3970675"/>
          </a:xfrm>
          <a:prstGeom prst="rect">
            <a:avLst/>
          </a:prstGeom>
          <a:noFill/>
          <a:ln>
            <a:noFill/>
          </a:ln>
        </p:spPr>
      </p:pic>
      <p:grpSp>
        <p:nvGrpSpPr>
          <p:cNvPr id="383" name="Google Shape;383;p51"/>
          <p:cNvGrpSpPr/>
          <p:nvPr/>
        </p:nvGrpSpPr>
        <p:grpSpPr>
          <a:xfrm>
            <a:off x="8149753" y="368418"/>
            <a:ext cx="658719" cy="662870"/>
            <a:chOff x="3294650" y="3652450"/>
            <a:chExt cx="388350" cy="405450"/>
          </a:xfrm>
        </p:grpSpPr>
        <p:sp>
          <p:nvSpPr>
            <p:cNvPr id="384" name="Google Shape;384;p51"/>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1"/>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1"/>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51"/>
          <p:cNvSpPr txBox="1"/>
          <p:nvPr>
            <p:ph type="title"/>
          </p:nvPr>
        </p:nvSpPr>
        <p:spPr>
          <a:xfrm>
            <a:off x="591225" y="287063"/>
            <a:ext cx="4107000" cy="8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Work </a:t>
            </a:r>
            <a:r>
              <a:rPr lang="en" sz="3600"/>
              <a:t>Distribution</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840500" y="429950"/>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Features</a:t>
            </a:r>
            <a:endParaRPr sz="4800">
              <a:solidFill>
                <a:srgbClr val="FFB600"/>
              </a:solidFill>
            </a:endParaRPr>
          </a:p>
        </p:txBody>
      </p:sp>
      <p:sp>
        <p:nvSpPr>
          <p:cNvPr id="126" name="Google Shape;126;p25"/>
          <p:cNvSpPr txBox="1"/>
          <p:nvPr>
            <p:ph idx="1" type="body"/>
          </p:nvPr>
        </p:nvSpPr>
        <p:spPr>
          <a:xfrm>
            <a:off x="577875" y="1214900"/>
            <a:ext cx="7771500" cy="3421500"/>
          </a:xfrm>
          <a:prstGeom prst="rect">
            <a:avLst/>
          </a:prstGeom>
        </p:spPr>
        <p:txBody>
          <a:bodyPr anchorCtr="0" anchor="t" bIns="91425" lIns="91425" spcFirstLastPara="1" rIns="91425" wrap="square" tIns="91425">
            <a:noAutofit/>
          </a:bodyPr>
          <a:lstStyle/>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App control </a:t>
            </a:r>
            <a:r>
              <a:rPr lang="en" sz="1400">
                <a:solidFill>
                  <a:schemeClr val="dk1"/>
                </a:solidFill>
                <a:latin typeface="Raleway"/>
                <a:ea typeface="Raleway"/>
                <a:cs typeface="Raleway"/>
                <a:sym typeface="Raleway"/>
              </a:rPr>
              <a:t>-</a:t>
            </a:r>
            <a:r>
              <a:rPr lang="en" sz="1200">
                <a:solidFill>
                  <a:schemeClr val="dk1"/>
                </a:solidFill>
                <a:latin typeface="Raleway"/>
                <a:ea typeface="Raleway"/>
                <a:cs typeface="Raleway"/>
                <a:sym typeface="Raleway"/>
              </a:rPr>
              <a:t> This will allow the user to adjust the up, down, and tilt blinds positions with ease, having only to lift a finger from the comfort of their homes, or from long distance.</a:t>
            </a:r>
            <a:endParaRPr sz="1200">
              <a:solidFill>
                <a:schemeClr val="dk1"/>
              </a:solidFill>
              <a:latin typeface="Raleway"/>
              <a:ea typeface="Raleway"/>
              <a:cs typeface="Raleway"/>
              <a:sym typeface="Raleway"/>
            </a:endParaRPr>
          </a:p>
          <a:p>
            <a:pPr indent="0" lvl="0" marL="1371600" rtl="0" algn="just">
              <a:spcBef>
                <a:spcPts val="155"/>
              </a:spcBef>
              <a:spcAft>
                <a:spcPts val="0"/>
              </a:spcAft>
              <a:buNone/>
            </a:pPr>
            <a:r>
              <a:t/>
            </a:r>
            <a:endParaRPr sz="12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Manual control </a:t>
            </a:r>
            <a:r>
              <a:rPr lang="en" sz="1200">
                <a:solidFill>
                  <a:schemeClr val="dk1"/>
                </a:solidFill>
                <a:latin typeface="Raleway"/>
                <a:ea typeface="Raleway"/>
                <a:cs typeface="Raleway"/>
                <a:sym typeface="Raleway"/>
              </a:rPr>
              <a:t>- Some customers of existing products complain of not always wanting to use the app. For this, we will implement physical onboard buttons for direct control. </a:t>
            </a:r>
            <a:endParaRPr sz="1200">
              <a:solidFill>
                <a:schemeClr val="dk1"/>
              </a:solidFill>
              <a:latin typeface="Raleway"/>
              <a:ea typeface="Raleway"/>
              <a:cs typeface="Raleway"/>
              <a:sym typeface="Raleway"/>
            </a:endParaRPr>
          </a:p>
          <a:p>
            <a:pPr indent="0" lvl="0" marL="1371600" rtl="0" algn="just">
              <a:spcBef>
                <a:spcPts val="155"/>
              </a:spcBef>
              <a:spcAft>
                <a:spcPts val="0"/>
              </a:spcAft>
              <a:buNone/>
            </a:pPr>
            <a:r>
              <a:t/>
            </a:r>
            <a:endParaRPr sz="12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Automatic brightness control </a:t>
            </a:r>
            <a:r>
              <a:rPr lang="en" sz="1200">
                <a:solidFill>
                  <a:schemeClr val="dk1"/>
                </a:solidFill>
                <a:latin typeface="Raleway"/>
                <a:ea typeface="Raleway"/>
                <a:cs typeface="Raleway"/>
                <a:sym typeface="Raleway"/>
              </a:rPr>
              <a:t>- Accounts for direction and exterior brightness to adjust the tilt of your blinds throughout the day in order to only allow a reasonable amount of natural light. </a:t>
            </a:r>
            <a:endParaRPr sz="1200">
              <a:solidFill>
                <a:schemeClr val="dk1"/>
              </a:solidFill>
              <a:latin typeface="Raleway"/>
              <a:ea typeface="Raleway"/>
              <a:cs typeface="Raleway"/>
              <a:sym typeface="Raleway"/>
            </a:endParaRPr>
          </a:p>
          <a:p>
            <a:pPr indent="0" lvl="0" marL="1371600" rtl="0" algn="just">
              <a:spcBef>
                <a:spcPts val="155"/>
              </a:spcBef>
              <a:spcAft>
                <a:spcPts val="0"/>
              </a:spcAft>
              <a:buNone/>
            </a:pPr>
            <a:r>
              <a:t/>
            </a:r>
            <a:endParaRPr sz="12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Scheduling</a:t>
            </a:r>
            <a:r>
              <a:rPr lang="en" sz="1200">
                <a:solidFill>
                  <a:schemeClr val="dk1"/>
                </a:solidFill>
                <a:latin typeface="Raleway"/>
                <a:ea typeface="Raleway"/>
                <a:cs typeface="Raleway"/>
                <a:sym typeface="Raleway"/>
              </a:rPr>
              <a:t> - This will allow for users’ SunShade to protect their window-dwelling plantlife from over-exposure, as well as save the user on monthly electricity costs by limiting the effects of the sun on air conditioning usage. </a:t>
            </a:r>
            <a:endParaRPr sz="1200">
              <a:solidFill>
                <a:schemeClr val="dk1"/>
              </a:solidFill>
              <a:latin typeface="Raleway"/>
              <a:ea typeface="Raleway"/>
              <a:cs typeface="Raleway"/>
              <a:sym typeface="Raleway"/>
            </a:endParaRPr>
          </a:p>
          <a:p>
            <a:pPr indent="0" lvl="0" marL="1371600" rtl="0" algn="just">
              <a:spcBef>
                <a:spcPts val="155"/>
              </a:spcBef>
              <a:spcAft>
                <a:spcPts val="0"/>
              </a:spcAft>
              <a:buNone/>
            </a:pPr>
            <a:r>
              <a:t/>
            </a:r>
            <a:endParaRPr sz="12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Voice controlled </a:t>
            </a:r>
            <a:r>
              <a:rPr lang="en" sz="1200">
                <a:solidFill>
                  <a:schemeClr val="dk1"/>
                </a:solidFill>
                <a:latin typeface="Raleway"/>
                <a:ea typeface="Raleway"/>
                <a:cs typeface="Raleway"/>
                <a:sym typeface="Raleway"/>
              </a:rPr>
              <a:t>- Amazon Echo, aka Alexa functionalities will provide a completely hands-free control for the user. Commands such as “Alexa, shades down.”,”Alexa, shades up.”, “Alexa, close shades.”, “Alexa, open shades.”</a:t>
            </a:r>
            <a:endParaRPr sz="1200">
              <a:solidFill>
                <a:schemeClr val="dk1"/>
              </a:solidFill>
              <a:latin typeface="Raleway"/>
              <a:ea typeface="Raleway"/>
              <a:cs typeface="Raleway"/>
              <a:sym typeface="Raleway"/>
            </a:endParaRPr>
          </a:p>
          <a:p>
            <a:pPr indent="0" lvl="0" marL="0" rtl="0" algn="just">
              <a:spcBef>
                <a:spcPts val="155"/>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spcBef>
                <a:spcPts val="600"/>
              </a:spcBef>
              <a:spcAft>
                <a:spcPts val="0"/>
              </a:spcAft>
              <a:buClr>
                <a:schemeClr val="dk1"/>
              </a:buClr>
              <a:buSzPts val="1100"/>
              <a:buFont typeface="Arial"/>
              <a:buNone/>
            </a:pPr>
            <a:r>
              <a:t/>
            </a:r>
            <a:endParaRPr/>
          </a:p>
        </p:txBody>
      </p:sp>
      <p:sp>
        <p:nvSpPr>
          <p:cNvPr id="127" name="Google Shape;127;p2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28" name="Google Shape;128;p25"/>
          <p:cNvGrpSpPr/>
          <p:nvPr/>
        </p:nvGrpSpPr>
        <p:grpSpPr>
          <a:xfrm>
            <a:off x="8267869" y="145684"/>
            <a:ext cx="647297" cy="859484"/>
            <a:chOff x="584925" y="238125"/>
            <a:chExt cx="415200" cy="525100"/>
          </a:xfrm>
        </p:grpSpPr>
        <p:sp>
          <p:nvSpPr>
            <p:cNvPr id="129" name="Google Shape;129;p25"/>
            <p:cNvSpPr/>
            <p:nvPr/>
          </p:nvSpPr>
          <p:spPr>
            <a:xfrm>
              <a:off x="621550" y="299175"/>
              <a:ext cx="378575" cy="464050"/>
            </a:xfrm>
            <a:custGeom>
              <a:rect b="b" l="l" r="r" t="t"/>
              <a:pathLst>
                <a:path extrusionOk="0" h="18562" w="15143">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p:nvPr/>
          </p:nvSpPr>
          <p:spPr>
            <a:xfrm>
              <a:off x="633750" y="2381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5"/>
            <p:cNvSpPr/>
            <p:nvPr/>
          </p:nvSpPr>
          <p:spPr>
            <a:xfrm>
              <a:off x="716800" y="238125"/>
              <a:ext cx="29325" cy="63500"/>
            </a:xfrm>
            <a:custGeom>
              <a:rect b="b" l="l" r="r" t="t"/>
              <a:pathLst>
                <a:path extrusionOk="0" h="2540" w="1173">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
            <p:cNvSpPr/>
            <p:nvPr/>
          </p:nvSpPr>
          <p:spPr>
            <a:xfrm>
              <a:off x="799825" y="238125"/>
              <a:ext cx="29350" cy="63500"/>
            </a:xfrm>
            <a:custGeom>
              <a:rect b="b" l="l" r="r" t="t"/>
              <a:pathLst>
                <a:path extrusionOk="0" h="2540" w="1174">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5"/>
            <p:cNvSpPr/>
            <p:nvPr/>
          </p:nvSpPr>
          <p:spPr>
            <a:xfrm>
              <a:off x="882875" y="238125"/>
              <a:ext cx="29325" cy="63500"/>
            </a:xfrm>
            <a:custGeom>
              <a:rect b="b" l="l" r="r" t="t"/>
              <a:pathLst>
                <a:path extrusionOk="0" h="2540" w="1173">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5"/>
            <p:cNvSpPr/>
            <p:nvPr/>
          </p:nvSpPr>
          <p:spPr>
            <a:xfrm>
              <a:off x="584925" y="261325"/>
              <a:ext cx="378575" cy="464050"/>
            </a:xfrm>
            <a:custGeom>
              <a:rect b="b" l="l" r="r" t="t"/>
              <a:pathLst>
                <a:path extrusionOk="0" h="18562" w="15143">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2"/>
          <p:cNvSpPr txBox="1"/>
          <p:nvPr>
            <p:ph type="title"/>
          </p:nvPr>
        </p:nvSpPr>
        <p:spPr>
          <a:xfrm>
            <a:off x="478175" y="326025"/>
            <a:ext cx="2291700" cy="7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Timeline</a:t>
            </a:r>
            <a:endParaRPr sz="3600"/>
          </a:p>
        </p:txBody>
      </p:sp>
      <p:sp>
        <p:nvSpPr>
          <p:cNvPr id="393" name="Google Shape;393;p5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94" name="Google Shape;394;p52"/>
          <p:cNvGrpSpPr/>
          <p:nvPr/>
        </p:nvGrpSpPr>
        <p:grpSpPr>
          <a:xfrm>
            <a:off x="8108076" y="297844"/>
            <a:ext cx="757365" cy="687303"/>
            <a:chOff x="6660750" y="298550"/>
            <a:chExt cx="396900" cy="396300"/>
          </a:xfrm>
        </p:grpSpPr>
        <p:sp>
          <p:nvSpPr>
            <p:cNvPr id="395" name="Google Shape;395;p52"/>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2"/>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397" name="Google Shape;397;p52"/>
          <p:cNvGraphicFramePr/>
          <p:nvPr/>
        </p:nvGraphicFramePr>
        <p:xfrm>
          <a:off x="620900" y="1032538"/>
          <a:ext cx="3000000" cy="3000000"/>
        </p:xfrm>
        <a:graphic>
          <a:graphicData uri="http://schemas.openxmlformats.org/drawingml/2006/table">
            <a:tbl>
              <a:tblPr>
                <a:noFill/>
                <a:tableStyleId>{42CC017F-55A7-418E-A608-40E0B77303C5}</a:tableStyleId>
              </a:tblPr>
              <a:tblGrid>
                <a:gridCol w="2695400"/>
                <a:gridCol w="939125"/>
              </a:tblGrid>
              <a:tr h="381000">
                <a:tc>
                  <a:txBody>
                    <a:bodyPr/>
                    <a:lstStyle/>
                    <a:p>
                      <a:pPr indent="0" lvl="0" marL="0" rtl="0" algn="l">
                        <a:spcBef>
                          <a:spcPts val="0"/>
                        </a:spcBef>
                        <a:spcAft>
                          <a:spcPts val="0"/>
                        </a:spcAft>
                        <a:buNone/>
                      </a:pPr>
                      <a:r>
                        <a:rPr lang="en"/>
                        <a:t>Components mounted:</a:t>
                      </a:r>
                      <a:endParaRPr/>
                    </a:p>
                  </a:txBody>
                  <a:tcPr marT="91425" marB="91425" marR="91425" marL="91425"/>
                </a:tc>
                <a:tc>
                  <a:txBody>
                    <a:bodyPr/>
                    <a:lstStyle/>
                    <a:p>
                      <a:pPr indent="0" lvl="0" marL="0" rtl="0" algn="l">
                        <a:spcBef>
                          <a:spcPts val="0"/>
                        </a:spcBef>
                        <a:spcAft>
                          <a:spcPts val="0"/>
                        </a:spcAft>
                        <a:buNone/>
                      </a:pPr>
                      <a:r>
                        <a:rPr b="1" lang="en"/>
                        <a:t>9/28</a:t>
                      </a:r>
                      <a:endParaRPr b="1"/>
                    </a:p>
                  </a:txBody>
                  <a:tcPr marT="91425" marB="91425" marR="91425" marL="91425"/>
                </a:tc>
              </a:tr>
              <a:tr h="388600">
                <a:tc>
                  <a:txBody>
                    <a:bodyPr/>
                    <a:lstStyle/>
                    <a:p>
                      <a:pPr indent="0" lvl="0" marL="0" rtl="0" algn="l">
                        <a:spcBef>
                          <a:spcPts val="0"/>
                        </a:spcBef>
                        <a:spcAft>
                          <a:spcPts val="0"/>
                        </a:spcAft>
                        <a:buNone/>
                      </a:pPr>
                      <a:r>
                        <a:rPr lang="en"/>
                        <a:t>Prototype testing phase:</a:t>
                      </a:r>
                      <a:endParaRPr/>
                    </a:p>
                  </a:txBody>
                  <a:tcPr marT="91425" marB="91425" marR="91425" marL="91425"/>
                </a:tc>
                <a:tc>
                  <a:txBody>
                    <a:bodyPr/>
                    <a:lstStyle/>
                    <a:p>
                      <a:pPr indent="0" lvl="0" marL="0" rtl="0" algn="l">
                        <a:spcBef>
                          <a:spcPts val="0"/>
                        </a:spcBef>
                        <a:spcAft>
                          <a:spcPts val="0"/>
                        </a:spcAft>
                        <a:buNone/>
                      </a:pPr>
                      <a:r>
                        <a:rPr b="1" lang="en"/>
                        <a:t>10/1-10/8</a:t>
                      </a:r>
                      <a:endParaRPr b="1"/>
                    </a:p>
                  </a:txBody>
                  <a:tcPr marT="91425" marB="91425" marR="91425" marL="91425"/>
                </a:tc>
              </a:tr>
              <a:tr h="381000">
                <a:tc>
                  <a:txBody>
                    <a:bodyPr/>
                    <a:lstStyle/>
                    <a:p>
                      <a:pPr indent="0" lvl="0" marL="0" rtl="0" algn="l">
                        <a:spcBef>
                          <a:spcPts val="0"/>
                        </a:spcBef>
                        <a:spcAft>
                          <a:spcPts val="0"/>
                        </a:spcAft>
                        <a:buNone/>
                      </a:pPr>
                      <a:r>
                        <a:rPr lang="en"/>
                        <a:t>Arduino code complete:</a:t>
                      </a:r>
                      <a:endParaRPr/>
                    </a:p>
                  </a:txBody>
                  <a:tcPr marT="91425" marB="91425" marR="91425" marL="91425"/>
                </a:tc>
                <a:tc>
                  <a:txBody>
                    <a:bodyPr/>
                    <a:lstStyle/>
                    <a:p>
                      <a:pPr indent="0" lvl="0" marL="0" rtl="0" algn="l">
                        <a:spcBef>
                          <a:spcPts val="0"/>
                        </a:spcBef>
                        <a:spcAft>
                          <a:spcPts val="0"/>
                        </a:spcAft>
                        <a:buNone/>
                      </a:pPr>
                      <a:r>
                        <a:rPr b="1" lang="en"/>
                        <a:t>10/12</a:t>
                      </a:r>
                      <a:endParaRPr b="1"/>
                    </a:p>
                  </a:txBody>
                  <a:tcPr marT="91425" marB="91425" marR="91425" marL="91425"/>
                </a:tc>
              </a:tr>
              <a:tr h="381000">
                <a:tc>
                  <a:txBody>
                    <a:bodyPr/>
                    <a:lstStyle/>
                    <a:p>
                      <a:pPr indent="0" lvl="0" marL="0" rtl="0" algn="l">
                        <a:spcBef>
                          <a:spcPts val="0"/>
                        </a:spcBef>
                        <a:spcAft>
                          <a:spcPts val="0"/>
                        </a:spcAft>
                        <a:buNone/>
                      </a:pPr>
                      <a:r>
                        <a:rPr lang="en"/>
                        <a:t>Prototype complete:</a:t>
                      </a:r>
                      <a:endParaRPr/>
                    </a:p>
                  </a:txBody>
                  <a:tcPr marT="91425" marB="91425" marR="91425" marL="91425"/>
                </a:tc>
                <a:tc>
                  <a:txBody>
                    <a:bodyPr/>
                    <a:lstStyle/>
                    <a:p>
                      <a:pPr indent="0" lvl="0" marL="0" rtl="0" algn="l">
                        <a:spcBef>
                          <a:spcPts val="0"/>
                        </a:spcBef>
                        <a:spcAft>
                          <a:spcPts val="0"/>
                        </a:spcAft>
                        <a:buNone/>
                      </a:pPr>
                      <a:r>
                        <a:rPr b="1" lang="en"/>
                        <a:t>10/18</a:t>
                      </a:r>
                      <a:endParaRPr b="1"/>
                    </a:p>
                  </a:txBody>
                  <a:tcPr marT="91425" marB="91425" marR="91425" marL="91425"/>
                </a:tc>
              </a:tr>
              <a:tr h="381000">
                <a:tc>
                  <a:txBody>
                    <a:bodyPr/>
                    <a:lstStyle/>
                    <a:p>
                      <a:pPr indent="0" lvl="0" marL="0" rtl="0" algn="l">
                        <a:spcBef>
                          <a:spcPts val="0"/>
                        </a:spcBef>
                        <a:spcAft>
                          <a:spcPts val="0"/>
                        </a:spcAft>
                        <a:buNone/>
                      </a:pPr>
                      <a:r>
                        <a:rPr lang="en"/>
                        <a:t>PCB Design complete, ordered:</a:t>
                      </a:r>
                      <a:endParaRPr/>
                    </a:p>
                  </a:txBody>
                  <a:tcPr marT="91425" marB="91425" marR="91425" marL="91425"/>
                </a:tc>
                <a:tc>
                  <a:txBody>
                    <a:bodyPr/>
                    <a:lstStyle/>
                    <a:p>
                      <a:pPr indent="0" lvl="0" marL="0" rtl="0" algn="l">
                        <a:spcBef>
                          <a:spcPts val="0"/>
                        </a:spcBef>
                        <a:spcAft>
                          <a:spcPts val="0"/>
                        </a:spcAft>
                        <a:buNone/>
                      </a:pPr>
                      <a:r>
                        <a:rPr b="1" lang="en"/>
                        <a:t>10/18</a:t>
                      </a:r>
                      <a:endParaRPr b="1"/>
                    </a:p>
                  </a:txBody>
                  <a:tcPr marT="91425" marB="91425" marR="91425" marL="91425"/>
                </a:tc>
              </a:tr>
              <a:tr h="381000">
                <a:tc>
                  <a:txBody>
                    <a:bodyPr/>
                    <a:lstStyle/>
                    <a:p>
                      <a:pPr indent="0" lvl="0" marL="0" rtl="0" algn="l">
                        <a:spcBef>
                          <a:spcPts val="0"/>
                        </a:spcBef>
                        <a:spcAft>
                          <a:spcPts val="0"/>
                        </a:spcAft>
                        <a:buNone/>
                      </a:pPr>
                      <a:r>
                        <a:rPr b="1" lang="en"/>
                        <a:t>*MIDTERM DEMO*</a:t>
                      </a:r>
                      <a:endParaRPr b="1"/>
                    </a:p>
                  </a:txBody>
                  <a:tcPr marT="91425" marB="91425" marR="91425" marL="91425"/>
                </a:tc>
                <a:tc>
                  <a:txBody>
                    <a:bodyPr/>
                    <a:lstStyle/>
                    <a:p>
                      <a:pPr indent="0" lvl="0" marL="0" rtl="0" algn="l">
                        <a:spcBef>
                          <a:spcPts val="0"/>
                        </a:spcBef>
                        <a:spcAft>
                          <a:spcPts val="0"/>
                        </a:spcAft>
                        <a:buNone/>
                      </a:pPr>
                      <a:r>
                        <a:rPr b="1" lang="en"/>
                        <a:t>10/21-10/23</a:t>
                      </a:r>
                      <a:endParaRPr b="1"/>
                    </a:p>
                  </a:txBody>
                  <a:tcPr marT="91425" marB="91425" marR="91425" marL="91425"/>
                </a:tc>
              </a:tr>
              <a:tr h="381000">
                <a:tc>
                  <a:txBody>
                    <a:bodyPr/>
                    <a:lstStyle/>
                    <a:p>
                      <a:pPr indent="0" lvl="0" marL="0" rtl="0" algn="l">
                        <a:spcBef>
                          <a:spcPts val="0"/>
                        </a:spcBef>
                        <a:spcAft>
                          <a:spcPts val="0"/>
                        </a:spcAft>
                        <a:buNone/>
                      </a:pPr>
                      <a:r>
                        <a:rPr lang="en"/>
                        <a:t>Solar power system testing phase:</a:t>
                      </a:r>
                      <a:endParaRPr/>
                    </a:p>
                  </a:txBody>
                  <a:tcPr marT="91425" marB="91425" marR="91425" marL="91425"/>
                </a:tc>
                <a:tc>
                  <a:txBody>
                    <a:bodyPr/>
                    <a:lstStyle/>
                    <a:p>
                      <a:pPr indent="0" lvl="0" marL="0" rtl="0" algn="l">
                        <a:spcBef>
                          <a:spcPts val="0"/>
                        </a:spcBef>
                        <a:spcAft>
                          <a:spcPts val="0"/>
                        </a:spcAft>
                        <a:buNone/>
                      </a:pPr>
                      <a:r>
                        <a:rPr b="1" lang="en"/>
                        <a:t>10/23-10/29</a:t>
                      </a:r>
                      <a:endParaRPr b="1"/>
                    </a:p>
                  </a:txBody>
                  <a:tcPr marT="91425" marB="91425" marR="91425" marL="91425"/>
                </a:tc>
              </a:tr>
              <a:tr h="381000">
                <a:tc>
                  <a:txBody>
                    <a:bodyPr/>
                    <a:lstStyle/>
                    <a:p>
                      <a:pPr indent="0" lvl="0" marL="0" rtl="0" algn="l">
                        <a:spcBef>
                          <a:spcPts val="0"/>
                        </a:spcBef>
                        <a:spcAft>
                          <a:spcPts val="0"/>
                        </a:spcAft>
                        <a:buNone/>
                      </a:pPr>
                      <a:r>
                        <a:rPr lang="en"/>
                        <a:t>Solar power system complete:</a:t>
                      </a:r>
                      <a:endParaRPr/>
                    </a:p>
                  </a:txBody>
                  <a:tcPr marT="91425" marB="91425" marR="91425" marL="91425"/>
                </a:tc>
                <a:tc>
                  <a:txBody>
                    <a:bodyPr/>
                    <a:lstStyle/>
                    <a:p>
                      <a:pPr indent="0" lvl="0" marL="0" rtl="0" algn="l">
                        <a:spcBef>
                          <a:spcPts val="0"/>
                        </a:spcBef>
                        <a:spcAft>
                          <a:spcPts val="0"/>
                        </a:spcAft>
                        <a:buNone/>
                      </a:pPr>
                      <a:r>
                        <a:rPr b="1" lang="en"/>
                        <a:t>10/29</a:t>
                      </a:r>
                      <a:endParaRPr b="1"/>
                    </a:p>
                  </a:txBody>
                  <a:tcPr marT="91425" marB="91425" marR="91425" marL="91425"/>
                </a:tc>
              </a:tr>
            </a:tbl>
          </a:graphicData>
        </a:graphic>
      </p:graphicFrame>
      <p:graphicFrame>
        <p:nvGraphicFramePr>
          <p:cNvPr id="398" name="Google Shape;398;p52"/>
          <p:cNvGraphicFramePr/>
          <p:nvPr/>
        </p:nvGraphicFramePr>
        <p:xfrm>
          <a:off x="4322250" y="1040150"/>
          <a:ext cx="3000000" cy="3000000"/>
        </p:xfrm>
        <a:graphic>
          <a:graphicData uri="http://schemas.openxmlformats.org/drawingml/2006/table">
            <a:tbl>
              <a:tblPr>
                <a:noFill/>
                <a:tableStyleId>{42CC017F-55A7-418E-A608-40E0B77303C5}</a:tableStyleId>
              </a:tblPr>
              <a:tblGrid>
                <a:gridCol w="2827200"/>
                <a:gridCol w="1152150"/>
              </a:tblGrid>
              <a:tr h="381000">
                <a:tc>
                  <a:txBody>
                    <a:bodyPr/>
                    <a:lstStyle/>
                    <a:p>
                      <a:pPr indent="0" lvl="0" marL="0" rtl="0" algn="l">
                        <a:spcBef>
                          <a:spcPts val="0"/>
                        </a:spcBef>
                        <a:spcAft>
                          <a:spcPts val="0"/>
                        </a:spcAft>
                        <a:buNone/>
                      </a:pPr>
                      <a:r>
                        <a:rPr lang="en"/>
                        <a:t>Application online:</a:t>
                      </a:r>
                      <a:endParaRPr/>
                    </a:p>
                  </a:txBody>
                  <a:tcPr marT="91425" marB="91425" marR="91425" marL="91425"/>
                </a:tc>
                <a:tc>
                  <a:txBody>
                    <a:bodyPr/>
                    <a:lstStyle/>
                    <a:p>
                      <a:pPr indent="0" lvl="0" marL="0" rtl="0" algn="l">
                        <a:spcBef>
                          <a:spcPts val="0"/>
                        </a:spcBef>
                        <a:spcAft>
                          <a:spcPts val="0"/>
                        </a:spcAft>
                        <a:buNone/>
                      </a:pPr>
                      <a:r>
                        <a:rPr b="1" lang="en"/>
                        <a:t>10/26</a:t>
                      </a:r>
                      <a:endParaRPr b="1"/>
                    </a:p>
                  </a:txBody>
                  <a:tcPr marT="91425" marB="91425" marR="91425" marL="91425"/>
                </a:tc>
              </a:tr>
              <a:tr h="381000">
                <a:tc>
                  <a:txBody>
                    <a:bodyPr/>
                    <a:lstStyle/>
                    <a:p>
                      <a:pPr indent="0" lvl="0" marL="0" rtl="0" algn="l">
                        <a:spcBef>
                          <a:spcPts val="0"/>
                        </a:spcBef>
                        <a:spcAft>
                          <a:spcPts val="0"/>
                        </a:spcAft>
                        <a:buNone/>
                      </a:pPr>
                      <a:r>
                        <a:rPr b="1" lang="en"/>
                        <a:t>8-PAGE Conference paper DUE</a:t>
                      </a:r>
                      <a:endParaRPr b="1"/>
                    </a:p>
                  </a:txBody>
                  <a:tcPr marT="91425" marB="91425" marR="91425" marL="91425"/>
                </a:tc>
                <a:tc>
                  <a:txBody>
                    <a:bodyPr/>
                    <a:lstStyle/>
                    <a:p>
                      <a:pPr indent="0" lvl="0" marL="0" rtl="0" algn="l">
                        <a:spcBef>
                          <a:spcPts val="0"/>
                        </a:spcBef>
                        <a:spcAft>
                          <a:spcPts val="0"/>
                        </a:spcAft>
                        <a:buNone/>
                      </a:pPr>
                      <a:r>
                        <a:rPr b="1" lang="en"/>
                        <a:t>11/8</a:t>
                      </a:r>
                      <a:endParaRPr b="1"/>
                    </a:p>
                  </a:txBody>
                  <a:tcPr marT="91425" marB="91425" marR="91425" marL="91425"/>
                </a:tc>
              </a:tr>
              <a:tr h="381000">
                <a:tc>
                  <a:txBody>
                    <a:bodyPr/>
                    <a:lstStyle/>
                    <a:p>
                      <a:pPr indent="0" lvl="0" marL="0" rtl="0" algn="l">
                        <a:spcBef>
                          <a:spcPts val="0"/>
                        </a:spcBef>
                        <a:spcAft>
                          <a:spcPts val="0"/>
                        </a:spcAft>
                        <a:buNone/>
                      </a:pPr>
                      <a:r>
                        <a:rPr lang="en"/>
                        <a:t>Features online:</a:t>
                      </a:r>
                      <a:endParaRPr/>
                    </a:p>
                  </a:txBody>
                  <a:tcPr marT="91425" marB="91425" marR="91425" marL="91425"/>
                </a:tc>
                <a:tc>
                  <a:txBody>
                    <a:bodyPr/>
                    <a:lstStyle/>
                    <a:p>
                      <a:pPr indent="0" lvl="0" marL="0" rtl="0" algn="l">
                        <a:spcBef>
                          <a:spcPts val="0"/>
                        </a:spcBef>
                        <a:spcAft>
                          <a:spcPts val="0"/>
                        </a:spcAft>
                        <a:buNone/>
                      </a:pPr>
                      <a:r>
                        <a:rPr b="1" lang="en"/>
                        <a:t>11/11</a:t>
                      </a:r>
                      <a:endParaRPr b="1"/>
                    </a:p>
                  </a:txBody>
                  <a:tcPr marT="91425" marB="91425" marR="91425" marL="91425"/>
                </a:tc>
              </a:tr>
              <a:tr h="381000">
                <a:tc>
                  <a:txBody>
                    <a:bodyPr/>
                    <a:lstStyle/>
                    <a:p>
                      <a:pPr indent="0" lvl="0" marL="0" rtl="0" algn="l">
                        <a:spcBef>
                          <a:spcPts val="0"/>
                        </a:spcBef>
                        <a:spcAft>
                          <a:spcPts val="0"/>
                        </a:spcAft>
                        <a:buNone/>
                      </a:pPr>
                      <a:r>
                        <a:rPr lang="en"/>
                        <a:t>Alexa Compatibility complete:</a:t>
                      </a:r>
                      <a:endParaRPr/>
                    </a:p>
                  </a:txBody>
                  <a:tcPr marT="91425" marB="91425" marR="91425" marL="91425"/>
                </a:tc>
                <a:tc>
                  <a:txBody>
                    <a:bodyPr/>
                    <a:lstStyle/>
                    <a:p>
                      <a:pPr indent="0" lvl="0" marL="0" rtl="0" algn="l">
                        <a:spcBef>
                          <a:spcPts val="0"/>
                        </a:spcBef>
                        <a:spcAft>
                          <a:spcPts val="0"/>
                        </a:spcAft>
                        <a:buNone/>
                      </a:pPr>
                      <a:r>
                        <a:rPr b="1" lang="en"/>
                        <a:t>11/15</a:t>
                      </a:r>
                      <a:endParaRPr b="1"/>
                    </a:p>
                  </a:txBody>
                  <a:tcPr marT="91425" marB="91425" marR="91425" marL="91425"/>
                </a:tc>
              </a:tr>
              <a:tr h="381000">
                <a:tc>
                  <a:txBody>
                    <a:bodyPr/>
                    <a:lstStyle/>
                    <a:p>
                      <a:pPr indent="0" lvl="0" marL="0" rtl="0" algn="l">
                        <a:spcBef>
                          <a:spcPts val="0"/>
                        </a:spcBef>
                        <a:spcAft>
                          <a:spcPts val="0"/>
                        </a:spcAft>
                        <a:buNone/>
                      </a:pPr>
                      <a:r>
                        <a:rPr lang="en"/>
                        <a:t>PCB Testing phase:</a:t>
                      </a:r>
                      <a:endParaRPr/>
                    </a:p>
                  </a:txBody>
                  <a:tcPr marT="91425" marB="91425" marR="91425" marL="91425"/>
                </a:tc>
                <a:tc>
                  <a:txBody>
                    <a:bodyPr/>
                    <a:lstStyle/>
                    <a:p>
                      <a:pPr indent="0" lvl="0" marL="0" rtl="0" algn="l">
                        <a:spcBef>
                          <a:spcPts val="0"/>
                        </a:spcBef>
                        <a:spcAft>
                          <a:spcPts val="0"/>
                        </a:spcAft>
                        <a:buNone/>
                      </a:pPr>
                      <a:r>
                        <a:rPr b="1" lang="en"/>
                        <a:t>10/23-11/15</a:t>
                      </a:r>
                      <a:endParaRPr b="1"/>
                    </a:p>
                  </a:txBody>
                  <a:tcPr marT="91425" marB="91425" marR="91425" marL="91425"/>
                </a:tc>
              </a:tr>
              <a:tr h="381000">
                <a:tc>
                  <a:txBody>
                    <a:bodyPr/>
                    <a:lstStyle/>
                    <a:p>
                      <a:pPr indent="0" lvl="0" marL="0" rtl="0" algn="l">
                        <a:spcBef>
                          <a:spcPts val="0"/>
                        </a:spcBef>
                        <a:spcAft>
                          <a:spcPts val="0"/>
                        </a:spcAft>
                        <a:buNone/>
                      </a:pPr>
                      <a:r>
                        <a:rPr lang="en"/>
                        <a:t>Alteration, redesign phase:</a:t>
                      </a:r>
                      <a:endParaRPr/>
                    </a:p>
                  </a:txBody>
                  <a:tcPr marT="91425" marB="91425" marR="91425" marL="91425"/>
                </a:tc>
                <a:tc>
                  <a:txBody>
                    <a:bodyPr/>
                    <a:lstStyle/>
                    <a:p>
                      <a:pPr indent="0" lvl="0" marL="0" rtl="0" algn="l">
                        <a:spcBef>
                          <a:spcPts val="0"/>
                        </a:spcBef>
                        <a:spcAft>
                          <a:spcPts val="0"/>
                        </a:spcAft>
                        <a:buNone/>
                      </a:pPr>
                      <a:r>
                        <a:rPr b="1" lang="en"/>
                        <a:t>11/11 -11/18</a:t>
                      </a:r>
                      <a:endParaRPr b="1"/>
                    </a:p>
                  </a:txBody>
                  <a:tcPr marT="91425" marB="91425" marR="91425" marL="91425"/>
                </a:tc>
              </a:tr>
              <a:tr h="381000">
                <a:tc>
                  <a:txBody>
                    <a:bodyPr/>
                    <a:lstStyle/>
                    <a:p>
                      <a:pPr indent="0" lvl="0" marL="0" rtl="0" algn="l">
                        <a:spcBef>
                          <a:spcPts val="0"/>
                        </a:spcBef>
                        <a:spcAft>
                          <a:spcPts val="0"/>
                        </a:spcAft>
                        <a:buNone/>
                      </a:pPr>
                      <a:r>
                        <a:rPr lang="en"/>
                        <a:t>***Project Complete***</a:t>
                      </a:r>
                      <a:endParaRPr/>
                    </a:p>
                  </a:txBody>
                  <a:tcPr marT="91425" marB="91425" marR="91425" marL="91425"/>
                </a:tc>
                <a:tc>
                  <a:txBody>
                    <a:bodyPr/>
                    <a:lstStyle/>
                    <a:p>
                      <a:pPr indent="0" lvl="0" marL="0" rtl="0" algn="l">
                        <a:spcBef>
                          <a:spcPts val="0"/>
                        </a:spcBef>
                        <a:spcAft>
                          <a:spcPts val="0"/>
                        </a:spcAft>
                        <a:buNone/>
                      </a:pPr>
                      <a:r>
                        <a:rPr b="1" lang="en"/>
                        <a:t>11/18</a:t>
                      </a:r>
                      <a:endParaRPr b="1"/>
                    </a:p>
                  </a:txBody>
                  <a:tcPr marT="91425" marB="91425" marR="91425" marL="91425"/>
                </a:tc>
              </a:tr>
              <a:tr h="381000">
                <a:tc>
                  <a:txBody>
                    <a:bodyPr/>
                    <a:lstStyle/>
                    <a:p>
                      <a:pPr indent="0" lvl="0" marL="0" rtl="0" algn="l">
                        <a:spcBef>
                          <a:spcPts val="0"/>
                        </a:spcBef>
                        <a:spcAft>
                          <a:spcPts val="0"/>
                        </a:spcAft>
                        <a:buNone/>
                      </a:pPr>
                      <a:r>
                        <a:rPr b="1" lang="en"/>
                        <a:t>Showcase</a:t>
                      </a:r>
                      <a:endParaRPr b="1"/>
                    </a:p>
                  </a:txBody>
                  <a:tcPr marT="91425" marB="91425" marR="91425" marL="91425"/>
                </a:tc>
                <a:tc>
                  <a:txBody>
                    <a:bodyPr/>
                    <a:lstStyle/>
                    <a:p>
                      <a:pPr indent="0" lvl="0" marL="0" rtl="0" algn="l">
                        <a:spcBef>
                          <a:spcPts val="0"/>
                        </a:spcBef>
                        <a:spcAft>
                          <a:spcPts val="0"/>
                        </a:spcAft>
                        <a:buNone/>
                      </a:pPr>
                      <a:r>
                        <a:rPr b="1" lang="en"/>
                        <a:t>11/21-11/22</a:t>
                      </a:r>
                      <a:endParaRPr b="1"/>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a:solidFill>
                            <a:schemeClr val="dk1"/>
                          </a:solidFill>
                        </a:rPr>
                        <a:t>Final Document DUE</a:t>
                      </a:r>
                      <a:endParaRPr b="1"/>
                    </a:p>
                  </a:txBody>
                  <a:tcPr marT="91425" marB="91425" marR="91425" marL="91425"/>
                </a:tc>
                <a:tc>
                  <a:txBody>
                    <a:bodyPr/>
                    <a:lstStyle/>
                    <a:p>
                      <a:pPr indent="0" lvl="0" marL="0" rtl="0" algn="l">
                        <a:spcBef>
                          <a:spcPts val="0"/>
                        </a:spcBef>
                        <a:spcAft>
                          <a:spcPts val="0"/>
                        </a:spcAft>
                        <a:buNone/>
                      </a:pPr>
                      <a:r>
                        <a:rPr b="1" lang="en">
                          <a:solidFill>
                            <a:schemeClr val="dk1"/>
                          </a:solidFill>
                        </a:rPr>
                        <a:t>12/2</a:t>
                      </a:r>
                      <a:endParaRPr b="1"/>
                    </a:p>
                  </a:txBody>
                  <a:tcPr marT="91425" marB="91425" marR="91425" marL="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53"/>
          <p:cNvSpPr txBox="1"/>
          <p:nvPr>
            <p:ph type="ctrTitle"/>
          </p:nvPr>
        </p:nvSpPr>
        <p:spPr>
          <a:xfrm>
            <a:off x="451700" y="341850"/>
            <a:ext cx="4011900" cy="7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Budget = 300$</a:t>
            </a:r>
            <a:endParaRPr sz="3600"/>
          </a:p>
        </p:txBody>
      </p:sp>
      <p:sp>
        <p:nvSpPr>
          <p:cNvPr id="404" name="Google Shape;404;p53"/>
          <p:cNvSpPr/>
          <p:nvPr/>
        </p:nvSpPr>
        <p:spPr>
          <a:xfrm>
            <a:off x="8075387" y="292139"/>
            <a:ext cx="799252" cy="591014"/>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05" name="Google Shape;405;p53"/>
          <p:cNvGraphicFramePr/>
          <p:nvPr/>
        </p:nvGraphicFramePr>
        <p:xfrm>
          <a:off x="560200" y="991500"/>
          <a:ext cx="3000000" cy="3000000"/>
        </p:xfrm>
        <a:graphic>
          <a:graphicData uri="http://schemas.openxmlformats.org/drawingml/2006/table">
            <a:tbl>
              <a:tblPr>
                <a:noFill/>
                <a:tableStyleId>{42CC017F-55A7-418E-A608-40E0B77303C5}</a:tableStyleId>
              </a:tblPr>
              <a:tblGrid>
                <a:gridCol w="2376850"/>
                <a:gridCol w="1626575"/>
              </a:tblGrid>
              <a:tr h="381000">
                <a:tc>
                  <a:txBody>
                    <a:bodyPr/>
                    <a:lstStyle/>
                    <a:p>
                      <a:pPr indent="0" lvl="0" marL="0" rtl="0" algn="l">
                        <a:spcBef>
                          <a:spcPts val="0"/>
                        </a:spcBef>
                        <a:spcAft>
                          <a:spcPts val="0"/>
                        </a:spcAft>
                        <a:buNone/>
                      </a:pPr>
                      <a:r>
                        <a:rPr b="1" lang="en" sz="1800"/>
                        <a:t>Product: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800"/>
                        <a:t>Cost: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Servo 360: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22.79$</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Servo 180: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19.99$</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DC 12V Rollerhouse motor: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42.88$</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MCU </a:t>
                      </a:r>
                      <a:r>
                        <a:rPr lang="en"/>
                        <a:t>Atmega328p</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ESP 12-E</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7$</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18650 LI-ION IMR cell:</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5$ per cell (8 cells)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DHT22: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11$</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Blinds: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33.88$</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406" name="Google Shape;406;p53"/>
          <p:cNvGraphicFramePr/>
          <p:nvPr/>
        </p:nvGraphicFramePr>
        <p:xfrm>
          <a:off x="4563625" y="991500"/>
          <a:ext cx="3000000" cy="3000000"/>
        </p:xfrm>
        <a:graphic>
          <a:graphicData uri="http://schemas.openxmlformats.org/drawingml/2006/table">
            <a:tbl>
              <a:tblPr>
                <a:noFill/>
                <a:tableStyleId>{42CC017F-55A7-418E-A608-40E0B77303C5}</a:tableStyleId>
              </a:tblPr>
              <a:tblGrid>
                <a:gridCol w="2376850"/>
                <a:gridCol w="1626575"/>
              </a:tblGrid>
              <a:tr h="381000">
                <a:tc>
                  <a:txBody>
                    <a:bodyPr/>
                    <a:lstStyle/>
                    <a:p>
                      <a:pPr indent="0" lvl="0" marL="0" rtl="0" algn="l">
                        <a:spcBef>
                          <a:spcPts val="0"/>
                        </a:spcBef>
                        <a:spcAft>
                          <a:spcPts val="0"/>
                        </a:spcAft>
                        <a:buNone/>
                      </a:pPr>
                      <a:r>
                        <a:rPr b="1" lang="en" sz="1800"/>
                        <a:t>Product: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800"/>
                        <a:t>Cost: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Shades: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15$</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LDR: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5</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Solar Panel Cells: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15</a:t>
                      </a:r>
                      <a:r>
                        <a:rPr lang="en"/>
                        <a:t>$ for 10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NeoPixel LED strip:</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10.99</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Frame;</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27</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Amazon Dot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Total:</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274.53</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07" name="Google Shape;407;p53"/>
          <p:cNvSpPr txBox="1"/>
          <p:nvPr/>
        </p:nvSpPr>
        <p:spPr>
          <a:xfrm>
            <a:off x="4620425" y="4233025"/>
            <a:ext cx="3644100" cy="4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aleway"/>
                <a:ea typeface="Raleway"/>
                <a:cs typeface="Raleway"/>
                <a:sym typeface="Raleway"/>
              </a:rPr>
              <a:t>Not included: PCB, Voltage Regulators, Prototype Board, and Misc costs. </a:t>
            </a:r>
            <a:endParaRPr b="1">
              <a:solidFill>
                <a:srgbClr val="FF0000"/>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4"/>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1800"/>
          </a:p>
        </p:txBody>
      </p:sp>
      <p:sp>
        <p:nvSpPr>
          <p:cNvPr id="413" name="Google Shape;413;p5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14" name="Google Shape;414;p54"/>
          <p:cNvPicPr preferRelativeResize="0"/>
          <p:nvPr/>
        </p:nvPicPr>
        <p:blipFill>
          <a:blip r:embed="rId3">
            <a:alphaModFix/>
          </a:blip>
          <a:stretch>
            <a:fillRect/>
          </a:stretch>
        </p:blipFill>
        <p:spPr>
          <a:xfrm>
            <a:off x="61125" y="312938"/>
            <a:ext cx="8466151" cy="4390175"/>
          </a:xfrm>
          <a:prstGeom prst="rect">
            <a:avLst/>
          </a:prstGeom>
          <a:noFill/>
          <a:ln>
            <a:noFill/>
          </a:ln>
        </p:spPr>
      </p:pic>
      <p:grpSp>
        <p:nvGrpSpPr>
          <p:cNvPr id="415" name="Google Shape;415;p54"/>
          <p:cNvGrpSpPr/>
          <p:nvPr/>
        </p:nvGrpSpPr>
        <p:grpSpPr>
          <a:xfrm>
            <a:off x="8394130" y="112315"/>
            <a:ext cx="605577" cy="560533"/>
            <a:chOff x="5300400" y="3670175"/>
            <a:chExt cx="421300" cy="399325"/>
          </a:xfrm>
        </p:grpSpPr>
        <p:sp>
          <p:nvSpPr>
            <p:cNvPr id="416" name="Google Shape;416;p54"/>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4"/>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4"/>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4"/>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4"/>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55"/>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a:t>
            </a:r>
            <a:endParaRPr/>
          </a:p>
        </p:txBody>
      </p:sp>
      <p:sp>
        <p:nvSpPr>
          <p:cNvPr id="426" name="Google Shape;426;p5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27" name="Google Shape;427;p55"/>
          <p:cNvGrpSpPr/>
          <p:nvPr/>
        </p:nvGrpSpPr>
        <p:grpSpPr>
          <a:xfrm>
            <a:off x="7906108" y="377245"/>
            <a:ext cx="800014" cy="786235"/>
            <a:chOff x="3955900" y="2984500"/>
            <a:chExt cx="414000" cy="422525"/>
          </a:xfrm>
        </p:grpSpPr>
        <p:sp>
          <p:nvSpPr>
            <p:cNvPr id="428" name="Google Shape;428;p55"/>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5"/>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5"/>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 name="Google Shape;431;p55"/>
          <p:cNvSpPr txBox="1"/>
          <p:nvPr>
            <p:ph idx="1" type="body"/>
          </p:nvPr>
        </p:nvSpPr>
        <p:spPr>
          <a:xfrm>
            <a:off x="922000" y="1885951"/>
            <a:ext cx="6866100" cy="2366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Font typeface="Raleway"/>
              <a:buChar char="●"/>
            </a:pPr>
            <a:r>
              <a:rPr b="1" lang="en">
                <a:latin typeface="Raleway"/>
                <a:ea typeface="Raleway"/>
                <a:cs typeface="Raleway"/>
                <a:sym typeface="Raleway"/>
              </a:rPr>
              <a:t>Mounting components to frame.</a:t>
            </a:r>
            <a:endParaRPr b="1">
              <a:latin typeface="Raleway"/>
              <a:ea typeface="Raleway"/>
              <a:cs typeface="Raleway"/>
              <a:sym typeface="Raleway"/>
            </a:endParaRPr>
          </a:p>
          <a:p>
            <a:pPr indent="-342900" lvl="0" marL="457200" rtl="0" algn="l">
              <a:spcBef>
                <a:spcPts val="0"/>
              </a:spcBef>
              <a:spcAft>
                <a:spcPts val="0"/>
              </a:spcAft>
              <a:buSzPts val="1800"/>
              <a:buFont typeface="Raleway"/>
              <a:buChar char="●"/>
            </a:pPr>
            <a:r>
              <a:rPr b="1" lang="en">
                <a:latin typeface="Raleway"/>
                <a:ea typeface="Raleway"/>
                <a:cs typeface="Raleway"/>
                <a:sym typeface="Raleway"/>
              </a:rPr>
              <a:t>PCB design new variables to consider.</a:t>
            </a:r>
            <a:endParaRPr b="1">
              <a:latin typeface="Raleway"/>
              <a:ea typeface="Raleway"/>
              <a:cs typeface="Raleway"/>
              <a:sym typeface="Raleway"/>
            </a:endParaRPr>
          </a:p>
          <a:p>
            <a:pPr indent="-342900" lvl="0" marL="457200" rtl="0" algn="l">
              <a:spcBef>
                <a:spcPts val="0"/>
              </a:spcBef>
              <a:spcAft>
                <a:spcPts val="0"/>
              </a:spcAft>
              <a:buSzPts val="1800"/>
              <a:buFont typeface="Raleway"/>
              <a:buChar char="●"/>
            </a:pPr>
            <a:r>
              <a:rPr b="1" lang="en">
                <a:latin typeface="Raleway"/>
                <a:ea typeface="Raleway"/>
                <a:cs typeface="Raleway"/>
                <a:sym typeface="Raleway"/>
              </a:rPr>
              <a:t>Solar-power presents unique challenges.</a:t>
            </a:r>
            <a:endParaRPr b="1">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56"/>
          <p:cNvSpPr txBox="1"/>
          <p:nvPr>
            <p:ph idx="4294967295" type="title"/>
          </p:nvPr>
        </p:nvSpPr>
        <p:spPr>
          <a:xfrm>
            <a:off x="2453100" y="2040600"/>
            <a:ext cx="4237800" cy="106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37" name="Google Shape;437;p5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38" name="Google Shape;438;p56"/>
          <p:cNvGrpSpPr/>
          <p:nvPr/>
        </p:nvGrpSpPr>
        <p:grpSpPr>
          <a:xfrm>
            <a:off x="8094494" y="382458"/>
            <a:ext cx="617895" cy="535439"/>
            <a:chOff x="1922075" y="1629000"/>
            <a:chExt cx="437200" cy="437200"/>
          </a:xfrm>
        </p:grpSpPr>
        <p:sp>
          <p:nvSpPr>
            <p:cNvPr id="439" name="Google Shape;439;p5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6"/>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922000" y="40342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Goals</a:t>
            </a:r>
            <a:endParaRPr sz="4800">
              <a:solidFill>
                <a:srgbClr val="FFB600"/>
              </a:solidFill>
            </a:endParaRPr>
          </a:p>
        </p:txBody>
      </p:sp>
      <p:sp>
        <p:nvSpPr>
          <p:cNvPr id="140" name="Google Shape;140;p26"/>
          <p:cNvSpPr txBox="1"/>
          <p:nvPr>
            <p:ph idx="1" type="body"/>
          </p:nvPr>
        </p:nvSpPr>
        <p:spPr>
          <a:xfrm>
            <a:off x="922000" y="1329725"/>
            <a:ext cx="7115700" cy="2855400"/>
          </a:xfrm>
          <a:prstGeom prst="rect">
            <a:avLst/>
          </a:prstGeom>
        </p:spPr>
        <p:txBody>
          <a:bodyPr anchorCtr="0" anchor="t" bIns="91425" lIns="91425" spcFirstLastPara="1" rIns="91425" wrap="square" tIns="91425">
            <a:noAutofit/>
          </a:bodyPr>
          <a:lstStyle/>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 utility for apartment-living home gardening</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 green-energy focused home appliance</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an energy-saving device to alleviate monthly bills</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 product that is user-friendly</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Stay within both time and budget constraints</a:t>
            </a:r>
            <a:endParaRPr>
              <a:solidFill>
                <a:schemeClr val="dk1"/>
              </a:solidFill>
              <a:latin typeface="Raleway SemiBold"/>
              <a:ea typeface="Raleway SemiBold"/>
              <a:cs typeface="Raleway SemiBold"/>
              <a:sym typeface="Raleway SemiBold"/>
            </a:endParaRPr>
          </a:p>
        </p:txBody>
      </p:sp>
      <p:sp>
        <p:nvSpPr>
          <p:cNvPr id="141" name="Google Shape;141;p2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42" name="Google Shape;142;p26"/>
          <p:cNvGrpSpPr/>
          <p:nvPr/>
        </p:nvGrpSpPr>
        <p:grpSpPr>
          <a:xfrm>
            <a:off x="8037825" y="265928"/>
            <a:ext cx="881519" cy="900068"/>
            <a:chOff x="5970800" y="1619250"/>
            <a:chExt cx="428650" cy="456725"/>
          </a:xfrm>
        </p:grpSpPr>
        <p:sp>
          <p:nvSpPr>
            <p:cNvPr id="143" name="Google Shape;143;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ctrTitle"/>
          </p:nvPr>
        </p:nvSpPr>
        <p:spPr>
          <a:xfrm>
            <a:off x="512100" y="1724892"/>
            <a:ext cx="7772400" cy="1159800"/>
          </a:xfrm>
          <a:prstGeom prst="rect">
            <a:avLst/>
          </a:prstGeom>
        </p:spPr>
        <p:txBody>
          <a:bodyPr anchorCtr="0" anchor="b" bIns="91425" lIns="91425" spcFirstLastPara="1" rIns="91425" wrap="square" tIns="91425">
            <a:noAutofit/>
          </a:bodyPr>
          <a:lstStyle/>
          <a:p>
            <a:pPr indent="457200" lvl="0" marL="2286000" rtl="0" algn="l">
              <a:spcBef>
                <a:spcPts val="0"/>
              </a:spcBef>
              <a:spcAft>
                <a:spcPts val="0"/>
              </a:spcAft>
              <a:buNone/>
            </a:pPr>
            <a:r>
              <a:rPr lang="en"/>
              <a:t>Design</a:t>
            </a:r>
            <a:endParaRPr/>
          </a:p>
        </p:txBody>
      </p:sp>
      <p:sp>
        <p:nvSpPr>
          <p:cNvPr id="153" name="Google Shape;153;p27"/>
          <p:cNvSpPr txBox="1"/>
          <p:nvPr/>
        </p:nvSpPr>
        <p:spPr>
          <a:xfrm>
            <a:off x="7811325" y="0"/>
            <a:ext cx="960900" cy="139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600">
              <a:solidFill>
                <a:srgbClr val="434343"/>
              </a:solidFill>
              <a:latin typeface="Raleway ExtraBold"/>
              <a:ea typeface="Raleway ExtraBold"/>
              <a:cs typeface="Raleway ExtraBold"/>
              <a:sym typeface="Raleway ExtraBold"/>
            </a:endParaRPr>
          </a:p>
        </p:txBody>
      </p:sp>
      <p:grpSp>
        <p:nvGrpSpPr>
          <p:cNvPr id="154" name="Google Shape;154;p27"/>
          <p:cNvGrpSpPr/>
          <p:nvPr/>
        </p:nvGrpSpPr>
        <p:grpSpPr>
          <a:xfrm>
            <a:off x="7855451" y="214391"/>
            <a:ext cx="1033291" cy="961715"/>
            <a:chOff x="5241175" y="4959100"/>
            <a:chExt cx="539775" cy="517775"/>
          </a:xfrm>
        </p:grpSpPr>
        <p:sp>
          <p:nvSpPr>
            <p:cNvPr id="155" name="Google Shape;155;p27"/>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6" name="Google Shape;166;p28"/>
          <p:cNvSpPr txBox="1"/>
          <p:nvPr/>
        </p:nvSpPr>
        <p:spPr>
          <a:xfrm>
            <a:off x="414525" y="329725"/>
            <a:ext cx="17334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aleway"/>
                <a:ea typeface="Raleway"/>
                <a:cs typeface="Raleway"/>
                <a:sym typeface="Raleway"/>
              </a:rPr>
              <a:t>MCU</a:t>
            </a:r>
            <a:endParaRPr b="1" sz="4800">
              <a:latin typeface="Raleway"/>
              <a:ea typeface="Raleway"/>
              <a:cs typeface="Raleway"/>
              <a:sym typeface="Raleway"/>
            </a:endParaRPr>
          </a:p>
        </p:txBody>
      </p:sp>
      <p:graphicFrame>
        <p:nvGraphicFramePr>
          <p:cNvPr id="167" name="Google Shape;167;p28"/>
          <p:cNvGraphicFramePr/>
          <p:nvPr/>
        </p:nvGraphicFramePr>
        <p:xfrm>
          <a:off x="490450" y="1347700"/>
          <a:ext cx="3000000" cy="3000000"/>
        </p:xfrm>
        <a:graphic>
          <a:graphicData uri="http://schemas.openxmlformats.org/drawingml/2006/table">
            <a:tbl>
              <a:tblPr>
                <a:noFill/>
                <a:tableStyleId>{42CC017F-55A7-418E-A608-40E0B77303C5}</a:tableStyleId>
              </a:tblPr>
              <a:tblGrid>
                <a:gridCol w="1785150"/>
                <a:gridCol w="1785150"/>
              </a:tblGrid>
              <a:tr h="874800">
                <a:tc gridSpan="2">
                  <a:txBody>
                    <a:bodyPr/>
                    <a:lstStyle/>
                    <a:p>
                      <a:pPr indent="0" lvl="0" marL="0" rtl="0" algn="l">
                        <a:spcBef>
                          <a:spcPts val="0"/>
                        </a:spcBef>
                        <a:spcAft>
                          <a:spcPts val="0"/>
                        </a:spcAft>
                        <a:buClr>
                          <a:schemeClr val="dk1"/>
                        </a:buClr>
                        <a:buSzPts val="1100"/>
                        <a:buFont typeface="Arial"/>
                        <a:buNone/>
                      </a:pPr>
                      <a:r>
                        <a:rPr b="1" lang="en" sz="3600">
                          <a:solidFill>
                            <a:schemeClr val="dk1"/>
                          </a:solidFill>
                          <a:latin typeface="Raleway"/>
                          <a:ea typeface="Raleway"/>
                          <a:cs typeface="Raleway"/>
                          <a:sym typeface="Raleway"/>
                        </a:rPr>
                        <a:t>AtMega328p</a:t>
                      </a:r>
                      <a:endParaRPr/>
                    </a:p>
                  </a:txBody>
                  <a:tcPr marT="91425" marB="91425" marR="91425" marL="91425"/>
                </a:tc>
                <a:tc hMerge="1"/>
              </a:tr>
              <a:tr h="482725">
                <a:tc>
                  <a:txBody>
                    <a:bodyPr/>
                    <a:lstStyle/>
                    <a:p>
                      <a:pPr indent="0" lvl="0" marL="0" rtl="0" algn="l">
                        <a:spcBef>
                          <a:spcPts val="0"/>
                        </a:spcBef>
                        <a:spcAft>
                          <a:spcPts val="0"/>
                        </a:spcAft>
                        <a:buNone/>
                      </a:pPr>
                      <a:r>
                        <a:rPr lang="en"/>
                        <a:t>CPU Speed: </a:t>
                      </a:r>
                      <a:endParaRPr/>
                    </a:p>
                  </a:txBody>
                  <a:tcPr marT="91425" marB="91425" marR="91425" marL="91425"/>
                </a:tc>
                <a:tc>
                  <a:txBody>
                    <a:bodyPr/>
                    <a:lstStyle/>
                    <a:p>
                      <a:pPr indent="0" lvl="0" marL="0" rtl="0" algn="l">
                        <a:spcBef>
                          <a:spcPts val="0"/>
                        </a:spcBef>
                        <a:spcAft>
                          <a:spcPts val="0"/>
                        </a:spcAft>
                        <a:buNone/>
                      </a:pPr>
                      <a:r>
                        <a:rPr lang="en"/>
                        <a:t>20 MIPS</a:t>
                      </a:r>
                      <a:endParaRPr/>
                    </a:p>
                  </a:txBody>
                  <a:tcPr marT="91425" marB="91425" marR="91425" marL="91425"/>
                </a:tc>
              </a:tr>
              <a:tr h="482725">
                <a:tc>
                  <a:txBody>
                    <a:bodyPr/>
                    <a:lstStyle/>
                    <a:p>
                      <a:pPr indent="0" lvl="0" marL="0" rtl="0" algn="l">
                        <a:spcBef>
                          <a:spcPts val="0"/>
                        </a:spcBef>
                        <a:spcAft>
                          <a:spcPts val="0"/>
                        </a:spcAft>
                        <a:buNone/>
                      </a:pPr>
                      <a:r>
                        <a:rPr lang="en"/>
                        <a:t>Program Memory: </a:t>
                      </a:r>
                      <a:endParaRPr/>
                    </a:p>
                  </a:txBody>
                  <a:tcPr marT="91425" marB="91425" marR="91425" marL="91425"/>
                </a:tc>
                <a:tc>
                  <a:txBody>
                    <a:bodyPr/>
                    <a:lstStyle/>
                    <a:p>
                      <a:pPr indent="0" lvl="0" marL="0" rtl="0" algn="l">
                        <a:spcBef>
                          <a:spcPts val="0"/>
                        </a:spcBef>
                        <a:spcAft>
                          <a:spcPts val="0"/>
                        </a:spcAft>
                        <a:buNone/>
                      </a:pPr>
                      <a:r>
                        <a:rPr lang="en"/>
                        <a:t>32 KB</a:t>
                      </a:r>
                      <a:endParaRPr/>
                    </a:p>
                  </a:txBody>
                  <a:tcPr marT="91425" marB="91425" marR="91425" marL="91425"/>
                </a:tc>
              </a:tr>
              <a:tr h="482725">
                <a:tc>
                  <a:txBody>
                    <a:bodyPr/>
                    <a:lstStyle/>
                    <a:p>
                      <a:pPr indent="0" lvl="0" marL="0" rtl="0" algn="l">
                        <a:spcBef>
                          <a:spcPts val="0"/>
                        </a:spcBef>
                        <a:spcAft>
                          <a:spcPts val="0"/>
                        </a:spcAft>
                        <a:buNone/>
                      </a:pPr>
                      <a:r>
                        <a:rPr lang="en"/>
                        <a:t>SRAM:</a:t>
                      </a:r>
                      <a:endParaRPr/>
                    </a:p>
                  </a:txBody>
                  <a:tcPr marT="91425" marB="91425" marR="91425" marL="91425"/>
                </a:tc>
                <a:tc>
                  <a:txBody>
                    <a:bodyPr/>
                    <a:lstStyle/>
                    <a:p>
                      <a:pPr indent="0" lvl="0" marL="0" rtl="0" algn="l">
                        <a:spcBef>
                          <a:spcPts val="0"/>
                        </a:spcBef>
                        <a:spcAft>
                          <a:spcPts val="0"/>
                        </a:spcAft>
                        <a:buNone/>
                      </a:pPr>
                      <a:r>
                        <a:rPr lang="en"/>
                        <a:t>2KB</a:t>
                      </a:r>
                      <a:endParaRPr/>
                    </a:p>
                  </a:txBody>
                  <a:tcPr marT="91425" marB="91425" marR="91425" marL="91425"/>
                </a:tc>
              </a:tr>
              <a:tr h="482725">
                <a:tc>
                  <a:txBody>
                    <a:bodyPr/>
                    <a:lstStyle/>
                    <a:p>
                      <a:pPr indent="0" lvl="0" marL="0" rtl="0" algn="l">
                        <a:spcBef>
                          <a:spcPts val="0"/>
                        </a:spcBef>
                        <a:spcAft>
                          <a:spcPts val="0"/>
                        </a:spcAft>
                        <a:buNone/>
                      </a:pPr>
                      <a:r>
                        <a:rPr lang="en"/>
                        <a:t>Operating Voltage:</a:t>
                      </a:r>
                      <a:endParaRPr/>
                    </a:p>
                  </a:txBody>
                  <a:tcPr marT="91425" marB="91425" marR="91425" marL="91425"/>
                </a:tc>
                <a:tc>
                  <a:txBody>
                    <a:bodyPr/>
                    <a:lstStyle/>
                    <a:p>
                      <a:pPr indent="0" lvl="0" marL="0" rtl="0" algn="l">
                        <a:spcBef>
                          <a:spcPts val="0"/>
                        </a:spcBef>
                        <a:spcAft>
                          <a:spcPts val="0"/>
                        </a:spcAft>
                        <a:buNone/>
                      </a:pPr>
                      <a:r>
                        <a:rPr lang="en"/>
                        <a:t>1.8V-5.5V</a:t>
                      </a:r>
                      <a:endParaRPr/>
                    </a:p>
                  </a:txBody>
                  <a:tcPr marT="91425" marB="91425" marR="91425" marL="91425"/>
                </a:tc>
              </a:tr>
              <a:tr h="482725">
                <a:tc>
                  <a:txBody>
                    <a:bodyPr/>
                    <a:lstStyle/>
                    <a:p>
                      <a:pPr indent="0" lvl="0" marL="0" rtl="0" algn="l">
                        <a:spcBef>
                          <a:spcPts val="0"/>
                        </a:spcBef>
                        <a:spcAft>
                          <a:spcPts val="0"/>
                        </a:spcAft>
                        <a:buNone/>
                      </a:pPr>
                      <a:r>
                        <a:rPr lang="en"/>
                        <a:t>Cost:</a:t>
                      </a:r>
                      <a:endParaRPr/>
                    </a:p>
                  </a:txBody>
                  <a:tcPr marT="91425" marB="91425" marR="91425" marL="91425"/>
                </a:tc>
                <a:tc>
                  <a:txBody>
                    <a:bodyPr/>
                    <a:lstStyle/>
                    <a:p>
                      <a:pPr indent="0" lvl="0" marL="0" rtl="0" algn="l">
                        <a:spcBef>
                          <a:spcPts val="0"/>
                        </a:spcBef>
                        <a:spcAft>
                          <a:spcPts val="0"/>
                        </a:spcAft>
                        <a:buNone/>
                      </a:pPr>
                      <a:r>
                        <a:rPr lang="en"/>
                        <a:t>2$ per unit</a:t>
                      </a:r>
                      <a:endParaRPr/>
                    </a:p>
                  </a:txBody>
                  <a:tcPr marT="91425" marB="91425" marR="91425" marL="91425"/>
                </a:tc>
              </a:tr>
            </a:tbl>
          </a:graphicData>
        </a:graphic>
      </p:graphicFrame>
      <p:pic>
        <p:nvPicPr>
          <p:cNvPr id="168" name="Google Shape;168;p28"/>
          <p:cNvPicPr preferRelativeResize="0"/>
          <p:nvPr/>
        </p:nvPicPr>
        <p:blipFill>
          <a:blip r:embed="rId3">
            <a:alphaModFix/>
          </a:blip>
          <a:stretch>
            <a:fillRect/>
          </a:stretch>
        </p:blipFill>
        <p:spPr>
          <a:xfrm>
            <a:off x="4797225" y="1847850"/>
            <a:ext cx="2971800" cy="1447800"/>
          </a:xfrm>
          <a:prstGeom prst="rect">
            <a:avLst/>
          </a:prstGeom>
          <a:noFill/>
          <a:ln>
            <a:noFill/>
          </a:ln>
        </p:spPr>
      </p:pic>
      <p:sp>
        <p:nvSpPr>
          <p:cNvPr id="169" name="Google Shape;169;p28"/>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5" name="Google Shape;175;p29"/>
          <p:cNvSpPr txBox="1"/>
          <p:nvPr/>
        </p:nvSpPr>
        <p:spPr>
          <a:xfrm>
            <a:off x="584100" y="444600"/>
            <a:ext cx="2955300" cy="8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Wifi Module</a:t>
            </a:r>
            <a:endParaRPr b="1" sz="3600">
              <a:latin typeface="Raleway"/>
              <a:ea typeface="Raleway"/>
              <a:cs typeface="Raleway"/>
              <a:sym typeface="Raleway"/>
            </a:endParaRPr>
          </a:p>
        </p:txBody>
      </p:sp>
      <p:graphicFrame>
        <p:nvGraphicFramePr>
          <p:cNvPr id="176" name="Google Shape;176;p29"/>
          <p:cNvGraphicFramePr/>
          <p:nvPr/>
        </p:nvGraphicFramePr>
        <p:xfrm>
          <a:off x="490450" y="1347700"/>
          <a:ext cx="3000000" cy="3000000"/>
        </p:xfrm>
        <a:graphic>
          <a:graphicData uri="http://schemas.openxmlformats.org/drawingml/2006/table">
            <a:tbl>
              <a:tblPr>
                <a:noFill/>
                <a:tableStyleId>{42CC017F-55A7-418E-A608-40E0B77303C5}</a:tableStyleId>
              </a:tblPr>
              <a:tblGrid>
                <a:gridCol w="1785150"/>
                <a:gridCol w="1785150"/>
              </a:tblGrid>
              <a:tr h="874800">
                <a:tc gridSpan="2">
                  <a:txBody>
                    <a:bodyPr/>
                    <a:lstStyle/>
                    <a:p>
                      <a:pPr indent="0" lvl="0" marL="0" rtl="0" algn="l">
                        <a:spcBef>
                          <a:spcPts val="0"/>
                        </a:spcBef>
                        <a:spcAft>
                          <a:spcPts val="0"/>
                        </a:spcAft>
                        <a:buNone/>
                      </a:pPr>
                      <a:r>
                        <a:rPr b="1" lang="en" sz="3600">
                          <a:solidFill>
                            <a:schemeClr val="dk1"/>
                          </a:solidFill>
                          <a:latin typeface="Raleway"/>
                          <a:ea typeface="Raleway"/>
                          <a:cs typeface="Raleway"/>
                          <a:sym typeface="Raleway"/>
                        </a:rPr>
                        <a:t>ESP-12E</a:t>
                      </a:r>
                      <a:endParaRPr/>
                    </a:p>
                  </a:txBody>
                  <a:tcPr marT="91425" marB="91425" marR="91425" marL="91425"/>
                </a:tc>
                <a:tc hMerge="1"/>
              </a:tr>
              <a:tr h="482725">
                <a:tc>
                  <a:txBody>
                    <a:bodyPr/>
                    <a:lstStyle/>
                    <a:p>
                      <a:pPr indent="0" lvl="0" marL="0" rtl="0" algn="l">
                        <a:spcBef>
                          <a:spcPts val="0"/>
                        </a:spcBef>
                        <a:spcAft>
                          <a:spcPts val="0"/>
                        </a:spcAft>
                        <a:buNone/>
                      </a:pPr>
                      <a:r>
                        <a:rPr lang="en"/>
                        <a:t>CPU Speed: </a:t>
                      </a:r>
                      <a:endParaRPr/>
                    </a:p>
                  </a:txBody>
                  <a:tcPr marT="91425" marB="91425" marR="91425" marL="91425"/>
                </a:tc>
                <a:tc>
                  <a:txBody>
                    <a:bodyPr/>
                    <a:lstStyle/>
                    <a:p>
                      <a:pPr indent="0" lvl="0" marL="0" rtl="0" algn="l">
                        <a:spcBef>
                          <a:spcPts val="0"/>
                        </a:spcBef>
                        <a:spcAft>
                          <a:spcPts val="0"/>
                        </a:spcAft>
                        <a:buNone/>
                      </a:pPr>
                      <a:r>
                        <a:rPr lang="en"/>
                        <a:t>80 MHz</a:t>
                      </a:r>
                      <a:endParaRPr/>
                    </a:p>
                  </a:txBody>
                  <a:tcPr marT="91425" marB="91425" marR="91425" marL="91425"/>
                </a:tc>
              </a:tr>
              <a:tr h="482725">
                <a:tc>
                  <a:txBody>
                    <a:bodyPr/>
                    <a:lstStyle/>
                    <a:p>
                      <a:pPr indent="0" lvl="0" marL="0" rtl="0" algn="l">
                        <a:spcBef>
                          <a:spcPts val="0"/>
                        </a:spcBef>
                        <a:spcAft>
                          <a:spcPts val="0"/>
                        </a:spcAft>
                        <a:buNone/>
                      </a:pPr>
                      <a:r>
                        <a:rPr lang="en"/>
                        <a:t>Program Memory: </a:t>
                      </a:r>
                      <a:endParaRPr/>
                    </a:p>
                  </a:txBody>
                  <a:tcPr marT="91425" marB="91425" marR="91425" marL="91425"/>
                </a:tc>
                <a:tc>
                  <a:txBody>
                    <a:bodyPr/>
                    <a:lstStyle/>
                    <a:p>
                      <a:pPr indent="0" lvl="0" marL="0" rtl="0" algn="l">
                        <a:spcBef>
                          <a:spcPts val="0"/>
                        </a:spcBef>
                        <a:spcAft>
                          <a:spcPts val="0"/>
                        </a:spcAft>
                        <a:buNone/>
                      </a:pPr>
                      <a:r>
                        <a:rPr lang="en"/>
                        <a:t>4 MB</a:t>
                      </a:r>
                      <a:endParaRPr/>
                    </a:p>
                  </a:txBody>
                  <a:tcPr marT="91425" marB="91425" marR="91425" marL="91425"/>
                </a:tc>
              </a:tr>
              <a:tr h="482725">
                <a:tc>
                  <a:txBody>
                    <a:bodyPr/>
                    <a:lstStyle/>
                    <a:p>
                      <a:pPr indent="0" lvl="0" marL="0" rtl="0" algn="l">
                        <a:spcBef>
                          <a:spcPts val="0"/>
                        </a:spcBef>
                        <a:spcAft>
                          <a:spcPts val="0"/>
                        </a:spcAft>
                        <a:buNone/>
                      </a:pPr>
                      <a:r>
                        <a:rPr lang="en"/>
                        <a:t>Operating Current:</a:t>
                      </a:r>
                      <a:endParaRPr/>
                    </a:p>
                  </a:txBody>
                  <a:tcPr marT="91425" marB="91425" marR="91425" marL="91425"/>
                </a:tc>
                <a:tc>
                  <a:txBody>
                    <a:bodyPr/>
                    <a:lstStyle/>
                    <a:p>
                      <a:pPr indent="0" lvl="0" marL="0" rtl="0" algn="l">
                        <a:spcBef>
                          <a:spcPts val="0"/>
                        </a:spcBef>
                        <a:spcAft>
                          <a:spcPts val="0"/>
                        </a:spcAft>
                        <a:buNone/>
                      </a:pPr>
                      <a:r>
                        <a:rPr lang="en"/>
                        <a:t>80 mA</a:t>
                      </a:r>
                      <a:endParaRPr/>
                    </a:p>
                  </a:txBody>
                  <a:tcPr marT="91425" marB="91425" marR="91425" marL="91425"/>
                </a:tc>
              </a:tr>
              <a:tr h="482725">
                <a:tc>
                  <a:txBody>
                    <a:bodyPr/>
                    <a:lstStyle/>
                    <a:p>
                      <a:pPr indent="0" lvl="0" marL="0" rtl="0" algn="l">
                        <a:spcBef>
                          <a:spcPts val="0"/>
                        </a:spcBef>
                        <a:spcAft>
                          <a:spcPts val="0"/>
                        </a:spcAft>
                        <a:buNone/>
                      </a:pPr>
                      <a:r>
                        <a:rPr lang="en"/>
                        <a:t>Operating Voltage:</a:t>
                      </a:r>
                      <a:endParaRPr/>
                    </a:p>
                  </a:txBody>
                  <a:tcPr marT="91425" marB="91425" marR="91425" marL="91425"/>
                </a:tc>
                <a:tc>
                  <a:txBody>
                    <a:bodyPr/>
                    <a:lstStyle/>
                    <a:p>
                      <a:pPr indent="0" lvl="0" marL="0" rtl="0" algn="l">
                        <a:spcBef>
                          <a:spcPts val="0"/>
                        </a:spcBef>
                        <a:spcAft>
                          <a:spcPts val="0"/>
                        </a:spcAft>
                        <a:buNone/>
                      </a:pPr>
                      <a:r>
                        <a:rPr lang="en"/>
                        <a:t>3.3</a:t>
                      </a:r>
                      <a:r>
                        <a:rPr lang="en"/>
                        <a:t>V</a:t>
                      </a:r>
                      <a:endParaRPr/>
                    </a:p>
                  </a:txBody>
                  <a:tcPr marT="91425" marB="91425" marR="91425" marL="91425"/>
                </a:tc>
              </a:tr>
              <a:tr h="482725">
                <a:tc>
                  <a:txBody>
                    <a:bodyPr/>
                    <a:lstStyle/>
                    <a:p>
                      <a:pPr indent="0" lvl="0" marL="0" rtl="0" algn="l">
                        <a:spcBef>
                          <a:spcPts val="0"/>
                        </a:spcBef>
                        <a:spcAft>
                          <a:spcPts val="0"/>
                        </a:spcAft>
                        <a:buNone/>
                      </a:pPr>
                      <a:r>
                        <a:rPr lang="en"/>
                        <a:t>Cost:</a:t>
                      </a:r>
                      <a:endParaRPr/>
                    </a:p>
                  </a:txBody>
                  <a:tcPr marT="91425" marB="91425" marR="91425" marL="91425"/>
                </a:tc>
                <a:tc>
                  <a:txBody>
                    <a:bodyPr/>
                    <a:lstStyle/>
                    <a:p>
                      <a:pPr indent="0" lvl="0" marL="0" rtl="0" algn="l">
                        <a:spcBef>
                          <a:spcPts val="0"/>
                        </a:spcBef>
                        <a:spcAft>
                          <a:spcPts val="0"/>
                        </a:spcAft>
                        <a:buNone/>
                      </a:pPr>
                      <a:r>
                        <a:rPr lang="en"/>
                        <a:t>7</a:t>
                      </a:r>
                      <a:r>
                        <a:rPr lang="en"/>
                        <a:t>$ per unit</a:t>
                      </a:r>
                      <a:endParaRPr/>
                    </a:p>
                  </a:txBody>
                  <a:tcPr marT="91425" marB="91425" marR="91425" marL="91425"/>
                </a:tc>
              </a:tr>
            </a:tbl>
          </a:graphicData>
        </a:graphic>
      </p:graphicFrame>
      <p:pic>
        <p:nvPicPr>
          <p:cNvPr id="177" name="Google Shape;177;p29"/>
          <p:cNvPicPr preferRelativeResize="0"/>
          <p:nvPr/>
        </p:nvPicPr>
        <p:blipFill>
          <a:blip r:embed="rId3">
            <a:alphaModFix/>
          </a:blip>
          <a:stretch>
            <a:fillRect/>
          </a:stretch>
        </p:blipFill>
        <p:spPr>
          <a:xfrm>
            <a:off x="5584650" y="797525"/>
            <a:ext cx="1860350" cy="3666975"/>
          </a:xfrm>
          <a:prstGeom prst="rect">
            <a:avLst/>
          </a:prstGeom>
          <a:noFill/>
          <a:ln>
            <a:noFill/>
          </a:ln>
        </p:spPr>
      </p:pic>
      <p:sp>
        <p:nvSpPr>
          <p:cNvPr id="178" name="Google Shape;178;p29"/>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4" name="Google Shape;184;p30"/>
          <p:cNvSpPr txBox="1"/>
          <p:nvPr/>
        </p:nvSpPr>
        <p:spPr>
          <a:xfrm>
            <a:off x="496775" y="300925"/>
            <a:ext cx="1858200" cy="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Motors</a:t>
            </a:r>
            <a:endParaRPr b="1" sz="3600">
              <a:latin typeface="Raleway"/>
              <a:ea typeface="Raleway"/>
              <a:cs typeface="Raleway"/>
              <a:sym typeface="Raleway"/>
            </a:endParaRPr>
          </a:p>
        </p:txBody>
      </p:sp>
      <p:graphicFrame>
        <p:nvGraphicFramePr>
          <p:cNvPr id="185" name="Google Shape;185;p30"/>
          <p:cNvGraphicFramePr/>
          <p:nvPr/>
        </p:nvGraphicFramePr>
        <p:xfrm>
          <a:off x="481338" y="896113"/>
          <a:ext cx="3000000" cy="3000000"/>
        </p:xfrm>
        <a:graphic>
          <a:graphicData uri="http://schemas.openxmlformats.org/drawingml/2006/table">
            <a:tbl>
              <a:tblPr>
                <a:noFill/>
                <a:tableStyleId>{42CC017F-55A7-418E-A608-40E0B77303C5}</a:tableStyleId>
              </a:tblPr>
              <a:tblGrid>
                <a:gridCol w="1971475"/>
                <a:gridCol w="1955075"/>
                <a:gridCol w="1963275"/>
                <a:gridCol w="2291500"/>
              </a:tblGrid>
              <a:tr h="623825">
                <a:tc>
                  <a:txBody>
                    <a:bodyPr/>
                    <a:lstStyle/>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rPr b="1" lang="en"/>
                        <a:t>180° Servo Motor</a:t>
                      </a:r>
                      <a:endParaRPr b="1"/>
                    </a:p>
                  </a:txBody>
                  <a:tcPr marT="91425" marB="91425" marR="91425" marL="91425" anchor="ctr"/>
                </a:tc>
                <a:tc>
                  <a:txBody>
                    <a:bodyPr/>
                    <a:lstStyle/>
                    <a:p>
                      <a:pPr indent="0" lvl="0" marL="0" rtl="0" algn="l">
                        <a:spcBef>
                          <a:spcPts val="0"/>
                        </a:spcBef>
                        <a:spcAft>
                          <a:spcPts val="0"/>
                        </a:spcAft>
                        <a:buNone/>
                      </a:pPr>
                      <a:r>
                        <a:rPr b="1" lang="en"/>
                        <a:t>360</a:t>
                      </a:r>
                      <a:r>
                        <a:rPr b="1" lang="en">
                          <a:solidFill>
                            <a:schemeClr val="dk1"/>
                          </a:solidFill>
                        </a:rPr>
                        <a:t>° Servo Motor</a:t>
                      </a:r>
                      <a:endParaRPr b="1"/>
                    </a:p>
                  </a:txBody>
                  <a:tcPr marT="91425" marB="91425" marR="91425" marL="91425" anchor="ctr"/>
                </a:tc>
                <a:tc>
                  <a:txBody>
                    <a:bodyPr/>
                    <a:lstStyle/>
                    <a:p>
                      <a:pPr indent="0" lvl="0" marL="0" rtl="0" algn="l">
                        <a:spcBef>
                          <a:spcPts val="0"/>
                        </a:spcBef>
                        <a:spcAft>
                          <a:spcPts val="0"/>
                        </a:spcAft>
                        <a:buNone/>
                      </a:pPr>
                      <a:r>
                        <a:rPr b="1" lang="en"/>
                        <a:t>DC Rollerhouse Motor</a:t>
                      </a:r>
                      <a:endParaRPr b="1"/>
                    </a:p>
                  </a:txBody>
                  <a:tcPr marT="91425" marB="91425" marR="91425" marL="91425" anchor="ctr"/>
                </a:tc>
              </a:tr>
              <a:tr h="605675">
                <a:tc>
                  <a:txBody>
                    <a:bodyPr/>
                    <a:lstStyle/>
                    <a:p>
                      <a:pPr indent="0" lvl="0" marL="0" rtl="0" algn="l">
                        <a:spcBef>
                          <a:spcPts val="0"/>
                        </a:spcBef>
                        <a:spcAft>
                          <a:spcPts val="0"/>
                        </a:spcAft>
                        <a:buNone/>
                      </a:pPr>
                      <a:r>
                        <a:rPr b="1" lang="en"/>
                        <a:t>Weight:</a:t>
                      </a:r>
                      <a:endParaRPr b="1"/>
                    </a:p>
                  </a:txBody>
                  <a:tcPr marT="91425" marB="91425" marR="91425" marL="91425"/>
                </a:tc>
                <a:tc>
                  <a:txBody>
                    <a:bodyPr/>
                    <a:lstStyle/>
                    <a:p>
                      <a:pPr indent="0" lvl="0" marL="0" rtl="0" algn="ctr">
                        <a:spcBef>
                          <a:spcPts val="0"/>
                        </a:spcBef>
                        <a:spcAft>
                          <a:spcPts val="0"/>
                        </a:spcAft>
                        <a:buNone/>
                      </a:pPr>
                      <a:r>
                        <a:rPr lang="en"/>
                        <a:t>56 g</a:t>
                      </a:r>
                      <a:endParaRPr/>
                    </a:p>
                  </a:txBody>
                  <a:tcPr marT="91425" marB="91425" marR="91425" marL="91425"/>
                </a:tc>
                <a:tc>
                  <a:txBody>
                    <a:bodyPr/>
                    <a:lstStyle/>
                    <a:p>
                      <a:pPr indent="0" lvl="0" marL="0" rtl="0" algn="ctr">
                        <a:spcBef>
                          <a:spcPts val="0"/>
                        </a:spcBef>
                        <a:spcAft>
                          <a:spcPts val="0"/>
                        </a:spcAft>
                        <a:buNone/>
                      </a:pPr>
                      <a:r>
                        <a:rPr lang="en"/>
                        <a:t>55.6 g</a:t>
                      </a:r>
                      <a:endParaRPr/>
                    </a:p>
                  </a:txBody>
                  <a:tcPr marT="91425" marB="91425" marR="91425" marL="91425"/>
                </a:tc>
                <a:tc>
                  <a:txBody>
                    <a:bodyPr/>
                    <a:lstStyle/>
                    <a:p>
                      <a:pPr indent="0" lvl="0" marL="0" rtl="0" algn="ctr">
                        <a:spcBef>
                          <a:spcPts val="0"/>
                        </a:spcBef>
                        <a:spcAft>
                          <a:spcPts val="0"/>
                        </a:spcAft>
                        <a:buNone/>
                      </a:pPr>
                      <a:r>
                        <a:rPr lang="en"/>
                        <a:t>204 g</a:t>
                      </a:r>
                      <a:endParaRPr/>
                    </a:p>
                  </a:txBody>
                  <a:tcPr marT="91425" marB="91425" marR="91425" marL="91425"/>
                </a:tc>
              </a:tr>
              <a:tr h="605675">
                <a:tc>
                  <a:txBody>
                    <a:bodyPr/>
                    <a:lstStyle/>
                    <a:p>
                      <a:pPr indent="0" lvl="0" marL="0" rtl="0" algn="l">
                        <a:spcBef>
                          <a:spcPts val="0"/>
                        </a:spcBef>
                        <a:spcAft>
                          <a:spcPts val="0"/>
                        </a:spcAft>
                        <a:buNone/>
                      </a:pPr>
                      <a:r>
                        <a:rPr b="1" lang="en"/>
                        <a:t>Operating Voltage:</a:t>
                      </a:r>
                      <a:endParaRPr b="1"/>
                    </a:p>
                  </a:txBody>
                  <a:tcPr marT="91425" marB="91425" marR="91425" marL="91425"/>
                </a:tc>
                <a:tc>
                  <a:txBody>
                    <a:bodyPr/>
                    <a:lstStyle/>
                    <a:p>
                      <a:pPr indent="0" lvl="0" marL="0" rtl="0" algn="ctr">
                        <a:spcBef>
                          <a:spcPts val="0"/>
                        </a:spcBef>
                        <a:spcAft>
                          <a:spcPts val="0"/>
                        </a:spcAft>
                        <a:buNone/>
                      </a:pPr>
                      <a:r>
                        <a:rPr lang="en"/>
                        <a:t>4.8 to 6V</a:t>
                      </a:r>
                      <a:endParaRPr/>
                    </a:p>
                  </a:txBody>
                  <a:tcPr marT="91425" marB="91425" marR="91425" marL="91425"/>
                </a:tc>
                <a:tc>
                  <a:txBody>
                    <a:bodyPr/>
                    <a:lstStyle/>
                    <a:p>
                      <a:pPr indent="0" lvl="0" marL="0" rtl="0" algn="ctr">
                        <a:spcBef>
                          <a:spcPts val="0"/>
                        </a:spcBef>
                        <a:spcAft>
                          <a:spcPts val="0"/>
                        </a:spcAft>
                        <a:buNone/>
                      </a:pPr>
                      <a:r>
                        <a:rPr lang="en"/>
                        <a:t>4.8 to 6V</a:t>
                      </a:r>
                      <a:endParaRPr/>
                    </a:p>
                  </a:txBody>
                  <a:tcPr marT="91425" marB="91425" marR="91425" marL="91425"/>
                </a:tc>
                <a:tc>
                  <a:txBody>
                    <a:bodyPr/>
                    <a:lstStyle/>
                    <a:p>
                      <a:pPr indent="0" lvl="0" marL="0" rtl="0" algn="ctr">
                        <a:spcBef>
                          <a:spcPts val="0"/>
                        </a:spcBef>
                        <a:spcAft>
                          <a:spcPts val="0"/>
                        </a:spcAft>
                        <a:buNone/>
                      </a:pPr>
                      <a:r>
                        <a:rPr lang="en"/>
                        <a:t>12V</a:t>
                      </a:r>
                      <a:endParaRPr/>
                    </a:p>
                  </a:txBody>
                  <a:tcPr marT="91425" marB="91425" marR="91425" marL="91425"/>
                </a:tc>
              </a:tr>
              <a:tr h="605675">
                <a:tc>
                  <a:txBody>
                    <a:bodyPr/>
                    <a:lstStyle/>
                    <a:p>
                      <a:pPr indent="0" lvl="0" marL="0" rtl="0" algn="l">
                        <a:spcBef>
                          <a:spcPts val="0"/>
                        </a:spcBef>
                        <a:spcAft>
                          <a:spcPts val="0"/>
                        </a:spcAft>
                        <a:buNone/>
                      </a:pPr>
                      <a:r>
                        <a:rPr b="1" lang="en"/>
                        <a:t>Operating Current:</a:t>
                      </a:r>
                      <a:endParaRPr b="1"/>
                    </a:p>
                  </a:txBody>
                  <a:tcPr marT="91425" marB="91425" marR="91425" marL="91425"/>
                </a:tc>
                <a:tc>
                  <a:txBody>
                    <a:bodyPr/>
                    <a:lstStyle/>
                    <a:p>
                      <a:pPr indent="0" lvl="0" marL="0" rtl="0" algn="ctr">
                        <a:spcBef>
                          <a:spcPts val="0"/>
                        </a:spcBef>
                        <a:spcAft>
                          <a:spcPts val="0"/>
                        </a:spcAft>
                        <a:buNone/>
                      </a:pPr>
                      <a:r>
                        <a:rPr lang="en"/>
                        <a:t>500 mA</a:t>
                      </a:r>
                      <a:endParaRPr/>
                    </a:p>
                  </a:txBody>
                  <a:tcPr marT="91425" marB="91425" marR="91425" marL="91425"/>
                </a:tc>
                <a:tc>
                  <a:txBody>
                    <a:bodyPr/>
                    <a:lstStyle/>
                    <a:p>
                      <a:pPr indent="0" lvl="0" marL="0" rtl="0" algn="ctr">
                        <a:spcBef>
                          <a:spcPts val="0"/>
                        </a:spcBef>
                        <a:spcAft>
                          <a:spcPts val="0"/>
                        </a:spcAft>
                        <a:buNone/>
                      </a:pPr>
                      <a:r>
                        <a:rPr lang="en"/>
                        <a:t>1 A</a:t>
                      </a:r>
                      <a:endParaRPr/>
                    </a:p>
                  </a:txBody>
                  <a:tcPr marT="91425" marB="91425" marR="91425" marL="91425"/>
                </a:tc>
                <a:tc>
                  <a:txBody>
                    <a:bodyPr/>
                    <a:lstStyle/>
                    <a:p>
                      <a:pPr indent="0" lvl="0" marL="0" rtl="0" algn="ctr">
                        <a:spcBef>
                          <a:spcPts val="0"/>
                        </a:spcBef>
                        <a:spcAft>
                          <a:spcPts val="0"/>
                        </a:spcAft>
                        <a:buNone/>
                      </a:pPr>
                      <a:r>
                        <a:rPr lang="en"/>
                        <a:t>500 mA</a:t>
                      </a:r>
                      <a:endParaRPr/>
                    </a:p>
                  </a:txBody>
                  <a:tcPr marT="91425" marB="91425" marR="91425" marL="91425"/>
                </a:tc>
              </a:tr>
              <a:tr h="605675">
                <a:tc>
                  <a:txBody>
                    <a:bodyPr/>
                    <a:lstStyle/>
                    <a:p>
                      <a:pPr indent="0" lvl="0" marL="0" rtl="0" algn="l">
                        <a:spcBef>
                          <a:spcPts val="0"/>
                        </a:spcBef>
                        <a:spcAft>
                          <a:spcPts val="0"/>
                        </a:spcAft>
                        <a:buNone/>
                      </a:pPr>
                      <a:r>
                        <a:rPr b="1" lang="en"/>
                        <a:t>Operating Speed:</a:t>
                      </a:r>
                      <a:endParaRPr b="1"/>
                    </a:p>
                  </a:txBody>
                  <a:tcPr marT="91425" marB="91425" marR="91425" marL="91425"/>
                </a:tc>
                <a:tc>
                  <a:txBody>
                    <a:bodyPr/>
                    <a:lstStyle/>
                    <a:p>
                      <a:pPr indent="0" lvl="0" marL="0" rtl="0" algn="ctr">
                        <a:spcBef>
                          <a:spcPts val="0"/>
                        </a:spcBef>
                        <a:spcAft>
                          <a:spcPts val="0"/>
                        </a:spcAft>
                        <a:buNone/>
                      </a:pPr>
                      <a:r>
                        <a:rPr lang="en"/>
                        <a:t>.13sec/60</a:t>
                      </a:r>
                      <a:r>
                        <a:rPr b="1" lang="en">
                          <a:solidFill>
                            <a:schemeClr val="dk1"/>
                          </a:solidFill>
                        </a:rPr>
                        <a:t>°</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1"/>
                          </a:solidFill>
                        </a:rPr>
                        <a:t>.14sec/60</a:t>
                      </a:r>
                      <a:r>
                        <a:rPr b="1" lang="en">
                          <a:solidFill>
                            <a:schemeClr val="dk1"/>
                          </a:solidFill>
                        </a:rPr>
                        <a:t>°</a:t>
                      </a:r>
                      <a:endParaRPr/>
                    </a:p>
                  </a:txBody>
                  <a:tcPr marT="91425" marB="91425" marR="91425" marL="91425"/>
                </a:tc>
                <a:tc>
                  <a:txBody>
                    <a:bodyPr/>
                    <a:lstStyle/>
                    <a:p>
                      <a:pPr indent="0" lvl="0" marL="0" rtl="0" algn="ctr">
                        <a:spcBef>
                          <a:spcPts val="0"/>
                        </a:spcBef>
                        <a:spcAft>
                          <a:spcPts val="0"/>
                        </a:spcAft>
                        <a:buNone/>
                      </a:pPr>
                      <a:r>
                        <a:rPr lang="en"/>
                        <a:t>37 rpm</a:t>
                      </a:r>
                      <a:endParaRPr/>
                    </a:p>
                  </a:txBody>
                  <a:tcPr marT="91425" marB="91425" marR="91425" marL="91425"/>
                </a:tc>
              </a:tr>
              <a:tr h="605675">
                <a:tc>
                  <a:txBody>
                    <a:bodyPr/>
                    <a:lstStyle/>
                    <a:p>
                      <a:pPr indent="0" lvl="0" marL="0" rtl="0" algn="l">
                        <a:spcBef>
                          <a:spcPts val="0"/>
                        </a:spcBef>
                        <a:spcAft>
                          <a:spcPts val="0"/>
                        </a:spcAft>
                        <a:buNone/>
                      </a:pPr>
                      <a:r>
                        <a:rPr b="1" lang="en"/>
                        <a:t>Stall Torque: </a:t>
                      </a:r>
                      <a:endParaRPr b="1"/>
                    </a:p>
                  </a:txBody>
                  <a:tcPr marT="91425" marB="91425" marR="91425" marL="91425"/>
                </a:tc>
                <a:tc>
                  <a:txBody>
                    <a:bodyPr/>
                    <a:lstStyle/>
                    <a:p>
                      <a:pPr indent="0" lvl="0" marL="0" rtl="0" algn="ctr">
                        <a:spcBef>
                          <a:spcPts val="0"/>
                        </a:spcBef>
                        <a:spcAft>
                          <a:spcPts val="0"/>
                        </a:spcAft>
                        <a:buNone/>
                      </a:pPr>
                      <a:r>
                        <a:rPr lang="en"/>
                        <a:t>11 kg-cm</a:t>
                      </a:r>
                      <a:endParaRPr/>
                    </a:p>
                  </a:txBody>
                  <a:tcPr marT="91425" marB="91425" marR="91425" marL="91425"/>
                </a:tc>
                <a:tc>
                  <a:txBody>
                    <a:bodyPr/>
                    <a:lstStyle/>
                    <a:p>
                      <a:pPr indent="0" lvl="0" marL="0" rtl="0" algn="ctr">
                        <a:spcBef>
                          <a:spcPts val="0"/>
                        </a:spcBef>
                        <a:spcAft>
                          <a:spcPts val="0"/>
                        </a:spcAft>
                        <a:buNone/>
                      </a:pPr>
                      <a:r>
                        <a:rPr lang="en"/>
                        <a:t>20.32 kg-cm</a:t>
                      </a:r>
                      <a:endParaRPr/>
                    </a:p>
                  </a:txBody>
                  <a:tcPr marT="91425" marB="91425" marR="91425" marL="91425"/>
                </a:tc>
                <a:tc>
                  <a:txBody>
                    <a:bodyPr/>
                    <a:lstStyle/>
                    <a:p>
                      <a:pPr indent="0" lvl="0" marL="0" rtl="0" algn="ctr">
                        <a:spcBef>
                          <a:spcPts val="0"/>
                        </a:spcBef>
                        <a:spcAft>
                          <a:spcPts val="0"/>
                        </a:spcAft>
                        <a:buNone/>
                      </a:pPr>
                      <a:r>
                        <a:rPr lang="en"/>
                        <a:t>N/A</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1" name="Google Shape;191;p31"/>
          <p:cNvSpPr txBox="1"/>
          <p:nvPr/>
        </p:nvSpPr>
        <p:spPr>
          <a:xfrm>
            <a:off x="474275" y="327100"/>
            <a:ext cx="5519700" cy="6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Solar Cells and Battery</a:t>
            </a:r>
            <a:endParaRPr b="1" sz="3600">
              <a:latin typeface="Raleway"/>
              <a:ea typeface="Raleway"/>
              <a:cs typeface="Raleway"/>
              <a:sym typeface="Raleway"/>
            </a:endParaRPr>
          </a:p>
        </p:txBody>
      </p:sp>
      <p:graphicFrame>
        <p:nvGraphicFramePr>
          <p:cNvPr id="192" name="Google Shape;192;p31"/>
          <p:cNvGraphicFramePr/>
          <p:nvPr/>
        </p:nvGraphicFramePr>
        <p:xfrm>
          <a:off x="4258650" y="1014100"/>
          <a:ext cx="3000000" cy="3000000"/>
        </p:xfrm>
        <a:graphic>
          <a:graphicData uri="http://schemas.openxmlformats.org/drawingml/2006/table">
            <a:tbl>
              <a:tblPr>
                <a:noFill/>
                <a:tableStyleId>{42CC017F-55A7-418E-A608-40E0B77303C5}</a:tableStyleId>
              </a:tblPr>
              <a:tblGrid>
                <a:gridCol w="1602975"/>
                <a:gridCol w="2933300"/>
              </a:tblGrid>
              <a:tr h="439150">
                <a:tc gridSpan="2">
                  <a:txBody>
                    <a:bodyPr/>
                    <a:lstStyle/>
                    <a:p>
                      <a:pPr indent="0" lvl="0" marL="0" rtl="0" algn="ctr">
                        <a:spcBef>
                          <a:spcPts val="0"/>
                        </a:spcBef>
                        <a:spcAft>
                          <a:spcPts val="0"/>
                        </a:spcAft>
                        <a:buNone/>
                      </a:pPr>
                      <a:r>
                        <a:rPr b="1" lang="en"/>
                        <a:t>Battery</a:t>
                      </a:r>
                      <a:endParaRPr b="1"/>
                    </a:p>
                  </a:txBody>
                  <a:tcPr marT="91425" marB="91425" marR="91425" marL="91425" anchor="ctr"/>
                </a:tc>
                <a:tc hMerge="1"/>
              </a:tr>
              <a:tr h="43915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ctr">
                        <a:spcBef>
                          <a:spcPts val="0"/>
                        </a:spcBef>
                        <a:spcAft>
                          <a:spcPts val="0"/>
                        </a:spcAft>
                        <a:buNone/>
                      </a:pPr>
                      <a:r>
                        <a:rPr lang="en"/>
                        <a:t>Li-ion 18650 INR</a:t>
                      </a:r>
                      <a:endParaRPr/>
                    </a:p>
                  </a:txBody>
                  <a:tcPr marT="91425" marB="91425" marR="91425" marL="91425"/>
                </a:tc>
              </a:tr>
              <a:tr h="439150">
                <a:tc>
                  <a:txBody>
                    <a:bodyPr/>
                    <a:lstStyle/>
                    <a:p>
                      <a:pPr indent="0" lvl="0" marL="0" rtl="0" algn="l">
                        <a:spcBef>
                          <a:spcPts val="0"/>
                        </a:spcBef>
                        <a:spcAft>
                          <a:spcPts val="0"/>
                        </a:spcAft>
                        <a:buNone/>
                      </a:pPr>
                      <a:r>
                        <a:rPr lang="en"/>
                        <a:t>Capacity:</a:t>
                      </a:r>
                      <a:endParaRPr/>
                    </a:p>
                  </a:txBody>
                  <a:tcPr marT="91425" marB="91425" marR="91425" marL="91425"/>
                </a:tc>
                <a:tc>
                  <a:txBody>
                    <a:bodyPr/>
                    <a:lstStyle/>
                    <a:p>
                      <a:pPr indent="0" lvl="0" marL="0" rtl="0" algn="ctr">
                        <a:spcBef>
                          <a:spcPts val="0"/>
                        </a:spcBef>
                        <a:spcAft>
                          <a:spcPts val="0"/>
                        </a:spcAft>
                        <a:buNone/>
                      </a:pPr>
                      <a:r>
                        <a:rPr lang="en"/>
                        <a:t>3000mAH</a:t>
                      </a:r>
                      <a:endParaRPr/>
                    </a:p>
                  </a:txBody>
                  <a:tcPr marT="91425" marB="91425" marR="91425" marL="91425"/>
                </a:tc>
              </a:tr>
              <a:tr h="439150">
                <a:tc>
                  <a:txBody>
                    <a:bodyPr/>
                    <a:lstStyle/>
                    <a:p>
                      <a:pPr indent="0" lvl="0" marL="0" rtl="0" algn="l">
                        <a:spcBef>
                          <a:spcPts val="0"/>
                        </a:spcBef>
                        <a:spcAft>
                          <a:spcPts val="0"/>
                        </a:spcAft>
                        <a:buNone/>
                      </a:pPr>
                      <a:r>
                        <a:rPr lang="en"/>
                        <a:t>Current:</a:t>
                      </a:r>
                      <a:endParaRPr/>
                    </a:p>
                  </a:txBody>
                  <a:tcPr marT="91425" marB="91425" marR="91425" marL="91425"/>
                </a:tc>
                <a:tc>
                  <a:txBody>
                    <a:bodyPr/>
                    <a:lstStyle/>
                    <a:p>
                      <a:pPr indent="0" lvl="0" marL="0" rtl="0" algn="ctr">
                        <a:spcBef>
                          <a:spcPts val="0"/>
                        </a:spcBef>
                        <a:spcAft>
                          <a:spcPts val="0"/>
                        </a:spcAft>
                        <a:buNone/>
                      </a:pPr>
                      <a:r>
                        <a:rPr lang="en"/>
                        <a:t>15 A</a:t>
                      </a:r>
                      <a:endParaRPr/>
                    </a:p>
                  </a:txBody>
                  <a:tcPr marT="91425" marB="91425" marR="91425" marL="91425"/>
                </a:tc>
              </a:tr>
              <a:tr h="439150">
                <a:tc>
                  <a:txBody>
                    <a:bodyPr/>
                    <a:lstStyle/>
                    <a:p>
                      <a:pPr indent="0" lvl="0" marL="0" rtl="0" algn="l">
                        <a:spcBef>
                          <a:spcPts val="0"/>
                        </a:spcBef>
                        <a:spcAft>
                          <a:spcPts val="0"/>
                        </a:spcAft>
                        <a:buNone/>
                      </a:pPr>
                      <a:r>
                        <a:rPr lang="en"/>
                        <a:t>Voltage:</a:t>
                      </a:r>
                      <a:endParaRPr/>
                    </a:p>
                  </a:txBody>
                  <a:tcPr marT="91425" marB="91425" marR="91425" marL="91425"/>
                </a:tc>
                <a:tc>
                  <a:txBody>
                    <a:bodyPr/>
                    <a:lstStyle/>
                    <a:p>
                      <a:pPr indent="0" lvl="0" marL="0" rtl="0" algn="ctr">
                        <a:spcBef>
                          <a:spcPts val="0"/>
                        </a:spcBef>
                        <a:spcAft>
                          <a:spcPts val="0"/>
                        </a:spcAft>
                        <a:buNone/>
                      </a:pPr>
                      <a:r>
                        <a:rPr lang="en"/>
                        <a:t>3.7 V</a:t>
                      </a:r>
                      <a:endParaRPr/>
                    </a:p>
                  </a:txBody>
                  <a:tcPr marT="91425" marB="91425" marR="91425" marL="91425"/>
                </a:tc>
              </a:tr>
              <a:tr h="439150">
                <a:tc>
                  <a:txBody>
                    <a:bodyPr/>
                    <a:lstStyle/>
                    <a:p>
                      <a:pPr indent="0" lvl="0" marL="0" rtl="0" algn="l">
                        <a:spcBef>
                          <a:spcPts val="0"/>
                        </a:spcBef>
                        <a:spcAft>
                          <a:spcPts val="0"/>
                        </a:spcAft>
                        <a:buNone/>
                      </a:pPr>
                      <a:r>
                        <a:rPr lang="en"/>
                        <a:t>Brand: </a:t>
                      </a:r>
                      <a:endParaRPr/>
                    </a:p>
                  </a:txBody>
                  <a:tcPr marT="91425" marB="91425" marR="91425" marL="91425"/>
                </a:tc>
                <a:tc>
                  <a:txBody>
                    <a:bodyPr/>
                    <a:lstStyle/>
                    <a:p>
                      <a:pPr indent="0" lvl="0" marL="0" rtl="0" algn="ctr">
                        <a:spcBef>
                          <a:spcPts val="0"/>
                        </a:spcBef>
                        <a:spcAft>
                          <a:spcPts val="0"/>
                        </a:spcAft>
                        <a:buNone/>
                      </a:pPr>
                      <a:r>
                        <a:rPr lang="en"/>
                        <a:t>Samsung</a:t>
                      </a:r>
                      <a:endParaRPr/>
                    </a:p>
                  </a:txBody>
                  <a:tcPr marT="91425" marB="91425" marR="91425" marL="91425"/>
                </a:tc>
              </a:tr>
              <a:tr h="589750">
                <a:tc>
                  <a:txBody>
                    <a:bodyPr/>
                    <a:lstStyle/>
                    <a:p>
                      <a:pPr indent="0" lvl="0" marL="0" rtl="0" algn="l">
                        <a:spcBef>
                          <a:spcPts val="0"/>
                        </a:spcBef>
                        <a:spcAft>
                          <a:spcPts val="0"/>
                        </a:spcAft>
                        <a:buNone/>
                      </a:pPr>
                      <a:r>
                        <a:rPr lang="en"/>
                        <a:t>Cost and Vender: </a:t>
                      </a:r>
                      <a:endParaRPr/>
                    </a:p>
                  </a:txBody>
                  <a:tcPr marT="91425" marB="91425" marR="91425" marL="91425"/>
                </a:tc>
                <a:tc>
                  <a:txBody>
                    <a:bodyPr/>
                    <a:lstStyle/>
                    <a:p>
                      <a:pPr indent="0" lvl="0" marL="0" rtl="0" algn="ctr">
                        <a:spcBef>
                          <a:spcPts val="0"/>
                        </a:spcBef>
                        <a:spcAft>
                          <a:spcPts val="0"/>
                        </a:spcAft>
                        <a:buNone/>
                      </a:pPr>
                      <a:r>
                        <a:rPr lang="en"/>
                        <a:t>4.73 $ from liionwholesale</a:t>
                      </a:r>
                      <a:endParaRPr/>
                    </a:p>
                  </a:txBody>
                  <a:tcPr marT="91425" marB="91425" marR="91425" marL="91425"/>
                </a:tc>
              </a:tr>
            </a:tbl>
          </a:graphicData>
        </a:graphic>
      </p:graphicFrame>
      <p:graphicFrame>
        <p:nvGraphicFramePr>
          <p:cNvPr id="193" name="Google Shape;193;p31"/>
          <p:cNvGraphicFramePr/>
          <p:nvPr/>
        </p:nvGraphicFramePr>
        <p:xfrm>
          <a:off x="637875" y="1014100"/>
          <a:ext cx="3000000" cy="3000000"/>
        </p:xfrm>
        <a:graphic>
          <a:graphicData uri="http://schemas.openxmlformats.org/drawingml/2006/table">
            <a:tbl>
              <a:tblPr>
                <a:noFill/>
                <a:tableStyleId>{42CC017F-55A7-418E-A608-40E0B77303C5}</a:tableStyleId>
              </a:tblPr>
              <a:tblGrid>
                <a:gridCol w="1357425"/>
                <a:gridCol w="2059650"/>
              </a:tblGrid>
              <a:tr h="437400">
                <a:tc gridSpan="2">
                  <a:txBody>
                    <a:bodyPr/>
                    <a:lstStyle/>
                    <a:p>
                      <a:pPr indent="0" lvl="0" marL="0" rtl="0" algn="ctr">
                        <a:spcBef>
                          <a:spcPts val="0"/>
                        </a:spcBef>
                        <a:spcAft>
                          <a:spcPts val="0"/>
                        </a:spcAft>
                        <a:buNone/>
                      </a:pPr>
                      <a:r>
                        <a:rPr b="1" lang="en"/>
                        <a:t>Solar Cells</a:t>
                      </a:r>
                      <a:endParaRPr b="1"/>
                    </a:p>
                  </a:txBody>
                  <a:tcPr marT="91425" marB="91425" marR="91425" marL="91425" anchor="ctr"/>
                </a:tc>
                <a:tc hMerge="1"/>
              </a:tr>
              <a:tr h="4374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ctr">
                        <a:spcBef>
                          <a:spcPts val="0"/>
                        </a:spcBef>
                        <a:spcAft>
                          <a:spcPts val="0"/>
                        </a:spcAft>
                        <a:buNone/>
                      </a:pPr>
                      <a:r>
                        <a:rPr lang="en"/>
                        <a:t>Monocrystalline</a:t>
                      </a:r>
                      <a:endParaRPr/>
                    </a:p>
                  </a:txBody>
                  <a:tcPr marT="91425" marB="91425" marR="91425" marL="91425"/>
                </a:tc>
              </a:tr>
              <a:tr h="437400">
                <a:tc>
                  <a:txBody>
                    <a:bodyPr/>
                    <a:lstStyle/>
                    <a:p>
                      <a:pPr indent="0" lvl="0" marL="0" rtl="0" algn="l">
                        <a:spcBef>
                          <a:spcPts val="0"/>
                        </a:spcBef>
                        <a:spcAft>
                          <a:spcPts val="0"/>
                        </a:spcAft>
                        <a:buNone/>
                      </a:pPr>
                      <a:r>
                        <a:rPr lang="en"/>
                        <a:t>Power:</a:t>
                      </a:r>
                      <a:endParaRPr/>
                    </a:p>
                  </a:txBody>
                  <a:tcPr marT="91425" marB="91425" marR="91425" marL="91425"/>
                </a:tc>
                <a:tc>
                  <a:txBody>
                    <a:bodyPr/>
                    <a:lstStyle/>
                    <a:p>
                      <a:pPr indent="0" lvl="0" marL="0" rtl="0" algn="ctr">
                        <a:spcBef>
                          <a:spcPts val="0"/>
                        </a:spcBef>
                        <a:spcAft>
                          <a:spcPts val="0"/>
                        </a:spcAft>
                        <a:buNone/>
                      </a:pPr>
                      <a:r>
                        <a:rPr lang="en"/>
                        <a:t>2.8 W</a:t>
                      </a:r>
                      <a:endParaRPr/>
                    </a:p>
                  </a:txBody>
                  <a:tcPr marT="91425" marB="91425" marR="91425" marL="91425"/>
                </a:tc>
              </a:tr>
              <a:tr h="437400">
                <a:tc>
                  <a:txBody>
                    <a:bodyPr/>
                    <a:lstStyle/>
                    <a:p>
                      <a:pPr indent="0" lvl="0" marL="0" rtl="0" algn="l">
                        <a:spcBef>
                          <a:spcPts val="0"/>
                        </a:spcBef>
                        <a:spcAft>
                          <a:spcPts val="0"/>
                        </a:spcAft>
                        <a:buNone/>
                      </a:pPr>
                      <a:r>
                        <a:rPr lang="en"/>
                        <a:t>Current:</a:t>
                      </a:r>
                      <a:endParaRPr/>
                    </a:p>
                  </a:txBody>
                  <a:tcPr marT="91425" marB="91425" marR="91425" marL="91425"/>
                </a:tc>
                <a:tc>
                  <a:txBody>
                    <a:bodyPr/>
                    <a:lstStyle/>
                    <a:p>
                      <a:pPr indent="0" lvl="0" marL="0" rtl="0" algn="ctr">
                        <a:spcBef>
                          <a:spcPts val="0"/>
                        </a:spcBef>
                        <a:spcAft>
                          <a:spcPts val="0"/>
                        </a:spcAft>
                        <a:buNone/>
                      </a:pPr>
                      <a:r>
                        <a:rPr lang="en"/>
                        <a:t>5.24 A</a:t>
                      </a:r>
                      <a:endParaRPr/>
                    </a:p>
                  </a:txBody>
                  <a:tcPr marT="91425" marB="91425" marR="91425" marL="91425"/>
                </a:tc>
              </a:tr>
              <a:tr h="437400">
                <a:tc>
                  <a:txBody>
                    <a:bodyPr/>
                    <a:lstStyle/>
                    <a:p>
                      <a:pPr indent="0" lvl="0" marL="0" rtl="0" algn="l">
                        <a:spcBef>
                          <a:spcPts val="0"/>
                        </a:spcBef>
                        <a:spcAft>
                          <a:spcPts val="0"/>
                        </a:spcAft>
                        <a:buNone/>
                      </a:pPr>
                      <a:r>
                        <a:rPr lang="en"/>
                        <a:t>Voltage:</a:t>
                      </a:r>
                      <a:endParaRPr/>
                    </a:p>
                  </a:txBody>
                  <a:tcPr marT="91425" marB="91425" marR="91425" marL="91425"/>
                </a:tc>
                <a:tc>
                  <a:txBody>
                    <a:bodyPr/>
                    <a:lstStyle/>
                    <a:p>
                      <a:pPr indent="0" lvl="0" marL="0" rtl="0" algn="ctr">
                        <a:spcBef>
                          <a:spcPts val="0"/>
                        </a:spcBef>
                        <a:spcAft>
                          <a:spcPts val="0"/>
                        </a:spcAft>
                        <a:buNone/>
                      </a:pPr>
                      <a:r>
                        <a:rPr lang="en"/>
                        <a:t>0.5 V</a:t>
                      </a:r>
                      <a:endParaRPr/>
                    </a:p>
                  </a:txBody>
                  <a:tcPr marT="91425" marB="91425" marR="91425" marL="91425"/>
                </a:tc>
              </a:tr>
              <a:tr h="437400">
                <a:tc>
                  <a:txBody>
                    <a:bodyPr/>
                    <a:lstStyle/>
                    <a:p>
                      <a:pPr indent="0" lvl="0" marL="0" rtl="0" algn="l">
                        <a:spcBef>
                          <a:spcPts val="0"/>
                        </a:spcBef>
                        <a:spcAft>
                          <a:spcPts val="0"/>
                        </a:spcAft>
                        <a:buNone/>
                      </a:pPr>
                      <a:r>
                        <a:rPr lang="en"/>
                        <a:t>Efficiency: </a:t>
                      </a:r>
                      <a:endParaRPr/>
                    </a:p>
                  </a:txBody>
                  <a:tcPr marT="91425" marB="91425" marR="91425" marL="91425"/>
                </a:tc>
                <a:tc>
                  <a:txBody>
                    <a:bodyPr/>
                    <a:lstStyle/>
                    <a:p>
                      <a:pPr indent="0" lvl="0" marL="0" rtl="0" algn="ctr">
                        <a:spcBef>
                          <a:spcPts val="0"/>
                        </a:spcBef>
                        <a:spcAft>
                          <a:spcPts val="0"/>
                        </a:spcAft>
                        <a:buNone/>
                      </a:pPr>
                      <a:r>
                        <a:rPr lang="en"/>
                        <a:t>17.64 %</a:t>
                      </a:r>
                      <a:endParaRPr/>
                    </a:p>
                  </a:txBody>
                  <a:tcPr marT="91425" marB="91425" marR="91425" marL="91425"/>
                </a:tc>
              </a:tr>
              <a:tr h="437400">
                <a:tc>
                  <a:txBody>
                    <a:bodyPr/>
                    <a:lstStyle/>
                    <a:p>
                      <a:pPr indent="0" lvl="0" marL="0" rtl="0" algn="l">
                        <a:spcBef>
                          <a:spcPts val="0"/>
                        </a:spcBef>
                        <a:spcAft>
                          <a:spcPts val="0"/>
                        </a:spcAft>
                        <a:buNone/>
                      </a:pPr>
                      <a:r>
                        <a:rPr lang="en"/>
                        <a:t>Brand: </a:t>
                      </a:r>
                      <a:endParaRPr/>
                    </a:p>
                  </a:txBody>
                  <a:tcPr marT="91425" marB="91425" marR="91425" marL="91425"/>
                </a:tc>
                <a:tc>
                  <a:txBody>
                    <a:bodyPr/>
                    <a:lstStyle/>
                    <a:p>
                      <a:pPr indent="0" lvl="0" marL="0" rtl="0" algn="ctr">
                        <a:spcBef>
                          <a:spcPts val="0"/>
                        </a:spcBef>
                        <a:spcAft>
                          <a:spcPts val="0"/>
                        </a:spcAft>
                        <a:buNone/>
                      </a:pPr>
                      <a:r>
                        <a:rPr lang="en"/>
                        <a:t>Vikocell</a:t>
                      </a:r>
                      <a:endParaRPr/>
                    </a:p>
                  </a:txBody>
                  <a:tcPr marT="91425" marB="91425" marR="91425" marL="91425"/>
                </a:tc>
              </a:tr>
              <a:tr h="516225">
                <a:tc>
                  <a:txBody>
                    <a:bodyPr/>
                    <a:lstStyle/>
                    <a:p>
                      <a:pPr indent="0" lvl="0" marL="0" rtl="0" algn="l">
                        <a:spcBef>
                          <a:spcPts val="0"/>
                        </a:spcBef>
                        <a:spcAft>
                          <a:spcPts val="0"/>
                        </a:spcAft>
                        <a:buNone/>
                      </a:pPr>
                      <a:r>
                        <a:rPr lang="en"/>
                        <a:t>Cost and Vender: </a:t>
                      </a:r>
                      <a:endParaRPr/>
                    </a:p>
                  </a:txBody>
                  <a:tcPr marT="91425" marB="91425" marR="91425" marL="91425"/>
                </a:tc>
                <a:tc>
                  <a:txBody>
                    <a:bodyPr/>
                    <a:lstStyle/>
                    <a:p>
                      <a:pPr indent="0" lvl="0" marL="0" rtl="0" algn="ctr">
                        <a:spcBef>
                          <a:spcPts val="0"/>
                        </a:spcBef>
                        <a:spcAft>
                          <a:spcPts val="0"/>
                        </a:spcAft>
                        <a:buNone/>
                      </a:pPr>
                      <a:r>
                        <a:rPr lang="en"/>
                        <a:t>15 $ from Amazon</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