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55"/>
  </p:notesMasterIdLst>
  <p:sldIdLst>
    <p:sldId id="265" r:id="rId2"/>
    <p:sldId id="261" r:id="rId3"/>
    <p:sldId id="260" r:id="rId4"/>
    <p:sldId id="271" r:id="rId5"/>
    <p:sldId id="270" r:id="rId6"/>
    <p:sldId id="269" r:id="rId7"/>
    <p:sldId id="268" r:id="rId8"/>
    <p:sldId id="312" r:id="rId9"/>
    <p:sldId id="266" r:id="rId10"/>
    <p:sldId id="292" r:id="rId11"/>
    <p:sldId id="291" r:id="rId12"/>
    <p:sldId id="313" r:id="rId13"/>
    <p:sldId id="288" r:id="rId14"/>
    <p:sldId id="287" r:id="rId15"/>
    <p:sldId id="289" r:id="rId16"/>
    <p:sldId id="314" r:id="rId17"/>
    <p:sldId id="284" r:id="rId18"/>
    <p:sldId id="283" r:id="rId19"/>
    <p:sldId id="285" r:id="rId20"/>
    <p:sldId id="315" r:id="rId21"/>
    <p:sldId id="280" r:id="rId22"/>
    <p:sldId id="279" r:id="rId23"/>
    <p:sldId id="281" r:id="rId24"/>
    <p:sldId id="316" r:id="rId25"/>
    <p:sldId id="276" r:id="rId26"/>
    <p:sldId id="275" r:id="rId27"/>
    <p:sldId id="277" r:id="rId28"/>
    <p:sldId id="274" r:id="rId29"/>
    <p:sldId id="273" r:id="rId30"/>
    <p:sldId id="272" r:id="rId31"/>
    <p:sldId id="300" r:id="rId32"/>
    <p:sldId id="324" r:id="rId33"/>
    <p:sldId id="317" r:id="rId34"/>
    <p:sldId id="297" r:id="rId35"/>
    <p:sldId id="296" r:id="rId36"/>
    <p:sldId id="318" r:id="rId37"/>
    <p:sldId id="325" r:id="rId38"/>
    <p:sldId id="326" r:id="rId39"/>
    <p:sldId id="327" r:id="rId40"/>
    <p:sldId id="328" r:id="rId41"/>
    <p:sldId id="278" r:id="rId42"/>
    <p:sldId id="305" r:id="rId43"/>
    <p:sldId id="319" r:id="rId44"/>
    <p:sldId id="320" r:id="rId45"/>
    <p:sldId id="321" r:id="rId46"/>
    <p:sldId id="322" r:id="rId47"/>
    <p:sldId id="323" r:id="rId48"/>
    <p:sldId id="256" r:id="rId49"/>
    <p:sldId id="259" r:id="rId50"/>
    <p:sldId id="257" r:id="rId51"/>
    <p:sldId id="263" r:id="rId52"/>
    <p:sldId id="262" r:id="rId53"/>
    <p:sldId id="310" r:id="rId5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8629E6-07F9-4EF8-8426-DA6BC0487538}" v="28" dt="2019-11-19T00:11:07.431"/>
    <p1510:client id="{A28CE647-9DCF-40DC-8FC2-81D1ED1C0497}" v="174" dt="2019-11-18T23:18:05.472"/>
    <p1510:client id="{D26BD639-2830-6063-D6BC-5757C0062775}" v="2267" dt="2019-11-19T00:11:18.8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x Henriquez" userId="S::henriquezfg1@knights.ucf.edu::d3c1841d-94ff-4735-a0c0-88546ef3bbdc" providerId="AD" clId="Web-{C4BEBDCE-2C05-CEE5-E9B3-48DD4AB8E51E}"/>
    <pc:docChg chg="modSld">
      <pc:chgData name="Felix Henriquez" userId="S::henriquezfg1@knights.ucf.edu::d3c1841d-94ff-4735-a0c0-88546ef3bbdc" providerId="AD" clId="Web-{C4BEBDCE-2C05-CEE5-E9B3-48DD4AB8E51E}" dt="2019-09-24T06:11:26.978" v="48" actId="1076"/>
      <pc:docMkLst>
        <pc:docMk/>
      </pc:docMkLst>
      <pc:sldChg chg="modSp">
        <pc:chgData name="Felix Henriquez" userId="S::henriquezfg1@knights.ucf.edu::d3c1841d-94ff-4735-a0c0-88546ef3bbdc" providerId="AD" clId="Web-{C4BEBDCE-2C05-CEE5-E9B3-48DD4AB8E51E}" dt="2019-09-24T06:11:26.978" v="48" actId="1076"/>
        <pc:sldMkLst>
          <pc:docMk/>
          <pc:sldMk cId="3149116200" sldId="272"/>
        </pc:sldMkLst>
        <pc:picChg chg="mod modCrop">
          <ac:chgData name="Felix Henriquez" userId="S::henriquezfg1@knights.ucf.edu::d3c1841d-94ff-4735-a0c0-88546ef3bbdc" providerId="AD" clId="Web-{C4BEBDCE-2C05-CEE5-E9B3-48DD4AB8E51E}" dt="2019-09-24T06:11:26.978" v="48" actId="1076"/>
          <ac:picMkLst>
            <pc:docMk/>
            <pc:sldMk cId="3149116200" sldId="272"/>
            <ac:picMk id="4" creationId="{F7BC547A-07D8-4113-841D-961F3EA7E3C1}"/>
          </ac:picMkLst>
        </pc:picChg>
      </pc:sldChg>
      <pc:sldChg chg="modSp">
        <pc:chgData name="Felix Henriquez" userId="S::henriquezfg1@knights.ucf.edu::d3c1841d-94ff-4735-a0c0-88546ef3bbdc" providerId="AD" clId="Web-{C4BEBDCE-2C05-CEE5-E9B3-48DD4AB8E51E}" dt="2019-09-24T05:37:46.105" v="29"/>
        <pc:sldMkLst>
          <pc:docMk/>
          <pc:sldMk cId="1533295759" sldId="291"/>
        </pc:sldMkLst>
        <pc:graphicFrameChg chg="mod modGraphic">
          <ac:chgData name="Felix Henriquez" userId="S::henriquezfg1@knights.ucf.edu::d3c1841d-94ff-4735-a0c0-88546ef3bbdc" providerId="AD" clId="Web-{C4BEBDCE-2C05-CEE5-E9B3-48DD4AB8E51E}" dt="2019-09-24T05:37:46.105" v="29"/>
          <ac:graphicFrameMkLst>
            <pc:docMk/>
            <pc:sldMk cId="1533295759" sldId="291"/>
            <ac:graphicFrameMk id="4" creationId="{26C517C4-5401-4EA1-AA5D-5F52A277D12B}"/>
          </ac:graphicFrameMkLst>
        </pc:graphicFrameChg>
      </pc:sldChg>
      <pc:sldChg chg="modSp">
        <pc:chgData name="Felix Henriquez" userId="S::henriquezfg1@knights.ucf.edu::d3c1841d-94ff-4735-a0c0-88546ef3bbdc" providerId="AD" clId="Web-{C4BEBDCE-2C05-CEE5-E9B3-48DD4AB8E51E}" dt="2019-09-24T05:48:49.266" v="38" actId="20577"/>
        <pc:sldMkLst>
          <pc:docMk/>
          <pc:sldMk cId="848735571" sldId="313"/>
        </pc:sldMkLst>
        <pc:spChg chg="mod">
          <ac:chgData name="Felix Henriquez" userId="S::henriquezfg1@knights.ucf.edu::d3c1841d-94ff-4735-a0c0-88546ef3bbdc" providerId="AD" clId="Web-{C4BEBDCE-2C05-CEE5-E9B3-48DD4AB8E51E}" dt="2019-09-24T05:48:49.266" v="38" actId="20577"/>
          <ac:spMkLst>
            <pc:docMk/>
            <pc:sldMk cId="848735571" sldId="313"/>
            <ac:spMk id="13" creationId="{AF1CE4B0-FBCE-469A-9D34-5387D72BB898}"/>
          </ac:spMkLst>
        </pc:spChg>
      </pc:sldChg>
    </pc:docChg>
  </pc:docChgLst>
  <pc:docChgLst>
    <pc:chgData name="Guilherme Costa" userId="S::gamorimc@knights.ucf.edu::100ce96c-1dfe-48e1-af84-ad726d8e0237" providerId="AD" clId="Web-{252E8E26-F7F4-E5B8-A77B-EA93B6592FE8}"/>
    <pc:docChg chg="modSld">
      <pc:chgData name="Guilherme Costa" userId="S::gamorimc@knights.ucf.edu::100ce96c-1dfe-48e1-af84-ad726d8e0237" providerId="AD" clId="Web-{252E8E26-F7F4-E5B8-A77B-EA93B6592FE8}" dt="2019-09-22T20:24:44.805" v="3"/>
      <pc:docMkLst>
        <pc:docMk/>
      </pc:docMkLst>
      <pc:sldChg chg="modSp">
        <pc:chgData name="Guilherme Costa" userId="S::gamorimc@knights.ucf.edu::100ce96c-1dfe-48e1-af84-ad726d8e0237" providerId="AD" clId="Web-{252E8E26-F7F4-E5B8-A77B-EA93B6592FE8}" dt="2019-09-22T20:24:44.805" v="3"/>
        <pc:sldMkLst>
          <pc:docMk/>
          <pc:sldMk cId="1810612915" sldId="263"/>
        </pc:sldMkLst>
        <pc:graphicFrameChg chg="mod modGraphic">
          <ac:chgData name="Guilherme Costa" userId="S::gamorimc@knights.ucf.edu::100ce96c-1dfe-48e1-af84-ad726d8e0237" providerId="AD" clId="Web-{252E8E26-F7F4-E5B8-A77B-EA93B6592FE8}" dt="2019-09-22T20:24:44.805" v="3"/>
          <ac:graphicFrameMkLst>
            <pc:docMk/>
            <pc:sldMk cId="1810612915" sldId="263"/>
            <ac:graphicFrameMk id="6" creationId="{FEFCBF5E-0E24-468F-8E41-BD66DC7341BF}"/>
          </ac:graphicFrameMkLst>
        </pc:graphicFrameChg>
      </pc:sldChg>
    </pc:docChg>
  </pc:docChgLst>
  <pc:docChgLst>
    <pc:chgData name="Guest User" userId="S::urn:spo:anon#f45332fc7fdef458c2f864096cd503521efcd914a37158a5b79089bb68c0aa9f::" providerId="AD" clId="Web-{222A64B8-9D1E-4457-B9CD-FBDB372DC83E}"/>
    <pc:docChg chg="modSld sldOrd">
      <pc:chgData name="Guest User" userId="S::urn:spo:anon#f45332fc7fdef458c2f864096cd503521efcd914a37158a5b79089bb68c0aa9f::" providerId="AD" clId="Web-{222A64B8-9D1E-4457-B9CD-FBDB372DC83E}" dt="2019-09-23T23:51:45.285" v="978"/>
      <pc:docMkLst>
        <pc:docMk/>
      </pc:docMkLst>
      <pc:sldChg chg="addSp delSp modSp">
        <pc:chgData name="Guest User" userId="S::urn:spo:anon#f45332fc7fdef458c2f864096cd503521efcd914a37158a5b79089bb68c0aa9f::" providerId="AD" clId="Web-{222A64B8-9D1E-4457-B9CD-FBDB372DC83E}" dt="2019-09-23T23:01:15.606" v="291" actId="1076"/>
        <pc:sldMkLst>
          <pc:docMk/>
          <pc:sldMk cId="4157794222" sldId="266"/>
        </pc:sldMkLst>
        <pc:spChg chg="mod">
          <ac:chgData name="Guest User" userId="S::urn:spo:anon#f45332fc7fdef458c2f864096cd503521efcd914a37158a5b79089bb68c0aa9f::" providerId="AD" clId="Web-{222A64B8-9D1E-4457-B9CD-FBDB372DC83E}" dt="2019-09-23T22:58:42.976" v="240" actId="1076"/>
          <ac:spMkLst>
            <pc:docMk/>
            <pc:sldMk cId="4157794222" sldId="266"/>
            <ac:spMk id="3" creationId="{D2005D9C-A6FF-4C7F-92A4-4F744D97BF32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0:36.105" v="258" actId="1076"/>
          <ac:spMkLst>
            <pc:docMk/>
            <pc:sldMk cId="4157794222" sldId="266"/>
            <ac:spMk id="6" creationId="{A80CB9E7-D1B6-4ED9-9DF3-DE45B18A593C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1:15.606" v="291" actId="1076"/>
          <ac:spMkLst>
            <pc:docMk/>
            <pc:sldMk cId="4157794222" sldId="266"/>
            <ac:spMk id="7" creationId="{9622BEBD-3FE4-4CAC-A492-829198B5DE43}"/>
          </ac:spMkLst>
        </pc:spChg>
        <pc:spChg chg="add del">
          <ac:chgData name="Guest User" userId="S::urn:spo:anon#f45332fc7fdef458c2f864096cd503521efcd914a37158a5b79089bb68c0aa9f::" providerId="AD" clId="Web-{222A64B8-9D1E-4457-B9CD-FBDB372DC83E}" dt="2019-09-23T23:00:36.277" v="261"/>
          <ac:spMkLst>
            <pc:docMk/>
            <pc:sldMk cId="4157794222" sldId="266"/>
            <ac:spMk id="8" creationId="{1BB859DD-2A0F-41D2-8636-308CC4678921}"/>
          </ac:spMkLst>
        </pc:spChg>
        <pc:picChg chg="mod">
          <ac:chgData name="Guest User" userId="S::urn:spo:anon#f45332fc7fdef458c2f864096cd503521efcd914a37158a5b79089bb68c0aa9f::" providerId="AD" clId="Web-{222A64B8-9D1E-4457-B9CD-FBDB372DC83E}" dt="2019-09-23T22:59:06.446" v="244" actId="14100"/>
          <ac:picMkLst>
            <pc:docMk/>
            <pc:sldMk cId="4157794222" sldId="266"/>
            <ac:picMk id="4" creationId="{D9E67CC4-76AD-4E0C-B400-6D755ECCC84B}"/>
          </ac:picMkLst>
        </pc:picChg>
        <pc:picChg chg="mod">
          <ac:chgData name="Guest User" userId="S::urn:spo:anon#f45332fc7fdef458c2f864096cd503521efcd914a37158a5b79089bb68c0aa9f::" providerId="AD" clId="Web-{222A64B8-9D1E-4457-B9CD-FBDB372DC83E}" dt="2019-09-23T22:58:53.477" v="242" actId="14100"/>
          <ac:picMkLst>
            <pc:docMk/>
            <pc:sldMk cId="4157794222" sldId="266"/>
            <ac:picMk id="5" creationId="{D8EFA451-253B-4952-A9C2-1951BE6E5B4C}"/>
          </ac:picMkLst>
        </pc:picChg>
      </pc:sldChg>
      <pc:sldChg chg="addSp delSp modSp">
        <pc:chgData name="Guest User" userId="S::urn:spo:anon#f45332fc7fdef458c2f864096cd503521efcd914a37158a5b79089bb68c0aa9f::" providerId="AD" clId="Web-{222A64B8-9D1E-4457-B9CD-FBDB372DC83E}" dt="2019-09-23T22:56:45.035" v="239" actId="1076"/>
        <pc:sldMkLst>
          <pc:docMk/>
          <pc:sldMk cId="1450601142" sldId="268"/>
        </pc:sldMkLst>
        <pc:spChg chg="add mod">
          <ac:chgData name="Guest User" userId="S::urn:spo:anon#f45332fc7fdef458c2f864096cd503521efcd914a37158a5b79089bb68c0aa9f::" providerId="AD" clId="Web-{222A64B8-9D1E-4457-B9CD-FBDB372DC83E}" dt="2019-09-23T22:52:23.682" v="154" actId="20577"/>
          <ac:spMkLst>
            <pc:docMk/>
            <pc:sldMk cId="1450601142" sldId="268"/>
            <ac:spMk id="3" creationId="{74B94B4C-3067-4743-A150-11616C0CCFB8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2:53:14.871" v="201" actId="1076"/>
          <ac:spMkLst>
            <pc:docMk/>
            <pc:sldMk cId="1450601142" sldId="268"/>
            <ac:spMk id="6" creationId="{9DD500D0-6B13-44F6-A271-FE96CB19637E}"/>
          </ac:spMkLst>
        </pc:spChg>
        <pc:spChg chg="mod">
          <ac:chgData name="Guest User" userId="S::urn:spo:anon#f45332fc7fdef458c2f864096cd503521efcd914a37158a5b79089bb68c0aa9f::" providerId="AD" clId="Web-{222A64B8-9D1E-4457-B9CD-FBDB372DC83E}" dt="2019-09-23T22:51:19.586" v="134" actId="1076"/>
          <ac:spMkLst>
            <pc:docMk/>
            <pc:sldMk cId="1450601142" sldId="268"/>
            <ac:spMk id="7" creationId="{D304721F-924C-44EC-9601-B8CCB0360C8A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2:56:45.035" v="239" actId="1076"/>
          <ac:spMkLst>
            <pc:docMk/>
            <pc:sldMk cId="1450601142" sldId="268"/>
            <ac:spMk id="10" creationId="{744DB6F8-CC19-4B26-BB2B-52AB53D725BE}"/>
          </ac:spMkLst>
        </pc:spChg>
        <pc:spChg chg="add del">
          <ac:chgData name="Guest User" userId="S::urn:spo:anon#f45332fc7fdef458c2f864096cd503521efcd914a37158a5b79089bb68c0aa9f::" providerId="AD" clId="Web-{222A64B8-9D1E-4457-B9CD-FBDB372DC83E}" dt="2019-09-23T22:55:26.875" v="207"/>
          <ac:spMkLst>
            <pc:docMk/>
            <pc:sldMk cId="1450601142" sldId="268"/>
            <ac:spMk id="11" creationId="{4A46A9C9-575F-4578-8596-89E9100A9D08}"/>
          </ac:spMkLst>
        </pc:spChg>
        <pc:picChg chg="mod">
          <ac:chgData name="Guest User" userId="S::urn:spo:anon#f45332fc7fdef458c2f864096cd503521efcd914a37158a5b79089bb68c0aa9f::" providerId="AD" clId="Web-{222A64B8-9D1E-4457-B9CD-FBDB372DC83E}" dt="2019-09-23T22:51:27.148" v="135" actId="1076"/>
          <ac:picMkLst>
            <pc:docMk/>
            <pc:sldMk cId="1450601142" sldId="268"/>
            <ac:picMk id="5" creationId="{F4B83897-1B57-467F-8924-0CD2A4B4B85E}"/>
          </ac:picMkLst>
        </pc:picChg>
        <pc:picChg chg="add mod">
          <ac:chgData name="Guest User" userId="S::urn:spo:anon#f45332fc7fdef458c2f864096cd503521efcd914a37158a5b79089bb68c0aa9f::" providerId="AD" clId="Web-{222A64B8-9D1E-4457-B9CD-FBDB372DC83E}" dt="2019-09-23T22:54:56.859" v="204" actId="14100"/>
          <ac:picMkLst>
            <pc:docMk/>
            <pc:sldMk cId="1450601142" sldId="268"/>
            <ac:picMk id="8" creationId="{DEFD58AE-6EFA-467D-805B-4796D7C79CED}"/>
          </ac:picMkLst>
        </pc:picChg>
      </pc:sldChg>
      <pc:sldChg chg="addSp modSp">
        <pc:chgData name="Guest User" userId="S::urn:spo:anon#f45332fc7fdef458c2f864096cd503521efcd914a37158a5b79089bb68c0aa9f::" providerId="AD" clId="Web-{222A64B8-9D1E-4457-B9CD-FBDB372DC83E}" dt="2019-09-23T22:50:09.755" v="133" actId="1076"/>
        <pc:sldMkLst>
          <pc:docMk/>
          <pc:sldMk cId="3284635073" sldId="269"/>
        </pc:sldMkLst>
        <pc:spChg chg="mod">
          <ac:chgData name="Guest User" userId="S::urn:spo:anon#f45332fc7fdef458c2f864096cd503521efcd914a37158a5b79089bb68c0aa9f::" providerId="AD" clId="Web-{222A64B8-9D1E-4457-B9CD-FBDB372DC83E}" dt="2019-09-23T22:48:14.126" v="56" actId="1076"/>
          <ac:spMkLst>
            <pc:docMk/>
            <pc:sldMk cId="3284635073" sldId="269"/>
            <ac:spMk id="3" creationId="{2A314701-84DD-4C0B-B856-C66D014CBA69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2:50:09.755" v="133" actId="1076"/>
          <ac:spMkLst>
            <pc:docMk/>
            <pc:sldMk cId="3284635073" sldId="269"/>
            <ac:spMk id="8" creationId="{02141284-51AD-4C4C-BCDC-DD279DFE6312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2:49:56.770" v="130" actId="20577"/>
          <ac:spMkLst>
            <pc:docMk/>
            <pc:sldMk cId="3284635073" sldId="269"/>
            <ac:spMk id="9" creationId="{C7E65FA2-51A1-47F0-9BB7-A22B758F7AD4}"/>
          </ac:spMkLst>
        </pc:spChg>
        <pc:picChg chg="add mod">
          <ac:chgData name="Guest User" userId="S::urn:spo:anon#f45332fc7fdef458c2f864096cd503521efcd914a37158a5b79089bb68c0aa9f::" providerId="AD" clId="Web-{222A64B8-9D1E-4457-B9CD-FBDB372DC83E}" dt="2019-09-23T22:48:22.970" v="58" actId="14100"/>
          <ac:picMkLst>
            <pc:docMk/>
            <pc:sldMk cId="3284635073" sldId="269"/>
            <ac:picMk id="4" creationId="{6266B429-9241-4CB4-A91C-A6FD64396A67}"/>
          </ac:picMkLst>
        </pc:picChg>
        <pc:picChg chg="add mod">
          <ac:chgData name="Guest User" userId="S::urn:spo:anon#f45332fc7fdef458c2f864096cd503521efcd914a37158a5b79089bb68c0aa9f::" providerId="AD" clId="Web-{222A64B8-9D1E-4457-B9CD-FBDB372DC83E}" dt="2019-09-23T22:48:16.986" v="57" actId="1076"/>
          <ac:picMkLst>
            <pc:docMk/>
            <pc:sldMk cId="3284635073" sldId="269"/>
            <ac:picMk id="6" creationId="{5B3C434F-9F9F-434B-BD41-490D0A57DCFE}"/>
          </ac:picMkLst>
        </pc:picChg>
      </pc:sldChg>
      <pc:sldChg chg="ord">
        <pc:chgData name="Guest User" userId="S::urn:spo:anon#f45332fc7fdef458c2f864096cd503521efcd914a37158a5b79089bb68c0aa9f::" providerId="AD" clId="Web-{222A64B8-9D1E-4457-B9CD-FBDB372DC83E}" dt="2019-09-23T23:46:07.117" v="676"/>
        <pc:sldMkLst>
          <pc:docMk/>
          <pc:sldMk cId="3416171162" sldId="277"/>
        </pc:sldMkLst>
      </pc:sldChg>
      <pc:sldChg chg="ord">
        <pc:chgData name="Guest User" userId="S::urn:spo:anon#f45332fc7fdef458c2f864096cd503521efcd914a37158a5b79089bb68c0aa9f::" providerId="AD" clId="Web-{222A64B8-9D1E-4457-B9CD-FBDB372DC83E}" dt="2019-09-23T23:46:03.602" v="675"/>
        <pc:sldMkLst>
          <pc:docMk/>
          <pc:sldMk cId="3833169617" sldId="281"/>
        </pc:sldMkLst>
      </pc:sldChg>
      <pc:sldChg chg="ord">
        <pc:chgData name="Guest User" userId="S::urn:spo:anon#f45332fc7fdef458c2f864096cd503521efcd914a37158a5b79089bb68c0aa9f::" providerId="AD" clId="Web-{222A64B8-9D1E-4457-B9CD-FBDB372DC83E}" dt="2019-09-23T23:46:00.039" v="674"/>
        <pc:sldMkLst>
          <pc:docMk/>
          <pc:sldMk cId="3582418965" sldId="285"/>
        </pc:sldMkLst>
      </pc:sldChg>
      <pc:sldChg chg="ord">
        <pc:chgData name="Guest User" userId="S::urn:spo:anon#f45332fc7fdef458c2f864096cd503521efcd914a37158a5b79089bb68c0aa9f::" providerId="AD" clId="Web-{222A64B8-9D1E-4457-B9CD-FBDB372DC83E}" dt="2019-09-23T23:45:50.507" v="672"/>
        <pc:sldMkLst>
          <pc:docMk/>
          <pc:sldMk cId="2885981874" sldId="288"/>
        </pc:sldMkLst>
      </pc:sldChg>
      <pc:sldChg chg="ord">
        <pc:chgData name="Guest User" userId="S::urn:spo:anon#f45332fc7fdef458c2f864096cd503521efcd914a37158a5b79089bb68c0aa9f::" providerId="AD" clId="Web-{222A64B8-9D1E-4457-B9CD-FBDB372DC83E}" dt="2019-09-23T23:45:54.898" v="673"/>
        <pc:sldMkLst>
          <pc:docMk/>
          <pc:sldMk cId="1977386714" sldId="289"/>
        </pc:sldMkLst>
      </pc:sldChg>
      <pc:sldChg chg="addSp delSp modSp">
        <pc:chgData name="Guest User" userId="S::urn:spo:anon#f45332fc7fdef458c2f864096cd503521efcd914a37158a5b79089bb68c0aa9f::" providerId="AD" clId="Web-{222A64B8-9D1E-4457-B9CD-FBDB372DC83E}" dt="2019-09-23T23:51:45.285" v="978"/>
        <pc:sldMkLst>
          <pc:docMk/>
          <pc:sldMk cId="1533295759" sldId="291"/>
        </pc:sldMkLst>
        <pc:spChg chg="del mod">
          <ac:chgData name="Guest User" userId="S::urn:spo:anon#f45332fc7fdef458c2f864096cd503521efcd914a37158a5b79089bb68c0aa9f::" providerId="AD" clId="Web-{222A64B8-9D1E-4457-B9CD-FBDB372DC83E}" dt="2019-09-23T23:51:36.941" v="976"/>
          <ac:spMkLst>
            <pc:docMk/>
            <pc:sldMk cId="1533295759" sldId="291"/>
            <ac:spMk id="3" creationId="{F6590736-1D92-4555-B5C0-B91DCF722037}"/>
          </ac:spMkLst>
        </pc:spChg>
        <pc:graphicFrameChg chg="add mod modGraphic">
          <ac:chgData name="Guest User" userId="S::urn:spo:anon#f45332fc7fdef458c2f864096cd503521efcd914a37158a5b79089bb68c0aa9f::" providerId="AD" clId="Web-{222A64B8-9D1E-4457-B9CD-FBDB372DC83E}" dt="2019-09-23T23:51:45.285" v="978"/>
          <ac:graphicFrameMkLst>
            <pc:docMk/>
            <pc:sldMk cId="1533295759" sldId="291"/>
            <ac:graphicFrameMk id="4" creationId="{26C517C4-5401-4EA1-AA5D-5F52A277D12B}"/>
          </ac:graphicFrameMkLst>
        </pc:graphicFrameChg>
      </pc:sldChg>
      <pc:sldChg chg="addSp modSp">
        <pc:chgData name="Guest User" userId="S::urn:spo:anon#f45332fc7fdef458c2f864096cd503521efcd914a37158a5b79089bb68c0aa9f::" providerId="AD" clId="Web-{222A64B8-9D1E-4457-B9CD-FBDB372DC83E}" dt="2019-09-23T23:02:07.280" v="307" actId="20577"/>
        <pc:sldMkLst>
          <pc:docMk/>
          <pc:sldMk cId="2712412457" sldId="312"/>
        </pc:sldMkLst>
        <pc:spChg chg="add mod">
          <ac:chgData name="Guest User" userId="S::urn:spo:anon#f45332fc7fdef458c2f864096cd503521efcd914a37158a5b79089bb68c0aa9f::" providerId="AD" clId="Web-{222A64B8-9D1E-4457-B9CD-FBDB372DC83E}" dt="2019-09-23T23:02:07.280" v="307" actId="20577"/>
          <ac:spMkLst>
            <pc:docMk/>
            <pc:sldMk cId="2712412457" sldId="312"/>
            <ac:spMk id="4" creationId="{0A087400-B42B-458C-A781-1E246CD73059}"/>
          </ac:spMkLst>
        </pc:spChg>
        <pc:picChg chg="mod">
          <ac:chgData name="Guest User" userId="S::urn:spo:anon#f45332fc7fdef458c2f864096cd503521efcd914a37158a5b79089bb68c0aa9f::" providerId="AD" clId="Web-{222A64B8-9D1E-4457-B9CD-FBDB372DC83E}" dt="2019-09-23T23:01:25.622" v="293" actId="1076"/>
          <ac:picMkLst>
            <pc:docMk/>
            <pc:sldMk cId="2712412457" sldId="312"/>
            <ac:picMk id="3" creationId="{E31DC0F8-0C9E-4EE9-90E4-47E1A9000288}"/>
          </ac:picMkLst>
        </pc:picChg>
      </pc:sldChg>
      <pc:sldChg chg="addSp delSp modSp">
        <pc:chgData name="Guest User" userId="S::urn:spo:anon#f45332fc7fdef458c2f864096cd503521efcd914a37158a5b79089bb68c0aa9f::" providerId="AD" clId="Web-{222A64B8-9D1E-4457-B9CD-FBDB372DC83E}" dt="2019-09-23T23:09:27.201" v="583" actId="1076"/>
        <pc:sldMkLst>
          <pc:docMk/>
          <pc:sldMk cId="848735571" sldId="313"/>
        </pc:sldMkLst>
        <pc:spChg chg="add mod">
          <ac:chgData name="Guest User" userId="S::urn:spo:anon#f45332fc7fdef458c2f864096cd503521efcd914a37158a5b79089bb68c0aa9f::" providerId="AD" clId="Web-{222A64B8-9D1E-4457-B9CD-FBDB372DC83E}" dt="2019-09-23T23:08:56.153" v="567" actId="20577"/>
          <ac:spMkLst>
            <pc:docMk/>
            <pc:sldMk cId="848735571" sldId="313"/>
            <ac:spMk id="3" creationId="{E393C05C-3300-4A4A-B1FF-3C4025E6AC63}"/>
          </ac:spMkLst>
        </pc:spChg>
        <pc:spChg chg="del">
          <ac:chgData name="Guest User" userId="S::urn:spo:anon#f45332fc7fdef458c2f864096cd503521efcd914a37158a5b79089bb68c0aa9f::" providerId="AD" clId="Web-{222A64B8-9D1E-4457-B9CD-FBDB372DC83E}" dt="2019-09-23T23:04:30.164" v="310"/>
          <ac:spMkLst>
            <pc:docMk/>
            <pc:sldMk cId="848735571" sldId="313"/>
            <ac:spMk id="5" creationId="{83F4A48E-BE1C-46A1-A354-DF71A0DD2FE6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8:42.996" v="560" actId="20577"/>
          <ac:spMkLst>
            <pc:docMk/>
            <pc:sldMk cId="848735571" sldId="313"/>
            <ac:spMk id="13" creationId="{AF1CE4B0-FBCE-469A-9D34-5387D72BB898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9:06.637" v="571" actId="20577"/>
          <ac:spMkLst>
            <pc:docMk/>
            <pc:sldMk cId="848735571" sldId="313"/>
            <ac:spMk id="15" creationId="{BA440BDE-E0F2-4D5C-A4D7-69D8EC05681B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9:09.532" v="573" actId="20577"/>
          <ac:spMkLst>
            <pc:docMk/>
            <pc:sldMk cId="848735571" sldId="313"/>
            <ac:spMk id="16" creationId="{DD20553D-72EC-40F7-ACBC-06864A07AC51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9:27.201" v="583" actId="1076"/>
          <ac:spMkLst>
            <pc:docMk/>
            <pc:sldMk cId="848735571" sldId="313"/>
            <ac:spMk id="17" creationId="{3009137D-08BE-479D-89CA-374F9574D8E6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09:22.294" v="582" actId="1076"/>
          <ac:spMkLst>
            <pc:docMk/>
            <pc:sldMk cId="848735571" sldId="313"/>
            <ac:spMk id="18" creationId="{C289F4A1-A93D-4A04-937D-FA52D54CFA44}"/>
          </ac:spMkLst>
        </pc:spChg>
      </pc:sldChg>
      <pc:sldChg chg="addSp modSp">
        <pc:chgData name="Guest User" userId="S::urn:spo:anon#f45332fc7fdef458c2f864096cd503521efcd914a37158a5b79089bb68c0aa9f::" providerId="AD" clId="Web-{222A64B8-9D1E-4457-B9CD-FBDB372DC83E}" dt="2019-09-23T23:13:11.552" v="670" actId="20577"/>
        <pc:sldMkLst>
          <pc:docMk/>
          <pc:sldMk cId="2148970237" sldId="315"/>
        </pc:sldMkLst>
        <pc:spChg chg="mod ord">
          <ac:chgData name="Guest User" userId="S::urn:spo:anon#f45332fc7fdef458c2f864096cd503521efcd914a37158a5b79089bb68c0aa9f::" providerId="AD" clId="Web-{222A64B8-9D1E-4457-B9CD-FBDB372DC83E}" dt="2019-09-23T23:11:24.002" v="630" actId="20577"/>
          <ac:spMkLst>
            <pc:docMk/>
            <pc:sldMk cId="2148970237" sldId="315"/>
            <ac:spMk id="7" creationId="{9A681ABB-F35F-4C44-B19B-861B093F0ACA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11:58.034" v="648" actId="20577"/>
          <ac:spMkLst>
            <pc:docMk/>
            <pc:sldMk cId="2148970237" sldId="315"/>
            <ac:spMk id="8" creationId="{229F9B6E-C319-4F3D-A077-B314542433A7}"/>
          </ac:spMkLst>
        </pc:spChg>
        <pc:spChg chg="add mod">
          <ac:chgData name="Guest User" userId="S::urn:spo:anon#f45332fc7fdef458c2f864096cd503521efcd914a37158a5b79089bb68c0aa9f::" providerId="AD" clId="Web-{222A64B8-9D1E-4457-B9CD-FBDB372DC83E}" dt="2019-09-23T23:13:11.552" v="670" actId="20577"/>
          <ac:spMkLst>
            <pc:docMk/>
            <pc:sldMk cId="2148970237" sldId="315"/>
            <ac:spMk id="9" creationId="{2268F516-3B54-4E34-8B65-5EEF9504D072}"/>
          </ac:spMkLst>
        </pc:spChg>
        <pc:picChg chg="mod">
          <ac:chgData name="Guest User" userId="S::urn:spo:anon#f45332fc7fdef458c2f864096cd503521efcd914a37158a5b79089bb68c0aa9f::" providerId="AD" clId="Web-{222A64B8-9D1E-4457-B9CD-FBDB372DC83E}" dt="2019-09-23T23:09:54.639" v="586" actId="1076"/>
          <ac:picMkLst>
            <pc:docMk/>
            <pc:sldMk cId="2148970237" sldId="315"/>
            <ac:picMk id="2" creationId="{BF4E1049-5708-4564-AEAC-230A95ABFCBB}"/>
          </ac:picMkLst>
        </pc:picChg>
        <pc:picChg chg="mod">
          <ac:chgData name="Guest User" userId="S::urn:spo:anon#f45332fc7fdef458c2f864096cd503521efcd914a37158a5b79089bb68c0aa9f::" providerId="AD" clId="Web-{222A64B8-9D1E-4457-B9CD-FBDB372DC83E}" dt="2019-09-23T23:09:49.155" v="584" actId="1076"/>
          <ac:picMkLst>
            <pc:docMk/>
            <pc:sldMk cId="2148970237" sldId="315"/>
            <ac:picMk id="3" creationId="{EA853C1B-95D8-4FC4-8A49-B6DB16A7C40B}"/>
          </ac:picMkLst>
        </pc:picChg>
        <pc:picChg chg="mod">
          <ac:chgData name="Guest User" userId="S::urn:spo:anon#f45332fc7fdef458c2f864096cd503521efcd914a37158a5b79089bb68c0aa9f::" providerId="AD" clId="Web-{222A64B8-9D1E-4457-B9CD-FBDB372DC83E}" dt="2019-09-23T23:09:57.311" v="587" actId="1076"/>
          <ac:picMkLst>
            <pc:docMk/>
            <pc:sldMk cId="2148970237" sldId="315"/>
            <ac:picMk id="14" creationId="{45497360-C833-430B-A4EF-0A8FAE9CD85E}"/>
          </ac:picMkLst>
        </pc:picChg>
      </pc:sldChg>
    </pc:docChg>
  </pc:docChgLst>
  <pc:docChgLst>
    <pc:chgData name="Guilherme Costa" userId="100ce96c-1dfe-48e1-af84-ad726d8e0237" providerId="ADAL" clId="{7C8629E6-07F9-4EF8-8426-DA6BC0487538}"/>
    <pc:docChg chg="custSel addSld delSld modSld">
      <pc:chgData name="Guilherme Costa" userId="100ce96c-1dfe-48e1-af84-ad726d8e0237" providerId="ADAL" clId="{7C8629E6-07F9-4EF8-8426-DA6BC0487538}" dt="2019-11-19T00:11:07.431" v="25" actId="478"/>
      <pc:docMkLst>
        <pc:docMk/>
      </pc:docMkLst>
      <pc:sldChg chg="delSp add">
        <pc:chgData name="Guilherme Costa" userId="100ce96c-1dfe-48e1-af84-ad726d8e0237" providerId="ADAL" clId="{7C8629E6-07F9-4EF8-8426-DA6BC0487538}" dt="2019-11-19T00:11:07.431" v="25" actId="478"/>
        <pc:sldMkLst>
          <pc:docMk/>
          <pc:sldMk cId="1934811027" sldId="278"/>
        </pc:sldMkLst>
        <pc:spChg chg="del">
          <ac:chgData name="Guilherme Costa" userId="100ce96c-1dfe-48e1-af84-ad726d8e0237" providerId="ADAL" clId="{7C8629E6-07F9-4EF8-8426-DA6BC0487538}" dt="2019-11-19T00:11:07.431" v="25" actId="478"/>
          <ac:spMkLst>
            <pc:docMk/>
            <pc:sldMk cId="1934811027" sldId="278"/>
            <ac:spMk id="8" creationId="{15922140-1F71-494C-953D-7F6AF203E8E4}"/>
          </ac:spMkLst>
        </pc:spChg>
      </pc:sldChg>
      <pc:sldChg chg="del">
        <pc:chgData name="Guilherme Costa" userId="100ce96c-1dfe-48e1-af84-ad726d8e0237" providerId="ADAL" clId="{7C8629E6-07F9-4EF8-8426-DA6BC0487538}" dt="2019-11-19T00:05:49.690" v="3" actId="2696"/>
        <pc:sldMkLst>
          <pc:docMk/>
          <pc:sldMk cId="453547738" sldId="293"/>
        </pc:sldMkLst>
      </pc:sldChg>
      <pc:sldChg chg="del">
        <pc:chgData name="Guilherme Costa" userId="100ce96c-1dfe-48e1-af84-ad726d8e0237" providerId="ADAL" clId="{7C8629E6-07F9-4EF8-8426-DA6BC0487538}" dt="2019-11-19T00:05:49.690" v="3" actId="2696"/>
        <pc:sldMkLst>
          <pc:docMk/>
          <pc:sldMk cId="3756316232" sldId="294"/>
        </pc:sldMkLst>
      </pc:sldChg>
      <pc:sldChg chg="del">
        <pc:chgData name="Guilherme Costa" userId="100ce96c-1dfe-48e1-af84-ad726d8e0237" providerId="ADAL" clId="{7C8629E6-07F9-4EF8-8426-DA6BC0487538}" dt="2019-11-19T00:05:06.484" v="1" actId="47"/>
        <pc:sldMkLst>
          <pc:docMk/>
          <pc:sldMk cId="3929984952" sldId="299"/>
        </pc:sldMkLst>
      </pc:sldChg>
      <pc:sldChg chg="delSp add">
        <pc:chgData name="Guilherme Costa" userId="100ce96c-1dfe-48e1-af84-ad726d8e0237" providerId="ADAL" clId="{7C8629E6-07F9-4EF8-8426-DA6BC0487538}" dt="2019-11-19T00:05:11.105" v="2" actId="478"/>
        <pc:sldMkLst>
          <pc:docMk/>
          <pc:sldMk cId="0" sldId="324"/>
        </pc:sldMkLst>
        <pc:spChg chg="del">
          <ac:chgData name="Guilherme Costa" userId="100ce96c-1dfe-48e1-af84-ad726d8e0237" providerId="ADAL" clId="{7C8629E6-07F9-4EF8-8426-DA6BC0487538}" dt="2019-11-19T00:05:11.105" v="2" actId="478"/>
          <ac:spMkLst>
            <pc:docMk/>
            <pc:sldMk cId="0" sldId="324"/>
            <ac:spMk id="4" creationId="{5D668D33-1977-4D8D-9B7A-A6AF72F0357E}"/>
          </ac:spMkLst>
        </pc:spChg>
      </pc:sldChg>
      <pc:sldChg chg="delSp add">
        <pc:chgData name="Guilherme Costa" userId="100ce96c-1dfe-48e1-af84-ad726d8e0237" providerId="ADAL" clId="{7C8629E6-07F9-4EF8-8426-DA6BC0487538}" dt="2019-11-19T00:10:43.869" v="22" actId="478"/>
        <pc:sldMkLst>
          <pc:docMk/>
          <pc:sldMk cId="1543966504" sldId="325"/>
        </pc:sldMkLst>
        <pc:spChg chg="del">
          <ac:chgData name="Guilherme Costa" userId="100ce96c-1dfe-48e1-af84-ad726d8e0237" providerId="ADAL" clId="{7C8629E6-07F9-4EF8-8426-DA6BC0487538}" dt="2019-11-19T00:10:43.869" v="22" actId="478"/>
          <ac:spMkLst>
            <pc:docMk/>
            <pc:sldMk cId="1543966504" sldId="325"/>
            <ac:spMk id="3" creationId="{CFC4B956-054F-440F-A779-5826467CBEA6}"/>
          </ac:spMkLst>
        </pc:spChg>
      </pc:sldChg>
      <pc:sldChg chg="addSp delSp modSp add">
        <pc:chgData name="Guilherme Costa" userId="100ce96c-1dfe-48e1-af84-ad726d8e0237" providerId="ADAL" clId="{7C8629E6-07F9-4EF8-8426-DA6BC0487538}" dt="2019-11-19T00:10:39.674" v="21" actId="478"/>
        <pc:sldMkLst>
          <pc:docMk/>
          <pc:sldMk cId="3541981462" sldId="326"/>
        </pc:sldMkLst>
        <pc:spChg chg="del">
          <ac:chgData name="Guilherme Costa" userId="100ce96c-1dfe-48e1-af84-ad726d8e0237" providerId="ADAL" clId="{7C8629E6-07F9-4EF8-8426-DA6BC0487538}" dt="2019-11-19T00:10:39.674" v="21" actId="478"/>
          <ac:spMkLst>
            <pc:docMk/>
            <pc:sldMk cId="3541981462" sldId="326"/>
            <ac:spMk id="3" creationId="{B0FB026A-E517-4FA6-B133-B713D17C47EB}"/>
          </ac:spMkLst>
        </pc:spChg>
        <pc:spChg chg="mod">
          <ac:chgData name="Guilherme Costa" userId="100ce96c-1dfe-48e1-af84-ad726d8e0237" providerId="ADAL" clId="{7C8629E6-07F9-4EF8-8426-DA6BC0487538}" dt="2019-11-19T00:05:53.785" v="5" actId="27636"/>
          <ac:spMkLst>
            <pc:docMk/>
            <pc:sldMk cId="3541981462" sldId="326"/>
            <ac:spMk id="5" creationId="{00000000-0000-0000-0000-000000000000}"/>
          </ac:spMkLst>
        </pc:spChg>
        <pc:picChg chg="add mod">
          <ac:chgData name="Guilherme Costa" userId="100ce96c-1dfe-48e1-af84-ad726d8e0237" providerId="ADAL" clId="{7C8629E6-07F9-4EF8-8426-DA6BC0487538}" dt="2019-11-19T00:10:20.396" v="18" actId="1076"/>
          <ac:picMkLst>
            <pc:docMk/>
            <pc:sldMk cId="3541981462" sldId="326"/>
            <ac:picMk id="4" creationId="{248536F3-CF50-4B51-BB73-98B348F11F01}"/>
          </ac:picMkLst>
        </pc:picChg>
        <pc:picChg chg="add mod">
          <ac:chgData name="Guilherme Costa" userId="100ce96c-1dfe-48e1-af84-ad726d8e0237" providerId="ADAL" clId="{7C8629E6-07F9-4EF8-8426-DA6BC0487538}" dt="2019-11-19T00:10:30.750" v="20" actId="1076"/>
          <ac:picMkLst>
            <pc:docMk/>
            <pc:sldMk cId="3541981462" sldId="326"/>
            <ac:picMk id="6" creationId="{86906037-659A-442B-98E7-0D26F11C17D7}"/>
          </ac:picMkLst>
        </pc:picChg>
        <pc:picChg chg="del">
          <ac:chgData name="Guilherme Costa" userId="100ce96c-1dfe-48e1-af84-ad726d8e0237" providerId="ADAL" clId="{7C8629E6-07F9-4EF8-8426-DA6BC0487538}" dt="2019-11-19T00:09:19.871" v="6" actId="478"/>
          <ac:picMkLst>
            <pc:docMk/>
            <pc:sldMk cId="3541981462" sldId="326"/>
            <ac:picMk id="7" creationId="{E382CA6F-BA34-47BD-8A80-E6751AFAB2F4}"/>
          </ac:picMkLst>
        </pc:picChg>
        <pc:picChg chg="del">
          <ac:chgData name="Guilherme Costa" userId="100ce96c-1dfe-48e1-af84-ad726d8e0237" providerId="ADAL" clId="{7C8629E6-07F9-4EF8-8426-DA6BC0487538}" dt="2019-11-19T00:09:55.110" v="11" actId="478"/>
          <ac:picMkLst>
            <pc:docMk/>
            <pc:sldMk cId="3541981462" sldId="326"/>
            <ac:picMk id="8" creationId="{2B65C9FC-FC04-4B48-9957-9FB41CB872DF}"/>
          </ac:picMkLst>
        </pc:picChg>
      </pc:sldChg>
      <pc:sldChg chg="delSp add">
        <pc:chgData name="Guilherme Costa" userId="100ce96c-1dfe-48e1-af84-ad726d8e0237" providerId="ADAL" clId="{7C8629E6-07F9-4EF8-8426-DA6BC0487538}" dt="2019-11-19T00:10:51.478" v="23" actId="478"/>
        <pc:sldMkLst>
          <pc:docMk/>
          <pc:sldMk cId="0" sldId="327"/>
        </pc:sldMkLst>
        <pc:spChg chg="del">
          <ac:chgData name="Guilherme Costa" userId="100ce96c-1dfe-48e1-af84-ad726d8e0237" providerId="ADAL" clId="{7C8629E6-07F9-4EF8-8426-DA6BC0487538}" dt="2019-11-19T00:10:51.478" v="23" actId="478"/>
          <ac:spMkLst>
            <pc:docMk/>
            <pc:sldMk cId="0" sldId="327"/>
            <ac:spMk id="8" creationId="{15922140-1F71-494C-953D-7F6AF203E8E4}"/>
          </ac:spMkLst>
        </pc:spChg>
      </pc:sldChg>
      <pc:sldChg chg="delSp add">
        <pc:chgData name="Guilherme Costa" userId="100ce96c-1dfe-48e1-af84-ad726d8e0237" providerId="ADAL" clId="{7C8629E6-07F9-4EF8-8426-DA6BC0487538}" dt="2019-11-19T00:10:57.665" v="24" actId="478"/>
        <pc:sldMkLst>
          <pc:docMk/>
          <pc:sldMk cId="4211241733" sldId="328"/>
        </pc:sldMkLst>
        <pc:spChg chg="del">
          <ac:chgData name="Guilherme Costa" userId="100ce96c-1dfe-48e1-af84-ad726d8e0237" providerId="ADAL" clId="{7C8629E6-07F9-4EF8-8426-DA6BC0487538}" dt="2019-11-19T00:10:57.665" v="24" actId="478"/>
          <ac:spMkLst>
            <pc:docMk/>
            <pc:sldMk cId="4211241733" sldId="328"/>
            <ac:spMk id="8" creationId="{15922140-1F71-494C-953D-7F6AF203E8E4}"/>
          </ac:spMkLst>
        </pc:spChg>
      </pc:sldChg>
    </pc:docChg>
  </pc:docChgLst>
  <pc:docChgLst>
    <pc:chgData name="Felix Henriquez" userId="S::henriquezfg1@knights.ucf.edu::d3c1841d-94ff-4735-a0c0-88546ef3bbdc" providerId="AD" clId="Web-{A28CE647-9DCF-40DC-8FC2-81D1ED1C0497}"/>
    <pc:docChg chg="modSld">
      <pc:chgData name="Felix Henriquez" userId="S::henriquezfg1@knights.ucf.edu::d3c1841d-94ff-4735-a0c0-88546ef3bbdc" providerId="AD" clId="Web-{A28CE647-9DCF-40DC-8FC2-81D1ED1C0497}" dt="2019-11-18T23:18:05.472" v="157" actId="20577"/>
      <pc:docMkLst>
        <pc:docMk/>
      </pc:docMkLst>
      <pc:sldChg chg="addSp delSp modSp">
        <pc:chgData name="Felix Henriquez" userId="S::henriquezfg1@knights.ucf.edu::d3c1841d-94ff-4735-a0c0-88546ef3bbdc" providerId="AD" clId="Web-{A28CE647-9DCF-40DC-8FC2-81D1ED1C0497}" dt="2019-11-18T23:18:05.472" v="156" actId="20577"/>
        <pc:sldMkLst>
          <pc:docMk/>
          <pc:sldMk cId="3149116200" sldId="272"/>
        </pc:sldMkLst>
        <pc:spChg chg="add mod">
          <ac:chgData name="Felix Henriquez" userId="S::henriquezfg1@knights.ucf.edu::d3c1841d-94ff-4735-a0c0-88546ef3bbdc" providerId="AD" clId="Web-{A28CE647-9DCF-40DC-8FC2-81D1ED1C0497}" dt="2019-11-18T23:18:05.472" v="156" actId="20577"/>
          <ac:spMkLst>
            <pc:docMk/>
            <pc:sldMk cId="3149116200" sldId="272"/>
            <ac:spMk id="5" creationId="{0B7A5135-F365-4FD7-8A7F-8A930A15341E}"/>
          </ac:spMkLst>
        </pc:spChg>
        <pc:picChg chg="del">
          <ac:chgData name="Felix Henriquez" userId="S::henriquezfg1@knights.ucf.edu::d3c1841d-94ff-4735-a0c0-88546ef3bbdc" providerId="AD" clId="Web-{A28CE647-9DCF-40DC-8FC2-81D1ED1C0497}" dt="2019-11-18T23:17:50.097" v="140"/>
          <ac:picMkLst>
            <pc:docMk/>
            <pc:sldMk cId="3149116200" sldId="272"/>
            <ac:picMk id="4" creationId="{F7BC547A-07D8-4113-841D-961F3EA7E3C1}"/>
          </ac:picMkLst>
        </pc:picChg>
      </pc:sldChg>
      <pc:sldChg chg="modSp">
        <pc:chgData name="Felix Henriquez" userId="S::henriquezfg1@knights.ucf.edu::d3c1841d-94ff-4735-a0c0-88546ef3bbdc" providerId="AD" clId="Web-{A28CE647-9DCF-40DC-8FC2-81D1ED1C0497}" dt="2019-11-18T23:14:45.627" v="128"/>
        <pc:sldMkLst>
          <pc:docMk/>
          <pc:sldMk cId="1660349593" sldId="273"/>
        </pc:sldMkLst>
        <pc:graphicFrameChg chg="mod modGraphic">
          <ac:chgData name="Felix Henriquez" userId="S::henriquezfg1@knights.ucf.edu::d3c1841d-94ff-4735-a0c0-88546ef3bbdc" providerId="AD" clId="Web-{A28CE647-9DCF-40DC-8FC2-81D1ED1C0497}" dt="2019-11-18T23:14:45.627" v="128"/>
          <ac:graphicFrameMkLst>
            <pc:docMk/>
            <pc:sldMk cId="1660349593" sldId="273"/>
            <ac:graphicFrameMk id="4" creationId="{8203A455-8C2F-47D0-9F72-7B161972D4E4}"/>
          </ac:graphicFrameMkLst>
        </pc:graphicFrameChg>
      </pc:sldChg>
      <pc:sldChg chg="modSp">
        <pc:chgData name="Felix Henriquez" userId="S::henriquezfg1@knights.ucf.edu::d3c1841d-94ff-4735-a0c0-88546ef3bbdc" providerId="AD" clId="Web-{A28CE647-9DCF-40DC-8FC2-81D1ED1C0497}" dt="2019-11-18T23:15:44.018" v="131" actId="14100"/>
        <pc:sldMkLst>
          <pc:docMk/>
          <pc:sldMk cId="1295353984" sldId="275"/>
        </pc:sldMkLst>
        <pc:picChg chg="mod">
          <ac:chgData name="Felix Henriquez" userId="S::henriquezfg1@knights.ucf.edu::d3c1841d-94ff-4735-a0c0-88546ef3bbdc" providerId="AD" clId="Web-{A28CE647-9DCF-40DC-8FC2-81D1ED1C0497}" dt="2019-11-18T23:15:44.018" v="131" actId="14100"/>
          <ac:picMkLst>
            <pc:docMk/>
            <pc:sldMk cId="1295353984" sldId="275"/>
            <ac:picMk id="4" creationId="{3DD6D51C-8B5F-4609-93F1-2DE0FC31C009}"/>
          </ac:picMkLst>
        </pc:picChg>
      </pc:sldChg>
      <pc:sldChg chg="modSp">
        <pc:chgData name="Felix Henriquez" userId="S::henriquezfg1@knights.ucf.edu::d3c1841d-94ff-4735-a0c0-88546ef3bbdc" providerId="AD" clId="Web-{A28CE647-9DCF-40DC-8FC2-81D1ED1C0497}" dt="2019-11-18T23:13:43.533" v="106" actId="1076"/>
        <pc:sldMkLst>
          <pc:docMk/>
          <pc:sldMk cId="3057582300" sldId="276"/>
        </pc:sldMkLst>
        <pc:spChg chg="mod">
          <ac:chgData name="Felix Henriquez" userId="S::henriquezfg1@knights.ucf.edu::d3c1841d-94ff-4735-a0c0-88546ef3bbdc" providerId="AD" clId="Web-{A28CE647-9DCF-40DC-8FC2-81D1ED1C0497}" dt="2019-11-18T23:13:37.408" v="103" actId="20577"/>
          <ac:spMkLst>
            <pc:docMk/>
            <pc:sldMk cId="3057582300" sldId="276"/>
            <ac:spMk id="3" creationId="{CB56FE9B-31EF-40E1-84A4-C2379C3C3CCF}"/>
          </ac:spMkLst>
        </pc:spChg>
        <pc:picChg chg="mod">
          <ac:chgData name="Felix Henriquez" userId="S::henriquezfg1@knights.ucf.edu::d3c1841d-94ff-4735-a0c0-88546ef3bbdc" providerId="AD" clId="Web-{A28CE647-9DCF-40DC-8FC2-81D1ED1C0497}" dt="2019-11-18T23:13:43.533" v="106" actId="1076"/>
          <ac:picMkLst>
            <pc:docMk/>
            <pc:sldMk cId="3057582300" sldId="276"/>
            <ac:picMk id="4" creationId="{22CA13DB-FC13-43AD-8D8C-BF2CB7FAA8C1}"/>
          </ac:picMkLst>
        </pc:picChg>
      </pc:sldChg>
      <pc:sldChg chg="modSp">
        <pc:chgData name="Felix Henriquez" userId="S::henriquezfg1@knights.ucf.edu::d3c1841d-94ff-4735-a0c0-88546ef3bbdc" providerId="AD" clId="Web-{A28CE647-9DCF-40DC-8FC2-81D1ED1C0497}" dt="2019-11-18T23:11:41.938" v="60" actId="1076"/>
        <pc:sldMkLst>
          <pc:docMk/>
          <pc:sldMk cId="2757620281" sldId="279"/>
        </pc:sldMkLst>
        <pc:picChg chg="mod">
          <ac:chgData name="Felix Henriquez" userId="S::henriquezfg1@knights.ucf.edu::d3c1841d-94ff-4735-a0c0-88546ef3bbdc" providerId="AD" clId="Web-{A28CE647-9DCF-40DC-8FC2-81D1ED1C0497}" dt="2019-11-18T23:11:41.938" v="60" actId="1076"/>
          <ac:picMkLst>
            <pc:docMk/>
            <pc:sldMk cId="2757620281" sldId="279"/>
            <ac:picMk id="5" creationId="{5140A0C6-F36E-4542-AC6D-5CE8A8F3634C}"/>
          </ac:picMkLst>
        </pc:picChg>
      </pc:sldChg>
      <pc:sldChg chg="modSp">
        <pc:chgData name="Felix Henriquez" userId="S::henriquezfg1@knights.ucf.edu::d3c1841d-94ff-4735-a0c0-88546ef3bbdc" providerId="AD" clId="Web-{A28CE647-9DCF-40DC-8FC2-81D1ED1C0497}" dt="2019-11-18T23:17:22.909" v="139" actId="14100"/>
        <pc:sldMkLst>
          <pc:docMk/>
          <pc:sldMk cId="2582341273" sldId="280"/>
        </pc:sldMkLst>
        <pc:spChg chg="mod">
          <ac:chgData name="Felix Henriquez" userId="S::henriquezfg1@knights.ucf.edu::d3c1841d-94ff-4735-a0c0-88546ef3bbdc" providerId="AD" clId="Web-{A28CE647-9DCF-40DC-8FC2-81D1ED1C0497}" dt="2019-11-18T23:17:22.909" v="139" actId="14100"/>
          <ac:spMkLst>
            <pc:docMk/>
            <pc:sldMk cId="2582341273" sldId="280"/>
            <ac:spMk id="3" creationId="{CB56FE9B-31EF-40E1-84A4-C2379C3C3CCF}"/>
          </ac:spMkLst>
        </pc:spChg>
        <pc:picChg chg="mod">
          <ac:chgData name="Felix Henriquez" userId="S::henriquezfg1@knights.ucf.edu::d3c1841d-94ff-4735-a0c0-88546ef3bbdc" providerId="AD" clId="Web-{A28CE647-9DCF-40DC-8FC2-81D1ED1C0497}" dt="2019-11-18T23:10:33.250" v="52" actId="14100"/>
          <ac:picMkLst>
            <pc:docMk/>
            <pc:sldMk cId="2582341273" sldId="280"/>
            <ac:picMk id="5" creationId="{2EB620FE-B2EC-403F-A9E7-063962252B14}"/>
          </ac:picMkLst>
        </pc:picChg>
      </pc:sldChg>
      <pc:sldChg chg="addSp delSp modSp">
        <pc:chgData name="Felix Henriquez" userId="S::henriquezfg1@knights.ucf.edu::d3c1841d-94ff-4735-a0c0-88546ef3bbdc" providerId="AD" clId="Web-{A28CE647-9DCF-40DC-8FC2-81D1ED1C0497}" dt="2019-11-18T23:08:05.905" v="45" actId="14100"/>
        <pc:sldMkLst>
          <pc:docMk/>
          <pc:sldMk cId="2394195451" sldId="283"/>
        </pc:sldMkLst>
        <pc:picChg chg="add del mod modCrop">
          <ac:chgData name="Felix Henriquez" userId="S::henriquezfg1@knights.ucf.edu::d3c1841d-94ff-4735-a0c0-88546ef3bbdc" providerId="AD" clId="Web-{A28CE647-9DCF-40DC-8FC2-81D1ED1C0497}" dt="2019-11-18T23:08:05.905" v="45" actId="14100"/>
          <ac:picMkLst>
            <pc:docMk/>
            <pc:sldMk cId="2394195451" sldId="283"/>
            <ac:picMk id="8" creationId="{0AD67582-8488-4E02-A80A-979138545B50}"/>
          </ac:picMkLst>
        </pc:picChg>
      </pc:sldChg>
      <pc:sldChg chg="modSp">
        <pc:chgData name="Felix Henriquez" userId="S::henriquezfg1@knights.ucf.edu::d3c1841d-94ff-4735-a0c0-88546ef3bbdc" providerId="AD" clId="Web-{A28CE647-9DCF-40DC-8FC2-81D1ED1C0497}" dt="2019-11-18T23:06:14.326" v="31" actId="1076"/>
        <pc:sldMkLst>
          <pc:docMk/>
          <pc:sldMk cId="777488634" sldId="284"/>
        </pc:sldMkLst>
        <pc:spChg chg="mod">
          <ac:chgData name="Felix Henriquez" userId="S::henriquezfg1@knights.ucf.edu::d3c1841d-94ff-4735-a0c0-88546ef3bbdc" providerId="AD" clId="Web-{A28CE647-9DCF-40DC-8FC2-81D1ED1C0497}" dt="2019-11-18T23:06:14.326" v="31" actId="1076"/>
          <ac:spMkLst>
            <pc:docMk/>
            <pc:sldMk cId="777488634" sldId="284"/>
            <ac:spMk id="6" creationId="{90B68CB0-B352-48E6-877E-E2FB365EF557}"/>
          </ac:spMkLst>
        </pc:spChg>
        <pc:picChg chg="mod">
          <ac:chgData name="Felix Henriquez" userId="S::henriquezfg1@knights.ucf.edu::d3c1841d-94ff-4735-a0c0-88546ef3bbdc" providerId="AD" clId="Web-{A28CE647-9DCF-40DC-8FC2-81D1ED1C0497}" dt="2019-11-18T23:06:08.154" v="30" actId="1076"/>
          <ac:picMkLst>
            <pc:docMk/>
            <pc:sldMk cId="777488634" sldId="284"/>
            <ac:picMk id="8" creationId="{AA4B7EAF-6C49-49AB-BCCF-F0DB28E48533}"/>
          </ac:picMkLst>
        </pc:picChg>
      </pc:sldChg>
      <pc:sldChg chg="addSp delSp modSp">
        <pc:chgData name="Felix Henriquez" userId="S::henriquezfg1@knights.ucf.edu::d3c1841d-94ff-4735-a0c0-88546ef3bbdc" providerId="AD" clId="Web-{A28CE647-9DCF-40DC-8FC2-81D1ED1C0497}" dt="2019-11-18T23:05:01.013" v="26" actId="14100"/>
        <pc:sldMkLst>
          <pc:docMk/>
          <pc:sldMk cId="1635460687" sldId="287"/>
        </pc:sldMkLst>
        <pc:picChg chg="add del mod modCrop">
          <ac:chgData name="Felix Henriquez" userId="S::henriquezfg1@knights.ucf.edu::d3c1841d-94ff-4735-a0c0-88546ef3bbdc" providerId="AD" clId="Web-{A28CE647-9DCF-40DC-8FC2-81D1ED1C0497}" dt="2019-11-18T23:04:26.856" v="20"/>
          <ac:picMkLst>
            <pc:docMk/>
            <pc:sldMk cId="1635460687" sldId="287"/>
            <ac:picMk id="2" creationId="{51392E5E-1511-4A82-B436-75BF3C4D08C8}"/>
          </ac:picMkLst>
        </pc:picChg>
        <pc:picChg chg="mod modCrop">
          <ac:chgData name="Felix Henriquez" userId="S::henriquezfg1@knights.ucf.edu::d3c1841d-94ff-4735-a0c0-88546ef3bbdc" providerId="AD" clId="Web-{A28CE647-9DCF-40DC-8FC2-81D1ED1C0497}" dt="2019-11-18T23:05:01.013" v="26" actId="14100"/>
          <ac:picMkLst>
            <pc:docMk/>
            <pc:sldMk cId="1635460687" sldId="287"/>
            <ac:picMk id="7" creationId="{A6937BBD-54F5-4996-8E76-AF37A776E01F}"/>
          </ac:picMkLst>
        </pc:picChg>
      </pc:sldChg>
      <pc:sldChg chg="modSp">
        <pc:chgData name="Felix Henriquez" userId="S::henriquezfg1@knights.ucf.edu::d3c1841d-94ff-4735-a0c0-88546ef3bbdc" providerId="AD" clId="Web-{A28CE647-9DCF-40DC-8FC2-81D1ED1C0497}" dt="2019-11-18T22:57:45.775" v="6" actId="1076"/>
        <pc:sldMkLst>
          <pc:docMk/>
          <pc:sldMk cId="2885981874" sldId="288"/>
        </pc:sldMkLst>
        <pc:spChg chg="mod">
          <ac:chgData name="Felix Henriquez" userId="S::henriquezfg1@knights.ucf.edu::d3c1841d-94ff-4735-a0c0-88546ef3bbdc" providerId="AD" clId="Web-{A28CE647-9DCF-40DC-8FC2-81D1ED1C0497}" dt="2019-11-18T22:57:45.775" v="6" actId="1076"/>
          <ac:spMkLst>
            <pc:docMk/>
            <pc:sldMk cId="2885981874" sldId="288"/>
            <ac:spMk id="6" creationId="{F826EDF3-6A49-4C68-8C0E-35E7A7B89A8F}"/>
          </ac:spMkLst>
        </pc:spChg>
        <pc:picChg chg="mod">
          <ac:chgData name="Felix Henriquez" userId="S::henriquezfg1@knights.ucf.edu::d3c1841d-94ff-4735-a0c0-88546ef3bbdc" providerId="AD" clId="Web-{A28CE647-9DCF-40DC-8FC2-81D1ED1C0497}" dt="2019-11-18T22:57:37.760" v="5" actId="1076"/>
          <ac:picMkLst>
            <pc:docMk/>
            <pc:sldMk cId="2885981874" sldId="288"/>
            <ac:picMk id="8" creationId="{1B6D975F-9345-4139-8FF1-14D3A7DE3D68}"/>
          </ac:picMkLst>
        </pc:picChg>
      </pc:sldChg>
    </pc:docChg>
  </pc:docChgLst>
  <pc:docChgLst>
    <pc:chgData name="Matthew Allen" userId="S::allenmc@knights.ucf.edu::f64d64c4-db3c-429a-ba63-c51cf7ced903" providerId="AD" clId="Web-{D26BD639-2830-6063-D6BC-5757C0062775}"/>
    <pc:docChg chg="addSld delSld modSld">
      <pc:chgData name="Matthew Allen" userId="S::allenmc@knights.ucf.edu::f64d64c4-db3c-429a-ba63-c51cf7ced903" providerId="AD" clId="Web-{D26BD639-2830-6063-D6BC-5757C0062775}" dt="2019-11-19T00:11:18.806" v="2264" actId="20577"/>
      <pc:docMkLst>
        <pc:docMk/>
      </pc:docMkLst>
      <pc:sldChg chg="del">
        <pc:chgData name="Matthew Allen" userId="S::allenmc@knights.ucf.edu::f64d64c4-db3c-429a-ba63-c51cf7ced903" providerId="AD" clId="Web-{D26BD639-2830-6063-D6BC-5757C0062775}" dt="2019-11-18T23:55:14.144" v="0"/>
        <pc:sldMkLst>
          <pc:docMk/>
          <pc:sldMk cId="1618663011" sldId="306"/>
        </pc:sldMkLst>
      </pc:sldChg>
      <pc:sldChg chg="del">
        <pc:chgData name="Matthew Allen" userId="S::allenmc@knights.ucf.edu::f64d64c4-db3c-429a-ba63-c51cf7ced903" providerId="AD" clId="Web-{D26BD639-2830-6063-D6BC-5757C0062775}" dt="2019-11-18T23:55:14.160" v="2"/>
        <pc:sldMkLst>
          <pc:docMk/>
          <pc:sldMk cId="763805374" sldId="309"/>
        </pc:sldMkLst>
      </pc:sldChg>
      <pc:sldChg chg="del">
        <pc:chgData name="Matthew Allen" userId="S::allenmc@knights.ucf.edu::f64d64c4-db3c-429a-ba63-c51cf7ced903" providerId="AD" clId="Web-{D26BD639-2830-6063-D6BC-5757C0062775}" dt="2019-11-18T23:55:14.160" v="1"/>
        <pc:sldMkLst>
          <pc:docMk/>
          <pc:sldMk cId="2069612429" sldId="311"/>
        </pc:sldMkLst>
      </pc:sldChg>
      <pc:sldChg chg="modSp">
        <pc:chgData name="Matthew Allen" userId="S::allenmc@knights.ucf.edu::f64d64c4-db3c-429a-ba63-c51cf7ced903" providerId="AD" clId="Web-{D26BD639-2830-6063-D6BC-5757C0062775}" dt="2019-11-19T00:01:22.034" v="939" actId="20577"/>
        <pc:sldMkLst>
          <pc:docMk/>
          <pc:sldMk cId="992849212" sldId="321"/>
        </pc:sldMkLst>
        <pc:spChg chg="mod">
          <ac:chgData name="Matthew Allen" userId="S::allenmc@knights.ucf.edu::f64d64c4-db3c-429a-ba63-c51cf7ced903" providerId="AD" clId="Web-{D26BD639-2830-6063-D6BC-5757C0062775}" dt="2019-11-19T00:01:22.034" v="939" actId="20577"/>
          <ac:spMkLst>
            <pc:docMk/>
            <pc:sldMk cId="992849212" sldId="321"/>
            <ac:spMk id="5" creationId="{1E7B203F-AF3C-4503-950D-65105BDDAB32}"/>
          </ac:spMkLst>
        </pc:spChg>
      </pc:sldChg>
      <pc:sldChg chg="modSp new">
        <pc:chgData name="Matthew Allen" userId="S::allenmc@knights.ucf.edu::f64d64c4-db3c-429a-ba63-c51cf7ced903" providerId="AD" clId="Web-{D26BD639-2830-6063-D6BC-5757C0062775}" dt="2019-11-19T00:11:18.806" v="2263" actId="20577"/>
        <pc:sldMkLst>
          <pc:docMk/>
          <pc:sldMk cId="4049930634" sldId="323"/>
        </pc:sldMkLst>
        <pc:spChg chg="mod">
          <ac:chgData name="Matthew Allen" userId="S::allenmc@knights.ucf.edu::f64d64c4-db3c-429a-ba63-c51cf7ced903" providerId="AD" clId="Web-{D26BD639-2830-6063-D6BC-5757C0062775}" dt="2019-11-19T00:01:36.175" v="963" actId="20577"/>
          <ac:spMkLst>
            <pc:docMk/>
            <pc:sldMk cId="4049930634" sldId="323"/>
            <ac:spMk id="2" creationId="{4A58BE12-7677-48BA-934D-A7EF20BA94E8}"/>
          </ac:spMkLst>
        </pc:spChg>
        <pc:spChg chg="mod">
          <ac:chgData name="Matthew Allen" userId="S::allenmc@knights.ucf.edu::f64d64c4-db3c-429a-ba63-c51cf7ced903" providerId="AD" clId="Web-{D26BD639-2830-6063-D6BC-5757C0062775}" dt="2019-11-19T00:11:18.806" v="2263" actId="20577"/>
          <ac:spMkLst>
            <pc:docMk/>
            <pc:sldMk cId="4049930634" sldId="323"/>
            <ac:spMk id="3" creationId="{BF3D748F-C7D8-4168-A235-9F74F234FA54}"/>
          </ac:spMkLst>
        </pc:spChg>
      </pc:sldChg>
    </pc:docChg>
  </pc:docChgLst>
  <pc:docChgLst>
    <pc:chgData name="Avery Stevenson" userId="S::mymom@knights.ucf.edu::d7e4b9a1-5d71-41fe-9d19-e56494d2ffd5" providerId="AD" clId="Web-{D15D7062-8093-FA1D-1F27-FBD2A6947768}"/>
    <pc:docChg chg="modSld">
      <pc:chgData name="Avery Stevenson" userId="S::mymom@knights.ucf.edu::d7e4b9a1-5d71-41fe-9d19-e56494d2ffd5" providerId="AD" clId="Web-{D15D7062-8093-FA1D-1F27-FBD2A6947768}" dt="2019-11-13T00:43:54.385" v="43" actId="1076"/>
      <pc:docMkLst>
        <pc:docMk/>
      </pc:docMkLst>
      <pc:sldChg chg="modSp">
        <pc:chgData name="Avery Stevenson" userId="S::mymom@knights.ucf.edu::d7e4b9a1-5d71-41fe-9d19-e56494d2ffd5" providerId="AD" clId="Web-{D15D7062-8093-FA1D-1F27-FBD2A6947768}" dt="2019-11-13T00:43:10.291" v="38" actId="20577"/>
        <pc:sldMkLst>
          <pc:docMk/>
          <pc:sldMk cId="1450601142" sldId="268"/>
        </pc:sldMkLst>
        <pc:spChg chg="mod">
          <ac:chgData name="Avery Stevenson" userId="S::mymom@knights.ucf.edu::d7e4b9a1-5d71-41fe-9d19-e56494d2ffd5" providerId="AD" clId="Web-{D15D7062-8093-FA1D-1F27-FBD2A6947768}" dt="2019-11-13T00:43:10.291" v="38" actId="20577"/>
          <ac:spMkLst>
            <pc:docMk/>
            <pc:sldMk cId="1450601142" sldId="268"/>
            <ac:spMk id="7" creationId="{D304721F-924C-44EC-9601-B8CCB0360C8A}"/>
          </ac:spMkLst>
        </pc:spChg>
      </pc:sldChg>
      <pc:sldChg chg="modSp">
        <pc:chgData name="Avery Stevenson" userId="S::mymom@knights.ucf.edu::d7e4b9a1-5d71-41fe-9d19-e56494d2ffd5" providerId="AD" clId="Web-{D15D7062-8093-FA1D-1F27-FBD2A6947768}" dt="2019-11-13T00:42:49.916" v="25" actId="20577"/>
        <pc:sldMkLst>
          <pc:docMk/>
          <pc:sldMk cId="3284635073" sldId="269"/>
        </pc:sldMkLst>
        <pc:spChg chg="mod">
          <ac:chgData name="Avery Stevenson" userId="S::mymom@knights.ucf.edu::d7e4b9a1-5d71-41fe-9d19-e56494d2ffd5" providerId="AD" clId="Web-{D15D7062-8093-FA1D-1F27-FBD2A6947768}" dt="2019-11-13T00:42:49.916" v="25" actId="20577"/>
          <ac:spMkLst>
            <pc:docMk/>
            <pc:sldMk cId="3284635073" sldId="269"/>
            <ac:spMk id="3" creationId="{2A314701-84DD-4C0B-B856-C66D014CBA69}"/>
          </ac:spMkLst>
        </pc:spChg>
      </pc:sldChg>
      <pc:sldChg chg="addSp delSp modSp">
        <pc:chgData name="Avery Stevenson" userId="S::mymom@knights.ucf.edu::d7e4b9a1-5d71-41fe-9d19-e56494d2ffd5" providerId="AD" clId="Web-{D15D7062-8093-FA1D-1F27-FBD2A6947768}" dt="2019-11-13T00:43:54.385" v="43" actId="1076"/>
        <pc:sldMkLst>
          <pc:docMk/>
          <pc:sldMk cId="2712412457" sldId="312"/>
        </pc:sldMkLst>
        <pc:picChg chg="del">
          <ac:chgData name="Avery Stevenson" userId="S::mymom@knights.ucf.edu::d7e4b9a1-5d71-41fe-9d19-e56494d2ffd5" providerId="AD" clId="Web-{D15D7062-8093-FA1D-1F27-FBD2A6947768}" dt="2019-11-13T00:43:47.604" v="42"/>
          <ac:picMkLst>
            <pc:docMk/>
            <pc:sldMk cId="2712412457" sldId="312"/>
            <ac:picMk id="3" creationId="{E31DC0F8-0C9E-4EE9-90E4-47E1A9000288}"/>
          </ac:picMkLst>
        </pc:picChg>
        <pc:picChg chg="add mod">
          <ac:chgData name="Avery Stevenson" userId="S::mymom@knights.ucf.edu::d7e4b9a1-5d71-41fe-9d19-e56494d2ffd5" providerId="AD" clId="Web-{D15D7062-8093-FA1D-1F27-FBD2A6947768}" dt="2019-11-13T00:43:54.385" v="43" actId="1076"/>
          <ac:picMkLst>
            <pc:docMk/>
            <pc:sldMk cId="2712412457" sldId="312"/>
            <ac:picMk id="7" creationId="{5A109199-71C4-4504-925A-78DCFF716375}"/>
          </ac:picMkLst>
        </pc:picChg>
      </pc:sldChg>
    </pc:docChg>
  </pc:docChgLst>
  <pc:docChgLst>
    <pc:chgData name="Guest User" userId="S::urn:spo:anon#f45332fc7fdef458c2f864096cd503521efcd914a37158a5b79089bb68c0aa9f::" providerId="AD" clId="Web-{5DCA683D-6EF6-5C83-BA28-3BC2B3956C58}"/>
    <pc:docChg chg="modSld">
      <pc:chgData name="Guest User" userId="S::urn:spo:anon#f45332fc7fdef458c2f864096cd503521efcd914a37158a5b79089bb68c0aa9f::" providerId="AD" clId="Web-{5DCA683D-6EF6-5C83-BA28-3BC2B3956C58}" dt="2019-09-23T19:13:06.657" v="21" actId="20577"/>
      <pc:docMkLst>
        <pc:docMk/>
      </pc:docMkLst>
      <pc:sldChg chg="addSp modSp">
        <pc:chgData name="Guest User" userId="S::urn:spo:anon#f45332fc7fdef458c2f864096cd503521efcd914a37158a5b79089bb68c0aa9f::" providerId="AD" clId="Web-{5DCA683D-6EF6-5C83-BA28-3BC2B3956C58}" dt="2019-09-23T19:13:06.501" v="19" actId="20577"/>
        <pc:sldMkLst>
          <pc:docMk/>
          <pc:sldMk cId="1783121277" sldId="270"/>
        </pc:sldMkLst>
        <pc:spChg chg="add mod">
          <ac:chgData name="Guest User" userId="S::urn:spo:anon#f45332fc7fdef458c2f864096cd503521efcd914a37158a5b79089bb68c0aa9f::" providerId="AD" clId="Web-{5DCA683D-6EF6-5C83-BA28-3BC2B3956C58}" dt="2019-09-23T19:13:06.501" v="19" actId="20577"/>
          <ac:spMkLst>
            <pc:docMk/>
            <pc:sldMk cId="1783121277" sldId="270"/>
            <ac:spMk id="6" creationId="{1AA47594-B610-431A-9987-302B13235960}"/>
          </ac:spMkLst>
        </pc:spChg>
        <pc:picChg chg="mod">
          <ac:chgData name="Guest User" userId="S::urn:spo:anon#f45332fc7fdef458c2f864096cd503521efcd914a37158a5b79089bb68c0aa9f::" providerId="AD" clId="Web-{5DCA683D-6EF6-5C83-BA28-3BC2B3956C58}" dt="2019-09-23T19:12:13.545" v="0" actId="1076"/>
          <ac:picMkLst>
            <pc:docMk/>
            <pc:sldMk cId="1783121277" sldId="270"/>
            <ac:picMk id="4" creationId="{7FAF59FB-D5C4-4270-828C-F1A1C376D7D0}"/>
          </ac:picMkLst>
        </pc:picChg>
      </pc:sldChg>
    </pc:docChg>
  </pc:docChgLst>
  <pc:docChgLst>
    <pc:chgData name="Guilherme Costa" userId="100ce96c-1dfe-48e1-af84-ad726d8e0237" providerId="ADAL" clId="{746F7C22-145B-4B71-9B6C-8E7A668B948B}"/>
    <pc:docChg chg="undo custSel addSld delSld modSld sldOrd modMainMaster">
      <pc:chgData name="Guilherme Costa" userId="100ce96c-1dfe-48e1-af84-ad726d8e0237" providerId="ADAL" clId="{746F7C22-145B-4B71-9B6C-8E7A668B948B}" dt="2019-09-22T17:09:11.509" v="781" actId="1076"/>
      <pc:docMkLst>
        <pc:docMk/>
      </pc:docMkLst>
      <pc:sldChg chg="modSp">
        <pc:chgData name="Guilherme Costa" userId="100ce96c-1dfe-48e1-af84-ad726d8e0237" providerId="ADAL" clId="{746F7C22-145B-4B71-9B6C-8E7A668B948B}" dt="2019-09-22T16:25:22.246" v="681" actId="1076"/>
        <pc:sldMkLst>
          <pc:docMk/>
          <pc:sldMk cId="1882450843" sldId="256"/>
        </pc:sldMkLst>
        <pc:spChg chg="mod">
          <ac:chgData name="Guilherme Costa" userId="100ce96c-1dfe-48e1-af84-ad726d8e0237" providerId="ADAL" clId="{746F7C22-145B-4B71-9B6C-8E7A668B948B}" dt="2019-09-22T16:25:22.246" v="681" actId="1076"/>
          <ac:spMkLst>
            <pc:docMk/>
            <pc:sldMk cId="1882450843" sldId="256"/>
            <ac:spMk id="2" creationId="{B61C42C5-D7BF-41CC-BBE3-410ACC72E0A4}"/>
          </ac:spMkLst>
        </pc:spChg>
      </pc:sldChg>
      <pc:sldChg chg="modSp">
        <pc:chgData name="Guilherme Costa" userId="100ce96c-1dfe-48e1-af84-ad726d8e0237" providerId="ADAL" clId="{746F7C22-145B-4B71-9B6C-8E7A668B948B}" dt="2019-09-22T16:24:30.864" v="675" actId="2711"/>
        <pc:sldMkLst>
          <pc:docMk/>
          <pc:sldMk cId="1676032002" sldId="257"/>
        </pc:sldMkLst>
        <pc:graphicFrameChg chg="modGraphic">
          <ac:chgData name="Guilherme Costa" userId="100ce96c-1dfe-48e1-af84-ad726d8e0237" providerId="ADAL" clId="{746F7C22-145B-4B71-9B6C-8E7A668B948B}" dt="2019-09-22T16:24:30.864" v="675" actId="2711"/>
          <ac:graphicFrameMkLst>
            <pc:docMk/>
            <pc:sldMk cId="1676032002" sldId="257"/>
            <ac:graphicFrameMk id="4" creationId="{4C7FE95D-8EAB-45BF-9BAE-37E3450B99E6}"/>
          </ac:graphicFrameMkLst>
        </pc:graphicFrameChg>
      </pc:sldChg>
      <pc:sldChg chg="modSp">
        <pc:chgData name="Guilherme Costa" userId="100ce96c-1dfe-48e1-af84-ad726d8e0237" providerId="ADAL" clId="{746F7C22-145B-4B71-9B6C-8E7A668B948B}" dt="2019-09-22T15:48:53.760" v="105" actId="1076"/>
        <pc:sldMkLst>
          <pc:docMk/>
          <pc:sldMk cId="4164551381" sldId="260"/>
        </pc:sldMkLst>
        <pc:spChg chg="mod">
          <ac:chgData name="Guilherme Costa" userId="100ce96c-1dfe-48e1-af84-ad726d8e0237" providerId="ADAL" clId="{746F7C22-145B-4B71-9B6C-8E7A668B948B}" dt="2019-09-22T15:48:53.760" v="105" actId="1076"/>
          <ac:spMkLst>
            <pc:docMk/>
            <pc:sldMk cId="4164551381" sldId="260"/>
            <ac:spMk id="3" creationId="{ED4F38A3-580E-4F4D-89A1-8A0EACADDBB6}"/>
          </ac:spMkLst>
        </pc:spChg>
      </pc:sldChg>
      <pc:sldChg chg="modSp">
        <pc:chgData name="Guilherme Costa" userId="100ce96c-1dfe-48e1-af84-ad726d8e0237" providerId="ADAL" clId="{746F7C22-145B-4B71-9B6C-8E7A668B948B}" dt="2019-09-22T15:46:42.673" v="90" actId="1076"/>
        <pc:sldMkLst>
          <pc:docMk/>
          <pc:sldMk cId="2755204464" sldId="261"/>
        </pc:sldMkLst>
        <pc:spChg chg="mod">
          <ac:chgData name="Guilherme Costa" userId="100ce96c-1dfe-48e1-af84-ad726d8e0237" providerId="ADAL" clId="{746F7C22-145B-4B71-9B6C-8E7A668B948B}" dt="2019-09-22T15:46:32.135" v="89" actId="1076"/>
          <ac:spMkLst>
            <pc:docMk/>
            <pc:sldMk cId="2755204464" sldId="261"/>
            <ac:spMk id="3" creationId="{501504B8-D6C1-49CA-9F21-5A7D97B4F932}"/>
          </ac:spMkLst>
        </pc:spChg>
        <pc:picChg chg="mod">
          <ac:chgData name="Guilherme Costa" userId="100ce96c-1dfe-48e1-af84-ad726d8e0237" providerId="ADAL" clId="{746F7C22-145B-4B71-9B6C-8E7A668B948B}" dt="2019-09-22T15:46:42.673" v="90" actId="1076"/>
          <ac:picMkLst>
            <pc:docMk/>
            <pc:sldMk cId="2755204464" sldId="261"/>
            <ac:picMk id="4" creationId="{9E8F162A-06AA-4510-B013-DAA7D3C153EE}"/>
          </ac:picMkLst>
        </pc:picChg>
      </pc:sldChg>
      <pc:sldChg chg="modSp">
        <pc:chgData name="Guilherme Costa" userId="100ce96c-1dfe-48e1-af84-ad726d8e0237" providerId="ADAL" clId="{746F7C22-145B-4B71-9B6C-8E7A668B948B}" dt="2019-09-22T16:24:12.544" v="673" actId="1076"/>
        <pc:sldMkLst>
          <pc:docMk/>
          <pc:sldMk cId="1810612915" sldId="263"/>
        </pc:sldMkLst>
        <pc:graphicFrameChg chg="mod">
          <ac:chgData name="Guilherme Costa" userId="100ce96c-1dfe-48e1-af84-ad726d8e0237" providerId="ADAL" clId="{746F7C22-145B-4B71-9B6C-8E7A668B948B}" dt="2019-09-22T16:24:12.544" v="673" actId="1076"/>
          <ac:graphicFrameMkLst>
            <pc:docMk/>
            <pc:sldMk cId="1810612915" sldId="263"/>
            <ac:graphicFrameMk id="6" creationId="{FEFCBF5E-0E24-468F-8E41-BD66DC7341BF}"/>
          </ac:graphicFrameMkLst>
        </pc:graphicFrameChg>
      </pc:sldChg>
      <pc:sldChg chg="modSp">
        <pc:chgData name="Guilherme Costa" userId="100ce96c-1dfe-48e1-af84-ad726d8e0237" providerId="ADAL" clId="{746F7C22-145B-4B71-9B6C-8E7A668B948B}" dt="2019-09-22T16:32:12.325" v="775" actId="20577"/>
        <pc:sldMkLst>
          <pc:docMk/>
          <pc:sldMk cId="4235355352" sldId="265"/>
        </pc:sldMkLst>
        <pc:spChg chg="mod">
          <ac:chgData name="Guilherme Costa" userId="100ce96c-1dfe-48e1-af84-ad726d8e0237" providerId="ADAL" clId="{746F7C22-145B-4B71-9B6C-8E7A668B948B}" dt="2019-09-22T16:32:12.325" v="775" actId="20577"/>
          <ac:spMkLst>
            <pc:docMk/>
            <pc:sldMk cId="4235355352" sldId="265"/>
            <ac:spMk id="3" creationId="{D53A9205-87D2-422F-AD0F-C10ADF06112C}"/>
          </ac:spMkLst>
        </pc:spChg>
      </pc:sldChg>
      <pc:sldChg chg="modSp">
        <pc:chgData name="Guilherme Costa" userId="100ce96c-1dfe-48e1-af84-ad726d8e0237" providerId="ADAL" clId="{746F7C22-145B-4B71-9B6C-8E7A668B948B}" dt="2019-09-22T15:52:26.673" v="138" actId="1076"/>
        <pc:sldMkLst>
          <pc:docMk/>
          <pc:sldMk cId="4157794222" sldId="266"/>
        </pc:sldMkLst>
        <pc:spChg chg="mod">
          <ac:chgData name="Guilherme Costa" userId="100ce96c-1dfe-48e1-af84-ad726d8e0237" providerId="ADAL" clId="{746F7C22-145B-4B71-9B6C-8E7A668B948B}" dt="2019-09-22T15:52:12.698" v="134" actId="1076"/>
          <ac:spMkLst>
            <pc:docMk/>
            <pc:sldMk cId="4157794222" sldId="266"/>
            <ac:spMk id="3" creationId="{D2005D9C-A6FF-4C7F-92A4-4F744D97BF32}"/>
          </ac:spMkLst>
        </pc:spChg>
        <pc:picChg chg="mod">
          <ac:chgData name="Guilherme Costa" userId="100ce96c-1dfe-48e1-af84-ad726d8e0237" providerId="ADAL" clId="{746F7C22-145B-4B71-9B6C-8E7A668B948B}" dt="2019-09-22T15:52:18.285" v="136" actId="1076"/>
          <ac:picMkLst>
            <pc:docMk/>
            <pc:sldMk cId="4157794222" sldId="266"/>
            <ac:picMk id="4" creationId="{D9E67CC4-76AD-4E0C-B400-6D755ECCC84B}"/>
          </ac:picMkLst>
        </pc:picChg>
        <pc:picChg chg="mod">
          <ac:chgData name="Guilherme Costa" userId="100ce96c-1dfe-48e1-af84-ad726d8e0237" providerId="ADAL" clId="{746F7C22-145B-4B71-9B6C-8E7A668B948B}" dt="2019-09-22T15:52:26.673" v="138" actId="1076"/>
          <ac:picMkLst>
            <pc:docMk/>
            <pc:sldMk cId="4157794222" sldId="266"/>
            <ac:picMk id="5" creationId="{D8EFA451-253B-4952-A9C2-1951BE6E5B4C}"/>
          </ac:picMkLst>
        </pc:picChg>
      </pc:sldChg>
      <pc:sldChg chg="modSp del">
        <pc:chgData name="Guilherme Costa" userId="100ce96c-1dfe-48e1-af84-ad726d8e0237" providerId="ADAL" clId="{746F7C22-145B-4B71-9B6C-8E7A668B948B}" dt="2019-09-22T15:51:50.746" v="128" actId="2696"/>
        <pc:sldMkLst>
          <pc:docMk/>
          <pc:sldMk cId="2867680123" sldId="267"/>
        </pc:sldMkLst>
        <pc:graphicFrameChg chg="mod modGraphic">
          <ac:chgData name="Guilherme Costa" userId="100ce96c-1dfe-48e1-af84-ad726d8e0237" providerId="ADAL" clId="{746F7C22-145B-4B71-9B6C-8E7A668B948B}" dt="2019-09-22T15:51:23.880" v="122" actId="122"/>
          <ac:graphicFrameMkLst>
            <pc:docMk/>
            <pc:sldMk cId="2867680123" sldId="267"/>
            <ac:graphicFrameMk id="5" creationId="{359D419B-5778-450D-980D-D6EDE7575248}"/>
          </ac:graphicFrameMkLst>
        </pc:graphicFrameChg>
        <pc:picChg chg="mod">
          <ac:chgData name="Guilherme Costa" userId="100ce96c-1dfe-48e1-af84-ad726d8e0237" providerId="ADAL" clId="{746F7C22-145B-4B71-9B6C-8E7A668B948B}" dt="2019-09-22T15:51:12.711" v="120" actId="1076"/>
          <ac:picMkLst>
            <pc:docMk/>
            <pc:sldMk cId="2867680123" sldId="267"/>
            <ac:picMk id="3" creationId="{E31DC0F8-0C9E-4EE9-90E4-47E1A9000288}"/>
          </ac:picMkLst>
        </pc:picChg>
      </pc:sldChg>
      <pc:sldChg chg="addSp delSp modSp">
        <pc:chgData name="Guilherme Costa" userId="100ce96c-1dfe-48e1-af84-ad726d8e0237" providerId="ADAL" clId="{746F7C22-145B-4B71-9B6C-8E7A668B948B}" dt="2019-09-22T16:12:34.545" v="426" actId="27636"/>
        <pc:sldMkLst>
          <pc:docMk/>
          <pc:sldMk cId="1450601142" sldId="268"/>
        </pc:sldMkLst>
        <pc:spChg chg="del">
          <ac:chgData name="Guilherme Costa" userId="100ce96c-1dfe-48e1-af84-ad726d8e0237" providerId="ADAL" clId="{746F7C22-145B-4B71-9B6C-8E7A668B948B}" dt="2019-09-22T15:49:22.741" v="107" actId="478"/>
          <ac:spMkLst>
            <pc:docMk/>
            <pc:sldMk cId="1450601142" sldId="268"/>
            <ac:spMk id="6" creationId="{402AA1FF-9129-4034-9B13-58841F7A98F0}"/>
          </ac:spMkLst>
        </pc:spChg>
        <pc:spChg chg="add mod">
          <ac:chgData name="Guilherme Costa" userId="100ce96c-1dfe-48e1-af84-ad726d8e0237" providerId="ADAL" clId="{746F7C22-145B-4B71-9B6C-8E7A668B948B}" dt="2019-09-22T16:12:34.545" v="426" actId="27636"/>
          <ac:spMkLst>
            <pc:docMk/>
            <pc:sldMk cId="1450601142" sldId="268"/>
            <ac:spMk id="7" creationId="{D304721F-924C-44EC-9601-B8CCB0360C8A}"/>
          </ac:spMkLst>
        </pc:spChg>
        <pc:picChg chg="mod">
          <ac:chgData name="Guilherme Costa" userId="100ce96c-1dfe-48e1-af84-ad726d8e0237" providerId="ADAL" clId="{746F7C22-145B-4B71-9B6C-8E7A668B948B}" dt="2019-09-22T15:49:52.681" v="113" actId="1076"/>
          <ac:picMkLst>
            <pc:docMk/>
            <pc:sldMk cId="1450601142" sldId="268"/>
            <ac:picMk id="4" creationId="{83DAC2EA-9D99-43B3-A949-40EB182A806C}"/>
          </ac:picMkLst>
        </pc:picChg>
        <pc:picChg chg="mod modCrop">
          <ac:chgData name="Guilherme Costa" userId="100ce96c-1dfe-48e1-af84-ad726d8e0237" providerId="ADAL" clId="{746F7C22-145B-4B71-9B6C-8E7A668B948B}" dt="2019-09-22T15:49:47.600" v="112" actId="1076"/>
          <ac:picMkLst>
            <pc:docMk/>
            <pc:sldMk cId="1450601142" sldId="268"/>
            <ac:picMk id="5" creationId="{F4B83897-1B57-467F-8924-0CD2A4B4B85E}"/>
          </ac:picMkLst>
        </pc:picChg>
      </pc:sldChg>
      <pc:sldChg chg="modSp">
        <pc:chgData name="Guilherme Costa" userId="100ce96c-1dfe-48e1-af84-ad726d8e0237" providerId="ADAL" clId="{746F7C22-145B-4B71-9B6C-8E7A668B948B}" dt="2019-09-22T15:48:15.501" v="100" actId="1076"/>
        <pc:sldMkLst>
          <pc:docMk/>
          <pc:sldMk cId="3284635073" sldId="269"/>
        </pc:sldMkLst>
        <pc:spChg chg="mod">
          <ac:chgData name="Guilherme Costa" userId="100ce96c-1dfe-48e1-af84-ad726d8e0237" providerId="ADAL" clId="{746F7C22-145B-4B71-9B6C-8E7A668B948B}" dt="2019-09-22T15:48:15.501" v="100" actId="1076"/>
          <ac:spMkLst>
            <pc:docMk/>
            <pc:sldMk cId="3284635073" sldId="269"/>
            <ac:spMk id="3" creationId="{2A314701-84DD-4C0B-B856-C66D014CBA69}"/>
          </ac:spMkLst>
        </pc:spChg>
      </pc:sldChg>
      <pc:sldChg chg="addSp delSp modSp">
        <pc:chgData name="Guilherme Costa" userId="100ce96c-1dfe-48e1-af84-ad726d8e0237" providerId="ADAL" clId="{746F7C22-145B-4B71-9B6C-8E7A668B948B}" dt="2019-09-22T15:48:20.624" v="101" actId="1076"/>
        <pc:sldMkLst>
          <pc:docMk/>
          <pc:sldMk cId="1783121277" sldId="270"/>
        </pc:sldMkLst>
        <pc:spChg chg="del mod">
          <ac:chgData name="Guilherme Costa" userId="100ce96c-1dfe-48e1-af84-ad726d8e0237" providerId="ADAL" clId="{746F7C22-145B-4B71-9B6C-8E7A668B948B}" dt="2019-09-22T15:44:41.094" v="68" actId="478"/>
          <ac:spMkLst>
            <pc:docMk/>
            <pc:sldMk cId="1783121277" sldId="270"/>
            <ac:spMk id="7" creationId="{0FDD511C-FE9A-4FE5-A3DE-84D7793669E8}"/>
          </ac:spMkLst>
        </pc:spChg>
        <pc:spChg chg="add mod">
          <ac:chgData name="Guilherme Costa" userId="100ce96c-1dfe-48e1-af84-ad726d8e0237" providerId="ADAL" clId="{746F7C22-145B-4B71-9B6C-8E7A668B948B}" dt="2019-09-22T15:48:20.624" v="101" actId="1076"/>
          <ac:spMkLst>
            <pc:docMk/>
            <pc:sldMk cId="1783121277" sldId="270"/>
            <ac:spMk id="8" creationId="{F8DB2FEB-CE18-4043-A84E-A4479B37ABF6}"/>
          </ac:spMkLst>
        </pc:spChg>
        <pc:graphicFrameChg chg="mod modGraphic">
          <ac:chgData name="Guilherme Costa" userId="100ce96c-1dfe-48e1-af84-ad726d8e0237" providerId="ADAL" clId="{746F7C22-145B-4B71-9B6C-8E7A668B948B}" dt="2019-09-22T15:43:53.013" v="66" actId="1076"/>
          <ac:graphicFrameMkLst>
            <pc:docMk/>
            <pc:sldMk cId="1783121277" sldId="270"/>
            <ac:graphicFrameMk id="3" creationId="{3DD4AEBF-B00A-4FA5-8E70-87683094C022}"/>
          </ac:graphicFrameMkLst>
        </pc:graphicFrameChg>
        <pc:picChg chg="mod">
          <ac:chgData name="Guilherme Costa" userId="100ce96c-1dfe-48e1-af84-ad726d8e0237" providerId="ADAL" clId="{746F7C22-145B-4B71-9B6C-8E7A668B948B}" dt="2019-09-22T15:43:07.206" v="58" actId="1076"/>
          <ac:picMkLst>
            <pc:docMk/>
            <pc:sldMk cId="1783121277" sldId="270"/>
            <ac:picMk id="4" creationId="{7FAF59FB-D5C4-4270-828C-F1A1C376D7D0}"/>
          </ac:picMkLst>
        </pc:picChg>
        <pc:picChg chg="mod">
          <ac:chgData name="Guilherme Costa" userId="100ce96c-1dfe-48e1-af84-ad726d8e0237" providerId="ADAL" clId="{746F7C22-145B-4B71-9B6C-8E7A668B948B}" dt="2019-09-22T15:43:14.419" v="59" actId="1076"/>
          <ac:picMkLst>
            <pc:docMk/>
            <pc:sldMk cId="1783121277" sldId="270"/>
            <ac:picMk id="5" creationId="{D974621D-D208-4256-8B54-1579B4AE7367}"/>
          </ac:picMkLst>
        </pc:picChg>
      </pc:sldChg>
      <pc:sldChg chg="modSp">
        <pc:chgData name="Guilherme Costa" userId="100ce96c-1dfe-48e1-af84-ad726d8e0237" providerId="ADAL" clId="{746F7C22-145B-4B71-9B6C-8E7A668B948B}" dt="2019-09-22T15:48:24.275" v="102" actId="1076"/>
        <pc:sldMkLst>
          <pc:docMk/>
          <pc:sldMk cId="1269066342" sldId="271"/>
        </pc:sldMkLst>
        <pc:spChg chg="mod">
          <ac:chgData name="Guilherme Costa" userId="100ce96c-1dfe-48e1-af84-ad726d8e0237" providerId="ADAL" clId="{746F7C22-145B-4B71-9B6C-8E7A668B948B}" dt="2019-09-22T15:48:24.275" v="102" actId="1076"/>
          <ac:spMkLst>
            <pc:docMk/>
            <pc:sldMk cId="1269066342" sldId="271"/>
            <ac:spMk id="3" creationId="{B073D3AF-35BF-4495-BAE3-3C18777DED64}"/>
          </ac:spMkLst>
        </pc:spChg>
      </pc:sldChg>
      <pc:sldChg chg="modSp">
        <pc:chgData name="Guilherme Costa" userId="100ce96c-1dfe-48e1-af84-ad726d8e0237" providerId="ADAL" clId="{746F7C22-145B-4B71-9B6C-8E7A668B948B}" dt="2019-09-22T16:11:37.006" v="420" actId="1076"/>
        <pc:sldMkLst>
          <pc:docMk/>
          <pc:sldMk cId="3149116200" sldId="272"/>
        </pc:sldMkLst>
        <pc:spChg chg="mod">
          <ac:chgData name="Guilherme Costa" userId="100ce96c-1dfe-48e1-af84-ad726d8e0237" providerId="ADAL" clId="{746F7C22-145B-4B71-9B6C-8E7A668B948B}" dt="2019-09-22T16:11:37.006" v="420" actId="1076"/>
          <ac:spMkLst>
            <pc:docMk/>
            <pc:sldMk cId="3149116200" sldId="272"/>
            <ac:spMk id="2" creationId="{7888FF99-94C3-4B2C-B36A-F78788271BB8}"/>
          </ac:spMkLst>
        </pc:spChg>
        <pc:picChg chg="mod">
          <ac:chgData name="Guilherme Costa" userId="100ce96c-1dfe-48e1-af84-ad726d8e0237" providerId="ADAL" clId="{746F7C22-145B-4B71-9B6C-8E7A668B948B}" dt="2019-09-22T16:11:06.777" v="415" actId="1076"/>
          <ac:picMkLst>
            <pc:docMk/>
            <pc:sldMk cId="3149116200" sldId="272"/>
            <ac:picMk id="4" creationId="{F7BC547A-07D8-4113-841D-961F3EA7E3C1}"/>
          </ac:picMkLst>
        </pc:picChg>
      </pc:sldChg>
      <pc:sldChg chg="modSp">
        <pc:chgData name="Guilherme Costa" userId="100ce96c-1dfe-48e1-af84-ad726d8e0237" providerId="ADAL" clId="{746F7C22-145B-4B71-9B6C-8E7A668B948B}" dt="2019-09-22T16:10:49.930" v="413" actId="20577"/>
        <pc:sldMkLst>
          <pc:docMk/>
          <pc:sldMk cId="1660349593" sldId="273"/>
        </pc:sldMkLst>
        <pc:graphicFrameChg chg="mod modGraphic">
          <ac:chgData name="Guilherme Costa" userId="100ce96c-1dfe-48e1-af84-ad726d8e0237" providerId="ADAL" clId="{746F7C22-145B-4B71-9B6C-8E7A668B948B}" dt="2019-09-22T16:10:49.930" v="413" actId="20577"/>
          <ac:graphicFrameMkLst>
            <pc:docMk/>
            <pc:sldMk cId="1660349593" sldId="273"/>
            <ac:graphicFrameMk id="4" creationId="{8203A455-8C2F-47D0-9F72-7B161972D4E4}"/>
          </ac:graphicFrameMkLst>
        </pc:graphicFrameChg>
      </pc:sldChg>
      <pc:sldChg chg="modSp">
        <pc:chgData name="Guilherme Costa" userId="100ce96c-1dfe-48e1-af84-ad726d8e0237" providerId="ADAL" clId="{746F7C22-145B-4B71-9B6C-8E7A668B948B}" dt="2019-09-22T16:13:56.702" v="437" actId="1076"/>
        <pc:sldMkLst>
          <pc:docMk/>
          <pc:sldMk cId="1518098976" sldId="274"/>
        </pc:sldMkLst>
        <pc:spChg chg="mod">
          <ac:chgData name="Guilherme Costa" userId="100ce96c-1dfe-48e1-af84-ad726d8e0237" providerId="ADAL" clId="{746F7C22-145B-4B71-9B6C-8E7A668B948B}" dt="2019-09-22T16:13:56.702" v="437" actId="1076"/>
          <ac:spMkLst>
            <pc:docMk/>
            <pc:sldMk cId="1518098976" sldId="274"/>
            <ac:spMk id="3" creationId="{6BEE5BA0-F9D4-4402-99CB-D319C2CB897B}"/>
          </ac:spMkLst>
        </pc:spChg>
      </pc:sldChg>
      <pc:sldChg chg="modSp">
        <pc:chgData name="Guilherme Costa" userId="100ce96c-1dfe-48e1-af84-ad726d8e0237" providerId="ADAL" clId="{746F7C22-145B-4B71-9B6C-8E7A668B948B}" dt="2019-09-22T16:09:38.445" v="400" actId="1076"/>
        <pc:sldMkLst>
          <pc:docMk/>
          <pc:sldMk cId="1295353984" sldId="275"/>
        </pc:sldMkLst>
        <pc:spChg chg="mod">
          <ac:chgData name="Guilherme Costa" userId="100ce96c-1dfe-48e1-af84-ad726d8e0237" providerId="ADAL" clId="{746F7C22-145B-4B71-9B6C-8E7A668B948B}" dt="2019-09-22T16:09:26.400" v="397" actId="1076"/>
          <ac:spMkLst>
            <pc:docMk/>
            <pc:sldMk cId="1295353984" sldId="275"/>
            <ac:spMk id="3" creationId="{6A2729C3-2E1B-490A-9054-AF9BCD710C4B}"/>
          </ac:spMkLst>
        </pc:spChg>
        <pc:picChg chg="mod">
          <ac:chgData name="Guilherme Costa" userId="100ce96c-1dfe-48e1-af84-ad726d8e0237" providerId="ADAL" clId="{746F7C22-145B-4B71-9B6C-8E7A668B948B}" dt="2019-09-22T16:09:38.445" v="400" actId="1076"/>
          <ac:picMkLst>
            <pc:docMk/>
            <pc:sldMk cId="1295353984" sldId="275"/>
            <ac:picMk id="4" creationId="{3DD6D51C-8B5F-4609-93F1-2DE0FC31C009}"/>
          </ac:picMkLst>
        </pc:picChg>
      </pc:sldChg>
      <pc:sldChg chg="modSp">
        <pc:chgData name="Guilherme Costa" userId="100ce96c-1dfe-48e1-af84-ad726d8e0237" providerId="ADAL" clId="{746F7C22-145B-4B71-9B6C-8E7A668B948B}" dt="2019-09-22T16:09:13.329" v="394" actId="1076"/>
        <pc:sldMkLst>
          <pc:docMk/>
          <pc:sldMk cId="3057582300" sldId="276"/>
        </pc:sldMkLst>
        <pc:spChg chg="mod">
          <ac:chgData name="Guilherme Costa" userId="100ce96c-1dfe-48e1-af84-ad726d8e0237" providerId="ADAL" clId="{746F7C22-145B-4B71-9B6C-8E7A668B948B}" dt="2019-09-22T16:09:13.329" v="394" actId="1076"/>
          <ac:spMkLst>
            <pc:docMk/>
            <pc:sldMk cId="3057582300" sldId="276"/>
            <ac:spMk id="3" creationId="{CB56FE9B-31EF-40E1-84A4-C2379C3C3CCF}"/>
          </ac:spMkLst>
        </pc:spChg>
      </pc:sldChg>
      <pc:sldChg chg="addSp delSp modSp">
        <pc:chgData name="Guilherme Costa" userId="100ce96c-1dfe-48e1-af84-ad726d8e0237" providerId="ADAL" clId="{746F7C22-145B-4B71-9B6C-8E7A668B948B}" dt="2019-09-22T16:08:55.756" v="390" actId="1076"/>
        <pc:sldMkLst>
          <pc:docMk/>
          <pc:sldMk cId="3416171162" sldId="277"/>
        </pc:sldMkLst>
        <pc:spChg chg="add del mod">
          <ac:chgData name="Guilherme Costa" userId="100ce96c-1dfe-48e1-af84-ad726d8e0237" providerId="ADAL" clId="{746F7C22-145B-4B71-9B6C-8E7A668B948B}" dt="2019-09-22T16:08:37.704" v="377"/>
          <ac:spMkLst>
            <pc:docMk/>
            <pc:sldMk cId="3416171162" sldId="277"/>
            <ac:spMk id="3" creationId="{224BDC7D-7B33-4212-9BC9-2B11CA2372EC}"/>
          </ac:spMkLst>
        </pc:spChg>
        <pc:spChg chg="add mod">
          <ac:chgData name="Guilherme Costa" userId="100ce96c-1dfe-48e1-af84-ad726d8e0237" providerId="ADAL" clId="{746F7C22-145B-4B71-9B6C-8E7A668B948B}" dt="2019-09-22T16:08:55.756" v="390" actId="1076"/>
          <ac:spMkLst>
            <pc:docMk/>
            <pc:sldMk cId="3416171162" sldId="277"/>
            <ac:spMk id="4" creationId="{7CE74A21-1A8A-48B8-880E-80753263E3DB}"/>
          </ac:spMkLst>
        </pc:spChg>
        <pc:graphicFrameChg chg="mod modGraphic">
          <ac:chgData name="Guilherme Costa" userId="100ce96c-1dfe-48e1-af84-ad726d8e0237" providerId="ADAL" clId="{746F7C22-145B-4B71-9B6C-8E7A668B948B}" dt="2019-09-22T16:08:13.288" v="373" actId="1076"/>
          <ac:graphicFrameMkLst>
            <pc:docMk/>
            <pc:sldMk cId="3416171162" sldId="277"/>
            <ac:graphicFrameMk id="5" creationId="{7E9AD800-0FCD-4D61-B2C6-A31AFB0234D1}"/>
          </ac:graphicFrameMkLst>
        </pc:graphicFrameChg>
      </pc:sldChg>
      <pc:sldChg chg="delSp modSp del">
        <pc:chgData name="Guilherme Costa" userId="100ce96c-1dfe-48e1-af84-ad726d8e0237" providerId="ADAL" clId="{746F7C22-145B-4B71-9B6C-8E7A668B948B}" dt="2019-09-22T16:07:56.661" v="371" actId="2696"/>
        <pc:sldMkLst>
          <pc:docMk/>
          <pc:sldMk cId="28124288" sldId="278"/>
        </pc:sldMkLst>
        <pc:spChg chg="mod">
          <ac:chgData name="Guilherme Costa" userId="100ce96c-1dfe-48e1-af84-ad726d8e0237" providerId="ADAL" clId="{746F7C22-145B-4B71-9B6C-8E7A668B948B}" dt="2019-09-22T16:06:02.066" v="335" actId="1076"/>
          <ac:spMkLst>
            <pc:docMk/>
            <pc:sldMk cId="28124288" sldId="278"/>
            <ac:spMk id="4" creationId="{ED7B818C-B663-4AA4-AC95-084B6A0E53F3}"/>
          </ac:spMkLst>
        </pc:spChg>
        <pc:spChg chg="del">
          <ac:chgData name="Guilherme Costa" userId="100ce96c-1dfe-48e1-af84-ad726d8e0237" providerId="ADAL" clId="{746F7C22-145B-4B71-9B6C-8E7A668B948B}" dt="2019-09-22T16:06:32.785" v="343" actId="478"/>
          <ac:spMkLst>
            <pc:docMk/>
            <pc:sldMk cId="28124288" sldId="278"/>
            <ac:spMk id="5" creationId="{E002F5B7-86D1-4F3F-9EB9-4D8230B9E872}"/>
          </ac:spMkLst>
        </pc:spChg>
        <pc:picChg chg="mod modCrop">
          <ac:chgData name="Guilherme Costa" userId="100ce96c-1dfe-48e1-af84-ad726d8e0237" providerId="ADAL" clId="{746F7C22-145B-4B71-9B6C-8E7A668B948B}" dt="2019-09-22T16:06:51.757" v="348" actId="1076"/>
          <ac:picMkLst>
            <pc:docMk/>
            <pc:sldMk cId="28124288" sldId="278"/>
            <ac:picMk id="2" creationId="{704D4E68-F831-4500-A61C-30396D184CD0}"/>
          </ac:picMkLst>
        </pc:picChg>
        <pc:picChg chg="mod modCrop">
          <ac:chgData name="Guilherme Costa" userId="100ce96c-1dfe-48e1-af84-ad726d8e0237" providerId="ADAL" clId="{746F7C22-145B-4B71-9B6C-8E7A668B948B}" dt="2019-09-22T16:06:28.749" v="342" actId="1076"/>
          <ac:picMkLst>
            <pc:docMk/>
            <pc:sldMk cId="28124288" sldId="278"/>
            <ac:picMk id="7" creationId="{24BCA0DE-8B17-459F-BBB1-548456347E01}"/>
          </ac:picMkLst>
        </pc:picChg>
      </pc:sldChg>
      <pc:sldChg chg="modSp">
        <pc:chgData name="Guilherme Costa" userId="100ce96c-1dfe-48e1-af84-ad726d8e0237" providerId="ADAL" clId="{746F7C22-145B-4B71-9B6C-8E7A668B948B}" dt="2019-09-22T16:05:46.498" v="331" actId="1076"/>
        <pc:sldMkLst>
          <pc:docMk/>
          <pc:sldMk cId="2757620281" sldId="279"/>
        </pc:sldMkLst>
        <pc:spChg chg="mod">
          <ac:chgData name="Guilherme Costa" userId="100ce96c-1dfe-48e1-af84-ad726d8e0237" providerId="ADAL" clId="{746F7C22-145B-4B71-9B6C-8E7A668B948B}" dt="2019-09-22T16:05:46.498" v="331" actId="1076"/>
          <ac:spMkLst>
            <pc:docMk/>
            <pc:sldMk cId="2757620281" sldId="279"/>
            <ac:spMk id="3" creationId="{6A2729C3-2E1B-490A-9054-AF9BCD710C4B}"/>
          </ac:spMkLst>
        </pc:spChg>
        <pc:picChg chg="mod">
          <ac:chgData name="Guilherme Costa" userId="100ce96c-1dfe-48e1-af84-ad726d8e0237" providerId="ADAL" clId="{746F7C22-145B-4B71-9B6C-8E7A668B948B}" dt="2019-09-22T16:05:35.596" v="329" actId="1076"/>
          <ac:picMkLst>
            <pc:docMk/>
            <pc:sldMk cId="2757620281" sldId="279"/>
            <ac:picMk id="5" creationId="{5140A0C6-F36E-4542-AC6D-5CE8A8F3634C}"/>
          </ac:picMkLst>
        </pc:picChg>
      </pc:sldChg>
      <pc:sldChg chg="modSp">
        <pc:chgData name="Guilherme Costa" userId="100ce96c-1dfe-48e1-af84-ad726d8e0237" providerId="ADAL" clId="{746F7C22-145B-4B71-9B6C-8E7A668B948B}" dt="2019-09-22T16:05:14.368" v="323" actId="404"/>
        <pc:sldMkLst>
          <pc:docMk/>
          <pc:sldMk cId="2582341273" sldId="280"/>
        </pc:sldMkLst>
        <pc:spChg chg="mod">
          <ac:chgData name="Guilherme Costa" userId="100ce96c-1dfe-48e1-af84-ad726d8e0237" providerId="ADAL" clId="{746F7C22-145B-4B71-9B6C-8E7A668B948B}" dt="2019-09-22T16:05:14.368" v="323" actId="404"/>
          <ac:spMkLst>
            <pc:docMk/>
            <pc:sldMk cId="2582341273" sldId="280"/>
            <ac:spMk id="3" creationId="{CB56FE9B-31EF-40E1-84A4-C2379C3C3CCF}"/>
          </ac:spMkLst>
        </pc:spChg>
      </pc:sldChg>
      <pc:sldChg chg="addSp modSp">
        <pc:chgData name="Guilherme Costa" userId="100ce96c-1dfe-48e1-af84-ad726d8e0237" providerId="ADAL" clId="{746F7C22-145B-4B71-9B6C-8E7A668B948B}" dt="2019-09-22T16:03:13.489" v="292" actId="1076"/>
        <pc:sldMkLst>
          <pc:docMk/>
          <pc:sldMk cId="3833169617" sldId="281"/>
        </pc:sldMkLst>
        <pc:spChg chg="add mod">
          <ac:chgData name="Guilherme Costa" userId="100ce96c-1dfe-48e1-af84-ad726d8e0237" providerId="ADAL" clId="{746F7C22-145B-4B71-9B6C-8E7A668B948B}" dt="2019-09-22T16:02:46.281" v="288" actId="1076"/>
          <ac:spMkLst>
            <pc:docMk/>
            <pc:sldMk cId="3833169617" sldId="281"/>
            <ac:spMk id="3" creationId="{81737E57-E5E6-4644-ADFD-2767B3B01F55}"/>
          </ac:spMkLst>
        </pc:spChg>
        <pc:graphicFrameChg chg="mod modGraphic">
          <ac:chgData name="Guilherme Costa" userId="100ce96c-1dfe-48e1-af84-ad726d8e0237" providerId="ADAL" clId="{746F7C22-145B-4B71-9B6C-8E7A668B948B}" dt="2019-09-22T16:03:13.489" v="292" actId="1076"/>
          <ac:graphicFrameMkLst>
            <pc:docMk/>
            <pc:sldMk cId="3833169617" sldId="281"/>
            <ac:graphicFrameMk id="5" creationId="{23E2310B-AB60-4927-8556-34F266489DDA}"/>
          </ac:graphicFrameMkLst>
        </pc:graphicFrameChg>
      </pc:sldChg>
      <pc:sldChg chg="modSp del">
        <pc:chgData name="Guilherme Costa" userId="100ce96c-1dfe-48e1-af84-ad726d8e0237" providerId="ADAL" clId="{746F7C22-145B-4B71-9B6C-8E7A668B948B}" dt="2019-09-22T16:02:01.371" v="263" actId="2696"/>
        <pc:sldMkLst>
          <pc:docMk/>
          <pc:sldMk cId="453870954" sldId="282"/>
        </pc:sldMkLst>
        <pc:spChg chg="mod">
          <ac:chgData name="Guilherme Costa" userId="100ce96c-1dfe-48e1-af84-ad726d8e0237" providerId="ADAL" clId="{746F7C22-145B-4B71-9B6C-8E7A668B948B}" dt="2019-09-22T16:00:23.116" v="233" actId="14100"/>
          <ac:spMkLst>
            <pc:docMk/>
            <pc:sldMk cId="453870954" sldId="282"/>
            <ac:spMk id="4" creationId="{ED7B818C-B663-4AA4-AC95-084B6A0E53F3}"/>
          </ac:spMkLst>
        </pc:spChg>
        <pc:spChg chg="mod">
          <ac:chgData name="Guilherme Costa" userId="100ce96c-1dfe-48e1-af84-ad726d8e0237" providerId="ADAL" clId="{746F7C22-145B-4B71-9B6C-8E7A668B948B}" dt="2019-09-22T16:01:01.748" v="249" actId="12"/>
          <ac:spMkLst>
            <pc:docMk/>
            <pc:sldMk cId="453870954" sldId="282"/>
            <ac:spMk id="6" creationId="{3AC36385-0FA2-4B26-A4A7-499B93A94E59}"/>
          </ac:spMkLst>
        </pc:spChg>
        <pc:picChg chg="mod">
          <ac:chgData name="Guilherme Costa" userId="100ce96c-1dfe-48e1-af84-ad726d8e0237" providerId="ADAL" clId="{746F7C22-145B-4B71-9B6C-8E7A668B948B}" dt="2019-09-22T16:00:27.799" v="236" actId="1076"/>
          <ac:picMkLst>
            <pc:docMk/>
            <pc:sldMk cId="453870954" sldId="282"/>
            <ac:picMk id="2" creationId="{BF4E1049-5708-4564-AEAC-230A95ABFCBB}"/>
          </ac:picMkLst>
        </pc:picChg>
        <pc:picChg chg="mod">
          <ac:chgData name="Guilherme Costa" userId="100ce96c-1dfe-48e1-af84-ad726d8e0237" providerId="ADAL" clId="{746F7C22-145B-4B71-9B6C-8E7A668B948B}" dt="2019-09-22T16:00:57.564" v="247" actId="1076"/>
          <ac:picMkLst>
            <pc:docMk/>
            <pc:sldMk cId="453870954" sldId="282"/>
            <ac:picMk id="3" creationId="{EA853C1B-95D8-4FC4-8A49-B6DB16A7C40B}"/>
          </ac:picMkLst>
        </pc:picChg>
        <pc:picChg chg="mod modCrop">
          <ac:chgData name="Guilherme Costa" userId="100ce96c-1dfe-48e1-af84-ad726d8e0237" providerId="ADAL" clId="{746F7C22-145B-4B71-9B6C-8E7A668B948B}" dt="2019-09-22T16:00:52.818" v="245" actId="1076"/>
          <ac:picMkLst>
            <pc:docMk/>
            <pc:sldMk cId="453870954" sldId="282"/>
            <ac:picMk id="14" creationId="{45497360-C833-430B-A4EF-0A8FAE9CD85E}"/>
          </ac:picMkLst>
        </pc:picChg>
      </pc:sldChg>
      <pc:sldChg chg="modSp">
        <pc:chgData name="Guilherme Costa" userId="100ce96c-1dfe-48e1-af84-ad726d8e0237" providerId="ADAL" clId="{746F7C22-145B-4B71-9B6C-8E7A668B948B}" dt="2019-09-22T16:00:08.256" v="229" actId="1076"/>
        <pc:sldMkLst>
          <pc:docMk/>
          <pc:sldMk cId="2394195451" sldId="283"/>
        </pc:sldMkLst>
        <pc:spChg chg="mod">
          <ac:chgData name="Guilherme Costa" userId="100ce96c-1dfe-48e1-af84-ad726d8e0237" providerId="ADAL" clId="{746F7C22-145B-4B71-9B6C-8E7A668B948B}" dt="2019-09-22T16:00:08.256" v="229" actId="1076"/>
          <ac:spMkLst>
            <pc:docMk/>
            <pc:sldMk cId="2394195451" sldId="283"/>
            <ac:spMk id="6" creationId="{AB9F8EA1-B9EB-4409-9D97-6F4C1AB15A86}"/>
          </ac:spMkLst>
        </pc:spChg>
      </pc:sldChg>
      <pc:sldChg chg="modSp">
        <pc:chgData name="Guilherme Costa" userId="100ce96c-1dfe-48e1-af84-ad726d8e0237" providerId="ADAL" clId="{746F7C22-145B-4B71-9B6C-8E7A668B948B}" dt="2019-09-22T15:59:56.650" v="226" actId="1076"/>
        <pc:sldMkLst>
          <pc:docMk/>
          <pc:sldMk cId="777488634" sldId="284"/>
        </pc:sldMkLst>
        <pc:spChg chg="mod">
          <ac:chgData name="Guilherme Costa" userId="100ce96c-1dfe-48e1-af84-ad726d8e0237" providerId="ADAL" clId="{746F7C22-145B-4B71-9B6C-8E7A668B948B}" dt="2019-09-22T15:59:56.650" v="226" actId="1076"/>
          <ac:spMkLst>
            <pc:docMk/>
            <pc:sldMk cId="777488634" sldId="284"/>
            <ac:spMk id="6" creationId="{90B68CB0-B352-48E6-877E-E2FB365EF557}"/>
          </ac:spMkLst>
        </pc:spChg>
      </pc:sldChg>
      <pc:sldChg chg="addSp modSp">
        <pc:chgData name="Guilherme Costa" userId="100ce96c-1dfe-48e1-af84-ad726d8e0237" providerId="ADAL" clId="{746F7C22-145B-4B71-9B6C-8E7A668B948B}" dt="2019-09-22T16:05:01.160" v="320" actId="1076"/>
        <pc:sldMkLst>
          <pc:docMk/>
          <pc:sldMk cId="3582418965" sldId="285"/>
        </pc:sldMkLst>
        <pc:spChg chg="add mod">
          <ac:chgData name="Guilherme Costa" userId="100ce96c-1dfe-48e1-af84-ad726d8e0237" providerId="ADAL" clId="{746F7C22-145B-4B71-9B6C-8E7A668B948B}" dt="2019-09-22T16:05:01.160" v="320" actId="1076"/>
          <ac:spMkLst>
            <pc:docMk/>
            <pc:sldMk cId="3582418965" sldId="285"/>
            <ac:spMk id="3" creationId="{71DC8354-0C54-4C34-9ABA-9D112E37E868}"/>
          </ac:spMkLst>
        </pc:spChg>
        <pc:graphicFrameChg chg="mod modGraphic">
          <ac:chgData name="Guilherme Costa" userId="100ce96c-1dfe-48e1-af84-ad726d8e0237" providerId="ADAL" clId="{746F7C22-145B-4B71-9B6C-8E7A668B948B}" dt="2019-09-22T16:03:35.958" v="297" actId="13926"/>
          <ac:graphicFrameMkLst>
            <pc:docMk/>
            <pc:sldMk cId="3582418965" sldId="285"/>
            <ac:graphicFrameMk id="5" creationId="{F5E7D7C7-DFC4-4ACC-B089-DBD9B357DC93}"/>
          </ac:graphicFrameMkLst>
        </pc:graphicFrameChg>
      </pc:sldChg>
      <pc:sldChg chg="modSp add del">
        <pc:chgData name="Guilherme Costa" userId="100ce96c-1dfe-48e1-af84-ad726d8e0237" providerId="ADAL" clId="{746F7C22-145B-4B71-9B6C-8E7A668B948B}" dt="2019-09-22T15:59:18.928" v="217" actId="2696"/>
        <pc:sldMkLst>
          <pc:docMk/>
          <pc:sldMk cId="2165545202" sldId="286"/>
        </pc:sldMkLst>
        <pc:spChg chg="mod">
          <ac:chgData name="Guilherme Costa" userId="100ce96c-1dfe-48e1-af84-ad726d8e0237" providerId="ADAL" clId="{746F7C22-145B-4B71-9B6C-8E7A668B948B}" dt="2019-09-22T15:57:38.497" v="200" actId="255"/>
          <ac:spMkLst>
            <pc:docMk/>
            <pc:sldMk cId="2165545202" sldId="286"/>
            <ac:spMk id="4" creationId="{ED7B818C-B663-4AA4-AC95-084B6A0E53F3}"/>
          </ac:spMkLst>
        </pc:spChg>
      </pc:sldChg>
      <pc:sldChg chg="modSp">
        <pc:chgData name="Guilherme Costa" userId="100ce96c-1dfe-48e1-af84-ad726d8e0237" providerId="ADAL" clId="{746F7C22-145B-4B71-9B6C-8E7A668B948B}" dt="2019-09-22T15:57:29.688" v="198" actId="1076"/>
        <pc:sldMkLst>
          <pc:docMk/>
          <pc:sldMk cId="1635460687" sldId="287"/>
        </pc:sldMkLst>
        <pc:spChg chg="mod">
          <ac:chgData name="Guilherme Costa" userId="100ce96c-1dfe-48e1-af84-ad726d8e0237" providerId="ADAL" clId="{746F7C22-145B-4B71-9B6C-8E7A668B948B}" dt="2019-09-22T15:57:18.714" v="194" actId="1076"/>
          <ac:spMkLst>
            <pc:docMk/>
            <pc:sldMk cId="1635460687" sldId="287"/>
            <ac:spMk id="3" creationId="{570F5B6D-9A80-4E32-A95F-96009D699C73}"/>
          </ac:spMkLst>
        </pc:spChg>
        <pc:picChg chg="mod">
          <ac:chgData name="Guilherme Costa" userId="100ce96c-1dfe-48e1-af84-ad726d8e0237" providerId="ADAL" clId="{746F7C22-145B-4B71-9B6C-8E7A668B948B}" dt="2019-09-22T15:57:29.688" v="198" actId="1076"/>
          <ac:picMkLst>
            <pc:docMk/>
            <pc:sldMk cId="1635460687" sldId="287"/>
            <ac:picMk id="7" creationId="{A6937BBD-54F5-4996-8E76-AF37A776E01F}"/>
          </ac:picMkLst>
        </pc:picChg>
      </pc:sldChg>
      <pc:sldChg chg="modSp">
        <pc:chgData name="Guilherme Costa" userId="100ce96c-1dfe-48e1-af84-ad726d8e0237" providerId="ADAL" clId="{746F7C22-145B-4B71-9B6C-8E7A668B948B}" dt="2019-09-22T15:57:07.124" v="191" actId="1076"/>
        <pc:sldMkLst>
          <pc:docMk/>
          <pc:sldMk cId="2885981874" sldId="288"/>
        </pc:sldMkLst>
        <pc:spChg chg="mod">
          <ac:chgData name="Guilherme Costa" userId="100ce96c-1dfe-48e1-af84-ad726d8e0237" providerId="ADAL" clId="{746F7C22-145B-4B71-9B6C-8E7A668B948B}" dt="2019-09-22T15:57:07.124" v="191" actId="1076"/>
          <ac:spMkLst>
            <pc:docMk/>
            <pc:sldMk cId="2885981874" sldId="288"/>
            <ac:spMk id="6" creationId="{F826EDF3-6A49-4C68-8C0E-35E7A7B89A8F}"/>
          </ac:spMkLst>
        </pc:spChg>
        <pc:picChg chg="mod">
          <ac:chgData name="Guilherme Costa" userId="100ce96c-1dfe-48e1-af84-ad726d8e0237" providerId="ADAL" clId="{746F7C22-145B-4B71-9B6C-8E7A668B948B}" dt="2019-09-22T15:56:50.884" v="188" actId="14100"/>
          <ac:picMkLst>
            <pc:docMk/>
            <pc:sldMk cId="2885981874" sldId="288"/>
            <ac:picMk id="8" creationId="{1B6D975F-9345-4139-8FF1-14D3A7DE3D68}"/>
          </ac:picMkLst>
        </pc:picChg>
      </pc:sldChg>
      <pc:sldChg chg="addSp modSp">
        <pc:chgData name="Guilherme Costa" userId="100ce96c-1dfe-48e1-af84-ad726d8e0237" providerId="ADAL" clId="{746F7C22-145B-4B71-9B6C-8E7A668B948B}" dt="2019-09-22T16:04:53.428" v="319" actId="1076"/>
        <pc:sldMkLst>
          <pc:docMk/>
          <pc:sldMk cId="1977386714" sldId="289"/>
        </pc:sldMkLst>
        <pc:spChg chg="add mod">
          <ac:chgData name="Guilherme Costa" userId="100ce96c-1dfe-48e1-af84-ad726d8e0237" providerId="ADAL" clId="{746F7C22-145B-4B71-9B6C-8E7A668B948B}" dt="2019-09-22T16:04:53.428" v="319" actId="1076"/>
          <ac:spMkLst>
            <pc:docMk/>
            <pc:sldMk cId="1977386714" sldId="289"/>
            <ac:spMk id="3" creationId="{2F2A7B97-BAF6-4F6A-809D-13818511188E}"/>
          </ac:spMkLst>
        </pc:spChg>
        <pc:graphicFrameChg chg="mod modGraphic">
          <ac:chgData name="Guilherme Costa" userId="100ce96c-1dfe-48e1-af84-ad726d8e0237" providerId="ADAL" clId="{746F7C22-145B-4B71-9B6C-8E7A668B948B}" dt="2019-09-22T16:04:18.603" v="316" actId="1076"/>
          <ac:graphicFrameMkLst>
            <pc:docMk/>
            <pc:sldMk cId="1977386714" sldId="289"/>
            <ac:graphicFrameMk id="5" creationId="{A893B4BF-DCCF-497F-AABC-20A71ABB985A}"/>
          </ac:graphicFrameMkLst>
        </pc:graphicFrameChg>
      </pc:sldChg>
      <pc:sldChg chg="modSp del">
        <pc:chgData name="Guilherme Costa" userId="100ce96c-1dfe-48e1-af84-ad726d8e0237" providerId="ADAL" clId="{746F7C22-145B-4B71-9B6C-8E7A668B948B}" dt="2019-09-22T15:56:17.835" v="184" actId="2696"/>
        <pc:sldMkLst>
          <pc:docMk/>
          <pc:sldMk cId="557123244" sldId="290"/>
        </pc:sldMkLst>
        <pc:spChg chg="mod">
          <ac:chgData name="Guilherme Costa" userId="100ce96c-1dfe-48e1-af84-ad726d8e0237" providerId="ADAL" clId="{746F7C22-145B-4B71-9B6C-8E7A668B948B}" dt="2019-09-22T15:55:48.276" v="179" actId="255"/>
          <ac:spMkLst>
            <pc:docMk/>
            <pc:sldMk cId="557123244" sldId="290"/>
            <ac:spMk id="4" creationId="{ED7B818C-B663-4AA4-AC95-084B6A0E53F3}"/>
          </ac:spMkLst>
        </pc:spChg>
        <pc:spChg chg="mod">
          <ac:chgData name="Guilherme Costa" userId="100ce96c-1dfe-48e1-af84-ad726d8e0237" providerId="ADAL" clId="{746F7C22-145B-4B71-9B6C-8E7A668B948B}" dt="2019-09-22T15:56:09.404" v="183" actId="113"/>
          <ac:spMkLst>
            <pc:docMk/>
            <pc:sldMk cId="557123244" sldId="290"/>
            <ac:spMk id="6" creationId="{3AC36385-0FA2-4B26-A4A7-499B93A94E59}"/>
          </ac:spMkLst>
        </pc:spChg>
        <pc:picChg chg="mod">
          <ac:chgData name="Guilherme Costa" userId="100ce96c-1dfe-48e1-af84-ad726d8e0237" providerId="ADAL" clId="{746F7C22-145B-4B71-9B6C-8E7A668B948B}" dt="2019-09-22T15:56:02.610" v="180" actId="1076"/>
          <ac:picMkLst>
            <pc:docMk/>
            <pc:sldMk cId="557123244" sldId="290"/>
            <ac:picMk id="1026" creationId="{70421B0B-E82E-4144-8118-67B67CF4CEB4}"/>
          </ac:picMkLst>
        </pc:picChg>
      </pc:sldChg>
      <pc:sldChg chg="modSp">
        <pc:chgData name="Guilherme Costa" userId="100ce96c-1dfe-48e1-af84-ad726d8e0237" providerId="ADAL" clId="{746F7C22-145B-4B71-9B6C-8E7A668B948B}" dt="2019-09-22T15:53:31.943" v="149" actId="1076"/>
        <pc:sldMkLst>
          <pc:docMk/>
          <pc:sldMk cId="1533295759" sldId="291"/>
        </pc:sldMkLst>
        <pc:spChg chg="mod">
          <ac:chgData name="Guilherme Costa" userId="100ce96c-1dfe-48e1-af84-ad726d8e0237" providerId="ADAL" clId="{746F7C22-145B-4B71-9B6C-8E7A668B948B}" dt="2019-09-22T15:53:18.721" v="145" actId="255"/>
          <ac:spMkLst>
            <pc:docMk/>
            <pc:sldMk cId="1533295759" sldId="291"/>
            <ac:spMk id="2" creationId="{2D4C4AB0-16E3-4123-B62A-32A84829DF99}"/>
          </ac:spMkLst>
        </pc:spChg>
        <pc:spChg chg="mod">
          <ac:chgData name="Guilherme Costa" userId="100ce96c-1dfe-48e1-af84-ad726d8e0237" providerId="ADAL" clId="{746F7C22-145B-4B71-9B6C-8E7A668B948B}" dt="2019-09-22T15:53:31.943" v="149" actId="1076"/>
          <ac:spMkLst>
            <pc:docMk/>
            <pc:sldMk cId="1533295759" sldId="291"/>
            <ac:spMk id="3" creationId="{F6590736-1D92-4555-B5C0-B91DCF722037}"/>
          </ac:spMkLst>
        </pc:spChg>
      </pc:sldChg>
      <pc:sldChg chg="modSp">
        <pc:chgData name="Guilherme Costa" userId="100ce96c-1dfe-48e1-af84-ad726d8e0237" providerId="ADAL" clId="{746F7C22-145B-4B71-9B6C-8E7A668B948B}" dt="2019-09-22T15:55:27.680" v="178" actId="113"/>
        <pc:sldMkLst>
          <pc:docMk/>
          <pc:sldMk cId="3562170207" sldId="292"/>
        </pc:sldMkLst>
        <pc:spChg chg="mod">
          <ac:chgData name="Guilherme Costa" userId="100ce96c-1dfe-48e1-af84-ad726d8e0237" providerId="ADAL" clId="{746F7C22-145B-4B71-9B6C-8E7A668B948B}" dt="2019-09-22T15:55:27.680" v="178" actId="113"/>
          <ac:spMkLst>
            <pc:docMk/>
            <pc:sldMk cId="3562170207" sldId="292"/>
            <ac:spMk id="5" creationId="{E452EF5F-3683-44D8-BA94-3FDC56BDBE72}"/>
          </ac:spMkLst>
        </pc:spChg>
      </pc:sldChg>
      <pc:sldChg chg="delSp modSp">
        <pc:chgData name="Guilherme Costa" userId="100ce96c-1dfe-48e1-af84-ad726d8e0237" providerId="ADAL" clId="{746F7C22-145B-4B71-9B6C-8E7A668B948B}" dt="2019-09-22T16:18:43.885" v="495" actId="1076"/>
        <pc:sldMkLst>
          <pc:docMk/>
          <pc:sldMk cId="453547738" sldId="293"/>
        </pc:sldMkLst>
        <pc:spChg chg="mod">
          <ac:chgData name="Guilherme Costa" userId="100ce96c-1dfe-48e1-af84-ad726d8e0237" providerId="ADAL" clId="{746F7C22-145B-4B71-9B6C-8E7A668B948B}" dt="2019-09-22T16:18:17.268" v="491" actId="1076"/>
          <ac:spMkLst>
            <pc:docMk/>
            <pc:sldMk cId="453547738" sldId="293"/>
            <ac:spMk id="3" creationId="{00000000-0000-0000-0000-000000000000}"/>
          </ac:spMkLst>
        </pc:spChg>
        <pc:spChg chg="del">
          <ac:chgData name="Guilherme Costa" userId="100ce96c-1dfe-48e1-af84-ad726d8e0237" providerId="ADAL" clId="{746F7C22-145B-4B71-9B6C-8E7A668B948B}" dt="2019-09-22T16:17:40.862" v="486" actId="478"/>
          <ac:spMkLst>
            <pc:docMk/>
            <pc:sldMk cId="453547738" sldId="293"/>
            <ac:spMk id="7" creationId="{4935604A-503E-4EDA-AB1E-AA371AA9C225}"/>
          </ac:spMkLst>
        </pc:spChg>
        <pc:picChg chg="mod modCrop">
          <ac:chgData name="Guilherme Costa" userId="100ce96c-1dfe-48e1-af84-ad726d8e0237" providerId="ADAL" clId="{746F7C22-145B-4B71-9B6C-8E7A668B948B}" dt="2019-09-22T16:18:43.885" v="495" actId="1076"/>
          <ac:picMkLst>
            <pc:docMk/>
            <pc:sldMk cId="453547738" sldId="293"/>
            <ac:picMk id="5" creationId="{BD99D2F7-374B-45B8-92F7-3B3EEAB7FC3A}"/>
          </ac:picMkLst>
        </pc:picChg>
      </pc:sldChg>
      <pc:sldChg chg="delSp modSp">
        <pc:chgData name="Guilherme Costa" userId="100ce96c-1dfe-48e1-af84-ad726d8e0237" providerId="ADAL" clId="{746F7C22-145B-4B71-9B6C-8E7A668B948B}" dt="2019-09-22T16:18:04.205" v="489" actId="14100"/>
        <pc:sldMkLst>
          <pc:docMk/>
          <pc:sldMk cId="3756316232" sldId="294"/>
        </pc:sldMkLst>
        <pc:spChg chg="mod">
          <ac:chgData name="Guilherme Costa" userId="100ce96c-1dfe-48e1-af84-ad726d8e0237" providerId="ADAL" clId="{746F7C22-145B-4B71-9B6C-8E7A668B948B}" dt="2019-09-22T16:12:34.555" v="427" actId="27636"/>
          <ac:spMkLst>
            <pc:docMk/>
            <pc:sldMk cId="3756316232" sldId="294"/>
            <ac:spMk id="5" creationId="{00000000-0000-0000-0000-000000000000}"/>
          </ac:spMkLst>
        </pc:spChg>
        <pc:spChg chg="del">
          <ac:chgData name="Guilherme Costa" userId="100ce96c-1dfe-48e1-af84-ad726d8e0237" providerId="ADAL" clId="{746F7C22-145B-4B71-9B6C-8E7A668B948B}" dt="2019-09-22T16:17:39.062" v="485" actId="478"/>
          <ac:spMkLst>
            <pc:docMk/>
            <pc:sldMk cId="3756316232" sldId="294"/>
            <ac:spMk id="9" creationId="{6E200BEA-B107-4EF3-8F57-12BCDAF46BE8}"/>
          </ac:spMkLst>
        </pc:spChg>
        <pc:picChg chg="mod">
          <ac:chgData name="Guilherme Costa" userId="100ce96c-1dfe-48e1-af84-ad726d8e0237" providerId="ADAL" clId="{746F7C22-145B-4B71-9B6C-8E7A668B948B}" dt="2019-09-22T16:18:04.205" v="489" actId="14100"/>
          <ac:picMkLst>
            <pc:docMk/>
            <pc:sldMk cId="3756316232" sldId="294"/>
            <ac:picMk id="8" creationId="{2B65C9FC-FC04-4B48-9957-9FB41CB872DF}"/>
          </ac:picMkLst>
        </pc:picChg>
      </pc:sldChg>
      <pc:sldChg chg="delSp modSp del">
        <pc:chgData name="Guilherme Costa" userId="100ce96c-1dfe-48e1-af84-ad726d8e0237" providerId="ADAL" clId="{746F7C22-145B-4B71-9B6C-8E7A668B948B}" dt="2019-09-22T16:17:48.266" v="487" actId="2696"/>
        <pc:sldMkLst>
          <pc:docMk/>
          <pc:sldMk cId="4135025770" sldId="295"/>
        </pc:sldMkLst>
        <pc:spChg chg="mod">
          <ac:chgData name="Guilherme Costa" userId="100ce96c-1dfe-48e1-af84-ad726d8e0237" providerId="ADAL" clId="{746F7C22-145B-4B71-9B6C-8E7A668B948B}" dt="2019-09-22T16:13:42.179" v="436" actId="1076"/>
          <ac:spMkLst>
            <pc:docMk/>
            <pc:sldMk cId="4135025770" sldId="295"/>
            <ac:spMk id="5" creationId="{3A982C75-787A-49CA-8534-BD8DDBBFD49B}"/>
          </ac:spMkLst>
        </pc:spChg>
        <pc:spChg chg="del">
          <ac:chgData name="Guilherme Costa" userId="100ce96c-1dfe-48e1-af84-ad726d8e0237" providerId="ADAL" clId="{746F7C22-145B-4B71-9B6C-8E7A668B948B}" dt="2019-09-22T16:17:35.451" v="483" actId="478"/>
          <ac:spMkLst>
            <pc:docMk/>
            <pc:sldMk cId="4135025770" sldId="295"/>
            <ac:spMk id="9" creationId="{CC53C91F-C804-4594-8A8C-DE2AED25BBB3}"/>
          </ac:spMkLst>
        </pc:spChg>
      </pc:sldChg>
      <pc:sldChg chg="delSp">
        <pc:chgData name="Guilherme Costa" userId="100ce96c-1dfe-48e1-af84-ad726d8e0237" providerId="ADAL" clId="{746F7C22-145B-4B71-9B6C-8E7A668B948B}" dt="2019-09-22T16:17:33.495" v="482" actId="478"/>
        <pc:sldMkLst>
          <pc:docMk/>
          <pc:sldMk cId="743288749" sldId="296"/>
        </pc:sldMkLst>
        <pc:spChg chg="del">
          <ac:chgData name="Guilherme Costa" userId="100ce96c-1dfe-48e1-af84-ad726d8e0237" providerId="ADAL" clId="{746F7C22-145B-4B71-9B6C-8E7A668B948B}" dt="2019-09-22T16:17:33.495" v="482" actId="478"/>
          <ac:spMkLst>
            <pc:docMk/>
            <pc:sldMk cId="743288749" sldId="296"/>
            <ac:spMk id="11" creationId="{4616FD95-CD28-462A-9AA9-D1D308837474}"/>
          </ac:spMkLst>
        </pc:spChg>
      </pc:sldChg>
      <pc:sldChg chg="delSp">
        <pc:chgData name="Guilherme Costa" userId="100ce96c-1dfe-48e1-af84-ad726d8e0237" providerId="ADAL" clId="{746F7C22-145B-4B71-9B6C-8E7A668B948B}" dt="2019-09-22T16:17:30.557" v="481" actId="478"/>
        <pc:sldMkLst>
          <pc:docMk/>
          <pc:sldMk cId="4030205853" sldId="297"/>
        </pc:sldMkLst>
        <pc:spChg chg="del">
          <ac:chgData name="Guilherme Costa" userId="100ce96c-1dfe-48e1-af84-ad726d8e0237" providerId="ADAL" clId="{746F7C22-145B-4B71-9B6C-8E7A668B948B}" dt="2019-09-22T16:17:30.557" v="481" actId="478"/>
          <ac:spMkLst>
            <pc:docMk/>
            <pc:sldMk cId="4030205853" sldId="297"/>
            <ac:spMk id="6" creationId="{D1D4DF1F-8CE5-41E5-91DA-42A2292A8536}"/>
          </ac:spMkLst>
        </pc:spChg>
      </pc:sldChg>
      <pc:sldChg chg="modSp del">
        <pc:chgData name="Guilherme Costa" userId="100ce96c-1dfe-48e1-af84-ad726d8e0237" providerId="ADAL" clId="{746F7C22-145B-4B71-9B6C-8E7A668B948B}" dt="2019-09-22T16:16:23.850" v="461" actId="2696"/>
        <pc:sldMkLst>
          <pc:docMk/>
          <pc:sldMk cId="334426470" sldId="298"/>
        </pc:sldMkLst>
        <pc:spChg chg="mod">
          <ac:chgData name="Guilherme Costa" userId="100ce96c-1dfe-48e1-af84-ad726d8e0237" providerId="ADAL" clId="{746F7C22-145B-4B71-9B6C-8E7A668B948B}" dt="2019-09-22T16:12:19.629" v="423" actId="403"/>
          <ac:spMkLst>
            <pc:docMk/>
            <pc:sldMk cId="334426470" sldId="298"/>
            <ac:spMk id="10" creationId="{2ECDD633-743E-42E1-AFF2-278DEFFCB60B}"/>
          </ac:spMkLst>
        </pc:spChg>
      </pc:sldChg>
      <pc:sldChg chg="delSp">
        <pc:chgData name="Guilherme Costa" userId="100ce96c-1dfe-48e1-af84-ad726d8e0237" providerId="ADAL" clId="{746F7C22-145B-4B71-9B6C-8E7A668B948B}" dt="2019-09-22T16:17:25.675" v="479" actId="478"/>
        <pc:sldMkLst>
          <pc:docMk/>
          <pc:sldMk cId="3929984952" sldId="299"/>
        </pc:sldMkLst>
        <pc:spChg chg="del">
          <ac:chgData name="Guilherme Costa" userId="100ce96c-1dfe-48e1-af84-ad726d8e0237" providerId="ADAL" clId="{746F7C22-145B-4B71-9B6C-8E7A668B948B}" dt="2019-09-22T16:17:25.675" v="479" actId="478"/>
          <ac:spMkLst>
            <pc:docMk/>
            <pc:sldMk cId="3929984952" sldId="299"/>
            <ac:spMk id="7" creationId="{BFA76986-ACE1-4BEC-B469-08756E61AE69}"/>
          </ac:spMkLst>
        </pc:spChg>
      </pc:sldChg>
      <pc:sldChg chg="del">
        <pc:chgData name="Guilherme Costa" userId="100ce96c-1dfe-48e1-af84-ad726d8e0237" providerId="ADAL" clId="{746F7C22-145B-4B71-9B6C-8E7A668B948B}" dt="2019-09-22T16:25:30.321" v="682" actId="2696"/>
        <pc:sldMkLst>
          <pc:docMk/>
          <pc:sldMk cId="2226943537" sldId="301"/>
        </pc:sldMkLst>
      </pc:sldChg>
      <pc:sldChg chg="modSp del">
        <pc:chgData name="Guilherme Costa" userId="100ce96c-1dfe-48e1-af84-ad726d8e0237" providerId="ADAL" clId="{746F7C22-145B-4B71-9B6C-8E7A668B948B}" dt="2019-09-22T16:21:39.753" v="546" actId="2696"/>
        <pc:sldMkLst>
          <pc:docMk/>
          <pc:sldMk cId="2206251783" sldId="302"/>
        </pc:sldMkLst>
        <pc:spChg chg="mod">
          <ac:chgData name="Guilherme Costa" userId="100ce96c-1dfe-48e1-af84-ad726d8e0237" providerId="ADAL" clId="{746F7C22-145B-4B71-9B6C-8E7A668B948B}" dt="2019-09-22T16:21:17.341" v="540" actId="255"/>
          <ac:spMkLst>
            <pc:docMk/>
            <pc:sldMk cId="2206251783" sldId="302"/>
            <ac:spMk id="2" creationId="{1C7D0B3A-22F6-4012-910A-36DB5D6B913F}"/>
          </ac:spMkLst>
        </pc:spChg>
      </pc:sldChg>
      <pc:sldChg chg="modSp del">
        <pc:chgData name="Guilherme Costa" userId="100ce96c-1dfe-48e1-af84-ad726d8e0237" providerId="ADAL" clId="{746F7C22-145B-4B71-9B6C-8E7A668B948B}" dt="2019-09-22T16:20:54.903" v="537" actId="2696"/>
        <pc:sldMkLst>
          <pc:docMk/>
          <pc:sldMk cId="1170694993" sldId="303"/>
        </pc:sldMkLst>
        <pc:spChg chg="mod">
          <ac:chgData name="Guilherme Costa" userId="100ce96c-1dfe-48e1-af84-ad726d8e0237" providerId="ADAL" clId="{746F7C22-145B-4B71-9B6C-8E7A668B948B}" dt="2019-09-22T16:20:09.114" v="521" actId="255"/>
          <ac:spMkLst>
            <pc:docMk/>
            <pc:sldMk cId="1170694993" sldId="303"/>
            <ac:spMk id="2" creationId="{F4AB7450-FDCF-49F8-BBA3-9D0A85195969}"/>
          </ac:spMkLst>
        </pc:spChg>
      </pc:sldChg>
      <pc:sldChg chg="del">
        <pc:chgData name="Guilherme Costa" userId="100ce96c-1dfe-48e1-af84-ad726d8e0237" providerId="ADAL" clId="{746F7C22-145B-4B71-9B6C-8E7A668B948B}" dt="2019-09-22T16:19:58.707" v="520" actId="2696"/>
        <pc:sldMkLst>
          <pc:docMk/>
          <pc:sldMk cId="3951014553" sldId="304"/>
        </pc:sldMkLst>
      </pc:sldChg>
      <pc:sldChg chg="modSp">
        <pc:chgData name="Guilherme Costa" userId="100ce96c-1dfe-48e1-af84-ad726d8e0237" providerId="ADAL" clId="{746F7C22-145B-4B71-9B6C-8E7A668B948B}" dt="2019-09-22T16:18:56.649" v="497" actId="1076"/>
        <pc:sldMkLst>
          <pc:docMk/>
          <pc:sldMk cId="1260961487" sldId="305"/>
        </pc:sldMkLst>
        <pc:spChg chg="mod">
          <ac:chgData name="Guilherme Costa" userId="100ce96c-1dfe-48e1-af84-ad726d8e0237" providerId="ADAL" clId="{746F7C22-145B-4B71-9B6C-8E7A668B948B}" dt="2019-09-22T16:18:56.649" v="497" actId="1076"/>
          <ac:spMkLst>
            <pc:docMk/>
            <pc:sldMk cId="1260961487" sldId="305"/>
            <ac:spMk id="2" creationId="{F374ECC4-F069-465F-8BFC-3625C3F2E92E}"/>
          </ac:spMkLst>
        </pc:spChg>
      </pc:sldChg>
      <pc:sldChg chg="addSp delSp modSp">
        <pc:chgData name="Guilherme Costa" userId="100ce96c-1dfe-48e1-af84-ad726d8e0237" providerId="ADAL" clId="{746F7C22-145B-4B71-9B6C-8E7A668B948B}" dt="2019-09-22T15:48:29.757" v="103" actId="1076"/>
        <pc:sldMkLst>
          <pc:docMk/>
          <pc:sldMk cId="1618663011" sldId="306"/>
        </pc:sldMkLst>
        <pc:spChg chg="del mod">
          <ac:chgData name="Guilherme Costa" userId="100ce96c-1dfe-48e1-af84-ad726d8e0237" providerId="ADAL" clId="{746F7C22-145B-4B71-9B6C-8E7A668B948B}" dt="2019-09-22T15:41:56.843" v="46" actId="478"/>
          <ac:spMkLst>
            <pc:docMk/>
            <pc:sldMk cId="1618663011" sldId="306"/>
            <ac:spMk id="3" creationId="{F8D19750-9F44-4F7E-ABE5-304CFE0BD6E5}"/>
          </ac:spMkLst>
        </pc:spChg>
        <pc:spChg chg="del mod">
          <ac:chgData name="Guilherme Costa" userId="100ce96c-1dfe-48e1-af84-ad726d8e0237" providerId="ADAL" clId="{746F7C22-145B-4B71-9B6C-8E7A668B948B}" dt="2019-09-22T15:42:02.284" v="48" actId="478"/>
          <ac:spMkLst>
            <pc:docMk/>
            <pc:sldMk cId="1618663011" sldId="306"/>
            <ac:spMk id="4" creationId="{F5ADC47F-EB3B-4DCF-998E-59A3F33BC67A}"/>
          </ac:spMkLst>
        </pc:spChg>
        <pc:spChg chg="add mod">
          <ac:chgData name="Guilherme Costa" userId="100ce96c-1dfe-48e1-af84-ad726d8e0237" providerId="ADAL" clId="{746F7C22-145B-4B71-9B6C-8E7A668B948B}" dt="2019-09-22T15:48:29.757" v="103" actId="1076"/>
          <ac:spMkLst>
            <pc:docMk/>
            <pc:sldMk cId="1618663011" sldId="306"/>
            <ac:spMk id="5" creationId="{B729B68D-4C74-434F-A3A5-1CB4ACBA4F4C}"/>
          </ac:spMkLst>
        </pc:spChg>
        <pc:spChg chg="add del mod">
          <ac:chgData name="Guilherme Costa" userId="100ce96c-1dfe-48e1-af84-ad726d8e0237" providerId="ADAL" clId="{746F7C22-145B-4B71-9B6C-8E7A668B948B}" dt="2019-09-22T15:42:04.036" v="49" actId="478"/>
          <ac:spMkLst>
            <pc:docMk/>
            <pc:sldMk cId="1618663011" sldId="306"/>
            <ac:spMk id="7" creationId="{9B72F684-3F74-4114-A854-068892367672}"/>
          </ac:spMkLst>
        </pc:spChg>
        <pc:spChg chg="add mod">
          <ac:chgData name="Guilherme Costa" userId="100ce96c-1dfe-48e1-af84-ad726d8e0237" providerId="ADAL" clId="{746F7C22-145B-4B71-9B6C-8E7A668B948B}" dt="2019-09-22T15:46:13.235" v="87" actId="27636"/>
          <ac:spMkLst>
            <pc:docMk/>
            <pc:sldMk cId="1618663011" sldId="306"/>
            <ac:spMk id="8" creationId="{CAF13D7C-4262-420E-8534-C1D9EC8A275F}"/>
          </ac:spMkLst>
        </pc:spChg>
      </pc:sldChg>
      <pc:sldChg chg="addSp delSp modSp del">
        <pc:chgData name="Guilherme Costa" userId="100ce96c-1dfe-48e1-af84-ad726d8e0237" providerId="ADAL" clId="{746F7C22-145B-4B71-9B6C-8E7A668B948B}" dt="2019-09-22T15:41:18.979" v="41" actId="2696"/>
        <pc:sldMkLst>
          <pc:docMk/>
          <pc:sldMk cId="33542194" sldId="307"/>
        </pc:sldMkLst>
        <pc:spChg chg="del">
          <ac:chgData name="Guilherme Costa" userId="100ce96c-1dfe-48e1-af84-ad726d8e0237" providerId="ADAL" clId="{746F7C22-145B-4B71-9B6C-8E7A668B948B}" dt="2019-09-22T15:40:38.007" v="30" actId="478"/>
          <ac:spMkLst>
            <pc:docMk/>
            <pc:sldMk cId="33542194" sldId="307"/>
            <ac:spMk id="3" creationId="{01FCE974-BA39-4DD4-A122-941E0269523F}"/>
          </ac:spMkLst>
        </pc:spChg>
        <pc:spChg chg="add mod">
          <ac:chgData name="Guilherme Costa" userId="100ce96c-1dfe-48e1-af84-ad726d8e0237" providerId="ADAL" clId="{746F7C22-145B-4B71-9B6C-8E7A668B948B}" dt="2019-09-22T15:40:38.007" v="30" actId="478"/>
          <ac:spMkLst>
            <pc:docMk/>
            <pc:sldMk cId="33542194" sldId="307"/>
            <ac:spMk id="6" creationId="{772233CF-3C1B-4774-BEE8-348E9189A2A5}"/>
          </ac:spMkLst>
        </pc:spChg>
      </pc:sldChg>
      <pc:sldChg chg="modSp">
        <pc:chgData name="Guilherme Costa" userId="100ce96c-1dfe-48e1-af84-ad726d8e0237" providerId="ADAL" clId="{746F7C22-145B-4B71-9B6C-8E7A668B948B}" dt="2019-09-22T16:25:16.580" v="680" actId="1076"/>
        <pc:sldMkLst>
          <pc:docMk/>
          <pc:sldMk cId="3748189813" sldId="310"/>
        </pc:sldMkLst>
        <pc:spChg chg="mod">
          <ac:chgData name="Guilherme Costa" userId="100ce96c-1dfe-48e1-af84-ad726d8e0237" providerId="ADAL" clId="{746F7C22-145B-4B71-9B6C-8E7A668B948B}" dt="2019-09-22T16:25:16.580" v="680" actId="1076"/>
          <ac:spMkLst>
            <pc:docMk/>
            <pc:sldMk cId="3748189813" sldId="310"/>
            <ac:spMk id="2" creationId="{B61C42C5-D7BF-41CC-BBE3-410ACC72E0A4}"/>
          </ac:spMkLst>
        </pc:spChg>
      </pc:sldChg>
      <pc:sldChg chg="addSp delSp modSp add ord">
        <pc:chgData name="Guilherme Costa" userId="100ce96c-1dfe-48e1-af84-ad726d8e0237" providerId="ADAL" clId="{746F7C22-145B-4B71-9B6C-8E7A668B948B}" dt="2019-09-22T16:12:34.539" v="425" actId="27636"/>
        <pc:sldMkLst>
          <pc:docMk/>
          <pc:sldMk cId="2069612429" sldId="311"/>
        </pc:sldMkLst>
        <pc:spChg chg="mod">
          <ac:chgData name="Guilherme Costa" userId="100ce96c-1dfe-48e1-af84-ad726d8e0237" providerId="ADAL" clId="{746F7C22-145B-4B71-9B6C-8E7A668B948B}" dt="2019-09-22T15:40:13.683" v="27" actId="20577"/>
          <ac:spMkLst>
            <pc:docMk/>
            <pc:sldMk cId="2069612429" sldId="311"/>
            <ac:spMk id="2" creationId="{98A5714F-6047-4862-8111-107178411938}"/>
          </ac:spMkLst>
        </pc:spChg>
        <pc:spChg chg="mod">
          <ac:chgData name="Guilherme Costa" userId="100ce96c-1dfe-48e1-af84-ad726d8e0237" providerId="ADAL" clId="{746F7C22-145B-4B71-9B6C-8E7A668B948B}" dt="2019-09-22T16:12:34.539" v="425" actId="27636"/>
          <ac:spMkLst>
            <pc:docMk/>
            <pc:sldMk cId="2069612429" sldId="311"/>
            <ac:spMk id="3" creationId="{2A314701-84DD-4C0B-B856-C66D014CBA69}"/>
          </ac:spMkLst>
        </pc:spChg>
        <pc:spChg chg="add del mod">
          <ac:chgData name="Guilherme Costa" userId="100ce96c-1dfe-48e1-af84-ad726d8e0237" providerId="ADAL" clId="{746F7C22-145B-4B71-9B6C-8E7A668B948B}" dt="2019-09-22T15:40:58.483" v="37" actId="478"/>
          <ac:spMkLst>
            <pc:docMk/>
            <pc:sldMk cId="2069612429" sldId="311"/>
            <ac:spMk id="4" creationId="{AB396838-24B7-4332-992E-B6523400924D}"/>
          </ac:spMkLst>
        </pc:spChg>
        <pc:spChg chg="add mod">
          <ac:chgData name="Guilherme Costa" userId="100ce96c-1dfe-48e1-af84-ad726d8e0237" providerId="ADAL" clId="{746F7C22-145B-4B71-9B6C-8E7A668B948B}" dt="2019-09-22T15:41:13.765" v="40"/>
          <ac:spMkLst>
            <pc:docMk/>
            <pc:sldMk cId="2069612429" sldId="311"/>
            <ac:spMk id="5" creationId="{DC4301EB-92F2-4F22-AC3A-D5CC109C9E0E}"/>
          </ac:spMkLst>
        </pc:spChg>
      </pc:sldChg>
      <pc:sldChg chg="add del">
        <pc:chgData name="Guilherme Costa" userId="100ce96c-1dfe-48e1-af84-ad726d8e0237" providerId="ADAL" clId="{746F7C22-145B-4B71-9B6C-8E7A668B948B}" dt="2019-09-22T15:50:24.283" v="114" actId="2696"/>
        <pc:sldMkLst>
          <pc:docMk/>
          <pc:sldMk cId="1198636737" sldId="312"/>
        </pc:sldMkLst>
      </pc:sldChg>
      <pc:sldChg chg="add del">
        <pc:chgData name="Guilherme Costa" userId="100ce96c-1dfe-48e1-af84-ad726d8e0237" providerId="ADAL" clId="{746F7C22-145B-4B71-9B6C-8E7A668B948B}" dt="2019-09-22T15:45:04.840" v="73" actId="2696"/>
        <pc:sldMkLst>
          <pc:docMk/>
          <pc:sldMk cId="1831519575" sldId="312"/>
        </pc:sldMkLst>
      </pc:sldChg>
      <pc:sldChg chg="addSp delSp modSp add">
        <pc:chgData name="Guilherme Costa" userId="100ce96c-1dfe-48e1-af84-ad726d8e0237" providerId="ADAL" clId="{746F7C22-145B-4B71-9B6C-8E7A668B948B}" dt="2019-09-22T15:51:46.910" v="127"/>
        <pc:sldMkLst>
          <pc:docMk/>
          <pc:sldMk cId="2712412457" sldId="312"/>
        </pc:sldMkLst>
        <pc:spChg chg="del">
          <ac:chgData name="Guilherme Costa" userId="100ce96c-1dfe-48e1-af84-ad726d8e0237" providerId="ADAL" clId="{746F7C22-145B-4B71-9B6C-8E7A668B948B}" dt="2019-09-22T15:51:31.952" v="124" actId="478"/>
          <ac:spMkLst>
            <pc:docMk/>
            <pc:sldMk cId="2712412457" sldId="312"/>
            <ac:spMk id="4" creationId="{AC9321ED-31B2-41CD-B006-B2E5650B44EB}"/>
          </ac:spMkLst>
        </pc:spChg>
        <pc:spChg chg="add mod">
          <ac:chgData name="Guilherme Costa" userId="100ce96c-1dfe-48e1-af84-ad726d8e0237" providerId="ADAL" clId="{746F7C22-145B-4B71-9B6C-8E7A668B948B}" dt="2019-09-22T15:51:46.910" v="127"/>
          <ac:spMkLst>
            <pc:docMk/>
            <pc:sldMk cId="2712412457" sldId="312"/>
            <ac:spMk id="6" creationId="{CF1BC539-9992-4BA9-B5A4-4B4F5D25FD92}"/>
          </ac:spMkLst>
        </pc:spChg>
      </pc:sldChg>
      <pc:sldChg chg="add del">
        <pc:chgData name="Guilherme Costa" userId="100ce96c-1dfe-48e1-af84-ad726d8e0237" providerId="ADAL" clId="{746F7C22-145B-4B71-9B6C-8E7A668B948B}" dt="2019-09-22T15:42:38.620" v="54" actId="2696"/>
        <pc:sldMkLst>
          <pc:docMk/>
          <pc:sldMk cId="3414750150" sldId="312"/>
        </pc:sldMkLst>
      </pc:sldChg>
      <pc:sldChg chg="addSp delSp modSp add">
        <pc:chgData name="Guilherme Costa" userId="100ce96c-1dfe-48e1-af84-ad726d8e0237" providerId="ADAL" clId="{746F7C22-145B-4B71-9B6C-8E7A668B948B}" dt="2019-09-22T15:56:37.524" v="187" actId="1076"/>
        <pc:sldMkLst>
          <pc:docMk/>
          <pc:sldMk cId="848735571" sldId="313"/>
        </pc:sldMkLst>
        <pc:spChg chg="mod">
          <ac:chgData name="Guilherme Costa" userId="100ce96c-1dfe-48e1-af84-ad726d8e0237" providerId="ADAL" clId="{746F7C22-145B-4B71-9B6C-8E7A668B948B}" dt="2019-09-22T15:56:30.125" v="186" actId="255"/>
          <ac:spMkLst>
            <pc:docMk/>
            <pc:sldMk cId="848735571" sldId="313"/>
            <ac:spMk id="4" creationId="{ED7B818C-B663-4AA4-AC95-084B6A0E53F3}"/>
          </ac:spMkLst>
        </pc:spChg>
        <pc:spChg chg="del">
          <ac:chgData name="Guilherme Costa" userId="100ce96c-1dfe-48e1-af84-ad726d8e0237" providerId="ADAL" clId="{746F7C22-145B-4B71-9B6C-8E7A668B948B}" dt="2019-09-22T15:53:59.852" v="152" actId="478"/>
          <ac:spMkLst>
            <pc:docMk/>
            <pc:sldMk cId="848735571" sldId="313"/>
            <ac:spMk id="6" creationId="{3AC36385-0FA2-4B26-A4A7-499B93A94E59}"/>
          </ac:spMkLst>
        </pc:spChg>
        <pc:spChg chg="add del mod">
          <ac:chgData name="Guilherme Costa" userId="100ce96c-1dfe-48e1-af84-ad726d8e0237" providerId="ADAL" clId="{746F7C22-145B-4B71-9B6C-8E7A668B948B}" dt="2019-09-22T15:54:01.669" v="153" actId="478"/>
          <ac:spMkLst>
            <pc:docMk/>
            <pc:sldMk cId="848735571" sldId="313"/>
            <ac:spMk id="8" creationId="{2273E652-89DE-4426-8AF5-5BAC11F354AD}"/>
          </ac:spMkLst>
        </pc:spChg>
        <pc:spChg chg="add mod">
          <ac:chgData name="Guilherme Costa" userId="100ce96c-1dfe-48e1-af84-ad726d8e0237" providerId="ADAL" clId="{746F7C22-145B-4B71-9B6C-8E7A668B948B}" dt="2019-09-22T15:56:23.212" v="185" actId="1076"/>
          <ac:spMkLst>
            <pc:docMk/>
            <pc:sldMk cId="848735571" sldId="313"/>
            <ac:spMk id="14" creationId="{27FFEA52-A47C-4BA0-8DE8-7386F1A03B91}"/>
          </ac:spMkLst>
        </pc:spChg>
        <pc:picChg chg="mod modCrop">
          <ac:chgData name="Guilherme Costa" userId="100ce96c-1dfe-48e1-af84-ad726d8e0237" providerId="ADAL" clId="{746F7C22-145B-4B71-9B6C-8E7A668B948B}" dt="2019-09-22T15:55:14.024" v="176" actId="1076"/>
          <ac:picMkLst>
            <pc:docMk/>
            <pc:sldMk cId="848735571" sldId="313"/>
            <ac:picMk id="2" creationId="{C07BC0A5-FC5B-4F30-8C66-77EBB91924E4}"/>
          </ac:picMkLst>
        </pc:picChg>
        <pc:picChg chg="mod">
          <ac:chgData name="Guilherme Costa" userId="100ce96c-1dfe-48e1-af84-ad726d8e0237" providerId="ADAL" clId="{746F7C22-145B-4B71-9B6C-8E7A668B948B}" dt="2019-09-22T15:54:54.012" v="168" actId="1076"/>
          <ac:picMkLst>
            <pc:docMk/>
            <pc:sldMk cId="848735571" sldId="313"/>
            <ac:picMk id="7" creationId="{9343A4C0-2BF5-4AF6-8598-2CE7F2395EF5}"/>
          </ac:picMkLst>
        </pc:picChg>
        <pc:picChg chg="mod">
          <ac:chgData name="Guilherme Costa" userId="100ce96c-1dfe-48e1-af84-ad726d8e0237" providerId="ADAL" clId="{746F7C22-145B-4B71-9B6C-8E7A668B948B}" dt="2019-09-22T15:54:47.567" v="165" actId="1076"/>
          <ac:picMkLst>
            <pc:docMk/>
            <pc:sldMk cId="848735571" sldId="313"/>
            <ac:picMk id="11" creationId="{16734975-15F5-4EC9-A18F-9800EB095729}"/>
          </ac:picMkLst>
        </pc:picChg>
        <pc:picChg chg="mod">
          <ac:chgData name="Guilherme Costa" userId="100ce96c-1dfe-48e1-af84-ad726d8e0237" providerId="ADAL" clId="{746F7C22-145B-4B71-9B6C-8E7A668B948B}" dt="2019-09-22T15:54:56.635" v="169" actId="1076"/>
          <ac:picMkLst>
            <pc:docMk/>
            <pc:sldMk cId="848735571" sldId="313"/>
            <ac:picMk id="12" creationId="{BCCE88F7-745D-4A76-BE97-2A8735E35B86}"/>
          </ac:picMkLst>
        </pc:picChg>
        <pc:picChg chg="mod">
          <ac:chgData name="Guilherme Costa" userId="100ce96c-1dfe-48e1-af84-ad726d8e0237" providerId="ADAL" clId="{746F7C22-145B-4B71-9B6C-8E7A668B948B}" dt="2019-09-22T15:56:37.524" v="187" actId="1076"/>
          <ac:picMkLst>
            <pc:docMk/>
            <pc:sldMk cId="848735571" sldId="313"/>
            <ac:picMk id="1026" creationId="{70421B0B-E82E-4144-8118-67B67CF4CEB4}"/>
          </ac:picMkLst>
        </pc:picChg>
        <pc:picChg chg="mod">
          <ac:chgData name="Guilherme Costa" userId="100ce96c-1dfe-48e1-af84-ad726d8e0237" providerId="ADAL" clId="{746F7C22-145B-4B71-9B6C-8E7A668B948B}" dt="2019-09-22T15:54:41.635" v="163" actId="1076"/>
          <ac:picMkLst>
            <pc:docMk/>
            <pc:sldMk cId="848735571" sldId="313"/>
            <ac:picMk id="1034" creationId="{73F3D7BD-EC7C-49FE-96FC-4F9740D6905D}"/>
          </ac:picMkLst>
        </pc:picChg>
      </pc:sldChg>
      <pc:sldChg chg="addSp delSp modSp add">
        <pc:chgData name="Guilherme Costa" userId="100ce96c-1dfe-48e1-af84-ad726d8e0237" providerId="ADAL" clId="{746F7C22-145B-4B71-9B6C-8E7A668B948B}" dt="2019-09-22T15:59:25.545" v="218" actId="1076"/>
        <pc:sldMkLst>
          <pc:docMk/>
          <pc:sldMk cId="410477266" sldId="314"/>
        </pc:sldMkLst>
        <pc:spChg chg="add del mod">
          <ac:chgData name="Guilherme Costa" userId="100ce96c-1dfe-48e1-af84-ad726d8e0237" providerId="ADAL" clId="{746F7C22-145B-4B71-9B6C-8E7A668B948B}" dt="2019-09-22T15:57:49.564" v="203" actId="478"/>
          <ac:spMkLst>
            <pc:docMk/>
            <pc:sldMk cId="410477266" sldId="314"/>
            <ac:spMk id="5" creationId="{8B5A8B61-3790-4FFB-9BB0-9FD1C705BD21}"/>
          </ac:spMkLst>
        </pc:spChg>
        <pc:spChg chg="del">
          <ac:chgData name="Guilherme Costa" userId="100ce96c-1dfe-48e1-af84-ad726d8e0237" providerId="ADAL" clId="{746F7C22-145B-4B71-9B6C-8E7A668B948B}" dt="2019-09-22T15:57:47.949" v="202" actId="478"/>
          <ac:spMkLst>
            <pc:docMk/>
            <pc:sldMk cId="410477266" sldId="314"/>
            <ac:spMk id="6" creationId="{3AC36385-0FA2-4B26-A4A7-499B93A94E59}"/>
          </ac:spMkLst>
        </pc:spChg>
        <pc:spChg chg="add mod">
          <ac:chgData name="Guilherme Costa" userId="100ce96c-1dfe-48e1-af84-ad726d8e0237" providerId="ADAL" clId="{746F7C22-145B-4B71-9B6C-8E7A668B948B}" dt="2019-09-22T15:59:14.726" v="216" actId="13926"/>
          <ac:spMkLst>
            <pc:docMk/>
            <pc:sldMk cId="410477266" sldId="314"/>
            <ac:spMk id="7" creationId="{D5DC5888-0FBE-4780-B11D-E54A038E5E67}"/>
          </ac:spMkLst>
        </pc:spChg>
        <pc:picChg chg="mod">
          <ac:chgData name="Guilherme Costa" userId="100ce96c-1dfe-48e1-af84-ad726d8e0237" providerId="ADAL" clId="{746F7C22-145B-4B71-9B6C-8E7A668B948B}" dt="2019-09-22T15:59:25.545" v="218" actId="1076"/>
          <ac:picMkLst>
            <pc:docMk/>
            <pc:sldMk cId="410477266" sldId="314"/>
            <ac:picMk id="2" creationId="{CCD49F35-B01F-4F69-AD79-5CFFB97ADF89}"/>
          </ac:picMkLst>
        </pc:picChg>
      </pc:sldChg>
      <pc:sldChg chg="addSp delSp modSp add">
        <pc:chgData name="Guilherme Costa" userId="100ce96c-1dfe-48e1-af84-ad726d8e0237" providerId="ADAL" clId="{746F7C22-145B-4B71-9B6C-8E7A668B948B}" dt="2019-09-22T16:14:26.056" v="441" actId="1076"/>
        <pc:sldMkLst>
          <pc:docMk/>
          <pc:sldMk cId="2148970237" sldId="315"/>
        </pc:sldMkLst>
        <pc:spChg chg="del">
          <ac:chgData name="Guilherme Costa" userId="100ce96c-1dfe-48e1-af84-ad726d8e0237" providerId="ADAL" clId="{746F7C22-145B-4B71-9B6C-8E7A668B948B}" dt="2019-09-22T16:01:12.458" v="251" actId="478"/>
          <ac:spMkLst>
            <pc:docMk/>
            <pc:sldMk cId="2148970237" sldId="315"/>
            <ac:spMk id="6" creationId="{3AC36385-0FA2-4B26-A4A7-499B93A94E59}"/>
          </ac:spMkLst>
        </pc:spChg>
        <pc:spChg chg="add del mod">
          <ac:chgData name="Guilherme Costa" userId="100ce96c-1dfe-48e1-af84-ad726d8e0237" providerId="ADAL" clId="{746F7C22-145B-4B71-9B6C-8E7A668B948B}" dt="2019-09-22T16:01:25.921" v="256" actId="478"/>
          <ac:spMkLst>
            <pc:docMk/>
            <pc:sldMk cId="2148970237" sldId="315"/>
            <ac:spMk id="8" creationId="{631B6B95-AEC6-48E5-B6D8-1FD849376366}"/>
          </ac:spMkLst>
        </pc:spChg>
        <pc:spChg chg="add del mod">
          <ac:chgData name="Guilherme Costa" userId="100ce96c-1dfe-48e1-af84-ad726d8e0237" providerId="ADAL" clId="{746F7C22-145B-4B71-9B6C-8E7A668B948B}" dt="2019-09-22T16:01:33.076" v="257" actId="478"/>
          <ac:spMkLst>
            <pc:docMk/>
            <pc:sldMk cId="2148970237" sldId="315"/>
            <ac:spMk id="10" creationId="{489CF6ED-E65F-460F-A05E-0DFBF979138E}"/>
          </ac:spMkLst>
        </pc:spChg>
        <pc:spChg chg="add mod">
          <ac:chgData name="Guilherme Costa" userId="100ce96c-1dfe-48e1-af84-ad726d8e0237" providerId="ADAL" clId="{746F7C22-145B-4B71-9B6C-8E7A668B948B}" dt="2019-09-22T16:14:26.056" v="441" actId="1076"/>
          <ac:spMkLst>
            <pc:docMk/>
            <pc:sldMk cId="2148970237" sldId="315"/>
            <ac:spMk id="12" creationId="{44C6197E-3CD5-4FD8-A51D-A9B249223960}"/>
          </ac:spMkLst>
        </pc:spChg>
      </pc:sldChg>
      <pc:sldChg chg="addSp delSp modSp add">
        <pc:chgData name="Guilherme Costa" userId="100ce96c-1dfe-48e1-af84-ad726d8e0237" providerId="ADAL" clId="{746F7C22-145B-4B71-9B6C-8E7A668B948B}" dt="2019-09-22T16:14:11.840" v="439" actId="27636"/>
        <pc:sldMkLst>
          <pc:docMk/>
          <pc:sldMk cId="3226996636" sldId="316"/>
        </pc:sldMkLst>
        <pc:spChg chg="add del mod">
          <ac:chgData name="Guilherme Costa" userId="100ce96c-1dfe-48e1-af84-ad726d8e0237" providerId="ADAL" clId="{746F7C22-145B-4B71-9B6C-8E7A668B948B}" dt="2019-09-22T16:07:07.502" v="351" actId="478"/>
          <ac:spMkLst>
            <pc:docMk/>
            <pc:sldMk cId="3226996636" sldId="316"/>
            <ac:spMk id="5" creationId="{78603E4D-B71D-4D33-8914-4215DBF0AB29}"/>
          </ac:spMkLst>
        </pc:spChg>
        <pc:spChg chg="del">
          <ac:chgData name="Guilherme Costa" userId="100ce96c-1dfe-48e1-af84-ad726d8e0237" providerId="ADAL" clId="{746F7C22-145B-4B71-9B6C-8E7A668B948B}" dt="2019-09-22T16:07:05.687" v="350" actId="478"/>
          <ac:spMkLst>
            <pc:docMk/>
            <pc:sldMk cId="3226996636" sldId="316"/>
            <ac:spMk id="6" creationId="{3AC36385-0FA2-4B26-A4A7-499B93A94E59}"/>
          </ac:spMkLst>
        </pc:spChg>
        <pc:spChg chg="add mod">
          <ac:chgData name="Guilherme Costa" userId="100ce96c-1dfe-48e1-af84-ad726d8e0237" providerId="ADAL" clId="{746F7C22-145B-4B71-9B6C-8E7A668B948B}" dt="2019-09-22T16:14:11.840" v="439" actId="27636"/>
          <ac:spMkLst>
            <pc:docMk/>
            <pc:sldMk cId="3226996636" sldId="316"/>
            <ac:spMk id="8" creationId="{F87F4AD7-8F0E-409E-ADFB-05D919B444BC}"/>
          </ac:spMkLst>
        </pc:spChg>
      </pc:sldChg>
      <pc:sldChg chg="addSp delSp modSp add">
        <pc:chgData name="Guilherme Costa" userId="100ce96c-1dfe-48e1-af84-ad726d8e0237" providerId="ADAL" clId="{746F7C22-145B-4B71-9B6C-8E7A668B948B}" dt="2019-09-22T16:17:28.105" v="480" actId="478"/>
        <pc:sldMkLst>
          <pc:docMk/>
          <pc:sldMk cId="1486078344" sldId="317"/>
        </pc:sldMkLst>
        <pc:spChg chg="del">
          <ac:chgData name="Guilherme Costa" userId="100ce96c-1dfe-48e1-af84-ad726d8e0237" providerId="ADAL" clId="{746F7C22-145B-4B71-9B6C-8E7A668B948B}" dt="2019-09-22T16:17:28.105" v="480" actId="478"/>
          <ac:spMkLst>
            <pc:docMk/>
            <pc:sldMk cId="1486078344" sldId="317"/>
            <ac:spMk id="6" creationId="{D41C0B17-FF7B-436D-8E2E-4FBF21CAF859}"/>
          </ac:spMkLst>
        </pc:spChg>
        <pc:spChg chg="add mod">
          <ac:chgData name="Guilherme Costa" userId="100ce96c-1dfe-48e1-af84-ad726d8e0237" providerId="ADAL" clId="{746F7C22-145B-4B71-9B6C-8E7A668B948B}" dt="2019-09-22T16:16:05.813" v="459" actId="1076"/>
          <ac:spMkLst>
            <pc:docMk/>
            <pc:sldMk cId="1486078344" sldId="317"/>
            <ac:spMk id="7" creationId="{6B6F3082-441B-42B2-9C49-E719C27C8AAF}"/>
          </ac:spMkLst>
        </pc:spChg>
        <pc:spChg chg="del">
          <ac:chgData name="Guilherme Costa" userId="100ce96c-1dfe-48e1-af84-ad726d8e0237" providerId="ADAL" clId="{746F7C22-145B-4B71-9B6C-8E7A668B948B}" dt="2019-09-22T16:14:58.994" v="443" actId="478"/>
          <ac:spMkLst>
            <pc:docMk/>
            <pc:sldMk cId="1486078344" sldId="317"/>
            <ac:spMk id="10" creationId="{2ECDD633-743E-42E1-AFF2-278DEFFCB60B}"/>
          </ac:spMkLst>
        </pc:spChg>
        <pc:picChg chg="mod">
          <ac:chgData name="Guilherme Costa" userId="100ce96c-1dfe-48e1-af84-ad726d8e0237" providerId="ADAL" clId="{746F7C22-145B-4B71-9B6C-8E7A668B948B}" dt="2019-09-22T16:16:16.309" v="460" actId="1076"/>
          <ac:picMkLst>
            <pc:docMk/>
            <pc:sldMk cId="1486078344" sldId="317"/>
            <ac:picMk id="9" creationId="{DB1A7832-081E-4384-9B8B-F0AE9AD7AAC6}"/>
          </ac:picMkLst>
        </pc:picChg>
      </pc:sldChg>
      <pc:sldChg chg="addSp delSp modSp add">
        <pc:chgData name="Guilherme Costa" userId="100ce96c-1dfe-48e1-af84-ad726d8e0237" providerId="ADAL" clId="{746F7C22-145B-4B71-9B6C-8E7A668B948B}" dt="2019-09-22T17:09:11.509" v="781" actId="1076"/>
        <pc:sldMkLst>
          <pc:docMk/>
          <pc:sldMk cId="1135227171" sldId="318"/>
        </pc:sldMkLst>
        <pc:spChg chg="del">
          <ac:chgData name="Guilherme Costa" userId="100ce96c-1dfe-48e1-af84-ad726d8e0237" providerId="ADAL" clId="{746F7C22-145B-4B71-9B6C-8E7A668B948B}" dt="2019-09-22T16:16:42.577" v="463" actId="478"/>
          <ac:spMkLst>
            <pc:docMk/>
            <pc:sldMk cId="1135227171" sldId="318"/>
            <ac:spMk id="5" creationId="{3A982C75-787A-49CA-8534-BD8DDBBFD49B}"/>
          </ac:spMkLst>
        </pc:spChg>
        <pc:spChg chg="add mod">
          <ac:chgData name="Guilherme Costa" userId="100ce96c-1dfe-48e1-af84-ad726d8e0237" providerId="ADAL" clId="{746F7C22-145B-4B71-9B6C-8E7A668B948B}" dt="2019-09-22T16:17:15.165" v="478" actId="13926"/>
          <ac:spMkLst>
            <pc:docMk/>
            <pc:sldMk cId="1135227171" sldId="318"/>
            <ac:spMk id="8" creationId="{C2EA10DA-4F4A-46D8-8B03-09F7FB1AE19A}"/>
          </ac:spMkLst>
        </pc:spChg>
        <pc:spChg chg="del">
          <ac:chgData name="Guilherme Costa" userId="100ce96c-1dfe-48e1-af84-ad726d8e0237" providerId="ADAL" clId="{746F7C22-145B-4B71-9B6C-8E7A668B948B}" dt="2019-09-22T16:17:37.242" v="484" actId="478"/>
          <ac:spMkLst>
            <pc:docMk/>
            <pc:sldMk cId="1135227171" sldId="318"/>
            <ac:spMk id="9" creationId="{CC53C91F-C804-4594-8A8C-DE2AED25BBB3}"/>
          </ac:spMkLst>
        </pc:spChg>
        <pc:spChg chg="mod">
          <ac:chgData name="Guilherme Costa" userId="100ce96c-1dfe-48e1-af84-ad726d8e0237" providerId="ADAL" clId="{746F7C22-145B-4B71-9B6C-8E7A668B948B}" dt="2019-09-22T16:17:07.885" v="477" actId="207"/>
          <ac:spMkLst>
            <pc:docMk/>
            <pc:sldMk cId="1135227171" sldId="318"/>
            <ac:spMk id="12" creationId="{6F550F17-CEF3-4263-BDD0-24D8DEFF309D}"/>
          </ac:spMkLst>
        </pc:spChg>
        <pc:picChg chg="add mod">
          <ac:chgData name="Guilherme Costa" userId="100ce96c-1dfe-48e1-af84-ad726d8e0237" providerId="ADAL" clId="{746F7C22-145B-4B71-9B6C-8E7A668B948B}" dt="2019-09-22T17:09:11.509" v="781" actId="1076"/>
          <ac:picMkLst>
            <pc:docMk/>
            <pc:sldMk cId="1135227171" sldId="318"/>
            <ac:picMk id="3" creationId="{00E81417-1AC3-4811-B85F-AA19C1609F42}"/>
          </ac:picMkLst>
        </pc:picChg>
        <pc:picChg chg="del">
          <ac:chgData name="Guilherme Costa" userId="100ce96c-1dfe-48e1-af84-ad726d8e0237" providerId="ADAL" clId="{746F7C22-145B-4B71-9B6C-8E7A668B948B}" dt="2019-09-22T17:08:58.058" v="776" actId="478"/>
          <ac:picMkLst>
            <pc:docMk/>
            <pc:sldMk cId="1135227171" sldId="318"/>
            <ac:picMk id="7" creationId="{D73EAD48-4150-4EF1-A02C-BAED62701D79}"/>
          </ac:picMkLst>
        </pc:picChg>
      </pc:sldChg>
      <pc:sldChg chg="addSp delSp modSp add">
        <pc:chgData name="Guilherme Costa" userId="100ce96c-1dfe-48e1-af84-ad726d8e0237" providerId="ADAL" clId="{746F7C22-145B-4B71-9B6C-8E7A668B948B}" dt="2019-09-22T16:30:18.589" v="771" actId="14100"/>
        <pc:sldMkLst>
          <pc:docMk/>
          <pc:sldMk cId="2106129546" sldId="319"/>
        </pc:sldMkLst>
        <pc:spChg chg="add del mod">
          <ac:chgData name="Guilherme Costa" userId="100ce96c-1dfe-48e1-af84-ad726d8e0237" providerId="ADAL" clId="{746F7C22-145B-4B71-9B6C-8E7A668B948B}" dt="2019-09-22T16:19:16.993" v="501" actId="478"/>
          <ac:spMkLst>
            <pc:docMk/>
            <pc:sldMk cId="2106129546" sldId="319"/>
            <ac:spMk id="3" creationId="{D7C36C85-902F-4EA3-AE6E-0CE2B8A60BF1}"/>
          </ac:spMkLst>
        </pc:spChg>
        <pc:spChg chg="del">
          <ac:chgData name="Guilherme Costa" userId="100ce96c-1dfe-48e1-af84-ad726d8e0237" providerId="ADAL" clId="{746F7C22-145B-4B71-9B6C-8E7A668B948B}" dt="2019-09-22T16:19:08.700" v="499" actId="478"/>
          <ac:spMkLst>
            <pc:docMk/>
            <pc:sldMk cId="2106129546" sldId="319"/>
            <ac:spMk id="4" creationId="{32FAEA7C-DC05-4B01-9151-5E910BD22E8F}"/>
          </ac:spMkLst>
        </pc:spChg>
        <pc:spChg chg="add mod">
          <ac:chgData name="Guilherme Costa" userId="100ce96c-1dfe-48e1-af84-ad726d8e0237" providerId="ADAL" clId="{746F7C22-145B-4B71-9B6C-8E7A668B948B}" dt="2019-09-22T16:19:49.845" v="518" actId="1076"/>
          <ac:spMkLst>
            <pc:docMk/>
            <pc:sldMk cId="2106129546" sldId="319"/>
            <ac:spMk id="7" creationId="{90F12A9E-DCAC-4216-B941-87D3985535EC}"/>
          </ac:spMkLst>
        </pc:spChg>
        <pc:spChg chg="mod">
          <ac:chgData name="Guilherme Costa" userId="100ce96c-1dfe-48e1-af84-ad726d8e0237" providerId="ADAL" clId="{746F7C22-145B-4B71-9B6C-8E7A668B948B}" dt="2019-09-22T16:20:12.457" v="522" actId="255"/>
          <ac:spMkLst>
            <pc:docMk/>
            <pc:sldMk cId="2106129546" sldId="319"/>
            <ac:spMk id="10" creationId="{F7B54B80-4FEE-43B0-A715-E17785E49237}"/>
          </ac:spMkLst>
        </pc:spChg>
        <pc:graphicFrameChg chg="add mod modGraphic">
          <ac:chgData name="Guilherme Costa" userId="100ce96c-1dfe-48e1-af84-ad726d8e0237" providerId="ADAL" clId="{746F7C22-145B-4B71-9B6C-8E7A668B948B}" dt="2019-09-22T16:30:18.589" v="771" actId="14100"/>
          <ac:graphicFrameMkLst>
            <pc:docMk/>
            <pc:sldMk cId="2106129546" sldId="319"/>
            <ac:graphicFrameMk id="5" creationId="{F21F24B4-ACCC-4D64-A3D8-B6CEB35B958E}"/>
          </ac:graphicFrameMkLst>
        </pc:graphicFrameChg>
        <pc:picChg chg="del mod">
          <ac:chgData name="Guilherme Costa" userId="100ce96c-1dfe-48e1-af84-ad726d8e0237" providerId="ADAL" clId="{746F7C22-145B-4B71-9B6C-8E7A668B948B}" dt="2019-09-22T16:27:58.812" v="724" actId="478"/>
          <ac:picMkLst>
            <pc:docMk/>
            <pc:sldMk cId="2106129546" sldId="319"/>
            <ac:picMk id="9" creationId="{743A28D1-B85A-47FA-B601-C84353EBFB7A}"/>
          </ac:picMkLst>
        </pc:picChg>
      </pc:sldChg>
      <pc:sldChg chg="addSp delSp modSp add">
        <pc:chgData name="Guilherme Costa" userId="100ce96c-1dfe-48e1-af84-ad726d8e0237" providerId="ADAL" clId="{746F7C22-145B-4B71-9B6C-8E7A668B948B}" dt="2019-09-22T16:26:26.546" v="690" actId="14100"/>
        <pc:sldMkLst>
          <pc:docMk/>
          <pc:sldMk cId="2762316568" sldId="320"/>
        </pc:sldMkLst>
        <pc:spChg chg="del">
          <ac:chgData name="Guilherme Costa" userId="100ce96c-1dfe-48e1-af84-ad726d8e0237" providerId="ADAL" clId="{746F7C22-145B-4B71-9B6C-8E7A668B948B}" dt="2019-09-22T16:20:23.798" v="524" actId="478"/>
          <ac:spMkLst>
            <pc:docMk/>
            <pc:sldMk cId="2762316568" sldId="320"/>
            <ac:spMk id="3" creationId="{554612EA-6648-476A-853A-6AEAB4C10081}"/>
          </ac:spMkLst>
        </pc:spChg>
        <pc:spChg chg="del">
          <ac:chgData name="Guilherme Costa" userId="100ce96c-1dfe-48e1-af84-ad726d8e0237" providerId="ADAL" clId="{746F7C22-145B-4B71-9B6C-8E7A668B948B}" dt="2019-09-22T16:20:25.091" v="525" actId="478"/>
          <ac:spMkLst>
            <pc:docMk/>
            <pc:sldMk cId="2762316568" sldId="320"/>
            <ac:spMk id="4" creationId="{C79AAADA-3289-4E99-BEE2-885FD69B0EC3}"/>
          </ac:spMkLst>
        </pc:spChg>
        <pc:spChg chg="add mod">
          <ac:chgData name="Guilherme Costa" userId="100ce96c-1dfe-48e1-af84-ad726d8e0237" providerId="ADAL" clId="{746F7C22-145B-4B71-9B6C-8E7A668B948B}" dt="2019-09-22T16:26:26.546" v="690" actId="14100"/>
          <ac:spMkLst>
            <pc:docMk/>
            <pc:sldMk cId="2762316568" sldId="320"/>
            <ac:spMk id="6" creationId="{515508DD-F1F7-4672-823D-60CA2120DB88}"/>
          </ac:spMkLst>
        </pc:spChg>
        <pc:spChg chg="add del mod">
          <ac:chgData name="Guilherme Costa" userId="100ce96c-1dfe-48e1-af84-ad726d8e0237" providerId="ADAL" clId="{746F7C22-145B-4B71-9B6C-8E7A668B948B}" dt="2019-09-22T16:26:26.546" v="690" actId="14100"/>
          <ac:spMkLst>
            <pc:docMk/>
            <pc:sldMk cId="2762316568" sldId="320"/>
            <ac:spMk id="8" creationId="{8A057DC0-C5F2-4AEB-8BF1-A5B1C7C7F034}"/>
          </ac:spMkLst>
        </pc:spChg>
      </pc:sldChg>
      <pc:sldChg chg="addSp delSp modSp add">
        <pc:chgData name="Guilherme Costa" userId="100ce96c-1dfe-48e1-af84-ad726d8e0237" providerId="ADAL" clId="{746F7C22-145B-4B71-9B6C-8E7A668B948B}" dt="2019-09-22T16:26:11.338" v="685" actId="1076"/>
        <pc:sldMkLst>
          <pc:docMk/>
          <pc:sldMk cId="992849212" sldId="321"/>
        </pc:sldMkLst>
        <pc:spChg chg="del">
          <ac:chgData name="Guilherme Costa" userId="100ce96c-1dfe-48e1-af84-ad726d8e0237" providerId="ADAL" clId="{746F7C22-145B-4B71-9B6C-8E7A668B948B}" dt="2019-09-22T16:21:25.733" v="542" actId="478"/>
          <ac:spMkLst>
            <pc:docMk/>
            <pc:sldMk cId="992849212" sldId="321"/>
            <ac:spMk id="3" creationId="{987BF152-4D6D-4AF5-939A-612F80E7CCBE}"/>
          </ac:spMkLst>
        </pc:spChg>
        <pc:spChg chg="add mod">
          <ac:chgData name="Guilherme Costa" userId="100ce96c-1dfe-48e1-af84-ad726d8e0237" providerId="ADAL" clId="{746F7C22-145B-4B71-9B6C-8E7A668B948B}" dt="2019-09-22T16:26:11.338" v="685" actId="1076"/>
          <ac:spMkLst>
            <pc:docMk/>
            <pc:sldMk cId="992849212" sldId="321"/>
            <ac:spMk id="5" creationId="{1E7B203F-AF3C-4503-950D-65105BDDAB32}"/>
          </ac:spMkLst>
        </pc:spChg>
      </pc:sldChg>
      <pc:sldChg chg="addSp delSp modSp add">
        <pc:chgData name="Guilherme Costa" userId="100ce96c-1dfe-48e1-af84-ad726d8e0237" providerId="ADAL" clId="{746F7C22-145B-4B71-9B6C-8E7A668B948B}" dt="2019-09-22T16:23:47.824" v="672" actId="1076"/>
        <pc:sldMkLst>
          <pc:docMk/>
          <pc:sldMk cId="2102848813" sldId="322"/>
        </pc:sldMkLst>
        <pc:spChg chg="del">
          <ac:chgData name="Guilherme Costa" userId="100ce96c-1dfe-48e1-af84-ad726d8e0237" providerId="ADAL" clId="{746F7C22-145B-4B71-9B6C-8E7A668B948B}" dt="2019-09-22T16:21:59.625" v="551" actId="478"/>
          <ac:spMkLst>
            <pc:docMk/>
            <pc:sldMk cId="2102848813" sldId="322"/>
            <ac:spMk id="3" creationId="{5728301A-B86A-429A-B4B5-D7C5EBF57E72}"/>
          </ac:spMkLst>
        </pc:spChg>
        <pc:spChg chg="add mod">
          <ac:chgData name="Guilherme Costa" userId="100ce96c-1dfe-48e1-af84-ad726d8e0237" providerId="ADAL" clId="{746F7C22-145B-4B71-9B6C-8E7A668B948B}" dt="2019-09-22T16:23:44.396" v="671" actId="6549"/>
          <ac:spMkLst>
            <pc:docMk/>
            <pc:sldMk cId="2102848813" sldId="322"/>
            <ac:spMk id="6" creationId="{913D651D-F873-4F46-8D45-E53A9B2711DE}"/>
          </ac:spMkLst>
        </pc:spChg>
        <pc:graphicFrameChg chg="add mod modGraphic">
          <ac:chgData name="Guilherme Costa" userId="100ce96c-1dfe-48e1-af84-ad726d8e0237" providerId="ADAL" clId="{746F7C22-145B-4B71-9B6C-8E7A668B948B}" dt="2019-09-22T16:23:47.824" v="672" actId="1076"/>
          <ac:graphicFrameMkLst>
            <pc:docMk/>
            <pc:sldMk cId="2102848813" sldId="322"/>
            <ac:graphicFrameMk id="7" creationId="{F0242FD1-720C-420F-9EFE-67A9E9D301C8}"/>
          </ac:graphicFrameMkLst>
        </pc:graphicFrameChg>
        <pc:picChg chg="del">
          <ac:chgData name="Guilherme Costa" userId="100ce96c-1dfe-48e1-af84-ad726d8e0237" providerId="ADAL" clId="{746F7C22-145B-4B71-9B6C-8E7A668B948B}" dt="2019-09-22T16:23:29.865" v="667" actId="478"/>
          <ac:picMkLst>
            <pc:docMk/>
            <pc:sldMk cId="2102848813" sldId="322"/>
            <ac:picMk id="5" creationId="{E2BE28DC-C2BC-4D1F-BFCB-DDB2ECFF1284}"/>
          </ac:picMkLst>
        </pc:picChg>
      </pc:sldChg>
      <pc:sldMasterChg chg="modSp modSldLayout">
        <pc:chgData name="Guilherme Costa" userId="100ce96c-1dfe-48e1-af84-ad726d8e0237" providerId="ADAL" clId="{746F7C22-145B-4B71-9B6C-8E7A668B948B}" dt="2019-09-22T16:12:58.815" v="432" actId="255"/>
        <pc:sldMasterMkLst>
          <pc:docMk/>
          <pc:sldMasterMk cId="771406698" sldId="2147483749"/>
        </pc:sldMasterMkLst>
        <pc:spChg chg="mod">
          <ac:chgData name="Guilherme Costa" userId="100ce96c-1dfe-48e1-af84-ad726d8e0237" providerId="ADAL" clId="{746F7C22-145B-4B71-9B6C-8E7A668B948B}" dt="2019-09-22T15:38:33.474" v="12" actId="207"/>
          <ac:spMkLst>
            <pc:docMk/>
            <pc:sldMasterMk cId="771406698" sldId="2147483749"/>
            <ac:spMk id="2" creationId="{00000000-0000-0000-0000-000000000000}"/>
          </ac:spMkLst>
        </pc:spChg>
        <pc:spChg chg="mod">
          <ac:chgData name="Guilherme Costa" userId="100ce96c-1dfe-48e1-af84-ad726d8e0237" providerId="ADAL" clId="{746F7C22-145B-4B71-9B6C-8E7A668B948B}" dt="2019-09-22T16:12:41.356" v="428" actId="255"/>
          <ac:spMkLst>
            <pc:docMk/>
            <pc:sldMasterMk cId="771406698" sldId="2147483749"/>
            <ac:spMk id="3" creationId="{00000000-0000-0000-0000-000000000000}"/>
          </ac:spMkLst>
        </pc:spChg>
        <pc:sldLayoutChg chg="modSp">
          <pc:chgData name="Guilherme Costa" userId="100ce96c-1dfe-48e1-af84-ad726d8e0237" providerId="ADAL" clId="{746F7C22-145B-4B71-9B6C-8E7A668B948B}" dt="2019-09-22T15:37:45.579" v="1" actId="207"/>
          <pc:sldLayoutMkLst>
            <pc:docMk/>
            <pc:sldMasterMk cId="771406698" sldId="2147483749"/>
            <pc:sldLayoutMk cId="523454886" sldId="2147483750"/>
          </pc:sldLayoutMkLst>
          <pc:spChg chg="mod">
            <ac:chgData name="Guilherme Costa" userId="100ce96c-1dfe-48e1-af84-ad726d8e0237" providerId="ADAL" clId="{746F7C22-145B-4B71-9B6C-8E7A668B948B}" dt="2019-09-22T15:37:40.107" v="0" actId="207"/>
            <ac:spMkLst>
              <pc:docMk/>
              <pc:sldMasterMk cId="771406698" sldId="2147483749"/>
              <pc:sldLayoutMk cId="523454886" sldId="2147483750"/>
              <ac:spMk id="2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5:37:45.579" v="1" actId="207"/>
            <ac:spMkLst>
              <pc:docMk/>
              <pc:sldMasterMk cId="771406698" sldId="2147483749"/>
              <pc:sldLayoutMk cId="523454886" sldId="2147483750"/>
              <ac:spMk id="3" creationId="{00000000-0000-0000-0000-000000000000}"/>
            </ac:spMkLst>
          </pc:spChg>
        </pc:sldLayoutChg>
        <pc:sldLayoutChg chg="modSp">
          <pc:chgData name="Guilherme Costa" userId="100ce96c-1dfe-48e1-af84-ad726d8e0237" providerId="ADAL" clId="{746F7C22-145B-4B71-9B6C-8E7A668B948B}" dt="2019-09-22T16:12:34.496" v="424" actId="255"/>
          <pc:sldLayoutMkLst>
            <pc:docMk/>
            <pc:sldMasterMk cId="771406698" sldId="2147483749"/>
            <pc:sldLayoutMk cId="3120787937" sldId="2147483751"/>
          </pc:sldLayoutMkLst>
          <pc:spChg chg="mod">
            <ac:chgData name="Guilherme Costa" userId="100ce96c-1dfe-48e1-af84-ad726d8e0237" providerId="ADAL" clId="{746F7C22-145B-4B71-9B6C-8E7A668B948B}" dt="2019-09-22T15:37:50.609" v="2" actId="207"/>
            <ac:spMkLst>
              <pc:docMk/>
              <pc:sldMasterMk cId="771406698" sldId="2147483749"/>
              <pc:sldLayoutMk cId="3120787937" sldId="2147483751"/>
              <ac:spMk id="2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6:12:34.496" v="424" actId="255"/>
            <ac:spMkLst>
              <pc:docMk/>
              <pc:sldMasterMk cId="771406698" sldId="2147483749"/>
              <pc:sldLayoutMk cId="3120787937" sldId="2147483751"/>
              <ac:spMk id="3" creationId="{00000000-0000-0000-0000-000000000000}"/>
            </ac:spMkLst>
          </pc:spChg>
        </pc:sldLayoutChg>
        <pc:sldLayoutChg chg="modSp">
          <pc:chgData name="Guilherme Costa" userId="100ce96c-1dfe-48e1-af84-ad726d8e0237" providerId="ADAL" clId="{746F7C22-145B-4B71-9B6C-8E7A668B948B}" dt="2019-09-22T15:38:02.744" v="5" actId="207"/>
          <pc:sldLayoutMkLst>
            <pc:docMk/>
            <pc:sldMasterMk cId="771406698" sldId="2147483749"/>
            <pc:sldLayoutMk cId="4062805913" sldId="2147483752"/>
          </pc:sldLayoutMkLst>
          <pc:spChg chg="mod">
            <ac:chgData name="Guilherme Costa" userId="100ce96c-1dfe-48e1-af84-ad726d8e0237" providerId="ADAL" clId="{746F7C22-145B-4B71-9B6C-8E7A668B948B}" dt="2019-09-22T15:37:59.639" v="4" actId="207"/>
            <ac:spMkLst>
              <pc:docMk/>
              <pc:sldMasterMk cId="771406698" sldId="2147483749"/>
              <pc:sldLayoutMk cId="4062805913" sldId="2147483752"/>
              <ac:spMk id="2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5:38:02.744" v="5" actId="207"/>
            <ac:spMkLst>
              <pc:docMk/>
              <pc:sldMasterMk cId="771406698" sldId="2147483749"/>
              <pc:sldLayoutMk cId="4062805913" sldId="2147483752"/>
              <ac:spMk id="3" creationId="{00000000-0000-0000-0000-000000000000}"/>
            </ac:spMkLst>
          </pc:spChg>
        </pc:sldLayoutChg>
        <pc:sldLayoutChg chg="modSp">
          <pc:chgData name="Guilherme Costa" userId="100ce96c-1dfe-48e1-af84-ad726d8e0237" providerId="ADAL" clId="{746F7C22-145B-4B71-9B6C-8E7A668B948B}" dt="2019-09-22T16:12:50.781" v="431" actId="255"/>
          <pc:sldLayoutMkLst>
            <pc:docMk/>
            <pc:sldMasterMk cId="771406698" sldId="2147483749"/>
            <pc:sldLayoutMk cId="4046474963" sldId="2147483753"/>
          </pc:sldLayoutMkLst>
          <pc:spChg chg="mod">
            <ac:chgData name="Guilherme Costa" userId="100ce96c-1dfe-48e1-af84-ad726d8e0237" providerId="ADAL" clId="{746F7C22-145B-4B71-9B6C-8E7A668B948B}" dt="2019-09-22T16:12:47.480" v="430" actId="255"/>
            <ac:spMkLst>
              <pc:docMk/>
              <pc:sldMasterMk cId="771406698" sldId="2147483749"/>
              <pc:sldLayoutMk cId="4046474963" sldId="2147483753"/>
              <ac:spMk id="3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6:12:50.781" v="431" actId="255"/>
            <ac:spMkLst>
              <pc:docMk/>
              <pc:sldMasterMk cId="771406698" sldId="2147483749"/>
              <pc:sldLayoutMk cId="4046474963" sldId="2147483753"/>
              <ac:spMk id="4" creationId="{00000000-0000-0000-0000-000000000000}"/>
            </ac:spMkLst>
          </pc:spChg>
        </pc:sldLayoutChg>
        <pc:sldLayoutChg chg="modSp">
          <pc:chgData name="Guilherme Costa" userId="100ce96c-1dfe-48e1-af84-ad726d8e0237" providerId="ADAL" clId="{746F7C22-145B-4B71-9B6C-8E7A668B948B}" dt="2019-09-22T15:38:18.184" v="10" actId="207"/>
          <pc:sldLayoutMkLst>
            <pc:docMk/>
            <pc:sldMasterMk cId="771406698" sldId="2147483749"/>
            <pc:sldLayoutMk cId="165254656" sldId="2147483754"/>
          </pc:sldLayoutMkLst>
          <pc:spChg chg="mod">
            <ac:chgData name="Guilherme Costa" userId="100ce96c-1dfe-48e1-af84-ad726d8e0237" providerId="ADAL" clId="{746F7C22-145B-4B71-9B6C-8E7A668B948B}" dt="2019-09-22T15:38:08.405" v="6" actId="207"/>
            <ac:spMkLst>
              <pc:docMk/>
              <pc:sldMasterMk cId="771406698" sldId="2147483749"/>
              <pc:sldLayoutMk cId="165254656" sldId="2147483754"/>
              <ac:spMk id="2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5:38:10.070" v="7" actId="207"/>
            <ac:spMkLst>
              <pc:docMk/>
              <pc:sldMasterMk cId="771406698" sldId="2147483749"/>
              <pc:sldLayoutMk cId="165254656" sldId="2147483754"/>
              <ac:spMk id="3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5:38:15.099" v="9" actId="207"/>
            <ac:spMkLst>
              <pc:docMk/>
              <pc:sldMasterMk cId="771406698" sldId="2147483749"/>
              <pc:sldLayoutMk cId="165254656" sldId="2147483754"/>
              <ac:spMk id="4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5:38:13.093" v="8" actId="207"/>
            <ac:spMkLst>
              <pc:docMk/>
              <pc:sldMasterMk cId="771406698" sldId="2147483749"/>
              <pc:sldLayoutMk cId="165254656" sldId="2147483754"/>
              <ac:spMk id="5" creationId="{00000000-0000-0000-0000-000000000000}"/>
            </ac:spMkLst>
          </pc:spChg>
          <pc:spChg chg="mod">
            <ac:chgData name="Guilherme Costa" userId="100ce96c-1dfe-48e1-af84-ad726d8e0237" providerId="ADAL" clId="{746F7C22-145B-4B71-9B6C-8E7A668B948B}" dt="2019-09-22T15:38:18.184" v="10" actId="207"/>
            <ac:spMkLst>
              <pc:docMk/>
              <pc:sldMasterMk cId="771406698" sldId="2147483749"/>
              <pc:sldLayoutMk cId="165254656" sldId="2147483754"/>
              <ac:spMk id="6" creationId="{00000000-0000-0000-0000-000000000000}"/>
            </ac:spMkLst>
          </pc:spChg>
        </pc:sldLayoutChg>
        <pc:sldLayoutChg chg="modSp">
          <pc:chgData name="Guilherme Costa" userId="100ce96c-1dfe-48e1-af84-ad726d8e0237" providerId="ADAL" clId="{746F7C22-145B-4B71-9B6C-8E7A668B948B}" dt="2019-09-22T15:38:22.687" v="11" actId="207"/>
          <pc:sldLayoutMkLst>
            <pc:docMk/>
            <pc:sldMasterMk cId="771406698" sldId="2147483749"/>
            <pc:sldLayoutMk cId="533315529" sldId="2147483755"/>
          </pc:sldLayoutMkLst>
          <pc:spChg chg="mod">
            <ac:chgData name="Guilherme Costa" userId="100ce96c-1dfe-48e1-af84-ad726d8e0237" providerId="ADAL" clId="{746F7C22-145B-4B71-9B6C-8E7A668B948B}" dt="2019-09-22T15:38:22.687" v="11" actId="207"/>
            <ac:spMkLst>
              <pc:docMk/>
              <pc:sldMasterMk cId="771406698" sldId="2147483749"/>
              <pc:sldLayoutMk cId="533315529" sldId="2147483755"/>
              <ac:spMk id="2" creationId="{00000000-0000-0000-0000-000000000000}"/>
            </ac:spMkLst>
          </pc:spChg>
        </pc:sldLayoutChg>
        <pc:sldLayoutChg chg="modSp">
          <pc:chgData name="Guilherme Costa" userId="100ce96c-1dfe-48e1-af84-ad726d8e0237" providerId="ADAL" clId="{746F7C22-145B-4B71-9B6C-8E7A668B948B}" dt="2019-09-22T16:12:58.815" v="432" actId="255"/>
          <pc:sldLayoutMkLst>
            <pc:docMk/>
            <pc:sldMasterMk cId="771406698" sldId="2147483749"/>
            <pc:sldLayoutMk cId="3371993504" sldId="2147483760"/>
          </pc:sldLayoutMkLst>
          <pc:spChg chg="mod">
            <ac:chgData name="Guilherme Costa" userId="100ce96c-1dfe-48e1-af84-ad726d8e0237" providerId="ADAL" clId="{746F7C22-145B-4B71-9B6C-8E7A668B948B}" dt="2019-09-22T16:12:58.815" v="432" actId="255"/>
            <ac:spMkLst>
              <pc:docMk/>
              <pc:sldMasterMk cId="771406698" sldId="2147483749"/>
              <pc:sldLayoutMk cId="3371993504" sldId="2147483760"/>
              <ac:spMk id="8" creationId="{00000000-0000-0000-0000-00000000000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06_562C28B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Progress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Research</c:v>
                </c:pt>
                <c:pt idx="1">
                  <c:v>Design</c:v>
                </c:pt>
                <c:pt idx="2">
                  <c:v>Prototyping</c:v>
                </c:pt>
                <c:pt idx="3">
                  <c:v>Coding</c:v>
                </c:pt>
                <c:pt idx="4">
                  <c:v>Testing</c:v>
                </c:pt>
                <c:pt idx="5">
                  <c:v>Parts Acquired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0.95</c:v>
                </c:pt>
                <c:pt idx="1">
                  <c:v>0.85</c:v>
                </c:pt>
                <c:pt idx="2">
                  <c:v>0.1</c:v>
                </c:pt>
                <c:pt idx="3">
                  <c:v>0.45</c:v>
                </c:pt>
                <c:pt idx="4">
                  <c:v>0.65</c:v>
                </c:pt>
                <c:pt idx="5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CA-42A2-8D73-0D575993249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58287632"/>
        <c:axId val="1254549056"/>
      </c:barChart>
      <c:catAx>
        <c:axId val="1258287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4549056"/>
        <c:crosses val="autoZero"/>
        <c:auto val="1"/>
        <c:lblAlgn val="ctr"/>
        <c:lblOffset val="100"/>
        <c:noMultiLvlLbl val="0"/>
      </c:catAx>
      <c:valAx>
        <c:axId val="125454905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828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6B0A0-00F1-4F94-9575-29DCDF4BEBAD}" type="datetimeFigureOut">
              <a:rPr lang="en-US"/>
              <a:t>11/18/2019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A3F4F-7513-4009-B598-C9D25D818DC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473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2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57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1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36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50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35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063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81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77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54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73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93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3559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940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032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1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77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80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78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80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4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31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42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9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76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4066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00" b="0" i="0" kern="1200">
          <a:solidFill>
            <a:schemeClr val="bg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00" b="0" i="0" kern="1200">
          <a:solidFill>
            <a:schemeClr val="bg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00" b="0" i="0" kern="1200">
          <a:solidFill>
            <a:schemeClr val="bg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00" b="0" i="0" kern="1200">
          <a:solidFill>
            <a:schemeClr val="bg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6D50F-930C-4F48-B583-9406BCF75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2238536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  <a:cs typeface="Calibri Light"/>
              </a:rPr>
              <a:t>Home Safety and Automation System</a:t>
            </a:r>
            <a:br>
              <a:rPr lang="en-US">
                <a:solidFill>
                  <a:schemeClr val="bg1"/>
                </a:solidFill>
                <a:cs typeface="Calibri Light"/>
              </a:rPr>
            </a:br>
            <a:endParaRPr lang="en-US" sz="1400">
              <a:solidFill>
                <a:schemeClr val="bg1"/>
              </a:solidFill>
              <a:cs typeface="Calibri Light" panose="020F030202020403020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3A9205-87D2-422F-AD0F-C10ADF061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3608403"/>
            <a:ext cx="8825658" cy="2030397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en-US" b="1">
                <a:solidFill>
                  <a:schemeClr val="bg1"/>
                </a:solidFill>
                <a:cs typeface="Calibri Light"/>
              </a:rPr>
              <a:t>Group 14</a:t>
            </a:r>
          </a:p>
          <a:p>
            <a:pPr algn="r"/>
            <a:r>
              <a:rPr lang="en-US" b="1">
                <a:solidFill>
                  <a:schemeClr val="bg1"/>
                </a:solidFill>
                <a:cs typeface="Calibri Light"/>
              </a:rPr>
              <a:t>Felix Henriquez, CPE</a:t>
            </a:r>
          </a:p>
          <a:p>
            <a:pPr algn="r"/>
            <a:r>
              <a:rPr lang="en-US" b="1">
                <a:solidFill>
                  <a:schemeClr val="bg1"/>
                </a:solidFill>
                <a:cs typeface="Calibri Light"/>
              </a:rPr>
              <a:t>Guilherme Costa, CPE</a:t>
            </a:r>
          </a:p>
          <a:p>
            <a:pPr algn="r"/>
            <a:r>
              <a:rPr lang="en-US" b="1">
                <a:solidFill>
                  <a:schemeClr val="bg1"/>
                </a:solidFill>
                <a:cs typeface="Calibri Light"/>
              </a:rPr>
              <a:t>Matthew Allen, CPE</a:t>
            </a:r>
          </a:p>
          <a:p>
            <a:pPr algn="r"/>
            <a:r>
              <a:rPr lang="en-US" b="1">
                <a:solidFill>
                  <a:schemeClr val="bg1"/>
                </a:solidFill>
                <a:cs typeface="Calibri Light"/>
              </a:rPr>
              <a:t>Avery Stevenson, PSE</a:t>
            </a:r>
          </a:p>
        </p:txBody>
      </p:sp>
    </p:spTree>
    <p:extLst>
      <p:ext uri="{BB962C8B-B14F-4D97-AF65-F5344CB8AC3E}">
        <p14:creationId xmlns:p14="http://schemas.microsoft.com/office/powerpoint/2010/main" val="4235355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57A253-45FA-4993-AA76-446E0B54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Home Automation Devices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52EF5F-3683-44D8-BA94-3FDC56BDB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chemeClr val="bg1"/>
                </a:solidFill>
              </a:rPr>
              <a:t>Design Overview</a:t>
            </a:r>
          </a:p>
          <a:p>
            <a:r>
              <a:rPr lang="en-US">
                <a:solidFill>
                  <a:schemeClr val="bg1"/>
                </a:solidFill>
              </a:rPr>
              <a:t>Standard Sizes</a:t>
            </a:r>
          </a:p>
          <a:p>
            <a:r>
              <a:rPr lang="en-US">
                <a:solidFill>
                  <a:schemeClr val="bg1"/>
                </a:solidFill>
              </a:rPr>
              <a:t>Standard Current and Voltage Compliance</a:t>
            </a:r>
          </a:p>
          <a:p>
            <a:r>
              <a:rPr lang="en-US">
                <a:solidFill>
                  <a:schemeClr val="bg1"/>
                </a:solidFill>
              </a:rPr>
              <a:t>Meets NEC Standards</a:t>
            </a:r>
          </a:p>
          <a:p>
            <a:r>
              <a:rPr lang="en-US">
                <a:solidFill>
                  <a:schemeClr val="bg1"/>
                </a:solidFill>
              </a:rPr>
              <a:t>Functional Regardless of Connection</a:t>
            </a:r>
          </a:p>
        </p:txBody>
      </p:sp>
    </p:spTree>
    <p:extLst>
      <p:ext uri="{BB962C8B-B14F-4D97-AF65-F5344CB8AC3E}">
        <p14:creationId xmlns:p14="http://schemas.microsoft.com/office/powerpoint/2010/main" val="3562170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C4AB0-16E3-4123-B62A-32A84829D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Product Requirements</a:t>
            </a:r>
            <a:br>
              <a:rPr lang="en-US">
                <a:solidFill>
                  <a:schemeClr val="bg1"/>
                </a:solidFill>
              </a:rPr>
            </a:br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6C517C4-5401-4EA1-AA5D-5F52A277D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080854"/>
              </p:ext>
            </p:extLst>
          </p:nvPr>
        </p:nvGraphicFramePr>
        <p:xfrm>
          <a:off x="747453" y="1683535"/>
          <a:ext cx="10137090" cy="4407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8545">
                  <a:extLst>
                    <a:ext uri="{9D8B030D-6E8A-4147-A177-3AD203B41FA5}">
                      <a16:colId xmlns:a16="http://schemas.microsoft.com/office/drawing/2014/main" val="3459331746"/>
                    </a:ext>
                  </a:extLst>
                </a:gridCol>
                <a:gridCol w="5068545">
                  <a:extLst>
                    <a:ext uri="{9D8B030D-6E8A-4147-A177-3AD203B41FA5}">
                      <a16:colId xmlns:a16="http://schemas.microsoft.com/office/drawing/2014/main" val="2266028383"/>
                    </a:ext>
                  </a:extLst>
                </a:gridCol>
              </a:tblGrid>
              <a:tr h="629639">
                <a:tc>
                  <a:txBody>
                    <a:bodyPr/>
                    <a:lstStyle/>
                    <a:p>
                      <a:r>
                        <a:rPr lang="en-US"/>
                        <a:t>Specification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1899347"/>
                  </a:ext>
                </a:extLst>
              </a:tr>
              <a:tr h="6296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Outlet/Switch Minimum Max Current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15A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612276"/>
                  </a:ext>
                </a:extLst>
              </a:tr>
              <a:tr h="6296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Outlet/Switch PCB Max Dimensions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&lt;</a:t>
                      </a: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entury Gothic"/>
                        </a:rPr>
                        <a:t>3”x2”x2”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91143"/>
                  </a:ext>
                </a:extLst>
              </a:tr>
              <a:tr h="6296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Wireless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30M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9061573"/>
                  </a:ext>
                </a:extLst>
              </a:tr>
              <a:tr h="629639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entury Gothic"/>
                        </a:rPr>
                        <a:t>AC Thermostat </a:t>
                      </a:r>
                      <a:r>
                        <a:rPr lang="en-US" sz="1800" b="0" i="0" u="none" strike="noStrike" noProof="0" err="1">
                          <a:solidFill>
                            <a:schemeClr val="bg1"/>
                          </a:solidFill>
                          <a:latin typeface="Century Gothic"/>
                        </a:rPr>
                        <a:t>input/Output</a:t>
                      </a:r>
                      <a:endParaRPr lang="en-US" sz="1800" b="0" i="0" u="none" strike="noStrike" noProof="0" err="1">
                        <a:latin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24VAC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8744733"/>
                  </a:ext>
                </a:extLst>
              </a:tr>
              <a:tr h="629639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entury Gothic"/>
                        </a:rPr>
                        <a:t>Display Room Temp (AC)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&lt;5% error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7983795"/>
                  </a:ext>
                </a:extLst>
              </a:tr>
              <a:tr h="629639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entury Gothic"/>
                        </a:rPr>
                        <a:t>Wire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12AWG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48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295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7B818C-B663-4AA4-AC95-084B6A0E5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694267"/>
          </a:xfrm>
        </p:spPr>
        <p:txBody>
          <a:bodyPr/>
          <a:lstStyle/>
          <a:p>
            <a:r>
              <a:rPr lang="en-US" sz="4200">
                <a:solidFill>
                  <a:schemeClr val="bg1"/>
                </a:solidFill>
              </a:rPr>
              <a:t>Smart Outlet</a:t>
            </a:r>
          </a:p>
        </p:txBody>
      </p:sp>
      <p:pic>
        <p:nvPicPr>
          <p:cNvPr id="1026" name="Picture 2" descr="Image result for xl6009 png transparent">
            <a:extLst>
              <a:ext uri="{FF2B5EF4-FFF2-40B4-BE49-F238E27FC236}">
                <a16:creationId xmlns:a16="http://schemas.microsoft.com/office/drawing/2014/main" id="{70421B0B-E82E-4144-8118-67B67CF4C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537" y="609522"/>
            <a:ext cx="2558005" cy="255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734975-15F5-4EC9-A18F-9800EB095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828" y="749300"/>
            <a:ext cx="1952188" cy="1926502"/>
          </a:xfrm>
          <a:prstGeom prst="rect">
            <a:avLst/>
          </a:prstGeom>
        </p:spPr>
      </p:pic>
      <p:pic>
        <p:nvPicPr>
          <p:cNvPr id="1034" name="Picture 10" descr="Image result for acs712 png transparent">
            <a:extLst>
              <a:ext uri="{FF2B5EF4-FFF2-40B4-BE49-F238E27FC236}">
                <a16:creationId xmlns:a16="http://schemas.microsoft.com/office/drawing/2014/main" id="{73F3D7BD-EC7C-49FE-96FC-4F9740D690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2669" b="17035"/>
          <a:stretch/>
        </p:blipFill>
        <p:spPr bwMode="auto">
          <a:xfrm>
            <a:off x="9423538" y="550815"/>
            <a:ext cx="2495550" cy="237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 circuit board&#10;&#10;Description generated with very high confidence">
            <a:extLst>
              <a:ext uri="{FF2B5EF4-FFF2-40B4-BE49-F238E27FC236}">
                <a16:creationId xmlns:a16="http://schemas.microsoft.com/office/drawing/2014/main" id="{C07BC0A5-FC5B-4F30-8C66-77EBB91924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82" t="16228" r="10266" b="15618"/>
          <a:stretch/>
        </p:blipFill>
        <p:spPr>
          <a:xfrm>
            <a:off x="9585463" y="3763824"/>
            <a:ext cx="2171699" cy="1806358"/>
          </a:xfrm>
          <a:prstGeom prst="rect">
            <a:avLst/>
          </a:prstGeom>
        </p:spPr>
      </p:pic>
      <p:pic>
        <p:nvPicPr>
          <p:cNvPr id="7" name="Picture 7" descr="A picture containing electronics&#10;&#10;Description generated with very high confidence">
            <a:extLst>
              <a:ext uri="{FF2B5EF4-FFF2-40B4-BE49-F238E27FC236}">
                <a16:creationId xmlns:a16="http://schemas.microsoft.com/office/drawing/2014/main" id="{9343A4C0-2BF5-4AF6-8598-2CE7F2395E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811" t="24205" r="25367" b="21516"/>
          <a:stretch/>
        </p:blipFill>
        <p:spPr>
          <a:xfrm>
            <a:off x="4038397" y="3837746"/>
            <a:ext cx="1765549" cy="17405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535BF6-E054-42DF-AD07-EE956B2D674F}"/>
              </a:ext>
            </a:extLst>
          </p:cNvPr>
          <p:cNvSpPr txBox="1"/>
          <p:nvPr/>
        </p:nvSpPr>
        <p:spPr>
          <a:xfrm>
            <a:off x="5280992" y="5585792"/>
            <a:ext cx="583097" cy="14404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12" descr="A close up of text on a white surface&#10;&#10;Description generated with high confidence">
            <a:extLst>
              <a:ext uri="{FF2B5EF4-FFF2-40B4-BE49-F238E27FC236}">
                <a16:creationId xmlns:a16="http://schemas.microsoft.com/office/drawing/2014/main" id="{BCCE88F7-745D-4A76-BE97-2A8735E35B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7719" y="3429000"/>
            <a:ext cx="3041373" cy="2476007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7FFEA52-A47C-4BA0-8DE8-7386F1A03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433946"/>
            <a:ext cx="3998556" cy="49668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Components Needed</a:t>
            </a:r>
          </a:p>
          <a:p>
            <a:r>
              <a:rPr lang="en-US"/>
              <a:t>Boost Converter</a:t>
            </a:r>
          </a:p>
          <a:p>
            <a:r>
              <a:rPr lang="en-US"/>
              <a:t>AC-DC 3V3</a:t>
            </a:r>
          </a:p>
          <a:p>
            <a:r>
              <a:rPr lang="en-US"/>
              <a:t>20 Amp Relay</a:t>
            </a:r>
          </a:p>
          <a:p>
            <a:r>
              <a:rPr lang="en-US"/>
              <a:t>Current Limiting Resistor</a:t>
            </a:r>
          </a:p>
          <a:p>
            <a:r>
              <a:rPr lang="en-US"/>
              <a:t>Optocoupler</a:t>
            </a:r>
          </a:p>
          <a:p>
            <a:r>
              <a:rPr lang="en-US"/>
              <a:t>Current Sensor</a:t>
            </a:r>
          </a:p>
          <a:p>
            <a:r>
              <a:rPr lang="en-US" err="1"/>
              <a:t>WiFi</a:t>
            </a:r>
            <a:r>
              <a:rPr lang="en-US"/>
              <a:t> MCU</a:t>
            </a:r>
          </a:p>
          <a:p>
            <a:r>
              <a:rPr lang="en-US"/>
              <a:t>Config Button</a:t>
            </a:r>
          </a:p>
          <a:p>
            <a:r>
              <a:rPr lang="en-US"/>
              <a:t>Frame</a:t>
            </a:r>
          </a:p>
          <a:p>
            <a:r>
              <a:rPr lang="en-US"/>
              <a:t>Outlet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93C05C-3300-4A4A-B1FF-3C4025E6AC63}"/>
              </a:ext>
            </a:extLst>
          </p:cNvPr>
          <p:cNvSpPr txBox="1"/>
          <p:nvPr/>
        </p:nvSpPr>
        <p:spPr>
          <a:xfrm>
            <a:off x="4291445" y="2836718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Xl6009 Step-Up Converter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1CE4B0-FBCE-469A-9D34-5387D72BB898}"/>
              </a:ext>
            </a:extLst>
          </p:cNvPr>
          <p:cNvSpPr txBox="1"/>
          <p:nvPr/>
        </p:nvSpPr>
        <p:spPr>
          <a:xfrm>
            <a:off x="7027717" y="2836717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AC-DC Power Module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440BDE-E0F2-4D5C-A4D7-69D8EC05681B}"/>
              </a:ext>
            </a:extLst>
          </p:cNvPr>
          <p:cNvSpPr txBox="1"/>
          <p:nvPr/>
        </p:nvSpPr>
        <p:spPr>
          <a:xfrm>
            <a:off x="9486898" y="2836716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ACS Hall Effect Sensor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20553D-72EC-40F7-ACBC-06864A07AC51}"/>
              </a:ext>
            </a:extLst>
          </p:cNvPr>
          <p:cNvSpPr txBox="1"/>
          <p:nvPr/>
        </p:nvSpPr>
        <p:spPr>
          <a:xfrm>
            <a:off x="3633353" y="6057899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Relay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09137D-08BE-479D-89CA-374F9574D8E6}"/>
              </a:ext>
            </a:extLst>
          </p:cNvPr>
          <p:cNvSpPr txBox="1"/>
          <p:nvPr/>
        </p:nvSpPr>
        <p:spPr>
          <a:xfrm>
            <a:off x="6187784" y="6057898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Relay Driver Circuit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89F4A1-A93D-4A04-937D-FA52D54CFA44}"/>
              </a:ext>
            </a:extLst>
          </p:cNvPr>
          <p:cNvSpPr txBox="1"/>
          <p:nvPr/>
        </p:nvSpPr>
        <p:spPr>
          <a:xfrm>
            <a:off x="9305058" y="6057899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ESP-12f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35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6D975F-9345-4139-8FF1-14D3A7DE3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" y="-84258"/>
            <a:ext cx="12176472" cy="58178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26EDF3-6A49-4C68-8C0E-35E7A7B89A8F}"/>
              </a:ext>
            </a:extLst>
          </p:cNvPr>
          <p:cNvSpPr txBox="1"/>
          <p:nvPr/>
        </p:nvSpPr>
        <p:spPr>
          <a:xfrm>
            <a:off x="2665613" y="5785266"/>
            <a:ext cx="6852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>
                <a:solidFill>
                  <a:schemeClr val="bg1"/>
                </a:solidFill>
              </a:rPr>
              <a:t>Outlet Schematic</a:t>
            </a:r>
          </a:p>
        </p:txBody>
      </p:sp>
    </p:spTree>
    <p:extLst>
      <p:ext uri="{BB962C8B-B14F-4D97-AF65-F5344CB8AC3E}">
        <p14:creationId xmlns:p14="http://schemas.microsoft.com/office/powerpoint/2010/main" val="2885981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A6937BBD-54F5-4996-8E76-AF37A776E0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298" b="219"/>
          <a:stretch/>
        </p:blipFill>
        <p:spPr>
          <a:xfrm>
            <a:off x="950278" y="796799"/>
            <a:ext cx="10186243" cy="59233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0F5B6D-9A80-4E32-A95F-96009D699C73}"/>
              </a:ext>
            </a:extLst>
          </p:cNvPr>
          <p:cNvSpPr txBox="1"/>
          <p:nvPr/>
        </p:nvSpPr>
        <p:spPr>
          <a:xfrm>
            <a:off x="2396108" y="0"/>
            <a:ext cx="739978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PCB Layout of Components</a:t>
            </a:r>
          </a:p>
        </p:txBody>
      </p:sp>
    </p:spTree>
    <p:extLst>
      <p:ext uri="{BB962C8B-B14F-4D97-AF65-F5344CB8AC3E}">
        <p14:creationId xmlns:p14="http://schemas.microsoft.com/office/powerpoint/2010/main" val="1635460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93B4BF-DCCF-497F-AABC-20A71ABB98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488661"/>
              </p:ext>
            </p:extLst>
          </p:nvPr>
        </p:nvGraphicFramePr>
        <p:xfrm>
          <a:off x="643463" y="1276330"/>
          <a:ext cx="10068987" cy="51420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7385">
                  <a:extLst>
                    <a:ext uri="{9D8B030D-6E8A-4147-A177-3AD203B41FA5}">
                      <a16:colId xmlns:a16="http://schemas.microsoft.com/office/drawing/2014/main" val="1309369025"/>
                    </a:ext>
                  </a:extLst>
                </a:gridCol>
                <a:gridCol w="1266492">
                  <a:extLst>
                    <a:ext uri="{9D8B030D-6E8A-4147-A177-3AD203B41FA5}">
                      <a16:colId xmlns:a16="http://schemas.microsoft.com/office/drawing/2014/main" val="1595892440"/>
                    </a:ext>
                  </a:extLst>
                </a:gridCol>
                <a:gridCol w="1737622">
                  <a:extLst>
                    <a:ext uri="{9D8B030D-6E8A-4147-A177-3AD203B41FA5}">
                      <a16:colId xmlns:a16="http://schemas.microsoft.com/office/drawing/2014/main" val="705714603"/>
                    </a:ext>
                  </a:extLst>
                </a:gridCol>
                <a:gridCol w="1050473">
                  <a:extLst>
                    <a:ext uri="{9D8B030D-6E8A-4147-A177-3AD203B41FA5}">
                      <a16:colId xmlns:a16="http://schemas.microsoft.com/office/drawing/2014/main" val="3918486933"/>
                    </a:ext>
                  </a:extLst>
                </a:gridCol>
                <a:gridCol w="1893979">
                  <a:extLst>
                    <a:ext uri="{9D8B030D-6E8A-4147-A177-3AD203B41FA5}">
                      <a16:colId xmlns:a16="http://schemas.microsoft.com/office/drawing/2014/main" val="1061323962"/>
                    </a:ext>
                  </a:extLst>
                </a:gridCol>
                <a:gridCol w="1435193">
                  <a:extLst>
                    <a:ext uri="{9D8B030D-6E8A-4147-A177-3AD203B41FA5}">
                      <a16:colId xmlns:a16="http://schemas.microsoft.com/office/drawing/2014/main" val="484633908"/>
                    </a:ext>
                  </a:extLst>
                </a:gridCol>
                <a:gridCol w="1027843">
                  <a:extLst>
                    <a:ext uri="{9D8B030D-6E8A-4147-A177-3AD203B41FA5}">
                      <a16:colId xmlns:a16="http://schemas.microsoft.com/office/drawing/2014/main" val="366357578"/>
                    </a:ext>
                  </a:extLst>
                </a:gridCol>
              </a:tblGrid>
              <a:tr h="4940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Name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Designator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Footprint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Quantity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Manufacturer Part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err="1">
                          <a:effectLst/>
                        </a:rPr>
                        <a:t>Manufctr</a:t>
                      </a:r>
                      <a:endParaRPr lang="en-US" sz="1600" err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Price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2298538080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XL6009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XL6009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XL6009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LC Tech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$ 1.60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1959265888"/>
                  </a:ext>
                </a:extLst>
              </a:tr>
              <a:tr h="5372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HLK-PM01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U2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PWRM-TH_HLK-PM01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HLK-PM01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HI-LINK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$ 2.50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2783971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4N35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U3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DIP-6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4N35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EVERLIGHT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$ 0.10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14509284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SRA-12VDC-CL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K1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SRA-12VDC-CL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SRA-12VDC-CL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SONGLE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$ 0.25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278815907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1k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AXIAL-0.3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Generic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Generic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$ 0.01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1490850384"/>
                  </a:ext>
                </a:extLst>
              </a:tr>
              <a:tr h="5372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ACS712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U7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ACS712 MODULE REV01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ACS712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LC Tech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$ 1.24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094174068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ESP-01S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U4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ESP-01S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ESP-01S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Ai-Thinker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$ 1.22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061875164"/>
                  </a:ext>
                </a:extLst>
              </a:tr>
              <a:tr h="5372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40mm x 60mm PCB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PCB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PCB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Generic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Generic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$ 0.44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705481431"/>
                  </a:ext>
                </a:extLst>
              </a:tr>
              <a:tr h="49402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Dual Receptacle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SW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None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Switch SPDT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Levington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$ 1.60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2336803509"/>
                  </a:ext>
                </a:extLst>
              </a:tr>
              <a:tr h="5372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Surface Mount Box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HS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None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Box Mount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Levington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$ 5.99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28972918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Switch Frame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SF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None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Frame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Generic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$ 1.00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659787135"/>
                  </a:ext>
                </a:extLst>
              </a:tr>
              <a:tr h="2836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Total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877" marR="88877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r>
                        <a:rPr lang="en-US" sz="1600">
                          <a:effectLst/>
                          <a:highlight>
                            <a:srgbClr val="FFFF00"/>
                          </a:highlight>
                        </a:rPr>
                        <a:t>$15.95 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highlight>
                          <a:srgbClr val="FFFF00"/>
                        </a:highlight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88877" marR="88877" marT="0" marB="0" anchor="b"/>
                </a:tc>
                <a:extLst>
                  <a:ext uri="{0D108BD9-81ED-4DB2-BD59-A6C34878D82A}">
                    <a16:rowId xmlns:a16="http://schemas.microsoft.com/office/drawing/2014/main" val="376160294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F2A7B97-BAF6-4F6A-809D-13818511188E}"/>
              </a:ext>
            </a:extLst>
          </p:cNvPr>
          <p:cNvSpPr/>
          <p:nvPr/>
        </p:nvSpPr>
        <p:spPr>
          <a:xfrm>
            <a:off x="643463" y="439594"/>
            <a:ext cx="50417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BOM Smart Outlet</a:t>
            </a:r>
          </a:p>
        </p:txBody>
      </p:sp>
    </p:spTree>
    <p:extLst>
      <p:ext uri="{BB962C8B-B14F-4D97-AF65-F5344CB8AC3E}">
        <p14:creationId xmlns:p14="http://schemas.microsoft.com/office/powerpoint/2010/main" val="1977386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7B818C-B663-4AA4-AC95-084B6A0E5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694267"/>
          </a:xfrm>
        </p:spPr>
        <p:txBody>
          <a:bodyPr/>
          <a:lstStyle/>
          <a:p>
            <a:r>
              <a:rPr lang="en-US" sz="4200">
                <a:solidFill>
                  <a:schemeClr val="bg1"/>
                </a:solidFill>
              </a:rPr>
              <a:t>Smart Switch</a:t>
            </a:r>
          </a:p>
        </p:txBody>
      </p:sp>
      <p:pic>
        <p:nvPicPr>
          <p:cNvPr id="2" name="Picture 2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CCD49F35-B01F-4F69-AD79-5CFFB97AD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431" y="1303653"/>
            <a:ext cx="7056781" cy="425069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5DC5888-0FBE-4780-B11D-E54A038E5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224140"/>
            <a:ext cx="3998556" cy="49163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Components Needed</a:t>
            </a:r>
          </a:p>
          <a:p>
            <a:r>
              <a:rPr lang="en-US"/>
              <a:t>Boost Converter</a:t>
            </a:r>
          </a:p>
          <a:p>
            <a:r>
              <a:rPr lang="en-US"/>
              <a:t>AC-DC 3V3</a:t>
            </a:r>
          </a:p>
          <a:p>
            <a:r>
              <a:rPr lang="en-US"/>
              <a:t>Relay</a:t>
            </a:r>
          </a:p>
          <a:p>
            <a:r>
              <a:rPr lang="en-US"/>
              <a:t>Current Limiting Resistor</a:t>
            </a:r>
          </a:p>
          <a:p>
            <a:r>
              <a:rPr lang="en-US"/>
              <a:t>Optocoupler</a:t>
            </a:r>
          </a:p>
          <a:p>
            <a:r>
              <a:rPr lang="en-US"/>
              <a:t>Current Sensor</a:t>
            </a:r>
          </a:p>
          <a:p>
            <a:r>
              <a:rPr lang="en-US" err="1"/>
              <a:t>WiFi</a:t>
            </a:r>
            <a:r>
              <a:rPr lang="en-US"/>
              <a:t> MCU</a:t>
            </a:r>
          </a:p>
          <a:p>
            <a:r>
              <a:rPr lang="en-US"/>
              <a:t>Config Button</a:t>
            </a:r>
          </a:p>
          <a:p>
            <a:r>
              <a:rPr lang="en-US"/>
              <a:t>Frame</a:t>
            </a:r>
          </a:p>
          <a:p>
            <a:r>
              <a:rPr lang="en-US">
                <a:highlight>
                  <a:srgbClr val="FFFF00"/>
                </a:highlight>
              </a:rPr>
              <a:t>3-Way Switch</a:t>
            </a:r>
            <a:endParaRPr lang="en-US">
              <a:solidFill>
                <a:schemeClr val="bg1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0477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AA4B7EAF-6C49-49AB-BCCF-F0DB28E48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26" y="924"/>
            <a:ext cx="12197115" cy="55738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B68CB0-B352-48E6-877E-E2FB365EF557}"/>
              </a:ext>
            </a:extLst>
          </p:cNvPr>
          <p:cNvSpPr txBox="1"/>
          <p:nvPr/>
        </p:nvSpPr>
        <p:spPr>
          <a:xfrm>
            <a:off x="3265989" y="5576309"/>
            <a:ext cx="56600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>
                <a:solidFill>
                  <a:schemeClr val="bg1"/>
                </a:solidFill>
              </a:rPr>
              <a:t>Switch Schematic</a:t>
            </a:r>
          </a:p>
        </p:txBody>
      </p:sp>
    </p:spTree>
    <p:extLst>
      <p:ext uri="{BB962C8B-B14F-4D97-AF65-F5344CB8AC3E}">
        <p14:creationId xmlns:p14="http://schemas.microsoft.com/office/powerpoint/2010/main" val="7774886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B9F8EA1-B9EB-4409-9D97-6F4C1AB15A86}"/>
              </a:ext>
            </a:extLst>
          </p:cNvPr>
          <p:cNvSpPr/>
          <p:nvPr/>
        </p:nvSpPr>
        <p:spPr>
          <a:xfrm>
            <a:off x="2396108" y="19456"/>
            <a:ext cx="73997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PCB Layout of Components</a:t>
            </a:r>
          </a:p>
        </p:txBody>
      </p:sp>
      <p:pic>
        <p:nvPicPr>
          <p:cNvPr id="8" name="Picture 7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0AD67582-8488-4E02-A80A-979138545B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232" b="196"/>
          <a:stretch/>
        </p:blipFill>
        <p:spPr>
          <a:xfrm>
            <a:off x="1162698" y="604275"/>
            <a:ext cx="9949995" cy="570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95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E7D7C7-DFC4-4ACC-B089-DBD9B357D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223509"/>
              </p:ext>
            </p:extLst>
          </p:nvPr>
        </p:nvGraphicFramePr>
        <p:xfrm>
          <a:off x="643463" y="1232675"/>
          <a:ext cx="9891187" cy="5194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059">
                  <a:extLst>
                    <a:ext uri="{9D8B030D-6E8A-4147-A177-3AD203B41FA5}">
                      <a16:colId xmlns:a16="http://schemas.microsoft.com/office/drawing/2014/main" val="1007264333"/>
                    </a:ext>
                  </a:extLst>
                </a:gridCol>
                <a:gridCol w="1215584">
                  <a:extLst>
                    <a:ext uri="{9D8B030D-6E8A-4147-A177-3AD203B41FA5}">
                      <a16:colId xmlns:a16="http://schemas.microsoft.com/office/drawing/2014/main" val="3385437105"/>
                    </a:ext>
                  </a:extLst>
                </a:gridCol>
                <a:gridCol w="1766047">
                  <a:extLst>
                    <a:ext uri="{9D8B030D-6E8A-4147-A177-3AD203B41FA5}">
                      <a16:colId xmlns:a16="http://schemas.microsoft.com/office/drawing/2014/main" val="342794557"/>
                    </a:ext>
                  </a:extLst>
                </a:gridCol>
                <a:gridCol w="817588">
                  <a:extLst>
                    <a:ext uri="{9D8B030D-6E8A-4147-A177-3AD203B41FA5}">
                      <a16:colId xmlns:a16="http://schemas.microsoft.com/office/drawing/2014/main" val="3274601425"/>
                    </a:ext>
                  </a:extLst>
                </a:gridCol>
                <a:gridCol w="1819509">
                  <a:extLst>
                    <a:ext uri="{9D8B030D-6E8A-4147-A177-3AD203B41FA5}">
                      <a16:colId xmlns:a16="http://schemas.microsoft.com/office/drawing/2014/main" val="104655394"/>
                    </a:ext>
                  </a:extLst>
                </a:gridCol>
                <a:gridCol w="1720506">
                  <a:extLst>
                    <a:ext uri="{9D8B030D-6E8A-4147-A177-3AD203B41FA5}">
                      <a16:colId xmlns:a16="http://schemas.microsoft.com/office/drawing/2014/main" val="822337692"/>
                    </a:ext>
                  </a:extLst>
                </a:gridCol>
                <a:gridCol w="985894">
                  <a:extLst>
                    <a:ext uri="{9D8B030D-6E8A-4147-A177-3AD203B41FA5}">
                      <a16:colId xmlns:a16="http://schemas.microsoft.com/office/drawing/2014/main" val="475707712"/>
                    </a:ext>
                  </a:extLst>
                </a:gridCol>
              </a:tblGrid>
              <a:tr h="4853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Name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Designator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Footprint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Quant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Manufacturer Part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Manufacturer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Price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2706652944"/>
                  </a:ext>
                </a:extLst>
              </a:tr>
              <a:tr h="273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XL6009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XL6009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XL6009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LC Technologies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$ 1.60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772367530"/>
                  </a:ext>
                </a:extLst>
              </a:tr>
              <a:tr h="5171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HLK-PM01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PWRM-TH_HLK-PM01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HLK-PM01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HI-LINK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$ 2.50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2562671137"/>
                  </a:ext>
                </a:extLst>
              </a:tr>
              <a:tr h="273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4N35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U3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DIP-6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4N35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EVERLIGHT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$ 0.10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1230266641"/>
                  </a:ext>
                </a:extLst>
              </a:tr>
              <a:tr h="48530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SRA-12VDC-CL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K1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SRA-12VDC-CL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SRA-12VDC-CL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SONGLE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$ 0.25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2128333334"/>
                  </a:ext>
                </a:extLst>
              </a:tr>
              <a:tr h="273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1k Resistor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R1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AXIAL-0.3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Generic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Generic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$ 0.01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2814904527"/>
                  </a:ext>
                </a:extLst>
              </a:tr>
              <a:tr h="5171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ACS712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U7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ACS712 MODULE REV01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ACS712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LC Technologies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$ 1.24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4043839231"/>
                  </a:ext>
                </a:extLst>
              </a:tr>
              <a:tr h="273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ESP01S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U4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ESP-01S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ESP-01S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Ai-Thinker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$ 1.22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3838179158"/>
                  </a:ext>
                </a:extLst>
              </a:tr>
              <a:tr h="5171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40mm x 60mm PCB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PCB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PCB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Generic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Generic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$ 0 .44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224089399"/>
                  </a:ext>
                </a:extLst>
              </a:tr>
              <a:tr h="5171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3-Way</a:t>
                      </a:r>
                    </a:p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Paddle Switch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SW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None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Switch SPDT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Levington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$ 5.82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3044511118"/>
                  </a:ext>
                </a:extLst>
              </a:tr>
              <a:tr h="5171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Surface Mount Box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None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Box Mount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Levington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$ 5.99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2603838507"/>
                  </a:ext>
                </a:extLst>
              </a:tr>
              <a:tr h="273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Switch Frame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SF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None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Frame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Generic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$ 1.00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326237495"/>
                  </a:ext>
                </a:extLst>
              </a:tr>
              <a:tr h="2730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Total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</a:t>
                      </a:r>
                      <a:r>
                        <a:rPr lang="en-US" sz="1500">
                          <a:effectLst/>
                          <a:highlight>
                            <a:srgbClr val="FFFF00"/>
                          </a:highlight>
                        </a:rPr>
                        <a:t>$20.17 </a:t>
                      </a:r>
                      <a:endParaRPr lang="en-US" sz="15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3862" marR="83862" marT="0" marB="0" anchor="b"/>
                </a:tc>
                <a:extLst>
                  <a:ext uri="{0D108BD9-81ED-4DB2-BD59-A6C34878D82A}">
                    <a16:rowId xmlns:a16="http://schemas.microsoft.com/office/drawing/2014/main" val="98509067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71DC8354-0C54-4C34-9ABA-9D112E37E868}"/>
              </a:ext>
            </a:extLst>
          </p:cNvPr>
          <p:cNvSpPr/>
          <p:nvPr/>
        </p:nvSpPr>
        <p:spPr>
          <a:xfrm>
            <a:off x="643463" y="431030"/>
            <a:ext cx="510588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BOM Smart Switch</a:t>
            </a:r>
          </a:p>
        </p:txBody>
      </p:sp>
    </p:spTree>
    <p:extLst>
      <p:ext uri="{BB962C8B-B14F-4D97-AF65-F5344CB8AC3E}">
        <p14:creationId xmlns:p14="http://schemas.microsoft.com/office/powerpoint/2010/main" val="3582418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85794-B1B9-4C3D-9C6E-C788160E3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504B8-D6C1-49CA-9F21-5A7D97B4F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31259"/>
            <a:ext cx="3680142" cy="41954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The main objective of our project is to create a modular and simple to use Home Safety and Automation System that can be easily installed and maintained by anyone in their household.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endParaRPr lang="en-US">
              <a:cs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E8F162A-06AA-4510-B013-DAA7D3C153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51" b="5070"/>
          <a:stretch/>
        </p:blipFill>
        <p:spPr>
          <a:xfrm>
            <a:off x="4612712" y="1264668"/>
            <a:ext cx="6506074" cy="485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044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7B818C-B663-4AA4-AC95-084B6A0E5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4735512" cy="694267"/>
          </a:xfrm>
        </p:spPr>
        <p:txBody>
          <a:bodyPr/>
          <a:lstStyle/>
          <a:p>
            <a:r>
              <a:rPr lang="en-US" sz="4200">
                <a:solidFill>
                  <a:schemeClr val="bg1"/>
                </a:solidFill>
              </a:rPr>
              <a:t>Smart Thermostat</a:t>
            </a:r>
          </a:p>
        </p:txBody>
      </p:sp>
      <p:pic>
        <p:nvPicPr>
          <p:cNvPr id="2" name="Picture 2" descr="A circuit board&#10;&#10;Description generated with very high confidence">
            <a:extLst>
              <a:ext uri="{FF2B5EF4-FFF2-40B4-BE49-F238E27FC236}">
                <a16:creationId xmlns:a16="http://schemas.microsoft.com/office/drawing/2014/main" id="{BF4E1049-5708-4564-AEAC-230A95ABFC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87" t="9760" r="8656" b="14549"/>
          <a:stretch/>
        </p:blipFill>
        <p:spPr>
          <a:xfrm>
            <a:off x="5611384" y="284495"/>
            <a:ext cx="1807424" cy="1640024"/>
          </a:xfrm>
          <a:prstGeom prst="rect">
            <a:avLst/>
          </a:prstGeom>
        </p:spPr>
      </p:pic>
      <p:pic>
        <p:nvPicPr>
          <p:cNvPr id="14" name="Picture 14" descr="A screen shot of a smart phone&#10;&#10;Description generated with high confidence">
            <a:extLst>
              <a:ext uri="{FF2B5EF4-FFF2-40B4-BE49-F238E27FC236}">
                <a16:creationId xmlns:a16="http://schemas.microsoft.com/office/drawing/2014/main" id="{45497360-C833-430B-A4EF-0A8FAE9CD8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25" t="21245" r="23463" b="18651"/>
          <a:stretch/>
        </p:blipFill>
        <p:spPr>
          <a:xfrm>
            <a:off x="8642349" y="285355"/>
            <a:ext cx="1606551" cy="1638301"/>
          </a:xfrm>
          <a:prstGeom prst="rect">
            <a:avLst/>
          </a:prstGeom>
        </p:spPr>
      </p:pic>
      <p:pic>
        <p:nvPicPr>
          <p:cNvPr id="3" name="Picture 4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id="{EA853C1B-95D8-4FC4-8A49-B6DB16A7C4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303" y="2347767"/>
            <a:ext cx="4945236" cy="411837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4C6197E-3CD5-4FD8-A51D-A9B249223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437266"/>
            <a:ext cx="3998556" cy="49163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/>
              <a:t>Components Needed</a:t>
            </a:r>
          </a:p>
          <a:p>
            <a:r>
              <a:rPr lang="en-US">
                <a:highlight>
                  <a:srgbClr val="FFFF00"/>
                </a:highlight>
              </a:rPr>
              <a:t>4x Relay Circuit</a:t>
            </a:r>
          </a:p>
          <a:p>
            <a:r>
              <a:rPr lang="en-US"/>
              <a:t>ESP-12F</a:t>
            </a:r>
          </a:p>
          <a:p>
            <a:r>
              <a:rPr lang="en-US"/>
              <a:t>Stepdown Converter</a:t>
            </a:r>
          </a:p>
          <a:p>
            <a:r>
              <a:rPr lang="en-US"/>
              <a:t>Diode</a:t>
            </a:r>
          </a:p>
          <a:p>
            <a:r>
              <a:rPr lang="en-US"/>
              <a:t>Capacitor</a:t>
            </a:r>
          </a:p>
          <a:p>
            <a:r>
              <a:rPr lang="en-US">
                <a:highlight>
                  <a:srgbClr val="FFFF00"/>
                </a:highlight>
              </a:rPr>
              <a:t>Temp and Humidity Sensor DHT21</a:t>
            </a:r>
          </a:p>
          <a:p>
            <a:r>
              <a:rPr lang="en-US">
                <a:highlight>
                  <a:srgbClr val="FFFF00"/>
                </a:highlight>
              </a:rPr>
              <a:t>12AWG Connector Headers</a:t>
            </a:r>
          </a:p>
          <a:p>
            <a:r>
              <a:rPr lang="en-US">
                <a:highlight>
                  <a:srgbClr val="FFFF00"/>
                </a:highlight>
              </a:rPr>
              <a:t>I2C Display</a:t>
            </a:r>
          </a:p>
          <a:p>
            <a:r>
              <a:rPr lang="en-US"/>
              <a:t>Config Buttons</a:t>
            </a:r>
          </a:p>
          <a:p>
            <a:r>
              <a:rPr lang="en-US"/>
              <a:t>Multiplexer</a:t>
            </a:r>
          </a:p>
          <a:p>
            <a:r>
              <a:rPr lang="en-US"/>
              <a:t>Acrylic Housing</a:t>
            </a:r>
            <a:endParaRPr lang="en-US">
              <a:solidFill>
                <a:schemeClr val="bg1"/>
              </a:solidFill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681ABB-F35F-4C44-B19B-861B093F0ACA}"/>
              </a:ext>
            </a:extLst>
          </p:cNvPr>
          <p:cNvSpPr txBox="1"/>
          <p:nvPr/>
        </p:nvSpPr>
        <p:spPr>
          <a:xfrm>
            <a:off x="5581650" y="2014105"/>
            <a:ext cx="190823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DHT21 Temp Sensor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9F9B6E-C319-4F3D-A077-B314542433A7}"/>
              </a:ext>
            </a:extLst>
          </p:cNvPr>
          <p:cNvSpPr txBox="1"/>
          <p:nvPr/>
        </p:nvSpPr>
        <p:spPr>
          <a:xfrm>
            <a:off x="8560377" y="2014104"/>
            <a:ext cx="190823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1.8" OLED Display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68F516-3B54-4E34-8B65-5EEF9504D072}"/>
              </a:ext>
            </a:extLst>
          </p:cNvPr>
          <p:cNvSpPr txBox="1"/>
          <p:nvPr/>
        </p:nvSpPr>
        <p:spPr>
          <a:xfrm>
            <a:off x="7330786" y="2438400"/>
            <a:ext cx="190823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AC Relay Circuit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970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B620FE-B2EC-403F-A9E7-063962252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0" y="-1894"/>
            <a:ext cx="12114464" cy="61523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56FE9B-31EF-40E1-84A4-C2379C3C3CCF}"/>
              </a:ext>
            </a:extLst>
          </p:cNvPr>
          <p:cNvSpPr txBox="1"/>
          <p:nvPr/>
        </p:nvSpPr>
        <p:spPr>
          <a:xfrm>
            <a:off x="480978" y="57604"/>
            <a:ext cx="611063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Thermostat Schematic</a:t>
            </a:r>
          </a:p>
        </p:txBody>
      </p:sp>
    </p:spTree>
    <p:extLst>
      <p:ext uri="{BB962C8B-B14F-4D97-AF65-F5344CB8AC3E}">
        <p14:creationId xmlns:p14="http://schemas.microsoft.com/office/powerpoint/2010/main" val="25823412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2729C3-2E1B-490A-9054-AF9BCD710C4B}"/>
              </a:ext>
            </a:extLst>
          </p:cNvPr>
          <p:cNvSpPr/>
          <p:nvPr/>
        </p:nvSpPr>
        <p:spPr>
          <a:xfrm>
            <a:off x="2396108" y="216714"/>
            <a:ext cx="73997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PCB Layout of Components</a:t>
            </a:r>
          </a:p>
        </p:txBody>
      </p:sp>
      <p:pic>
        <p:nvPicPr>
          <p:cNvPr id="5" name="Picture 4" descr="A circuit board&#10;&#10;Description generated with very high confidence">
            <a:extLst>
              <a:ext uri="{FF2B5EF4-FFF2-40B4-BE49-F238E27FC236}">
                <a16:creationId xmlns:a16="http://schemas.microsoft.com/office/drawing/2014/main" id="{5140A0C6-F36E-4542-AC6D-5CE8A8F36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736" y="867532"/>
            <a:ext cx="10852528" cy="570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20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3E2310B-AB60-4927-8556-34F266489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719716"/>
              </p:ext>
            </p:extLst>
          </p:nvPr>
        </p:nvGraphicFramePr>
        <p:xfrm>
          <a:off x="809676" y="1223743"/>
          <a:ext cx="9790019" cy="5158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5371">
                  <a:extLst>
                    <a:ext uri="{9D8B030D-6E8A-4147-A177-3AD203B41FA5}">
                      <a16:colId xmlns:a16="http://schemas.microsoft.com/office/drawing/2014/main" val="4040723862"/>
                    </a:ext>
                  </a:extLst>
                </a:gridCol>
                <a:gridCol w="1158854">
                  <a:extLst>
                    <a:ext uri="{9D8B030D-6E8A-4147-A177-3AD203B41FA5}">
                      <a16:colId xmlns:a16="http://schemas.microsoft.com/office/drawing/2014/main" val="2297315690"/>
                    </a:ext>
                  </a:extLst>
                </a:gridCol>
                <a:gridCol w="3284171">
                  <a:extLst>
                    <a:ext uri="{9D8B030D-6E8A-4147-A177-3AD203B41FA5}">
                      <a16:colId xmlns:a16="http://schemas.microsoft.com/office/drawing/2014/main" val="2771184974"/>
                    </a:ext>
                  </a:extLst>
                </a:gridCol>
                <a:gridCol w="961195">
                  <a:extLst>
                    <a:ext uri="{9D8B030D-6E8A-4147-A177-3AD203B41FA5}">
                      <a16:colId xmlns:a16="http://schemas.microsoft.com/office/drawing/2014/main" val="1839589479"/>
                    </a:ext>
                  </a:extLst>
                </a:gridCol>
                <a:gridCol w="1638886">
                  <a:extLst>
                    <a:ext uri="{9D8B030D-6E8A-4147-A177-3AD203B41FA5}">
                      <a16:colId xmlns:a16="http://schemas.microsoft.com/office/drawing/2014/main" val="765463864"/>
                    </a:ext>
                  </a:extLst>
                </a:gridCol>
                <a:gridCol w="891542">
                  <a:extLst>
                    <a:ext uri="{9D8B030D-6E8A-4147-A177-3AD203B41FA5}">
                      <a16:colId xmlns:a16="http://schemas.microsoft.com/office/drawing/2014/main" val="500459649"/>
                    </a:ext>
                  </a:extLst>
                </a:gridCol>
              </a:tblGrid>
              <a:tr h="2595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Name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Designator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Footprint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Quantity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Manufacturer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Price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2149764184"/>
                  </a:ext>
                </a:extLst>
              </a:tr>
              <a:tr h="49162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ESP8266 Relay Module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X4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Custom PCB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LC Technologies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$ 5.50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1308660678"/>
                  </a:ext>
                </a:extLst>
              </a:tr>
              <a:tr h="72370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err="1">
                          <a:effectLst/>
                        </a:rPr>
                        <a:t>NodeMcu</a:t>
                      </a:r>
                      <a:r>
                        <a:rPr lang="en-US" sz="1500">
                          <a:effectLst/>
                        </a:rPr>
                        <a:t> ESP8266 V3 CH340 (Version 1.0)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NEW PCB NODEMCUV3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$ 2.14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2718524347"/>
                  </a:ext>
                </a:extLst>
              </a:tr>
              <a:tr h="72370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LM2596 Module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U2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LM2596 DC-DC BUCK CONVERTER ADJUSTABLE POWER SUPPLY STEP DOWN MODULE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$ 0.99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1322900448"/>
                  </a:ext>
                </a:extLst>
              </a:tr>
              <a:tr h="2595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1N4448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DO-35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SEMTECH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$ 0.10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2116091695"/>
                  </a:ext>
                </a:extLst>
              </a:tr>
              <a:tr h="2595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1u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C1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CAP-D3.0XF1.5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$ 0.10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393824503"/>
                  </a:ext>
                </a:extLst>
              </a:tr>
              <a:tr h="2595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DHT22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U3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DHT22_AM2303_HORIZ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$ 2.69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2960476046"/>
                  </a:ext>
                </a:extLst>
              </a:tr>
              <a:tr h="49162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Header-Female-2.54_1x5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H2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HDR-5X1/2.54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BOOMELE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$ 0.15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3662628906"/>
                  </a:ext>
                </a:extLst>
              </a:tr>
              <a:tr h="49162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WJ2EDGVC-5.08-3P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WJ2EDGVC-5.08-3P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err="1">
                          <a:effectLst/>
                        </a:rPr>
                        <a:t>ReliaPro</a:t>
                      </a:r>
                      <a:endParaRPr lang="en-US" sz="1500" err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$ 0.12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1900157656"/>
                  </a:ext>
                </a:extLst>
              </a:tr>
              <a:tr h="49162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OLED_Display_I2C PM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P2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0.96 AND 1.3 I2C OLED SSD1306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$ 1.76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1514595144"/>
                  </a:ext>
                </a:extLst>
              </a:tr>
              <a:tr h="2595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CD74HC4052M96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U4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SOIC-16_150MIL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TI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 $ 0.25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4205387363"/>
                  </a:ext>
                </a:extLst>
              </a:tr>
              <a:tr h="2234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Acrylic Housing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NONE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Generic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$ 5.00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1701073670"/>
                  </a:ext>
                </a:extLst>
              </a:tr>
              <a:tr h="222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1324" marR="8132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</a:rPr>
                        <a:t>$18.80 </a:t>
                      </a:r>
                      <a:endParaRPr lang="en-US" sz="1500">
                        <a:solidFill>
                          <a:schemeClr val="bg1"/>
                        </a:solidFill>
                        <a:effectLst/>
                        <a:highlight>
                          <a:srgbClr val="FFFF00"/>
                        </a:highlight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81324" marR="81324" marT="0" marB="0"/>
                </a:tc>
                <a:extLst>
                  <a:ext uri="{0D108BD9-81ED-4DB2-BD59-A6C34878D82A}">
                    <a16:rowId xmlns:a16="http://schemas.microsoft.com/office/drawing/2014/main" val="18487625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1737E57-E5E6-4644-ADFD-2767B3B01F55}"/>
              </a:ext>
            </a:extLst>
          </p:cNvPr>
          <p:cNvSpPr/>
          <p:nvPr/>
        </p:nvSpPr>
        <p:spPr>
          <a:xfrm>
            <a:off x="809676" y="345379"/>
            <a:ext cx="611096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BOM Smart Thermostat</a:t>
            </a:r>
          </a:p>
        </p:txBody>
      </p:sp>
    </p:spTree>
    <p:extLst>
      <p:ext uri="{BB962C8B-B14F-4D97-AF65-F5344CB8AC3E}">
        <p14:creationId xmlns:p14="http://schemas.microsoft.com/office/powerpoint/2010/main" val="3833169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7B818C-B663-4AA4-AC95-084B6A0E5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43" y="212436"/>
            <a:ext cx="8589963" cy="939031"/>
          </a:xfrm>
        </p:spPr>
        <p:txBody>
          <a:bodyPr>
            <a:no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Flame And Motion Detectors</a:t>
            </a:r>
          </a:p>
        </p:txBody>
      </p:sp>
      <p:pic>
        <p:nvPicPr>
          <p:cNvPr id="2" name="Picture 2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704D4E68-F831-4500-A61C-30396D184C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09" t="25320" r="8125" b="11001"/>
          <a:stretch/>
        </p:blipFill>
        <p:spPr>
          <a:xfrm>
            <a:off x="8601075" y="2386681"/>
            <a:ext cx="2493962" cy="1758951"/>
          </a:xfrm>
          <a:prstGeom prst="rect">
            <a:avLst/>
          </a:prstGeom>
        </p:spPr>
      </p:pic>
      <p:pic>
        <p:nvPicPr>
          <p:cNvPr id="7" name="Picture 8" descr="A close up of a box&#10;&#10;Description generated with very high confidence">
            <a:extLst>
              <a:ext uri="{FF2B5EF4-FFF2-40B4-BE49-F238E27FC236}">
                <a16:creationId xmlns:a16="http://schemas.microsoft.com/office/drawing/2014/main" id="{24BCA0DE-8B17-459F-BBB1-548456347E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1" t="9854" r="11302" b="9798"/>
          <a:stretch/>
        </p:blipFill>
        <p:spPr>
          <a:xfrm>
            <a:off x="5784850" y="1935832"/>
            <a:ext cx="1803400" cy="266065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87F4AD7-8F0E-409E-ADFB-05D919B44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43" y="1304925"/>
            <a:ext cx="3998556" cy="424814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/>
              <a:t>Components Needed</a:t>
            </a:r>
          </a:p>
          <a:p>
            <a:r>
              <a:rPr lang="en-US" sz="2400">
                <a:highlight>
                  <a:srgbClr val="FFFF00"/>
                </a:highlight>
              </a:rPr>
              <a:t>Battery</a:t>
            </a:r>
          </a:p>
          <a:p>
            <a:r>
              <a:rPr lang="en-US" sz="2400"/>
              <a:t>Step-down Converter</a:t>
            </a:r>
          </a:p>
          <a:p>
            <a:r>
              <a:rPr lang="en-US" sz="2400"/>
              <a:t>Step-up Converter</a:t>
            </a:r>
          </a:p>
          <a:p>
            <a:r>
              <a:rPr lang="en-US" sz="2400"/>
              <a:t>ESP-12F</a:t>
            </a:r>
          </a:p>
          <a:p>
            <a:r>
              <a:rPr lang="en-US" sz="2400"/>
              <a:t>Detector</a:t>
            </a:r>
          </a:p>
          <a:p>
            <a:r>
              <a:rPr lang="en-US" sz="2400"/>
              <a:t>Battery Connector</a:t>
            </a:r>
          </a:p>
          <a:p>
            <a:r>
              <a:rPr lang="en-US" sz="2400"/>
              <a:t>Housing</a:t>
            </a:r>
          </a:p>
          <a:p>
            <a:r>
              <a:rPr lang="en-US" sz="2400"/>
              <a:t>Lens</a:t>
            </a:r>
            <a:endParaRPr lang="en-US" sz="2400">
              <a:solidFill>
                <a:schemeClr val="bg1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26996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22CA13DB-FC13-43AD-8D8C-BF2CB7FAA8C1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0621" y="1524000"/>
            <a:ext cx="6556019" cy="522557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56FE9B-31EF-40E1-84A4-C2379C3C3CCF}"/>
              </a:ext>
            </a:extLst>
          </p:cNvPr>
          <p:cNvSpPr txBox="1"/>
          <p:nvPr/>
        </p:nvSpPr>
        <p:spPr>
          <a:xfrm>
            <a:off x="2371571" y="197087"/>
            <a:ext cx="7448857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Flame Detector and Motion Sensor Circuit Schematic</a:t>
            </a:r>
          </a:p>
        </p:txBody>
      </p:sp>
    </p:spTree>
    <p:extLst>
      <p:ext uri="{BB962C8B-B14F-4D97-AF65-F5344CB8AC3E}">
        <p14:creationId xmlns:p14="http://schemas.microsoft.com/office/powerpoint/2010/main" val="30575823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2729C3-2E1B-490A-9054-AF9BCD710C4B}"/>
              </a:ext>
            </a:extLst>
          </p:cNvPr>
          <p:cNvSpPr/>
          <p:nvPr/>
        </p:nvSpPr>
        <p:spPr>
          <a:xfrm>
            <a:off x="2663526" y="206158"/>
            <a:ext cx="73997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PCB Layout of Components</a:t>
            </a:r>
          </a:p>
        </p:txBody>
      </p:sp>
      <p:pic>
        <p:nvPicPr>
          <p:cNvPr id="4" name="Picture 3" descr="A circuit board&#10;&#10;Description generated with high confidence">
            <a:extLst>
              <a:ext uri="{FF2B5EF4-FFF2-40B4-BE49-F238E27FC236}">
                <a16:creationId xmlns:a16="http://schemas.microsoft.com/office/drawing/2014/main" id="{3DD6D51C-8B5F-4609-93F1-2DE0FC31C009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542" y="1040600"/>
            <a:ext cx="8028058" cy="5490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5353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9AD800-0FCD-4D61-B2C6-A31AFB023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742246"/>
              </p:ext>
            </p:extLst>
          </p:nvPr>
        </p:nvGraphicFramePr>
        <p:xfrm>
          <a:off x="450850" y="1523755"/>
          <a:ext cx="10164236" cy="38104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8377">
                  <a:extLst>
                    <a:ext uri="{9D8B030D-6E8A-4147-A177-3AD203B41FA5}">
                      <a16:colId xmlns:a16="http://schemas.microsoft.com/office/drawing/2014/main" val="228024048"/>
                    </a:ext>
                  </a:extLst>
                </a:gridCol>
                <a:gridCol w="2721078">
                  <a:extLst>
                    <a:ext uri="{9D8B030D-6E8A-4147-A177-3AD203B41FA5}">
                      <a16:colId xmlns:a16="http://schemas.microsoft.com/office/drawing/2014/main" val="1904089675"/>
                    </a:ext>
                  </a:extLst>
                </a:gridCol>
                <a:gridCol w="1135489">
                  <a:extLst>
                    <a:ext uri="{9D8B030D-6E8A-4147-A177-3AD203B41FA5}">
                      <a16:colId xmlns:a16="http://schemas.microsoft.com/office/drawing/2014/main" val="3893936920"/>
                    </a:ext>
                  </a:extLst>
                </a:gridCol>
                <a:gridCol w="1653639">
                  <a:extLst>
                    <a:ext uri="{9D8B030D-6E8A-4147-A177-3AD203B41FA5}">
                      <a16:colId xmlns:a16="http://schemas.microsoft.com/office/drawing/2014/main" val="3853934908"/>
                    </a:ext>
                  </a:extLst>
                </a:gridCol>
                <a:gridCol w="1604715">
                  <a:extLst>
                    <a:ext uri="{9D8B030D-6E8A-4147-A177-3AD203B41FA5}">
                      <a16:colId xmlns:a16="http://schemas.microsoft.com/office/drawing/2014/main" val="296407124"/>
                    </a:ext>
                  </a:extLst>
                </a:gridCol>
                <a:gridCol w="990938">
                  <a:extLst>
                    <a:ext uri="{9D8B030D-6E8A-4147-A177-3AD203B41FA5}">
                      <a16:colId xmlns:a16="http://schemas.microsoft.com/office/drawing/2014/main" val="2303188118"/>
                    </a:ext>
                  </a:extLst>
                </a:gridCol>
              </a:tblGrid>
              <a:tr h="5807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Name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Footprint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Quantity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Manufacturer Part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Manufacturer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Price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4098448669"/>
                  </a:ext>
                </a:extLst>
              </a:tr>
              <a:tr h="30662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9_Volt Battery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BH9VW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No.7 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err="1">
                          <a:effectLst/>
                        </a:rPr>
                        <a:t>ReliaPro</a:t>
                      </a:r>
                      <a:endParaRPr lang="en-US" sz="170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$1.00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2305861178"/>
                  </a:ext>
                </a:extLst>
              </a:tr>
              <a:tr h="5807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LM2596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STEP_DOWN_LM2596S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LM2596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LC Technologies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$1.40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584229956"/>
                  </a:ext>
                </a:extLst>
              </a:tr>
              <a:tr h="5807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FLAME-DETECTOR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FLAME-DETECTOR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LM393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LC Technologies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$0.50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1528832143"/>
                  </a:ext>
                </a:extLst>
              </a:tr>
              <a:tr h="30662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ESP01S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ESP01S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ESP8266-01s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err="1">
                          <a:effectLst/>
                        </a:rPr>
                        <a:t>Zuc</a:t>
                      </a:r>
                      <a:r>
                        <a:rPr lang="en-US" sz="1700">
                          <a:effectLst/>
                        </a:rPr>
                        <a:t> </a:t>
                      </a:r>
                      <a:r>
                        <a:rPr lang="en-US" sz="1700" err="1">
                          <a:effectLst/>
                        </a:rPr>
                        <a:t>Zuc</a:t>
                      </a:r>
                      <a:endParaRPr lang="en-US" sz="1700" err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$1.67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3868197065"/>
                  </a:ext>
                </a:extLst>
              </a:tr>
              <a:tr h="52805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Battery Connector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 N/A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Generic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$0.25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2352495372"/>
                  </a:ext>
                </a:extLst>
              </a:tr>
              <a:tr h="30662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Housing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 N/A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3D Print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$5.00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1260196848"/>
                  </a:ext>
                </a:extLst>
              </a:tr>
              <a:tr h="30662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Lens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 N/A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$10.00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3282770537"/>
                  </a:ext>
                </a:extLst>
              </a:tr>
              <a:tr h="3066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</a:rPr>
                        <a:t>19.82</a:t>
                      </a:r>
                      <a:endParaRPr lang="en-US" sz="17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6070" marR="96070" marT="0" marB="0" anchor="b"/>
                </a:tc>
                <a:extLst>
                  <a:ext uri="{0D108BD9-81ED-4DB2-BD59-A6C34878D82A}">
                    <a16:rowId xmlns:a16="http://schemas.microsoft.com/office/drawing/2014/main" val="255121665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CE74A21-1A8A-48B8-880E-80753263E3DB}"/>
              </a:ext>
            </a:extLst>
          </p:cNvPr>
          <p:cNvSpPr/>
          <p:nvPr/>
        </p:nvSpPr>
        <p:spPr>
          <a:xfrm>
            <a:off x="450850" y="439594"/>
            <a:ext cx="414248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>
                <a:solidFill>
                  <a:schemeClr val="bg1"/>
                </a:solidFill>
              </a:rPr>
              <a:t>BOM Detectors</a:t>
            </a:r>
          </a:p>
        </p:txBody>
      </p:sp>
    </p:spTree>
    <p:extLst>
      <p:ext uri="{BB962C8B-B14F-4D97-AF65-F5344CB8AC3E}">
        <p14:creationId xmlns:p14="http://schemas.microsoft.com/office/powerpoint/2010/main" val="34161711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5C98C-BA26-4E5E-9BFF-3CA4DC8DC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Component Software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E5BA0-F9D4-4402-99CB-D319C2CB8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31259"/>
            <a:ext cx="8946541" cy="41954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chemeClr val="bg1"/>
                </a:solidFill>
              </a:rPr>
              <a:t>Key Features</a:t>
            </a:r>
          </a:p>
          <a:p>
            <a:r>
              <a:rPr lang="en-US">
                <a:solidFill>
                  <a:schemeClr val="bg1"/>
                </a:solidFill>
              </a:rPr>
              <a:t>MQTT Machine-2-Machine Communication between System Controller and Device.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Works by Publishing or Subscribing to data streams.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Either Sends Data or responds to commands, Does not need to perform calculations.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r>
              <a:rPr lang="en-US">
                <a:solidFill>
                  <a:schemeClr val="bg1"/>
                </a:solidFill>
              </a:rPr>
              <a:t>Only 512KB of available memory.</a:t>
            </a:r>
          </a:p>
          <a:p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Connects directly to System Hub</a:t>
            </a:r>
          </a:p>
          <a:p>
            <a:r>
              <a:rPr lang="en-US">
                <a:solidFill>
                  <a:schemeClr val="bg1"/>
                </a:solidFill>
                <a:cs typeface="Calibri" panose="020F0502020204030204"/>
              </a:rPr>
              <a:t>Using Arduino IDE C++ Scripting</a:t>
            </a:r>
          </a:p>
        </p:txBody>
      </p:sp>
    </p:spTree>
    <p:extLst>
      <p:ext uri="{BB962C8B-B14F-4D97-AF65-F5344CB8AC3E}">
        <p14:creationId xmlns:p14="http://schemas.microsoft.com/office/powerpoint/2010/main" val="15180989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C666F-CEE9-465B-ACE0-A797947B5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Calibri Light"/>
              </a:rPr>
              <a:t>Classes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203A455-8C2F-47D0-9F72-7B161972D4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6593077"/>
              </p:ext>
            </p:extLst>
          </p:nvPr>
        </p:nvGraphicFramePr>
        <p:xfrm>
          <a:off x="1298386" y="1853248"/>
          <a:ext cx="9595227" cy="3661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8409">
                  <a:extLst>
                    <a:ext uri="{9D8B030D-6E8A-4147-A177-3AD203B41FA5}">
                      <a16:colId xmlns:a16="http://schemas.microsoft.com/office/drawing/2014/main" val="3560223342"/>
                    </a:ext>
                  </a:extLst>
                </a:gridCol>
                <a:gridCol w="3198409">
                  <a:extLst>
                    <a:ext uri="{9D8B030D-6E8A-4147-A177-3AD203B41FA5}">
                      <a16:colId xmlns:a16="http://schemas.microsoft.com/office/drawing/2014/main" val="692621338"/>
                    </a:ext>
                  </a:extLst>
                </a:gridCol>
                <a:gridCol w="3198409">
                  <a:extLst>
                    <a:ext uri="{9D8B030D-6E8A-4147-A177-3AD203B41FA5}">
                      <a16:colId xmlns:a16="http://schemas.microsoft.com/office/drawing/2014/main" val="3132163819"/>
                    </a:ext>
                  </a:extLst>
                </a:gridCol>
              </a:tblGrid>
              <a:tr h="1984589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u="none" strike="noStrike" noProof="0"/>
                        <a:t>Main</a:t>
                      </a:r>
                    </a:p>
                    <a:p>
                      <a:pPr marL="285750" marR="0" lvl="0" indent="-28575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000" b="0" u="none" strike="noStrike" noProof="0"/>
                        <a:t>Setup</a:t>
                      </a:r>
                    </a:p>
                    <a:p>
                      <a:pPr marL="285750" marR="0" lvl="0" indent="-28575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000" b="0" u="none" strike="noStrike" noProof="0"/>
                        <a:t>Loop</a:t>
                      </a:r>
                    </a:p>
                    <a:p>
                      <a:pPr marL="285750" marR="0" lvl="0" indent="-28575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000" b="0" u="none" strike="noStrike" noProof="0"/>
                        <a:t>Reset</a:t>
                      </a:r>
                    </a:p>
                  </a:txBody>
                  <a:tcPr marL="77797" marR="77797" marT="38898" marB="38898"/>
                </a:tc>
                <a:tc>
                  <a:txBody>
                    <a:bodyPr/>
                    <a:lstStyle/>
                    <a:p>
                      <a:r>
                        <a:rPr lang="en-US" sz="2000" b="0"/>
                        <a:t>Connection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Setup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 err="1"/>
                        <a:t>HubConnect</a:t>
                      </a:r>
                    </a:p>
                  </a:txBody>
                  <a:tcPr marL="77797" marR="77797" marT="38898" marB="38898"/>
                </a:tc>
                <a:tc>
                  <a:txBody>
                    <a:bodyPr/>
                    <a:lstStyle/>
                    <a:p>
                      <a:r>
                        <a:rPr lang="en-US" sz="2000" b="0"/>
                        <a:t>Communications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Setup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Publish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Subscribe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Listen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Respond</a:t>
                      </a:r>
                    </a:p>
                  </a:txBody>
                  <a:tcPr marL="77797" marR="77797" marT="38898" marB="38898"/>
                </a:tc>
                <a:extLst>
                  <a:ext uri="{0D108BD9-81ED-4DB2-BD59-A6C34878D82A}">
                    <a16:rowId xmlns:a16="http://schemas.microsoft.com/office/drawing/2014/main" val="93014824"/>
                  </a:ext>
                </a:extLst>
              </a:tr>
              <a:tr h="1677212">
                <a:tc>
                  <a:txBody>
                    <a:bodyPr/>
                    <a:lstStyle/>
                    <a:p>
                      <a:r>
                        <a:rPr lang="en-US" sz="2000" b="0" err="1"/>
                        <a:t>RelayControl</a:t>
                      </a:r>
                      <a:r>
                        <a:rPr lang="en-US" sz="2000" b="0"/>
                        <a:t> (Outlet/Switch)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Setup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Trigger</a:t>
                      </a:r>
                    </a:p>
                  </a:txBody>
                  <a:tcPr marL="77797" marR="77797" marT="38898" marB="38898"/>
                </a:tc>
                <a:tc>
                  <a:txBody>
                    <a:bodyPr/>
                    <a:lstStyle/>
                    <a:p>
                      <a:r>
                        <a:rPr lang="en-US" sz="2000" b="0" err="1"/>
                        <a:t>SensorControl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Setup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 err="1"/>
                        <a:t>ReadData</a:t>
                      </a:r>
                    </a:p>
                  </a:txBody>
                  <a:tcPr marL="77797" marR="77797" marT="38898" marB="38898"/>
                </a:tc>
                <a:tc>
                  <a:txBody>
                    <a:bodyPr/>
                    <a:lstStyle/>
                    <a:p>
                      <a:r>
                        <a:rPr lang="en-US" sz="2000" b="0"/>
                        <a:t>AC Control (Thermostat)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/>
                        <a:t>Setup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 err="1"/>
                        <a:t>SetTemp</a:t>
                      </a:r>
                      <a:endParaRPr lang="en-US" sz="2000" b="0"/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 err="1"/>
                        <a:t>ReadTemp</a:t>
                      </a:r>
                      <a:endParaRPr lang="en-US" sz="2000" b="0"/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2000" b="0" err="1"/>
                        <a:t>ProcessChanges</a:t>
                      </a:r>
                      <a:endParaRPr lang="en-US" sz="2000" b="0"/>
                    </a:p>
                  </a:txBody>
                  <a:tcPr marL="77797" marR="77797" marT="38898" marB="38898"/>
                </a:tc>
                <a:extLst>
                  <a:ext uri="{0D108BD9-81ED-4DB2-BD59-A6C34878D82A}">
                    <a16:rowId xmlns:a16="http://schemas.microsoft.com/office/drawing/2014/main" val="3043044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349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D564D-6027-46CD-B943-6B2E21C7D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F38A3-580E-4F4D-89A1-8A0EACADD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53248"/>
            <a:ext cx="8946541" cy="419548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bg1"/>
                </a:solidFill>
                <a:cs typeface="Calibri"/>
              </a:rPr>
              <a:t>Cost Effective Home Automation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More Secure Data Management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Manage Home Energy Efficiency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Seamless Installation with Modular Components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Reliability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User Friendly Configurable UI</a:t>
            </a:r>
          </a:p>
          <a:p>
            <a:endParaRPr lang="en-US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551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FF99-94C3-4B2C-B36A-F78788271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987" y="438150"/>
            <a:ext cx="4428463" cy="665022"/>
          </a:xfrm>
        </p:spPr>
        <p:txBody>
          <a:bodyPr>
            <a:noAutofit/>
          </a:bodyPr>
          <a:lstStyle/>
          <a:p>
            <a:r>
              <a:rPr lang="en-US">
                <a:solidFill>
                  <a:schemeClr val="bg1"/>
                </a:solidFill>
              </a:rPr>
              <a:t>System Diagram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7A5135-F365-4FD7-8A7F-8A930A153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Needs to be re-done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162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83171" y="2333401"/>
            <a:ext cx="8825658" cy="2191199"/>
          </a:xfrm>
        </p:spPr>
        <p:txBody>
          <a:bodyPr/>
          <a:lstStyle/>
          <a:p>
            <a:pPr algn="ctr"/>
            <a:r>
              <a:rPr lang="en-US">
                <a:solidFill>
                  <a:schemeClr val="bg1"/>
                </a:solidFill>
              </a:rPr>
              <a:t>Back-end and Front-end Design</a:t>
            </a:r>
          </a:p>
        </p:txBody>
      </p:sp>
    </p:spTree>
    <p:extLst>
      <p:ext uri="{BB962C8B-B14F-4D97-AF65-F5344CB8AC3E}">
        <p14:creationId xmlns:p14="http://schemas.microsoft.com/office/powerpoint/2010/main" val="26187407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Specifications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6A32F0B-E6B2-420A-B29D-46722096C8C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9162" y="2232660"/>
          <a:ext cx="10353675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225">
                  <a:extLst>
                    <a:ext uri="{9D8B030D-6E8A-4147-A177-3AD203B41FA5}">
                      <a16:colId xmlns:a16="http://schemas.microsoft.com/office/drawing/2014/main" val="3037503443"/>
                    </a:ext>
                  </a:extLst>
                </a:gridCol>
                <a:gridCol w="3451225">
                  <a:extLst>
                    <a:ext uri="{9D8B030D-6E8A-4147-A177-3AD203B41FA5}">
                      <a16:colId xmlns:a16="http://schemas.microsoft.com/office/drawing/2014/main" val="1723386562"/>
                    </a:ext>
                  </a:extLst>
                </a:gridCol>
                <a:gridCol w="3451225">
                  <a:extLst>
                    <a:ext uri="{9D8B030D-6E8A-4147-A177-3AD203B41FA5}">
                      <a16:colId xmlns:a16="http://schemas.microsoft.com/office/drawing/2014/main" val="2431425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Component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821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Security of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System will prevent unauthorized access attempts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4369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Minimum 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System should be able to support a minimum of 10 user accounts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463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Control of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Up to 5 concurrent users logged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183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Ease to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GUI is intuitive and unobtrusive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470949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FA76986-ACE1-4BEC-B469-08756E61AE69}"/>
              </a:ext>
            </a:extLst>
          </p:cNvPr>
          <p:cNvSpPr txBox="1"/>
          <p:nvPr/>
        </p:nvSpPr>
        <p:spPr>
          <a:xfrm>
            <a:off x="838200" y="6492875"/>
            <a:ext cx="3241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Home Safety and Automation System – Group 14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Back-end Framework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B1A7832-081E-4384-9B8B-F0AE9AD7AA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4896" y="2851299"/>
            <a:ext cx="2695938" cy="1155401"/>
          </a:xfr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B6F3082-441B-42B2-9C49-E719C27C8AAF}"/>
              </a:ext>
            </a:extLst>
          </p:cNvPr>
          <p:cNvSpPr txBox="1">
            <a:spLocks/>
          </p:cNvSpPr>
          <p:nvPr/>
        </p:nvSpPr>
        <p:spPr>
          <a:xfrm>
            <a:off x="646111" y="2048987"/>
            <a:ext cx="5160032" cy="4248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/>
              <a:t>Allows for rapid deployment</a:t>
            </a:r>
          </a:p>
          <a:p>
            <a:r>
              <a:rPr lang="en-US"/>
              <a:t>Written in Python</a:t>
            </a:r>
          </a:p>
          <a:p>
            <a:r>
              <a:rPr lang="en-US"/>
              <a:t>Great documentation</a:t>
            </a:r>
          </a:p>
          <a:p>
            <a:r>
              <a:rPr lang="en-US"/>
              <a:t>Many extra modules available</a:t>
            </a:r>
          </a:p>
          <a:p>
            <a:r>
              <a:rPr lang="en-US"/>
              <a:t>Versatile features</a:t>
            </a:r>
            <a:endParaRPr lang="en-US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860783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B519B8-02C1-4555-8F45-6C1622D9F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Database Selection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FA27325-C93A-40AC-8A96-5473F774E0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115987"/>
              </p:ext>
            </p:extLst>
          </p:nvPr>
        </p:nvGraphicFramePr>
        <p:xfrm>
          <a:off x="919162" y="2316480"/>
          <a:ext cx="1035367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225">
                  <a:extLst>
                    <a:ext uri="{9D8B030D-6E8A-4147-A177-3AD203B41FA5}">
                      <a16:colId xmlns:a16="http://schemas.microsoft.com/office/drawing/2014/main" val="720184877"/>
                    </a:ext>
                  </a:extLst>
                </a:gridCol>
                <a:gridCol w="3451225">
                  <a:extLst>
                    <a:ext uri="{9D8B030D-6E8A-4147-A177-3AD203B41FA5}">
                      <a16:colId xmlns:a16="http://schemas.microsoft.com/office/drawing/2014/main" val="2590706202"/>
                    </a:ext>
                  </a:extLst>
                </a:gridCol>
                <a:gridCol w="3451225">
                  <a:extLst>
                    <a:ext uri="{9D8B030D-6E8A-4147-A177-3AD203B41FA5}">
                      <a16:colId xmlns:a16="http://schemas.microsoft.com/office/drawing/2014/main" val="3343177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MySQL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MongoDB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54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Easy Integration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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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556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Organization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281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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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549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Documentation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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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14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Load Handling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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 panose="05000000000000000000" pitchFamily="2" charset="2"/>
                        </a:rPr>
                        <a:t>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995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2058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B519B8-02C1-4555-8F45-6C1622D9F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Cloud Computing Service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FA27325-C93A-40AC-8A96-5473F774E08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9162" y="1881408"/>
          <a:ext cx="1035367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225">
                  <a:extLst>
                    <a:ext uri="{9D8B030D-6E8A-4147-A177-3AD203B41FA5}">
                      <a16:colId xmlns:a16="http://schemas.microsoft.com/office/drawing/2014/main" val="720184877"/>
                    </a:ext>
                  </a:extLst>
                </a:gridCol>
                <a:gridCol w="2335583">
                  <a:extLst>
                    <a:ext uri="{9D8B030D-6E8A-4147-A177-3AD203B41FA5}">
                      <a16:colId xmlns:a16="http://schemas.microsoft.com/office/drawing/2014/main" val="2590706202"/>
                    </a:ext>
                  </a:extLst>
                </a:gridCol>
                <a:gridCol w="4566867">
                  <a:extLst>
                    <a:ext uri="{9D8B030D-6E8A-4147-A177-3AD203B41FA5}">
                      <a16:colId xmlns:a16="http://schemas.microsoft.com/office/drawing/2014/main" val="3343177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Cost ($)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Top Feature(s)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54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Amazon Web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Variety of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556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Digital Ocean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Cost Effective and Freedom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281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Heroku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54994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7D3C08D-CBC9-4148-9B3F-7EC177C10D6B}"/>
              </a:ext>
            </a:extLst>
          </p:cNvPr>
          <p:cNvSpPr txBox="1"/>
          <p:nvPr/>
        </p:nvSpPr>
        <p:spPr>
          <a:xfrm>
            <a:off x="1541762" y="3555488"/>
            <a:ext cx="2675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Amazon Web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9C24A2-65EC-415E-AC83-D4105505A706}"/>
              </a:ext>
            </a:extLst>
          </p:cNvPr>
          <p:cNvSpPr txBox="1"/>
          <p:nvPr/>
        </p:nvSpPr>
        <p:spPr>
          <a:xfrm>
            <a:off x="8025963" y="3513593"/>
            <a:ext cx="1731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Digital Ocean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2928CED-9808-4D29-9792-90FEB9DDDA7F}"/>
              </a:ext>
            </a:extLst>
          </p:cNvPr>
          <p:cNvGraphicFramePr>
            <a:graphicFrameLocks/>
          </p:cNvGraphicFramePr>
          <p:nvPr/>
        </p:nvGraphicFramePr>
        <p:xfrm>
          <a:off x="1357103" y="4115540"/>
          <a:ext cx="304505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5050">
                  <a:extLst>
                    <a:ext uri="{9D8B030D-6E8A-4147-A177-3AD203B41FA5}">
                      <a16:colId xmlns:a16="http://schemas.microsoft.com/office/drawing/2014/main" val="2590706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Features in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54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Simple Storage Service (S3)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556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Simple Email Service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281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WorkMail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549948"/>
                  </a:ext>
                </a:extLst>
              </a:tr>
            </a:tbl>
          </a:graphicData>
        </a:graphic>
      </p:graphicFrame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CB009FDA-723A-42E6-8F10-49F07C90077A}"/>
              </a:ext>
            </a:extLst>
          </p:cNvPr>
          <p:cNvGraphicFramePr>
            <a:graphicFrameLocks/>
          </p:cNvGraphicFramePr>
          <p:nvPr/>
        </p:nvGraphicFramePr>
        <p:xfrm>
          <a:off x="7723954" y="4115540"/>
          <a:ext cx="2335583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583">
                  <a:extLst>
                    <a:ext uri="{9D8B030D-6E8A-4147-A177-3AD203B41FA5}">
                      <a16:colId xmlns:a16="http://schemas.microsoft.com/office/drawing/2014/main" val="2590706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Features in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54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Droplet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7556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Domain Handling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281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2887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Front-end Design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550F17-CEF3-4263-BDD0-24D8DEFF309D}"/>
              </a:ext>
            </a:extLst>
          </p:cNvPr>
          <p:cNvSpPr txBox="1"/>
          <p:nvPr/>
        </p:nvSpPr>
        <p:spPr>
          <a:xfrm>
            <a:off x="7691812" y="5128335"/>
            <a:ext cx="2097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Material Design Bootstrap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EA10DA-4F4A-46D8-8B03-09F7FB1AE19A}"/>
              </a:ext>
            </a:extLst>
          </p:cNvPr>
          <p:cNvSpPr txBox="1">
            <a:spLocks/>
          </p:cNvSpPr>
          <p:nvPr/>
        </p:nvSpPr>
        <p:spPr>
          <a:xfrm>
            <a:off x="646111" y="1853248"/>
            <a:ext cx="5160032" cy="4248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en-US"/>
              <a:t>Choices:</a:t>
            </a:r>
          </a:p>
          <a:p>
            <a:r>
              <a:rPr lang="en-US"/>
              <a:t>Plain HTML/CSS</a:t>
            </a:r>
          </a:p>
          <a:p>
            <a:r>
              <a:rPr lang="en-US"/>
              <a:t>Bootstrap</a:t>
            </a:r>
          </a:p>
          <a:p>
            <a:r>
              <a:rPr lang="en-US">
                <a:highlight>
                  <a:srgbClr val="FFFF00"/>
                </a:highlight>
              </a:rPr>
              <a:t>Material Design Bootstrap</a:t>
            </a:r>
          </a:p>
          <a:p>
            <a:r>
              <a:rPr lang="en-US"/>
              <a:t>Materialize CSS</a:t>
            </a:r>
            <a:endParaRPr lang="en-US">
              <a:highlight>
                <a:srgbClr val="FFFF00"/>
              </a:highligh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E81417-1AC3-4811-B85F-AA19C1609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118" y="1635450"/>
            <a:ext cx="3964720" cy="306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271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 Registration Example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580050"/>
            <a:ext cx="10353762" cy="442479"/>
          </a:xfrm>
        </p:spPr>
        <p:txBody>
          <a:bodyPr>
            <a:normAutofit lnSpcReduction="10000"/>
          </a:bodyPr>
          <a:lstStyle/>
          <a:p>
            <a:pPr marL="36900" indent="0">
              <a:buNone/>
            </a:pPr>
            <a:r>
              <a:rPr lang="en-US"/>
              <a:t>When creating a local account the user should fill out a similar form</a:t>
            </a:r>
          </a:p>
          <a:p>
            <a:pPr marL="36900" indent="0" algn="ctr">
              <a:buNone/>
            </a:pPr>
            <a:endParaRPr lang="en-US"/>
          </a:p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C0CF8C-B5EF-43EF-8530-501F73A233A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592243" y="2022529"/>
            <a:ext cx="4996865" cy="44376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021333-9A90-44AB-A24B-FDCF2D103A40}"/>
              </a:ext>
            </a:extLst>
          </p:cNvPr>
          <p:cNvSpPr txBox="1"/>
          <p:nvPr/>
        </p:nvSpPr>
        <p:spPr>
          <a:xfrm>
            <a:off x="838200" y="6492875"/>
            <a:ext cx="3241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Home Safety and Automation System – Group 14</a:t>
            </a:r>
          </a:p>
        </p:txBody>
      </p:sp>
    </p:spTree>
    <p:extLst>
      <p:ext uri="{BB962C8B-B14F-4D97-AF65-F5344CB8AC3E}">
        <p14:creationId xmlns:p14="http://schemas.microsoft.com/office/powerpoint/2010/main" val="1543966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 and Edit Profile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580050"/>
            <a:ext cx="10353762" cy="442479"/>
          </a:xfrm>
        </p:spPr>
        <p:txBody>
          <a:bodyPr>
            <a:normAutofit fontScale="92500"/>
          </a:bodyPr>
          <a:lstStyle/>
          <a:p>
            <a:pPr marL="36900" indent="0" algn="ctr">
              <a:buNone/>
            </a:pPr>
            <a:r>
              <a:rPr lang="en-US"/>
              <a:t>The User will also have the option to view and edit their profile information</a:t>
            </a:r>
          </a:p>
          <a:p>
            <a:pPr marL="36900" indent="0" algn="ctr">
              <a:buNone/>
            </a:pPr>
            <a:endParaRPr lang="en-US"/>
          </a:p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00BEA-B107-4EF3-8F57-12BCDAF46BE8}"/>
              </a:ext>
            </a:extLst>
          </p:cNvPr>
          <p:cNvSpPr txBox="1"/>
          <p:nvPr/>
        </p:nvSpPr>
        <p:spPr>
          <a:xfrm>
            <a:off x="838200" y="6492875"/>
            <a:ext cx="3241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Home Safety and Automation System – Group 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8536F3-CF50-4B51-BB73-98B348F11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506" y="2120476"/>
            <a:ext cx="4167281" cy="39720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906037-659A-442B-98E7-0D26F11C17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6966" y="2120476"/>
            <a:ext cx="4263731" cy="397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814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35604A-503E-4EDA-AB1E-AA371AA9C225}"/>
              </a:ext>
            </a:extLst>
          </p:cNvPr>
          <p:cNvSpPr txBox="1"/>
          <p:nvPr/>
        </p:nvSpPr>
        <p:spPr>
          <a:xfrm>
            <a:off x="838200" y="6492875"/>
            <a:ext cx="3241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Home Safety and Automation System – Group 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964E6D-C791-4374-9277-53B3D61CC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479" y="1249228"/>
            <a:ext cx="6599041" cy="52436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F0236-D370-46F1-AB64-EEFE83843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Calibri Light"/>
              </a:rPr>
              <a:t>Sensors and Accessories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3D3AF-35BF-4495-BAE3-3C18777DE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2305984"/>
            <a:ext cx="8946541" cy="224603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bg1"/>
                </a:solidFill>
                <a:cs typeface="Calibri"/>
              </a:rPr>
              <a:t>Motion Sensors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Fire Detectors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Fire Detector Housing and Baseplate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Lens</a:t>
            </a:r>
          </a:p>
          <a:p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90663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– Adding Device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35604A-503E-4EDA-AB1E-AA371AA9C225}"/>
              </a:ext>
            </a:extLst>
          </p:cNvPr>
          <p:cNvSpPr txBox="1"/>
          <p:nvPr/>
        </p:nvSpPr>
        <p:spPr>
          <a:xfrm>
            <a:off x="838200" y="6492875"/>
            <a:ext cx="3241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Home Safety and Automation System – Group 14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350DCD-6A18-4C01-91CD-836E64DFC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902" y="1690688"/>
            <a:ext cx="4560196" cy="412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2417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Dashboard – Tasks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35604A-503E-4EDA-AB1E-AA371AA9C225}"/>
              </a:ext>
            </a:extLst>
          </p:cNvPr>
          <p:cNvSpPr txBox="1"/>
          <p:nvPr/>
        </p:nvSpPr>
        <p:spPr>
          <a:xfrm>
            <a:off x="838200" y="6492875"/>
            <a:ext cx="3241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Home Safety and Automation System – Group 14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EEDEEE-6C80-400C-A327-7BF3CD1B5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857" y="1308339"/>
            <a:ext cx="3393299" cy="47129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999CA5-F88F-45F8-9B4E-444D50248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2420" y="2106372"/>
            <a:ext cx="5296359" cy="31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110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4ECC4-F069-465F-8BFC-3625C3F2E9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2851182"/>
            <a:ext cx="8825658" cy="1155636"/>
          </a:xfrm>
        </p:spPr>
        <p:txBody>
          <a:bodyPr/>
          <a:lstStyle/>
          <a:p>
            <a:pPr algn="ctr"/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bg1"/>
                </a:solidFill>
              </a:rPr>
              <a:t>System Hub Design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9614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F7B54B80-4FEE-43B0-A715-E17785E49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38" y="521855"/>
            <a:ext cx="9404723" cy="744884"/>
          </a:xfrm>
        </p:spPr>
        <p:txBody>
          <a:bodyPr/>
          <a:lstStyle/>
          <a:p>
            <a:r>
              <a:rPr lang="en-US" sz="420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bg1"/>
                </a:solidFill>
              </a:rPr>
              <a:t>System Hub</a:t>
            </a:r>
            <a:endParaRPr lang="en-US" sz="420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0F12A9E-DCAC-4216-B941-87D3985535EC}"/>
              </a:ext>
            </a:extLst>
          </p:cNvPr>
          <p:cNvSpPr txBox="1">
            <a:spLocks/>
          </p:cNvSpPr>
          <p:nvPr/>
        </p:nvSpPr>
        <p:spPr>
          <a:xfrm>
            <a:off x="627638" y="1266739"/>
            <a:ext cx="4376739" cy="4834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2000"/>
              <a:t>Raspberry Pi 3 Model B+ with Raspbian operating system chosen to serve as the system hub.</a:t>
            </a:r>
          </a:p>
          <a:p>
            <a:r>
              <a:rPr lang="en-US" sz="2000"/>
              <a:t>Provides robust suite of hardware including Wi-Fi and Bluetooth connectivity, can interface directly with other components via USB, HDMI, GPIO pins, etc.</a:t>
            </a:r>
          </a:p>
          <a:p>
            <a:r>
              <a:rPr lang="en-US" sz="2000"/>
              <a:t>Serves to connect smaller, simpler components of the system spread throughout the house with the online management system proper.</a:t>
            </a:r>
            <a:endParaRPr lang="en-US" sz="2000">
              <a:highlight>
                <a:srgbClr val="FFFF00"/>
              </a:highlight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21F24B4-ACCC-4D64-A3D8-B6CEB35B95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594849"/>
              </p:ext>
            </p:extLst>
          </p:nvPr>
        </p:nvGraphicFramePr>
        <p:xfrm>
          <a:off x="5004376" y="1447575"/>
          <a:ext cx="6660574" cy="4472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0287">
                  <a:extLst>
                    <a:ext uri="{9D8B030D-6E8A-4147-A177-3AD203B41FA5}">
                      <a16:colId xmlns:a16="http://schemas.microsoft.com/office/drawing/2014/main" val="1085287598"/>
                    </a:ext>
                  </a:extLst>
                </a:gridCol>
                <a:gridCol w="3330287">
                  <a:extLst>
                    <a:ext uri="{9D8B030D-6E8A-4147-A177-3AD203B41FA5}">
                      <a16:colId xmlns:a16="http://schemas.microsoft.com/office/drawing/2014/main" val="58350731"/>
                    </a:ext>
                  </a:extLst>
                </a:gridCol>
              </a:tblGrid>
              <a:tr h="300621"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Component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Specification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2042829002"/>
                  </a:ext>
                </a:extLst>
              </a:tr>
              <a:tr h="518881">
                <a:tc>
                  <a:txBody>
                    <a:bodyPr/>
                    <a:lstStyle/>
                    <a:p>
                      <a:r>
                        <a:rPr lang="en-US" sz="1500"/>
                        <a:t>CPU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Broadcom BCM2836B0 Cortex-A53 (ARMv8) 64-bit SoC @ 1.4 GHz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739995839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Memory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1GB LPDDR2 SDRAM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3800776669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Wireless Networking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2.4GHz and 5GHz IEE 802.11.b/g/n/ac wireless LAN, Bluetooth 4.2, BLE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2337979280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Wired Networking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Gigabit Ethernet over USB2.0 (maximum throughput 300 Mbps)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3619582288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Pin I/O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Extended 40-pin GPIO header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1683890538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USB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4 USB 2.0 Ports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599372852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Digital Video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Full-size HDMI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3325655830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Analog AV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4-pole stereo output and composite video port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1498142566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Storage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Micro SD port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17308435"/>
                  </a:ext>
                </a:extLst>
              </a:tr>
              <a:tr h="300621">
                <a:tc>
                  <a:txBody>
                    <a:bodyPr/>
                    <a:lstStyle/>
                    <a:p>
                      <a:r>
                        <a:rPr lang="en-US" sz="1500"/>
                        <a:t>Power</a:t>
                      </a:r>
                    </a:p>
                  </a:txBody>
                  <a:tcPr marL="74126" marR="74126" marT="37063" marB="37063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5V/2.5A DC Power input</a:t>
                      </a:r>
                    </a:p>
                  </a:txBody>
                  <a:tcPr marL="74126" marR="74126" marT="37063" marB="37063"/>
                </a:tc>
                <a:extLst>
                  <a:ext uri="{0D108BD9-81ED-4DB2-BD59-A6C34878D82A}">
                    <a16:rowId xmlns:a16="http://schemas.microsoft.com/office/drawing/2014/main" val="666249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61295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B7450-FDCF-49F8-BBA3-9D0A85195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</a:rPr>
              <a:t>Networking</a:t>
            </a:r>
            <a:r>
              <a:rPr lang="en-US" sz="440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</a:rPr>
              <a:t> Overview</a:t>
            </a:r>
            <a:endParaRPr lang="en-US" sz="440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5508DD-F1F7-4672-823D-60CA2120DB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227" y="1654175"/>
            <a:ext cx="4396339" cy="4195763"/>
          </a:xfrm>
        </p:spPr>
        <p:txBody>
          <a:bodyPr>
            <a:normAutofit fontScale="85000" lnSpcReduction="10000"/>
          </a:bodyPr>
          <a:lstStyle/>
          <a:p>
            <a:r>
              <a:rPr lang="en-US"/>
              <a:t>Client-Server Communication</a:t>
            </a:r>
          </a:p>
          <a:p>
            <a:pPr lvl="1"/>
            <a:r>
              <a:rPr lang="en-US"/>
              <a:t>Use webservice-based communication as a means of simplifying data interchange between client and server.</a:t>
            </a:r>
          </a:p>
          <a:p>
            <a:pPr lvl="1"/>
            <a:r>
              <a:rPr lang="en-US"/>
              <a:t>Use Django REST framework to facilitate creation of REST API.</a:t>
            </a:r>
          </a:p>
          <a:p>
            <a:pPr lvl="1"/>
            <a:r>
              <a:rPr lang="en-US"/>
              <a:t>Connect to internet via user's local area network, either via wired connection or Wi-Fi.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A057DC0-C5F2-4AEB-8BF1-A5B1C7C7F0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4493" y="1654175"/>
            <a:ext cx="4396341" cy="4200245"/>
          </a:xfrm>
        </p:spPr>
        <p:txBody>
          <a:bodyPr>
            <a:normAutofit fontScale="85000" lnSpcReduction="10000"/>
          </a:bodyPr>
          <a:lstStyle/>
          <a:p>
            <a:r>
              <a:rPr lang="en-US"/>
              <a:t>Hub-Device communication</a:t>
            </a:r>
          </a:p>
          <a:p>
            <a:pPr lvl="1"/>
            <a:r>
              <a:rPr lang="en-US"/>
              <a:t>Long-distance communication carried out via Wi-Fi-direct connection between hub and Wi-Fi capable devices.</a:t>
            </a:r>
          </a:p>
          <a:p>
            <a:pPr lvl="1"/>
            <a:r>
              <a:rPr lang="en-US"/>
              <a:t>Short-range communication can be carried out via more direct means if devices are positioned near hub, via GPIO pins, etc.</a:t>
            </a:r>
          </a:p>
        </p:txBody>
      </p:sp>
    </p:spTree>
    <p:extLst>
      <p:ext uri="{BB962C8B-B14F-4D97-AF65-F5344CB8AC3E}">
        <p14:creationId xmlns:p14="http://schemas.microsoft.com/office/powerpoint/2010/main" val="27623165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D0B3A-22F6-4012-910A-36DB5D6B9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bg1"/>
                </a:solidFill>
              </a:rPr>
              <a:t>Networking</a:t>
            </a:r>
            <a:r>
              <a:rPr lang="en-US" sz="440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bg1"/>
                </a:solidFill>
              </a:rPr>
              <a:t> Cont'd.</a:t>
            </a:r>
            <a:endParaRPr lang="en-US" sz="440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E7B203F-AF3C-4503-950D-65105BDDA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580198"/>
            <a:ext cx="8946541" cy="439515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User should not be required to perform networking configuration in order to get system working.</a:t>
            </a:r>
          </a:p>
          <a:p>
            <a:r>
              <a:rPr lang="en-US"/>
              <a:t>Design client-server networking such that port forwarding will not be necessary.</a:t>
            </a:r>
          </a:p>
          <a:p>
            <a:pPr lvl="1"/>
            <a:r>
              <a:rPr lang="en-US"/>
              <a:t>Query server for updates of device information stored in database</a:t>
            </a:r>
          </a:p>
          <a:p>
            <a:pPr lvl="1"/>
            <a:r>
              <a:rPr lang="en-US"/>
              <a:t>Send information on changes observed on the client-side to the server.</a:t>
            </a:r>
          </a:p>
        </p:txBody>
      </p:sp>
    </p:spTree>
    <p:extLst>
      <p:ext uri="{BB962C8B-B14F-4D97-AF65-F5344CB8AC3E}">
        <p14:creationId xmlns:p14="http://schemas.microsoft.com/office/powerpoint/2010/main" val="9928492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490CD-23EF-43CB-8E02-0F10270CA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bg1"/>
                </a:solidFill>
              </a:rPr>
              <a:t>JSON Data</a:t>
            </a:r>
            <a:endParaRPr lang="en-US" sz="4400">
              <a:solidFill>
                <a:schemeClr val="bg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3D651D-F873-4F46-8D45-E53A9B271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588" y="1238171"/>
            <a:ext cx="9570246" cy="4673441"/>
          </a:xfrm>
        </p:spPr>
        <p:txBody>
          <a:bodyPr>
            <a:normAutofit/>
          </a:bodyPr>
          <a:lstStyle/>
          <a:p>
            <a:r>
              <a:rPr lang="en-US" sz="2000"/>
              <a:t>Information about the state of supported devices will be transmitted and received in JSON format, as JSON is the format of choice for REST based web service frameworks.</a:t>
            </a:r>
          </a:p>
          <a:p>
            <a:r>
              <a:rPr lang="en-US" sz="2000"/>
              <a:t>Generalized object format for devices in general which includes device ID and  device type, with nested device-specific JSON object which contains information related to the device in question.</a:t>
            </a:r>
          </a:p>
          <a:p>
            <a:r>
              <a:rPr lang="en-US" sz="2000"/>
              <a:t>I.E. 'wire' status and target temperatures for thermostat tie-in device, on/off state for lightbulbs and power consumption readings for smart outlets, etc.</a:t>
            </a:r>
          </a:p>
          <a:p>
            <a:r>
              <a:rPr lang="en-US" sz="2000"/>
              <a:t>Example: Chart of fields for a smart outlet internal JSON object: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0242FD1-720C-420F-9EFE-67A9E9D301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120079"/>
              </p:ext>
            </p:extLst>
          </p:nvPr>
        </p:nvGraphicFramePr>
        <p:xfrm>
          <a:off x="2597150" y="4981289"/>
          <a:ext cx="6997700" cy="12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8850">
                  <a:extLst>
                    <a:ext uri="{9D8B030D-6E8A-4147-A177-3AD203B41FA5}">
                      <a16:colId xmlns:a16="http://schemas.microsoft.com/office/drawing/2014/main" val="2594422104"/>
                    </a:ext>
                  </a:extLst>
                </a:gridCol>
                <a:gridCol w="3498850">
                  <a:extLst>
                    <a:ext uri="{9D8B030D-6E8A-4147-A177-3AD203B41FA5}">
                      <a16:colId xmlns:a16="http://schemas.microsoft.com/office/drawing/2014/main" val="1646559450"/>
                    </a:ext>
                  </a:extLst>
                </a:gridCol>
              </a:tblGrid>
              <a:tr h="319270"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Field</a:t>
                      </a:r>
                    </a:p>
                  </a:txBody>
                  <a:tcPr marL="78724" marR="78724" marT="39362" marB="393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Data Type</a:t>
                      </a:r>
                    </a:p>
                  </a:txBody>
                  <a:tcPr marL="78724" marR="78724" marT="39362" marB="39362"/>
                </a:tc>
                <a:extLst>
                  <a:ext uri="{0D108BD9-81ED-4DB2-BD59-A6C34878D82A}">
                    <a16:rowId xmlns:a16="http://schemas.microsoft.com/office/drawing/2014/main" val="1299579456"/>
                  </a:ext>
                </a:extLst>
              </a:tr>
              <a:tr h="319270">
                <a:tc>
                  <a:txBody>
                    <a:bodyPr/>
                    <a:lstStyle/>
                    <a:p>
                      <a:r>
                        <a:rPr lang="en-US" sz="1500"/>
                        <a:t>Toggle Status</a:t>
                      </a:r>
                    </a:p>
                  </a:txBody>
                  <a:tcPr marL="78724" marR="78724" marT="39362" marB="39362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Boolean</a:t>
                      </a:r>
                    </a:p>
                  </a:txBody>
                  <a:tcPr marL="78724" marR="78724" marT="39362" marB="39362"/>
                </a:tc>
                <a:extLst>
                  <a:ext uri="{0D108BD9-81ED-4DB2-BD59-A6C34878D82A}">
                    <a16:rowId xmlns:a16="http://schemas.microsoft.com/office/drawing/2014/main" val="1162742487"/>
                  </a:ext>
                </a:extLst>
              </a:tr>
              <a:tr h="319270">
                <a:tc>
                  <a:txBody>
                    <a:bodyPr/>
                    <a:lstStyle/>
                    <a:p>
                      <a:r>
                        <a:rPr lang="en-US" sz="1500"/>
                        <a:t>Current (is present)</a:t>
                      </a:r>
                    </a:p>
                  </a:txBody>
                  <a:tcPr marL="78724" marR="78724" marT="39362" marB="39362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Boolean</a:t>
                      </a:r>
                    </a:p>
                  </a:txBody>
                  <a:tcPr marL="78724" marR="78724" marT="39362" marB="39362"/>
                </a:tc>
                <a:extLst>
                  <a:ext uri="{0D108BD9-81ED-4DB2-BD59-A6C34878D82A}">
                    <a16:rowId xmlns:a16="http://schemas.microsoft.com/office/drawing/2014/main" val="2881551190"/>
                  </a:ext>
                </a:extLst>
              </a:tr>
              <a:tr h="319270">
                <a:tc>
                  <a:txBody>
                    <a:bodyPr/>
                    <a:lstStyle/>
                    <a:p>
                      <a:r>
                        <a:rPr lang="en-US" sz="1500"/>
                        <a:t>Current (consumption)</a:t>
                      </a:r>
                    </a:p>
                  </a:txBody>
                  <a:tcPr marL="78724" marR="78724" marT="39362" marB="39362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Integer</a:t>
                      </a:r>
                    </a:p>
                  </a:txBody>
                  <a:tcPr marL="78724" marR="78724" marT="39362" marB="39362"/>
                </a:tc>
                <a:extLst>
                  <a:ext uri="{0D108BD9-81ED-4DB2-BD59-A6C34878D82A}">
                    <a16:rowId xmlns:a16="http://schemas.microsoft.com/office/drawing/2014/main" val="1333414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28488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8BE12-7677-48BA-934D-A7EF20BA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MQTT topic 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D748F-C7D8-4168-A235-9F74F234F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Topics separated by device-type and placed under an all-encompassing 'devices' parent topic.</a:t>
            </a:r>
          </a:p>
          <a:p>
            <a:pPr lvl="1"/>
            <a:r>
              <a:rPr lang="en-US"/>
              <a:t>Examples:</a:t>
            </a:r>
          </a:p>
          <a:p>
            <a:pPr lvl="1"/>
            <a:r>
              <a:rPr lang="en-US"/>
              <a:t>Devices/</a:t>
            </a:r>
            <a:r>
              <a:rPr lang="en-US" err="1"/>
              <a:t>HVAC_control</a:t>
            </a:r>
          </a:p>
          <a:p>
            <a:pPr lvl="1"/>
            <a:r>
              <a:rPr lang="en-US"/>
              <a:t>Devices/</a:t>
            </a:r>
            <a:r>
              <a:rPr lang="en-US" err="1"/>
              <a:t>Sensors_control</a:t>
            </a:r>
            <a:endParaRPr lang="en-US"/>
          </a:p>
          <a:p>
            <a:r>
              <a:rPr lang="en-US"/>
              <a:t>Allows for reduction of clutter in messages which the modules are expected to interpret while allowing the hub to listen in on all communications via the "devices/#" multi-level wildcard string.</a:t>
            </a:r>
          </a:p>
        </p:txBody>
      </p:sp>
    </p:spTree>
    <p:extLst>
      <p:ext uri="{BB962C8B-B14F-4D97-AF65-F5344CB8AC3E}">
        <p14:creationId xmlns:p14="http://schemas.microsoft.com/office/powerpoint/2010/main" val="40499306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C42C5-D7BF-41CC-BBE3-410ACC72E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1764209"/>
            <a:ext cx="8825658" cy="3329581"/>
          </a:xfrm>
        </p:spPr>
        <p:txBody>
          <a:bodyPr anchor="ctr"/>
          <a:lstStyle/>
          <a:p>
            <a:pPr algn="ctr"/>
            <a:r>
              <a:rPr lang="en-US">
                <a:solidFill>
                  <a:schemeClr val="bg1"/>
                </a:solidFill>
                <a:cs typeface="Calibri"/>
              </a:rPr>
              <a:t>Administrative Content</a:t>
            </a:r>
          </a:p>
        </p:txBody>
      </p:sp>
    </p:spTree>
    <p:extLst>
      <p:ext uri="{BB962C8B-B14F-4D97-AF65-F5344CB8AC3E}">
        <p14:creationId xmlns:p14="http://schemas.microsoft.com/office/powerpoint/2010/main" val="18824508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D4E61-7787-4E97-B23A-B7EA3EA3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Division of Work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432D4ED-70F4-4BF2-89F1-1897EB2B79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509932"/>
              </p:ext>
            </p:extLst>
          </p:nvPr>
        </p:nvGraphicFramePr>
        <p:xfrm>
          <a:off x="838201" y="2328182"/>
          <a:ext cx="10515598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1085">
                  <a:extLst>
                    <a:ext uri="{9D8B030D-6E8A-4147-A177-3AD203B41FA5}">
                      <a16:colId xmlns:a16="http://schemas.microsoft.com/office/drawing/2014/main" val="2391100804"/>
                    </a:ext>
                  </a:extLst>
                </a:gridCol>
                <a:gridCol w="4234003">
                  <a:extLst>
                    <a:ext uri="{9D8B030D-6E8A-4147-A177-3AD203B41FA5}">
                      <a16:colId xmlns:a16="http://schemas.microsoft.com/office/drawing/2014/main" val="2033300309"/>
                    </a:ext>
                  </a:extLst>
                </a:gridCol>
                <a:gridCol w="2880510">
                  <a:extLst>
                    <a:ext uri="{9D8B030D-6E8A-4147-A177-3AD203B41FA5}">
                      <a16:colId xmlns:a16="http://schemas.microsoft.com/office/drawing/2014/main" val="52084414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effectLst/>
                        </a:rPr>
                        <a:t>System Component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Primary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Secondary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076478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b="1">
                          <a:effectLst/>
                        </a:rPr>
                        <a:t>Sensors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Avery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Felix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41552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b="1">
                          <a:effectLst/>
                        </a:rPr>
                        <a:t>Embedded Systems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Felix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Avery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283434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b="1">
                          <a:effectLst/>
                        </a:rPr>
                        <a:t>Back-End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Costa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Matthew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127005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>
                        <a:buNone/>
                      </a:pPr>
                      <a:r>
                        <a:rPr lang="en-US" b="1">
                          <a:effectLst/>
                        </a:rPr>
                        <a:t>Database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Costa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-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68866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>
                        <a:buNone/>
                      </a:pPr>
                      <a:r>
                        <a:rPr lang="en-US" b="1">
                          <a:effectLst/>
                        </a:rPr>
                        <a:t>API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Costa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-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262480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>
                        <a:buNone/>
                      </a:pPr>
                      <a:r>
                        <a:rPr lang="en-US" b="1">
                          <a:effectLst/>
                        </a:rPr>
                        <a:t>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Matthew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-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48134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b="1">
                          <a:effectLst/>
                        </a:rPr>
                        <a:t>Front-End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Matthew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Costa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3700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590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05535-337C-4C65-9864-A6AB09868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Fire Detection Unit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74621D-D208-4256-8B54-1579B4AE73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07327" y="3161079"/>
            <a:ext cx="5031707" cy="3244203"/>
          </a:xfrm>
          <a:prstGeom prst="rect">
            <a:avLst/>
          </a:prstGeom>
        </p:spPr>
      </p:pic>
      <p:pic>
        <p:nvPicPr>
          <p:cNvPr id="4" name="Picture 3" descr="A circuit board&#10;&#10;Description automatically generated">
            <a:extLst>
              <a:ext uri="{FF2B5EF4-FFF2-40B4-BE49-F238E27FC236}">
                <a16:creationId xmlns:a16="http://schemas.microsoft.com/office/drawing/2014/main" id="{7FAF59FB-D5C4-4270-828C-F1A1C376D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628" y="449438"/>
            <a:ext cx="2255306" cy="1797970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3DD4AEBF-B00A-4FA5-8E70-87683094C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233992"/>
              </p:ext>
            </p:extLst>
          </p:nvPr>
        </p:nvGraphicFramePr>
        <p:xfrm>
          <a:off x="752966" y="3839438"/>
          <a:ext cx="5090780" cy="2565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5390">
                  <a:extLst>
                    <a:ext uri="{9D8B030D-6E8A-4147-A177-3AD203B41FA5}">
                      <a16:colId xmlns:a16="http://schemas.microsoft.com/office/drawing/2014/main" val="3651789749"/>
                    </a:ext>
                  </a:extLst>
                </a:gridCol>
                <a:gridCol w="2545390">
                  <a:extLst>
                    <a:ext uri="{9D8B030D-6E8A-4147-A177-3AD203B41FA5}">
                      <a16:colId xmlns:a16="http://schemas.microsoft.com/office/drawing/2014/main" val="4216522581"/>
                    </a:ext>
                  </a:extLst>
                </a:gridCol>
              </a:tblGrid>
              <a:tr h="262948">
                <a:tc>
                  <a:txBody>
                    <a:bodyPr/>
                    <a:lstStyle/>
                    <a:p>
                      <a:r>
                        <a:rPr lang="en-US" sz="1300"/>
                        <a:t>Specification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Value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3970204187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r>
                        <a:rPr lang="en-US" sz="1300"/>
                        <a:t>Input Voltage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5V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3758739892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r>
                        <a:rPr lang="en-US" sz="1300"/>
                        <a:t>'On' Output Voltage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0V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255168142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r>
                        <a:rPr lang="en-US" sz="1300"/>
                        <a:t>'Off' Output Voltage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5V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458582080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r>
                        <a:rPr lang="en-US" sz="1300"/>
                        <a:t>Steady State Current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90uA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1370797947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Range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2 Feet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1273271101"/>
                  </a:ext>
                </a:extLst>
              </a:tr>
              <a:tr h="46226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Steady State Power Consumption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450uW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2181464245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Angle of Detection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60 Degrees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2453366725"/>
                  </a:ext>
                </a:extLst>
              </a:tr>
              <a:tr h="26294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Optical Bandwidth</a:t>
                      </a:r>
                    </a:p>
                  </a:txBody>
                  <a:tcPr marL="63634" marR="63634" marT="31818" marB="31818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300"/>
                        <a:t>0.7-1.1um</a:t>
                      </a:r>
                    </a:p>
                  </a:txBody>
                  <a:tcPr marL="63634" marR="63634" marT="31818" marB="31818"/>
                </a:tc>
                <a:extLst>
                  <a:ext uri="{0D108BD9-81ED-4DB2-BD59-A6C34878D82A}">
                    <a16:rowId xmlns:a16="http://schemas.microsoft.com/office/drawing/2014/main" val="239603024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8DB2FEB-CE18-4043-A84E-A4479B37ABF6}"/>
              </a:ext>
            </a:extLst>
          </p:cNvPr>
          <p:cNvSpPr txBox="1">
            <a:spLocks/>
          </p:cNvSpPr>
          <p:nvPr/>
        </p:nvSpPr>
        <p:spPr>
          <a:xfrm>
            <a:off x="646111" y="1629217"/>
            <a:ext cx="8946541" cy="22460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>
                <a:cs typeface="Calibri"/>
              </a:rPr>
              <a:t>NIR photodiode</a:t>
            </a:r>
          </a:p>
          <a:p>
            <a:r>
              <a:rPr lang="en-US">
                <a:cs typeface="Calibri"/>
              </a:rPr>
              <a:t>LM2596 step-down voltage regulator with 9V battery</a:t>
            </a:r>
          </a:p>
          <a:p>
            <a:r>
              <a:rPr lang="en-US">
                <a:cs typeface="Calibri"/>
              </a:rPr>
              <a:t>Potentiometer adjustment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A47594-B610-431A-9987-302B13235960}"/>
              </a:ext>
            </a:extLst>
          </p:cNvPr>
          <p:cNvSpPr txBox="1"/>
          <p:nvPr/>
        </p:nvSpPr>
        <p:spPr>
          <a:xfrm>
            <a:off x="7829550" y="24765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NIR Photodiode</a:t>
            </a:r>
          </a:p>
        </p:txBody>
      </p:sp>
    </p:spTree>
    <p:extLst>
      <p:ext uri="{BB962C8B-B14F-4D97-AF65-F5344CB8AC3E}">
        <p14:creationId xmlns:p14="http://schemas.microsoft.com/office/powerpoint/2010/main" val="17831212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CB600-AA62-4BA9-BE9D-AD57E67F4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Milestones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C7FE95D-8EAB-45BF-9BAE-37E3450B99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7261703"/>
              </p:ext>
            </p:extLst>
          </p:nvPr>
        </p:nvGraphicFramePr>
        <p:xfrm>
          <a:off x="847607" y="2316482"/>
          <a:ext cx="10515597" cy="2225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837797755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709951345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25386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Milestone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Deadline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Status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4866453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b="1">
                          <a:latin typeface="+mn-lt"/>
                        </a:rPr>
                        <a:t>Parts Ordered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September 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565704"/>
                  </a:ext>
                </a:extLst>
              </a:tr>
              <a:tr h="37083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b="1">
                          <a:latin typeface="+mn-lt"/>
                        </a:rPr>
                        <a:t>Sensor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September 30th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In Progress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002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>
                          <a:latin typeface="+mn-lt"/>
                        </a:rPr>
                        <a:t>Communication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September 30th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0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b="1">
                          <a:latin typeface="+mn-lt"/>
                        </a:rPr>
                        <a:t>Initial 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October 6th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In Progress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608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1" i="0" u="none" strike="noStrike" noProof="0">
                          <a:latin typeface="+mn-lt"/>
                        </a:rPr>
                        <a:t>Initial Prototyping</a:t>
                      </a:r>
                      <a:endParaRPr lang="en-US" b="1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October 13th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9561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60320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CB600-AA62-4BA9-BE9D-AD57E67F4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Calibri Light"/>
              </a:rPr>
              <a:t>Budget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EFCBF5E-0E24-468F-8E41-BD66DC7341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988711"/>
              </p:ext>
            </p:extLst>
          </p:nvPr>
        </p:nvGraphicFramePr>
        <p:xfrm>
          <a:off x="1240862" y="1445039"/>
          <a:ext cx="9710276" cy="460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5137">
                  <a:extLst>
                    <a:ext uri="{9D8B030D-6E8A-4147-A177-3AD203B41FA5}">
                      <a16:colId xmlns:a16="http://schemas.microsoft.com/office/drawing/2014/main" val="2700828413"/>
                    </a:ext>
                  </a:extLst>
                </a:gridCol>
                <a:gridCol w="4855139">
                  <a:extLst>
                    <a:ext uri="{9D8B030D-6E8A-4147-A177-3AD203B41FA5}">
                      <a16:colId xmlns:a16="http://schemas.microsoft.com/office/drawing/2014/main" val="2221047418"/>
                    </a:ext>
                  </a:extLst>
                </a:gridCol>
              </a:tblGrid>
              <a:tr h="460772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Component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Price ($)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218713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r>
                        <a:rPr lang="en-US"/>
                        <a:t>Thermostat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726380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r>
                        <a:rPr lang="en-US"/>
                        <a:t>Outlet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555041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r>
                        <a:rPr lang="en-US"/>
                        <a:t>Switch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381027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Sensors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1685591"/>
                  </a:ext>
                </a:extLst>
              </a:tr>
              <a:tr h="460771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Lens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609112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r>
                        <a:rPr lang="en-US"/>
                        <a:t>System Controller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834830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r>
                        <a:rPr lang="en-US"/>
                        <a:t>Web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830476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088775"/>
                  </a:ext>
                </a:extLst>
              </a:tr>
              <a:tr h="460772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1"/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&lt; 250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602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6129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F1AC5-A02D-4BB6-9898-C81503493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Calibri Light"/>
              </a:rPr>
              <a:t>Project Progress</a:t>
            </a:r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773F46A-A874-42EA-BC82-753752EEC4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0513913"/>
              </p:ext>
            </p:extLst>
          </p:nvPr>
        </p:nvGraphicFramePr>
        <p:xfrm>
          <a:off x="1622425" y="185324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5734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C42C5-D7BF-41CC-BBE3-410ACC72E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1764209"/>
            <a:ext cx="8825658" cy="3329581"/>
          </a:xfrm>
        </p:spPr>
        <p:txBody>
          <a:bodyPr anchor="ctr"/>
          <a:lstStyle/>
          <a:p>
            <a:pPr algn="ctr"/>
            <a:r>
              <a:rPr lang="en-US">
                <a:solidFill>
                  <a:schemeClr val="bg1"/>
                </a:solidFill>
                <a:cs typeface="Calibri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748189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5714F-6047-4862-8111-107178411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Fire Detection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14701-84DD-4C0B-B856-C66D014C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537498"/>
            <a:ext cx="7181850" cy="17126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Cannot be in direct sunlight</a:t>
            </a:r>
          </a:p>
          <a:p>
            <a:r>
              <a:rPr lang="en-US">
                <a:solidFill>
                  <a:schemeClr val="bg1"/>
                </a:solidFill>
              </a:rPr>
              <a:t>Cannot be directly in lighting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r>
              <a:rPr lang="en-US"/>
              <a:t>Detects objects over 250F</a:t>
            </a:r>
            <a:endParaRPr lang="en-US">
              <a:cs typeface="Calibri"/>
            </a:endParaRPr>
          </a:p>
          <a:p>
            <a:endParaRPr lang="en-US" sz="1800"/>
          </a:p>
        </p:txBody>
      </p:sp>
      <p:pic>
        <p:nvPicPr>
          <p:cNvPr id="4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6266B429-9241-4CB4-A91C-A6FD64396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476" y="2945689"/>
            <a:ext cx="3893388" cy="3238242"/>
          </a:xfrm>
          <a:prstGeom prst="rect">
            <a:avLst/>
          </a:prstGeom>
        </p:spPr>
      </p:pic>
      <p:pic>
        <p:nvPicPr>
          <p:cNvPr id="6" name="Picture 6" descr="A close up of a map&#10;&#10;Description generated with high confidence">
            <a:extLst>
              <a:ext uri="{FF2B5EF4-FFF2-40B4-BE49-F238E27FC236}">
                <a16:creationId xmlns:a16="http://schemas.microsoft.com/office/drawing/2014/main" id="{5B3C434F-9F9F-434B-BD41-490D0A57D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30" y="3187288"/>
            <a:ext cx="4899803" cy="29994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141284-51AD-4C4C-BCDC-DD279DFE6312}"/>
              </a:ext>
            </a:extLst>
          </p:cNvPr>
          <p:cNvSpPr txBox="1"/>
          <p:nvPr/>
        </p:nvSpPr>
        <p:spPr>
          <a:xfrm>
            <a:off x="1239361" y="6262451"/>
            <a:ext cx="370648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Fluorescent Lamp Spectrum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65FA2-51A1-47F0-9BB7-A22B758F7AD4}"/>
              </a:ext>
            </a:extLst>
          </p:cNvPr>
          <p:cNvSpPr txBox="1"/>
          <p:nvPr/>
        </p:nvSpPr>
        <p:spPr>
          <a:xfrm>
            <a:off x="6793841" y="6261878"/>
            <a:ext cx="372086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Typical Fire Emission Spectrum</a:t>
            </a:r>
          </a:p>
        </p:txBody>
      </p:sp>
    </p:spTree>
    <p:extLst>
      <p:ext uri="{BB962C8B-B14F-4D97-AF65-F5344CB8AC3E}">
        <p14:creationId xmlns:p14="http://schemas.microsoft.com/office/powerpoint/2010/main" val="3284635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ED280-5B08-4436-B4D5-91EAED71A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Fire Detector Housing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DAC2EA-9D99-43B3-A949-40EB182A8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632" y="3150510"/>
            <a:ext cx="5598695" cy="32547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B83897-1B57-467F-8924-0CD2A4B4B8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5982"/>
          <a:stretch/>
        </p:blipFill>
        <p:spPr>
          <a:xfrm>
            <a:off x="7654779" y="1009557"/>
            <a:ext cx="1950037" cy="170497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304721F-924C-44EC-9601-B8CCB0360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77713"/>
            <a:ext cx="7181850" cy="1712663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/>
              <a:t>N-BK7 plano-convex lens</a:t>
            </a:r>
          </a:p>
          <a:p>
            <a:r>
              <a:rPr lang="en-US"/>
              <a:t>1” focal length</a:t>
            </a:r>
          </a:p>
          <a:p>
            <a:r>
              <a:rPr lang="en-US"/>
              <a:t>Acrylic baseplate and housing</a:t>
            </a:r>
          </a:p>
          <a:p>
            <a:r>
              <a:rPr lang="en-US"/>
              <a:t>Housing Dimensions: 1.4”x 2.5”x 1.5”</a:t>
            </a:r>
            <a:endParaRPr lang="en-US" sz="18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B94B4C-3067-4743-A150-11616C0CCFB8}"/>
              </a:ext>
            </a:extLst>
          </p:cNvPr>
          <p:cNvSpPr txBox="1"/>
          <p:nvPr/>
        </p:nvSpPr>
        <p:spPr>
          <a:xfrm>
            <a:off x="7971559" y="2706832"/>
            <a:ext cx="141835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N-BK7 Lens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D500D0-6B13-44F6-A271-FE96CB19637E}"/>
              </a:ext>
            </a:extLst>
          </p:cNvPr>
          <p:cNvSpPr txBox="1"/>
          <p:nvPr/>
        </p:nvSpPr>
        <p:spPr>
          <a:xfrm>
            <a:off x="7040708" y="6460548"/>
            <a:ext cx="353117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Sensor Housing and Baseplate</a:t>
            </a:r>
          </a:p>
        </p:txBody>
      </p:sp>
      <p:pic>
        <p:nvPicPr>
          <p:cNvPr id="8" name="Picture 8" descr="A close up of a map&#10;&#10;Description generated with high confidence">
            <a:extLst>
              <a:ext uri="{FF2B5EF4-FFF2-40B4-BE49-F238E27FC236}">
                <a16:creationId xmlns:a16="http://schemas.microsoft.com/office/drawing/2014/main" id="{DEFD58AE-6EFA-467D-805B-4796D7C79C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68" y="3152800"/>
            <a:ext cx="5288972" cy="32540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4DB6F8-CC19-4B26-BB2B-52AB53D725BE}"/>
              </a:ext>
            </a:extLst>
          </p:cNvPr>
          <p:cNvSpPr txBox="1"/>
          <p:nvPr/>
        </p:nvSpPr>
        <p:spPr>
          <a:xfrm>
            <a:off x="1615787" y="6464877"/>
            <a:ext cx="3349335" cy="3779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N-BK7 Transmission Spectrum</a:t>
            </a:r>
          </a:p>
        </p:txBody>
      </p:sp>
    </p:spTree>
    <p:extLst>
      <p:ext uri="{BB962C8B-B14F-4D97-AF65-F5344CB8AC3E}">
        <p14:creationId xmlns:p14="http://schemas.microsoft.com/office/powerpoint/2010/main" val="1450601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5A607-35FD-47A5-94F8-EC46FE9DD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Motion Sensor Module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59D419B-5778-450D-980D-D6EDE7575248}"/>
              </a:ext>
            </a:extLst>
          </p:cNvPr>
          <p:cNvGraphicFramePr>
            <a:graphicFrameLocks noGrp="1"/>
          </p:cNvGraphicFramePr>
          <p:nvPr/>
        </p:nvGraphicFramePr>
        <p:xfrm>
          <a:off x="646111" y="3966692"/>
          <a:ext cx="6714490" cy="2438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245">
                  <a:extLst>
                    <a:ext uri="{9D8B030D-6E8A-4147-A177-3AD203B41FA5}">
                      <a16:colId xmlns:a16="http://schemas.microsoft.com/office/drawing/2014/main" val="588736899"/>
                    </a:ext>
                  </a:extLst>
                </a:gridCol>
                <a:gridCol w="3357245">
                  <a:extLst>
                    <a:ext uri="{9D8B030D-6E8A-4147-A177-3AD203B41FA5}">
                      <a16:colId xmlns:a16="http://schemas.microsoft.com/office/drawing/2014/main" val="2609355081"/>
                    </a:ext>
                  </a:extLst>
                </a:gridCol>
              </a:tblGrid>
              <a:tr h="304824"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Specification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/>
                        <a:t>Value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2308319708"/>
                  </a:ext>
                </a:extLst>
              </a:tr>
              <a:tr h="304824">
                <a:tc>
                  <a:txBody>
                    <a:bodyPr/>
                    <a:lstStyle/>
                    <a:p>
                      <a:r>
                        <a:rPr lang="en-US" sz="1500"/>
                        <a:t>Range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5m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2488133977"/>
                  </a:ext>
                </a:extLst>
              </a:tr>
              <a:tr h="304824">
                <a:tc>
                  <a:txBody>
                    <a:bodyPr/>
                    <a:lstStyle/>
                    <a:p>
                      <a:r>
                        <a:rPr lang="en-US" sz="1500"/>
                        <a:t>Angle of Detection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120 Degrees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3367881284"/>
                  </a:ext>
                </a:extLst>
              </a:tr>
              <a:tr h="304824">
                <a:tc>
                  <a:txBody>
                    <a:bodyPr/>
                    <a:lstStyle/>
                    <a:p>
                      <a:r>
                        <a:rPr lang="en-US" sz="1500"/>
                        <a:t>Input Voltage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9V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4162713913"/>
                  </a:ext>
                </a:extLst>
              </a:tr>
              <a:tr h="304824">
                <a:tc>
                  <a:txBody>
                    <a:bodyPr/>
                    <a:lstStyle/>
                    <a:p>
                      <a:r>
                        <a:rPr lang="en-US" sz="1500"/>
                        <a:t>'Off' Output Voltage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3.32V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881727093"/>
                  </a:ext>
                </a:extLst>
              </a:tr>
              <a:tr h="30482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500"/>
                        <a:t>'On' Output Voltage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500"/>
                        <a:t>40mV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3560086911"/>
                  </a:ext>
                </a:extLst>
              </a:tr>
              <a:tr h="30482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500"/>
                        <a:t>Steady-State Current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500"/>
                        <a:t>5mA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808060119"/>
                  </a:ext>
                </a:extLst>
              </a:tr>
              <a:tr h="30482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500"/>
                        <a:t>Steady-State Power Consumption</a:t>
                      </a:r>
                    </a:p>
                  </a:txBody>
                  <a:tcPr marL="75162" marR="75162" marT="37581" marB="37581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500"/>
                        <a:t>16.5mW</a:t>
                      </a:r>
                    </a:p>
                  </a:txBody>
                  <a:tcPr marL="75162" marR="75162" marT="37581" marB="37581"/>
                </a:tc>
                <a:extLst>
                  <a:ext uri="{0D108BD9-81ED-4DB2-BD59-A6C34878D82A}">
                    <a16:rowId xmlns:a16="http://schemas.microsoft.com/office/drawing/2014/main" val="1838677416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1BC539-9992-4BA9-B5A4-4B4F5D25FD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952608"/>
            <a:ext cx="7181850" cy="17126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PIR sensors</a:t>
            </a:r>
          </a:p>
          <a:p>
            <a:r>
              <a:rPr lang="en-US"/>
              <a:t>Fresnel lenses</a:t>
            </a:r>
          </a:p>
          <a:p>
            <a:r>
              <a:rPr lang="en-US"/>
              <a:t>Potentiometer Adjustment</a:t>
            </a:r>
            <a:endParaRPr lang="en-US" sz="18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087400-B42B-458C-A781-1E246CD73059}"/>
              </a:ext>
            </a:extLst>
          </p:cNvPr>
          <p:cNvSpPr txBox="1"/>
          <p:nvPr/>
        </p:nvSpPr>
        <p:spPr>
          <a:xfrm>
            <a:off x="9408969" y="5105400"/>
            <a:ext cx="12884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PIR Sensor</a:t>
            </a:r>
          </a:p>
        </p:txBody>
      </p:sp>
      <p:pic>
        <p:nvPicPr>
          <p:cNvPr id="7" name="Picture 7" descr="A picture containing food&#10;&#10;Description generated with very high confidence">
            <a:extLst>
              <a:ext uri="{FF2B5EF4-FFF2-40B4-BE49-F238E27FC236}">
                <a16:creationId xmlns:a16="http://schemas.microsoft.com/office/drawing/2014/main" id="{5A109199-71C4-4504-925A-78DCFF716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174" y="228743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12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AF7A6-D82A-40D9-88BD-47B5FE060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Motion Sensor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05D9C-A6FF-4C7F-92A4-4F744D97B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568416"/>
            <a:ext cx="5257800" cy="140053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en-US">
                <a:solidFill>
                  <a:schemeClr val="bg1"/>
                </a:solidFill>
                <a:cs typeface="Calibri"/>
              </a:rPr>
              <a:t>Only Detects Motion</a:t>
            </a:r>
          </a:p>
          <a:p>
            <a:pPr marL="457200" indent="-457200"/>
            <a:r>
              <a:rPr lang="en-US">
                <a:solidFill>
                  <a:schemeClr val="bg1"/>
                </a:solidFill>
                <a:cs typeface="Calibri"/>
              </a:rPr>
              <a:t>Positive and Negative Polarized Detection Areas</a:t>
            </a:r>
          </a:p>
          <a:p>
            <a:pPr marL="457200" indent="-457200"/>
            <a:endParaRPr lang="en-US">
              <a:solidFill>
                <a:schemeClr val="bg1"/>
              </a:solidFill>
              <a:cs typeface="Calibri"/>
            </a:endParaRPr>
          </a:p>
        </p:txBody>
      </p:sp>
      <p:pic>
        <p:nvPicPr>
          <p:cNvPr id="4" name="Picture 4" descr="A circuit board&#10;&#10;Description generated with very high confidence">
            <a:extLst>
              <a:ext uri="{FF2B5EF4-FFF2-40B4-BE49-F238E27FC236}">
                <a16:creationId xmlns:a16="http://schemas.microsoft.com/office/drawing/2014/main" id="{D9E67CC4-76AD-4E0C-B400-6D755ECCC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000" y="3118597"/>
            <a:ext cx="3721473" cy="3236005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D8EFA451-253B-4952-A9C2-1951BE6E5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8" y="3116680"/>
            <a:ext cx="4843104" cy="32366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0CB9E7-D1B6-4ED9-9DF3-DE45B18A593C}"/>
              </a:ext>
            </a:extLst>
          </p:cNvPr>
          <p:cNvSpPr txBox="1"/>
          <p:nvPr/>
        </p:nvSpPr>
        <p:spPr>
          <a:xfrm>
            <a:off x="1485900" y="6352309"/>
            <a:ext cx="317615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Motion Detection Diagram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22BEBD-3FE4-4CAC-A492-829198B5DE43}"/>
              </a:ext>
            </a:extLst>
          </p:cNvPr>
          <p:cNvSpPr txBox="1"/>
          <p:nvPr/>
        </p:nvSpPr>
        <p:spPr>
          <a:xfrm>
            <a:off x="6564457" y="6347980"/>
            <a:ext cx="325408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Motion Sensing Photodiode</a:t>
            </a:r>
          </a:p>
        </p:txBody>
      </p:sp>
    </p:spTree>
    <p:extLst>
      <p:ext uri="{BB962C8B-B14F-4D97-AF65-F5344CB8AC3E}">
        <p14:creationId xmlns:p14="http://schemas.microsoft.com/office/powerpoint/2010/main" val="41577942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Application>Microsoft Office PowerPoint</Application>
  <PresentationFormat>Widescreen</PresentationFormat>
  <Slides>53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Ion</vt:lpstr>
      <vt:lpstr>Home Safety and Automation System </vt:lpstr>
      <vt:lpstr>Executive Summary</vt:lpstr>
      <vt:lpstr>Motivation</vt:lpstr>
      <vt:lpstr>Sensors and Accessories</vt:lpstr>
      <vt:lpstr>Fire Detection Unit</vt:lpstr>
      <vt:lpstr>Fire Detection Limitations</vt:lpstr>
      <vt:lpstr>Fire Detector Housing</vt:lpstr>
      <vt:lpstr>Motion Sensor Module</vt:lpstr>
      <vt:lpstr>Motion Sensor Limitations</vt:lpstr>
      <vt:lpstr>Home Automation Devices</vt:lpstr>
      <vt:lpstr>Product Requirements </vt:lpstr>
      <vt:lpstr>Smart Outlet</vt:lpstr>
      <vt:lpstr>PowerPoint Presentation</vt:lpstr>
      <vt:lpstr>PowerPoint Presentation</vt:lpstr>
      <vt:lpstr>PowerPoint Presentation</vt:lpstr>
      <vt:lpstr>Smart Switch</vt:lpstr>
      <vt:lpstr>PowerPoint Presentation</vt:lpstr>
      <vt:lpstr>PowerPoint Presentation</vt:lpstr>
      <vt:lpstr>PowerPoint Presentation</vt:lpstr>
      <vt:lpstr>Smart Thermostat</vt:lpstr>
      <vt:lpstr>PowerPoint Presentation</vt:lpstr>
      <vt:lpstr>PowerPoint Presentation</vt:lpstr>
      <vt:lpstr>PowerPoint Presentation</vt:lpstr>
      <vt:lpstr>Flame And Motion Detectors</vt:lpstr>
      <vt:lpstr>PowerPoint Presentation</vt:lpstr>
      <vt:lpstr>PowerPoint Presentation</vt:lpstr>
      <vt:lpstr>PowerPoint Presentation</vt:lpstr>
      <vt:lpstr>Component Software Design</vt:lpstr>
      <vt:lpstr>Classes</vt:lpstr>
      <vt:lpstr>System Diagram</vt:lpstr>
      <vt:lpstr>Back-end and Front-end Design</vt:lpstr>
      <vt:lpstr>Requirements Specifications</vt:lpstr>
      <vt:lpstr>Back-end Framework</vt:lpstr>
      <vt:lpstr>Database Selection</vt:lpstr>
      <vt:lpstr>Cloud Computing Service</vt:lpstr>
      <vt:lpstr>Front-end Design</vt:lpstr>
      <vt:lpstr>User Registration Example</vt:lpstr>
      <vt:lpstr>View and Edit Profile</vt:lpstr>
      <vt:lpstr>Dashboard</vt:lpstr>
      <vt:lpstr>Dashboard – Adding Device</vt:lpstr>
      <vt:lpstr>Dashboard – Tasks</vt:lpstr>
      <vt:lpstr>System Hub Design</vt:lpstr>
      <vt:lpstr>System Hub</vt:lpstr>
      <vt:lpstr>Networking Overview</vt:lpstr>
      <vt:lpstr>Networking Cont'd.</vt:lpstr>
      <vt:lpstr>JSON Data</vt:lpstr>
      <vt:lpstr>MQTT topic hierarchy</vt:lpstr>
      <vt:lpstr>Administrative Content</vt:lpstr>
      <vt:lpstr>Division of Work</vt:lpstr>
      <vt:lpstr>Milestones</vt:lpstr>
      <vt:lpstr>Budget</vt:lpstr>
      <vt:lpstr>Project Progress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Administrative Content</dc:title>
  <dc:creator>Avery Stevenson</dc:creator>
  <cp:revision>1</cp:revision>
  <dcterms:created xsi:type="dcterms:W3CDTF">2019-09-16T23:11:22Z</dcterms:created>
  <dcterms:modified xsi:type="dcterms:W3CDTF">2019-11-19T00:11:34Z</dcterms:modified>
</cp:coreProperties>
</file>