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305" r:id="rId5"/>
    <p:sldId id="269" r:id="rId6"/>
    <p:sldId id="271" r:id="rId7"/>
    <p:sldId id="273" r:id="rId8"/>
    <p:sldId id="275" r:id="rId9"/>
    <p:sldId id="300" r:id="rId10"/>
    <p:sldId id="302" r:id="rId11"/>
    <p:sldId id="304" r:id="rId12"/>
    <p:sldId id="276" r:id="rId13"/>
    <p:sldId id="277" r:id="rId14"/>
    <p:sldId id="270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01" r:id="rId38"/>
    <p:sldId id="332" r:id="rId39"/>
    <p:sldId id="328" r:id="rId40"/>
    <p:sldId id="329" r:id="rId41"/>
    <p:sldId id="330" r:id="rId42"/>
    <p:sldId id="33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28:11.1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6 546,'25'-1,"-1"-1,1-2,24-6,-14 3,588-154,57-10,-656 167,-19 4,0 0,0-1,0 1,0-1,0-1,0 1,0-1,0 1,-1-1,6-4,-10 6,0 0,0-1,0 1,0 0,0-1,0 1,-1 0,1-1,0 1,0 0,0-1,-1 1,1 0,0-1,0 1,-1 0,1 0,0-1,-1 1,1 0,0 0,0 0,-1-1,1 1,-1 0,1 0,0 0,-1 0,1 0,0 0,-1 0,1 0,0 0,-1 0,1 0,-1 0,1 0,0 0,-1 0,-203-30,53 11,72 5,-5-1,0 3,-110-2,183 14,8 1,-1-1,0 0,1 0,-1 0,0-1,1 1,-1-1,1 0,-7-1,10 1,0 1,0 0,0 0,0 0,0 0,0 0,-1 0,1-1,0 1,0 0,0 0,0 0,0 0,0-1,0 1,0 0,0 0,0 0,0 0,0 0,0-1,0 1,0 0,0 0,0 0,0 0,0 0,0-1,0 1,1 0,-1 0,0 0,0 0,0 0,0-1,0 1,0 0,0 0,0 0,1 0,-1 0,0 0,0 0,0 0,0 0,0 0,1 0,-1-1,0 1,0 0,0 0,0 0,1 0,-1 0,0 0,0 0,0 0,0 0,0 0,1 1,-1-1,0 0,15-4,-1 0,1 1,28-1,2-1,147-21,-330 24,-52 14,158-9,0 2,0 2,-53 17,69-15,14-1,3-7,0 0,1 1,0-1,-1 0,1 0,-1 0,1 0,0 0,0 0,0 0,0-1,0 1,2 0,38 9,0-2,1-2,0-1,50-2,-42-1,1015 3,-880-18,16-1,-200 14,-1 0,1 0,0 0,0 0,0 0,0 0,0 0,0 1,-1-1,1 1,0-1,0 1,-1 0,1-1,0 1,2 2,-4-2,1-1,-1 0,0 1,0-1,0 0,0 1,0-1,0 1,0-1,0 0,0 1,0-1,0 0,0 1,-1-1,1 1,0-1,0 0,0 1,0-1,-1 0,1 1,0-1,0 0,-1 0,1 1,0-1,-1 1,-21 13,-27 8,-1-1,-68 17,-116 19,149-38,-278 48,170-35,175-27,25-3,37-4,485-84,-22 3,-383 74,147 9,-201 2,-56-3,-14-2,-25-5,-76-3,-187 3,184 8,-23 2,-182 26,31-1,182-20,63-1,1 0,0 3,0 0,1 2,-45 22,20-9,-29 16,52-23,-1-2,-38 11,-79 29,108-37,-1-2,-1-1,-63 11,49-17,-12 2,-128 4,174-15,11 1,-1-1,0-1,1 0,-20-4,31 4,-1 0,1 0,0 0,0-1,0 1,0-1,0 1,0-1,0 0,0 0,1-1,-1 1,1 0,0-1,-1 1,1-1,0 0,1 0,-1 0,0 0,1 0,0 0,-2-7,1 4,0 0,1-1,0 1,0-1,0 1,1-1,0 1,1-1,-1 1,1-1,0 1,1-1,-1 1,2 0,-1-1,0 1,1 0,0 1,1-1,-1 1,1-1,0 1,0 0,1 0,-1 1,1-1,9-5,10-8,0 2,1 1,50-22,88-24,-40 16,-98 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15:05.93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16:29.80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2575 364,'35'2,"0"1,-1 1,1 2,-1 2,-1 1,44 17,-37-13,-26-10,-1 2,0-1,15 9,-27-13,0 0,0 1,0-1,0 1,0-1,0 1,0 0,0 0,0-1,0 1,0 0,-1 0,1 0,0 0,-1 0,1 0,0 0,-1 0,1 0,-1 0,1 0,-1 0,0 0,1 3,-2-3,1 0,-1 0,1 1,-1-1,1 0,-1 0,0 0,0 1,0-1,0 0,0 0,0 0,0-1,0 1,0 0,0 0,-2 1,-6 2,-1 1,1-1,-1-1,-17 5,-59 10,-1-5,0-3,-130-1,209-10,1 1,0-1,-1 0,1 0,-8-4,14 5,1 0,-1 0,0 0,1 0,-1-1,1 1,-1 0,1-1,-1 1,1 0,0-1,-1 1,1 0,-1-1,1 1,0-1,-1 1,1-1,0 1,-1-1,1 1,0-1,0 1,0-1,-1 1,1-1,0 0,0 0,1 0,-1-1,1 1,0-1,0 1,0 0,-1 0,1-1,1 1,-1 0,0 0,0 0,0 0,1 0,-1 0,0 0,2 0,32-18,0 2,1 2,1 1,62-15,-40 11,224-56,-45 12,-235 61,46-17,-48 18,0-1,0 1,0-1,0 1,0-1,0 1,0-1,0 0,-1 1,1-1,0 0,0 0,0 1,-1-1,1 0,-1 0,1 0,0 0,-1 0,0 0,1 0,-1 0,0 0,1 0,-1-1,0 1,0 0,0 0,0 0,0 0,0 0,0 0,0 0,0 0,-1-1,1 1,0 0,-2-1,-1-3,-1 0,0 0,0 1,-1 0,1 0,-1 0,0 0,0 1,-1 0,1 0,-11-4,-11-4,-32-8,45 15,-72-18,0 4,-102-9,-179 7,-365 19,330 4,-252-3,590-3,-85-15,94 10,-26-7,55 9,-1 1,1 1,0 2,-46 1,69 1,0 1,1-1,-1 1,1 0,-1 0,0 0,1 0,0 0,-1 1,1-1,0 1,0 0,-1-1,1 1,0 0,1 0,-1 0,0 0,1 1,-1-1,1 0,0 1,0-1,-1 1,2 0,-1-1,-1 5,-1 7,1 1,0-1,0 29,2-29,2 350,2-140,-6-303,1 16,10-102,-1 134,-8 30,1 1,-1-1,0 1,0-1,1 1,-1-1,0 1,1-1,-1 1,1 0,-1-1,0 1,1 0,-1-1,1 1,-1 0,1-1,-1 1,1 0,-1 0,1 0,-1-1,1 1,0 0,-1 0,1 0,1 1,1 1,-2-1,1 0,0 1,0-1,0 1,-1 0,1 0,-1 0,1 0,-1 0,0 0,0 0,0 0,0 0,0 1,0-1,0 3,25 78,-3 0,17 133,-31-167,-2-26,-6-23,-1 0,0 0,1-1,-1 1,1 0,-1-1,0 1,1 0,-1-1,0 1,1-1,-1 1,0 0,0-1,1 1,-1-1,0 1,0-1,0 1,0-1,0 1,1-1,-1 1,0-1,0 0,8-56,-4 16,77-639,-80 668,2 0,-1 0,7-14,-9 25,0 1,0-1,0 0,0 0,1 1,-1-1,0 0,0 1,1-1,-1 0,1 1,-1-1,1 0,-1 1,1-1,-1 1,1-1,-1 1,1-1,0 1,-1 0,1-1,0 1,-1 0,1-1,0 1,-1 0,1 0,0 0,0-1,-1 1,1 0,0 0,0 0,-1 0,1 0,0 1,0-1,-1 0,1 0,0 0,0 1,-1-1,1 0,0 1,-1-1,1 0,-1 1,1-1,0 1,-1-1,1 1,0 0,4 5,0 0,-1 0,0 0,6 12,14 33,-3 2,23 86,-37-116,61 222,44 145,-92-341,-13-42,-3-11,-2-3,0-1,0 1,-1 0,0-1,-1 1,1-1,-2-9,-7-59,7 68,-8-38,4 37,1 12,1 11,0 0,1 0,0 0,1 0,1 20,-1-1,-6 283,1-245,-1-49,6-22,1 1,0-1,0 0,-1 1,1-1,0 0,0 1,-1-1,1 0,0 0,-1 1,1-1,0 0,-1 0,1 1,-1-1,1 0,0 0,-1 0,1 0,-1 0,1 0,0 0,-1 0,0 0,-1-1,0 0,0 0,0-1,0 1,0-1,0 0,0 1,1-1,-1 0,1 0,-1 0,1 0,0-1,-2-2,-30-55,-49-127,-10-84,40 112,27 94,15 48,10 17,-1 0,1 0,0-1,0 1,0 0,0 0,-1 0,1 0,0-1,0 1,0 0,0 0,-1 0,1 0,0 0,0 0,-1 0,1 0,0 0,0 0,0 0,-1 0,1 0,0 0,0 0,-1 0,1 0,0 0,0 0,0 0,-1 0,1 0,0 0,0 0,-1 1,0 1,0 0,0 0,0 0,0 0,0 1,1-1,-1 0,1 1,0-1,-1 1,1 2,-1 36,2 0,1-1,2 1,14 60,54 160,-58-223,-14-37,0-1,0 0,0 1,1-1,-1 0,0 1,0-1,0 0,0 1,0-1,1 0,-1 1,0-1,0 0,1 0,-1 1,0-1,0 0,1 0,-1 0,0 1,0-1,1 0,-1 0,0 0,1 0,-1 1,0-1,1 0,-1 0,1 0,-1 0,0 0,1 0,-1 0,0 0,1 0,-1 0,0 0,1 0,-1-1,0 1,1 0,-1 0,0 0,1 0,-1-1,0 1,1 0,-1 0,0 0,0-1,1 1,-1 0,0-1,0 1,0 0,1 0,-1-1,0 0,9-24,-3-14,-2-1,-2-69,-3 76,2-1,1 0,1 1,16-65,-18 94,1 0,-1 0,1 0,0 0,0 1,1-1,-1 1,1 0,-1 0,1 0,0 0,0 0,0 0,1 1,-1-1,1 1,-1 0,1 0,0 1,0-1,0 1,0-1,0 1,0 0,0 1,0-1,0 1,0 0,0 0,7 1,4 0,-1 2,1 0,-1 0,0 1,0 1,0 0,17 10,3 6,-1 1,-1 1,-1 2,39 40,-20-19,-50-45,1 0,0 0,0 0,0-1,0 1,0 0,0-1,0 1,0 0,0-1,0 1,0-1,1 0,-1 1,0-1,0 0,0 0,2 0,-2 0,0 0,0-1,-1 1,1 0,0-1,-1 1,1-1,0 1,-1-1,1 1,-1-1,1 1,0-1,-1 0,0 1,1-1,-1 0,1 1,-1-1,1-1,1-6,0 0,-1 0,1 1,-1-14,-1 16,3-100,-16-141,4 132,8 105,1 1,0-1,0 1,1 0,0-1,0 1,4-13,-4 19,0 0,0 1,0-1,0 0,0 0,0 1,1-1,-1 0,0 1,1-1,0 1,-1 0,1 0,0 0,0-1,-1 1,1 1,0-1,0 0,0 0,0 1,0-1,0 1,0 0,0 0,0-1,1 1,-1 0,0 1,0-1,0 0,0 1,0-1,2 2,16 4,-1 1,0 1,0 1,-1 1,-1 0,1 1,15 15,7 1,-39-26,36 23,-1 1,-1 2,52 51,-83-74,-6-9,-17-23,-32-37,50 63,0 1,0 0,0 0,0 0,0 0,0 1,0-1,0 0,-1 0,1 1,0-1,0 1,-1-1,1 1,-3-1,3 1,1 0,-1 0,0 0,1 0,-1 1,0-1,1 0,-1 0,0 1,1-1,-1 0,1 1,-1-1,1 1,-1-1,1 1,-1-1,1 1,-1-1,1 1,-1-1,1 1,-1 0,-1 5,0 0,0 0,1-1,-1 1,1 0,0 13,-2 45,9 99,20 71,-12-115,23 208,-38-310,-6-32,4 7,-3-5,-47-114,-39-140,91 263,-2-7,0-1,1 0,-2-14,4 23,0 0,0 0,0-1,1 1,-1 0,1 0,0 0,-1 0,1 0,1 0,-1 0,0 1,1-1,-1 0,1 1,0-1,3-3,1 1,-1 1,1 0,1 0,-1 0,0 1,1 0,0 0,0 0,0 1,12-2,10-1,39-2,-50 6,368-1,-355 3,-20 0,-1-1,1 0,0-1,10-2,-2-3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16:45.49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0 183,'7'2,"0"0,0 0,0 0,0 0,-1 1,1 0,-1 1,1 0,8 7,-2-3,71 44,157 69,-183-100,83 17,-212-40,-125-22,187 22,1 0,0 0,-1-1,-10-5,17 7,0 0,1 0,-1 0,0 0,0 0,0 0,1-1,-1 1,0-1,1 1,0-1,-1 1,1-1,0 0,0 0,0 1,0-1,0 0,0 0,0 0,1 0,-1-3,1 4,0 1,0-1,0 0,0 0,0 0,1 0,-1 0,0 0,1 1,-1-1,1 0,-1 0,1 1,-1-1,1 0,-1 1,1-1,0 0,-1 1,1-1,0 1,0-1,1 0,26-10,-25 11,66-18,2 3,95-8,150 4,-252 19,-36 1,1-2,39-6,-68 7,0 0,0 1,1-1,-1 0,0 0,0 0,1 0,-1 0,0 0,0 0,0 0,1 0,-1 0,0 0,0-1,1 1,-1 0,0 0,0 0,1 0,-1 0,0 0,0 0,0-1,1 1,-1 0,0 0,0 0,0-1,0 1,1 0,-1 0,0 0,0-1,0 1,0 0,0 0,0 0,0-1,0 1,0 0,0 0,0-1,0 1,0 0,0 0,0-1,0 1,-13-10,-28-7,40 17,-53-17,26 8,-51-22,59 15,19 16,1-1,0 1,-1-1,1 1,0-1,-1 1,1-1,0 1,0-1,0 1,0-1,0 1,-1-1,1 1,0-1,0 1,0-1,0 0,0 1,1-1,-1 1,0-1,0 1,1-2,0 0,1 0,0 0,0 1,0-1,1 0,-1 1,0-1,1 1,-1 0,1 0,-1 0,1 0,-1 0,4 0,58-15,118-12,-89 16,107-10,323 7,-461 13,67-11,22-1,303 11,-237 5,-190-1,-19 2,-12 2,-20 5,-463 113,334-90,-257 38,395-70,-1 1,36-9,455-99,19 36,-284 42,-544 87,317-54,32-4,-6-1,68 8,115 27,-114-19,126 32,-99-22,111 14,-194-38,1 2,-1 0,1 1,25 11,-39-13,-1 1,0 0,0 1,-1-1,0 1,1 1,-2 0,1 0,-1 0,0 1,0-1,0 1,6 13,-1 1,-2 1,-1 0,0 1,-2 0,0 0,-2 0,0 1,-2-1,-1 1,0 0,-2 0,-5 32,6-50,-1-1,0 0,-1 0,1 1,-1-1,0 0,0 0,-1-1,1 1,-1 0,0-1,-3 4,4-6,0 0,1-1,-1 1,0-1,0 1,0-1,0 0,0 0,0 0,0 0,-1 0,1-1,0 1,0-1,-1 1,1-1,0 0,-1 0,1 0,0 0,-1 0,1 0,0-1,-1 1,1-1,0 0,0 1,0-1,-3-1,-1-2,0 1,0-1,1 1,-1-2,1 1,0-1,0 1,0-1,1-1,0 1,-6-9,0-5,0 0,-8-26,3 10,13 69,7 293,-5-336,0-45,0 50,-1-1,1 1,-1-1,0 1,0 0,-1 0,1-1,-1 1,0 0,-4-7,6 11,-1-1,1 0,0 1,-1-1,1 1,0-1,-1 1,1-1,-1 1,1-1,-1 1,1-1,-1 1,1 0,-1-1,0 1,1 0,-1-1,1 1,-1 0,0 0,1 0,-1 0,0 0,1-1,-1 1,0 0,1 0,-1 0,1 1,-1-1,0 0,1 0,-1 0,0 0,1 1,-1-1,1 0,-1 1,0-1,1 0,-1 1,1-1,-1 0,1 1,-1-1,1 1,0-1,-1 1,1 0,-1-1,1 1,0-1,0 1,-1-1,1 1,0 0,0-1,0 2,-10 41,6 41,4-61,-1 0,-6 39,1-38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16:54.6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6475 1968,'0'-16,"2"0,0 0,5-17,-3 20,-2 0,1 0,-2-1,0 1,-1-16,-1 18,-1 0,0 0,-1 0,0 0,0 0,-2 0,1 1,-1 0,-1 0,0 0,0 0,-10-11,-8-4,0 1,-48-36,41 35,4 1,2-2,1 0,-31-43,52 65,0 0,0 0,0 0,1 0,0-1,0 1,0 0,0-1,1 0,-2-7,3 12,0-1,0 1,0-1,0 1,0 0,0-1,0 1,0 0,1-1,-1 1,0-1,0 1,0 0,1-1,-1 1,0 0,0 0,1-1,-1 1,0 0,0 0,1-1,-1 1,0 0,1 0,-1 0,0-1,1 1,-1 0,1 0,-1 0,0 0,1 0,-1 0,1 0,-1 0,0 0,1 0,-1 0,0 0,1 0,-1 0,1 0,-1 0,0 0,1 1,-1-1,1 0,21 11,1 6,0 2,-1 0,-1 1,22 27,24 22,-64-66,-3-6,-9-11,-19-24,-320-349,344 382,-33-28,36 32,0 0,1 1,-1-1,0 1,0-1,0 1,1-1,-1 1,0-1,0 1,0 0,0-1,0 1,0 0,1 0,-1 0,0 0,0 0,0 0,0 0,0 0,0 0,0 0,0 0,0 0,0 1,0-1,1 0,-1 1,0-1,0 1,0-1,1 1,-1-1,0 1,0 0,1-1,-1 1,1 0,-1 0,1-1,-1 1,0 1,-2 7,1 1,-1 0,2 0,-1 0,2 0,-1 0,1 0,2 14,3 30,2-1,3 1,24 80,71 151,-42-144,-57-130,-1-1,-18-21,-239-233,224 218,25 22,16 15,34 23,-18-16,-544-495,442 409,55 45,18 23,0 0,0-1,0 1,0 0,0 0,0-1,-1 1,1 0,0-1,0 1,0 0,0-1,0 1,0 0,0-1,0 1,0 0,0 0,1-1,-1 1,0 0,0-1,0 1,0 0,0 0,1-1,-1 1,0 0,0 0,0-1,1 1,-1 0,0 0,0-1,1 1,-1 0,0 0,1 0,3-1,1 1,-1 0,0 0,1 0,-1 1,0-1,1 1,-1 0,6 3,221 84,-171-62,736 305,-763-317,-47-19,8 3,1-1,0 1,0-1,0 0,0 0,0-1,1 1,-1-1,-5-6,10 10,0-1,0 1,0 0,0 0,0 0,1-1,-1 1,0 0,0 0,0 0,0 0,0-1,0 1,0 0,0 0,1 0,-1 0,0 0,0-1,0 1,0 0,0 0,1 0,-1 0,0 0,0 0,0 0,1 0,-1 0,0 0,0-1,0 1,1 0,-1 0,0 0,0 0,0 0,0 0,1 1,-1-1,0 0,0 0,0 0,1 0,-1 0,0 0,0 0,0 0,1 0,-1 1,-1-1,1 0,0 0,0 0,0 0,0 0,0 0,0 0,0 1,0-1,0 0,0 0,0 0,0 0,0 0,0 0,0 0,0 1,0-1,0 0,0 0,0 0,0 0,0 0,0 0,0 1,0-1,0 0,0 0,0 0,1 0,-1 0,0 0,0 0,0 0,0 0,0 1,0-1,0 0,0 0,0 0,1 0,-1 0,0 0,0 0,0 0,0 0,0 0,0 0,1 0,-1 0,0 0,0 0,0 0,0 0,0 0,0 0,0 0,1 0,-1 0,0 0,0 0,0 0,-35 4,-680-18,656 12,59 2,-1 0,0 0,0-1,1 1,-1 0,0 0,0 0,1 0,-1 0,0 0,0 1,1-1,-1 0,0 0,0 0,1 1,-1-1,0 0,1 1,-1-1,0 1,1-1,-1 1,1-1,-1 1,1-1,-1 1,1-1,-1 1,1 0,-1-1,1 1,0 0,-1 0,2 2,-1-1,1 0,0 0,0 0,0 0,0 0,0 0,0 0,1-1,2 4,42 46,2-3,56 44,-78-70,-20-17,0-1,-1 1,0 1,0-1,5 9,-9-14,-1 0,0 1,0-1,1 1,-1-1,0 1,0-1,0 1,0-1,0 1,0-1,0 1,0-1,0 1,0-1,0 1,0-1,0 0,0 1,0-1,0 1,0-1,-1 1,1-1,0 1,-1 0,0 0,0 0,0-1,0 1,0-1,0 1,0 0,-1-1,1 0,0 1,0-1,0 0,0 0,-2 1,-17 0,1 0,-1-2,-20-2,-789-118,522 70,261 44,99 16,105 12,100 4,1245 61,-1380-84,-102-5,-21 2,0 1,0 0,0-1,-1 1,1-1,0 1,0 0,-1-1,1 1,0 0,-1 0,1-1,0 1,-1 0,1 0,-1-1,1 1,0 0,-1 0,1 0,-1 0,1 0,0-1,-1 1,1 0,-1 0,1 0,-1 0,1 0,0 0,-1 1,0-1,-154-18,-223 0,-234 18,-1160 93,-14 77,1622-151,107-10,65-6,33-2,129-1,126-3,94-4,-331 6,867-22,5-31,-840 45,-58 3,-37 5,1-1,-1 1,0 0,0 1,0-1,0 1,0-1,-4 1,-666-21,496 21,-448-4,529 0,70-1,27 5,0 0,0 0,0 0,0 0,1 0,-1 0,0 0,0 0,0 0,0 0,0 0,0 0,1 0,-1 0,0 0,0 0,0 0,0 0,0 0,0-1,0 1,0 0,0 0,1 0,-1 0,0 0,0 0,0 0,0 0,0-1,0 1,0 0,0 0,0 0,0 0,0 0,0 0,0-1,0 1,0 0,0 0,0 0,0 0,0 0,0 0,0-1,0 1,0 0,0 0,0 0,0 0,0 0,0 0,-1 0,1-1,0 1,0 0,0 0,0 0,0 0,0 0,0 0,0 0,-1 0,1 0,0 0,0 0,0 0,55-13,108-6,111-4,105-12,2096-347,-2319 347,-112 20,-45 15,1 0,0 0,0 0,0 0,-1 0,1 0,0 0,0 0,0 0,0 0,-1 0,1 0,0 0,0-1,0 1,0 0,-1 0,1 0,0 0,0 0,0-1,0 1,0 0,0 0,0 0,-1 0,1-1,0 1,0 0,0 0,0 0,0-1,0 1,0 0,0 0,0 0,0-1,0 1,0 0,0 0,0 0,0-1,0 1,1 0,-1 0,0 0,0 0,0-1,0 1,0 0,0 0,0 0,1 0,-1 0,0-1,0 1,0 0,0 0,0 0,1 0,-1 0,0 0,0 0,0 0,1 0,-1-1,-18-2,-1 1,-32 0,-195 4,-130 12,-2033 186,2337-192,136-3,1994-13,-2018 9,-10-1,0 0,34-6,-56 3,-17-3,-34-6,0 1,-72-8,50 10,-206-31,-174-22,-846-99,1114 149,151 12,46 1,247 13,278 10,-504-24,-35-2,-7 0,-60-13,39 10,-557-150,3-26,428 131,139 47,-1 0,1-1,1 0,-1 0,-14-10,23 13,0 1,-1 0,1 0,0 0,0-1,0 1,-1 0,1 0,0 0,0-1,0 1,0 0,0 0,0-1,0 1,0 0,0 0,-1-1,1 1,0 0,0 0,0-1,0 1,1 0,-1 0,0-1,0 1,0 0,0 0,0-1,0 1,0 0,0 0,0-1,1 1,-1 0,0 0,0 0,0-1,0 1,1 0,-1 0,0 0,0 0,1-1,-1 1,0 0,1 0,29-8,130 0,135 0,823-46,10-64,-1078 111,3 1,97-27,-148 33,0 0,0 0,0-1,0 1,-1-1,1 1,0-1,-1 0,1 0,0 1,-1-1,1-1,-1 1,1 0,-1 0,0 0,1-1,-1 1,0-1,0 1,1-3,-2 3,0 1,0-1,-1 0,1 0,0 1,0-1,-1 0,1 1,-1-1,1 0,-1 1,1-1,-1 1,1-1,-1 0,0 1,1-1,-1 1,-1-1,-29-14,-108-27,-100-14,-1192-205,1289 245,134 15,0 1,1-1,-1 2,0-1,1 1,-1 0,-12 3,20-4,0 0,-1 0,1 1,-1-1,1 0,0 0,-1 1,1-1,0 0,0 0,-1 1,1-1,0 0,0 1,-1-1,1 0,0 1,0-1,0 0,0 1,-1-1,1 1,0-1,0 0,0 1,0-1,0 1,0-1,0 0,0 1,0-1,0 0,0 1,0-1,1 1,-1 0,1 1,0 0,1 0,-1-1,1 1,-1 0,1 0,0-1,0 1,3 1,20 13,1-1,39 15,106 39,194 51,196 16,-435-112,-86-21,-40-3,0 0,0 0,0 0,0 0,0 0,0 0,-1-1,1 1,0 0,0 0,0 0,0 0,0 0,0 0,0 0,0-1,0 1,0 0,0 0,0 0,0 0,0 0,0-1,0 1,0 0,0 0,0 0,0 0,0 0,0-1,0 1,0 0,0 0,0 0,0 0,0 0,0-1,0 1,0 0,0 0,0 0,1 0,-1 0,0 0,0 0,0 0,0-1,0 1,0 0,1 0,-1 0,0 0,-20-9,0 1,-22-6,-210-54,-168-30,-1324-234,1519 301,192 28,1 1,-41 2,34 9,38-9,0 1,0-1,0 1,0-1,0 1,1-1,-1 1,0 0,0 0,0-1,1 1,-1 0,0 0,1 0,-1-1,1 1,-1 0,1 0,-1 0,0 1,1 0,0-1,0 1,0-1,1 0,-1 1,0-1,0 0,1 1,-1-1,1 0,-1 1,1-1,-1 0,1 0,0 1,1 0,28 29,3-6,65 35,425 188,21-49,62-26,-597-171,45 11,-47-7,-29-3,-128-4,-115-1,-84 8,-1348 136,1655-136,3-1,0 2,-63 19,99-26,1 1,-1 0,1 0,-1 0,1 1,0-1,-1 0,1 1,0 0,0-1,-2 4,3-5,1 1,0-1,-1 1,1-1,0 1,0-1,0 1,-1 0,1-1,0 1,0-1,0 1,0-1,0 1,0 0,0-1,0 1,1-1,-1 1,0-1,0 1,0-1,0 1,1 0,-1-1,0 1,1-1,-1 0,0 1,1 0,4 3,-1-1,0 0,1 0,0-1,-1 1,1-1,0 0,10 2,12 4,0-1,0-1,0-2,1-1,0-1,-1-1,38-4,-63 3,1-1,0 1,-1-1,1 1,-1-1,1 0,-1 0,1 0,3-3,-6 4,0 0,1-1,-1 1,0 0,0-1,1 1,-1 0,0-1,0 1,0 0,1-1,-1 1,0-1,0 1,0 0,0-1,0 1,0-1,0 1,0 0,0-1,0 1,0-1,0 1,0-1,0 1,-14-17,2 9,0 0,-1 1,1 0,-2 1,-16-6,-83-21,-42 0,-1 7,-1 7,-229 0,385 19,-17-1,1 1,-1 1,0 0,0 2,0 0,-23 7,39-10,0 1,1-1,-1 0,1 1,-1 0,0-1,1 1,0 0,-1 0,1 0,-1 0,1 0,0 0,0 0,0 0,0 1,0-1,0 0,0 1,0-1,0 1,0-1,1 1,-1-1,1 1,-1-1,1 1,0-1,-1 1,1 0,0-1,0 1,0 0,0-1,1 4,1-1,0 1,0-1,1 1,-1-1,1 0,0 0,0 0,1-1,-1 1,1-1,6 5,25 16,2-2,0-1,2-2,45 16,37 12,2-5,2-6,1-6,174 20,-450-54,58 5,-110-5,-542 0,724 4,9 0,-1 0,0 0,0 1,0 0,1 1,-1 1,1 0,-13 5,22-7,0 0,0 1,0-1,1 1,-1-1,0 1,0 0,1-1,-1 1,1 0,0 0,0 0,0 0,0 1,0-1,0 0,0 0,0 1,1-1,0 0,-1 1,1-1,0 1,0-1,0 0,0 1,0-1,2 5,0 3,1 0,0 0,0 0,1 0,7 12,0-3,1-1,1 0,1-1,0-1,2 0,-1 0,2-2,0 0,0-1,2-1,22 12,-3-4,1-3,0 0,2-3,76 17,-80-24,0-1,-1-2,1-2,0-1,1-2,-1-2,68-13,-76 9,-1-2,0 0,-1-2,0-1,-1-1,0-1,-1-2,-1 0,0-2,30-29,-26 19,-1-1,-2-2,-1 0,-1-2,25-48,-36 59,-2 1,-1-2,-1 1,0-1,-2 0,-1-1,-1 1,-1-1,0 0,-2-29,-2 41,-1 0,0 1,0-1,-1 0,-1 1,0-1,-1 1,0 0,0 1,-1-1,-10-13,4 9,-1 1,0 0,-1 1,0 1,-1 0,-25-16,-6 4,0 1,-1 2,-1 2,-71-17,-9 6,-1 5,-2 6,-231-5,352 24,-18-1,0 1,0 1,-49 10,73-10,0 0,1 0,-1 0,1 1,-1-1,1 1,-5 3,7-4,0 0,0-1,0 1,0 0,1 0,-1 0,0 0,1 0,-1 0,0 0,1 0,0 0,-1 0,1 0,-1 0,1 0,0 0,0 2,0 0,1 0,0 0,0 0,0 0,0 0,1 0,-1 0,1-1,0 1,0 0,0-1,0 0,0 1,0-1,1 0,-1 0,1 0,4 2,36 25,1-3,93 42,110 26,-243-92,169 55,-171-57,-1 0,0 1,1-1,-1 0,0 1,1-1,-1 1,0-1,1 1,-1 0,0 0,0-1,0 1,0 0,0 0,0 0,0 0,1 2,-4-2,0-1,1 1,-1 0,0 0,0-1,0 1,0-1,0 0,0 1,0-1,0 0,-3-1,-238 0,157-3,-139 11,214-5,1-1,-1 1,1 1,-1 0,1 0,0 1,0 1,1-1,-1 2,1-1,-11 9,17-11,-1 1,1-1,0 1,0-1,0 1,0 0,1 0,0 1,0-1,0 0,0 1,0-1,1 1,0-1,0 1,0 0,1 0,0-1,-1 1,2 0,-1 0,0 0,1-1,0 1,0 0,1-1,1 5,1 2,0-1,1 0,1 0,0 0,0-1,1 0,0 0,10 10,7 3,49 37,2-9,142 72,95 21,-304-139,5 2,321 126,-319-127,1-1,0-1,25 3,-41-6,0 0,1 0,-1 0,0 1,0-1,0 0,0 0,1 0,-1 0,0 0,0 0,0 0,0 0,1 0,-1 0,0 0,0 0,0 0,1 0,-1 0,0 0,0 0,0 0,1 0,-1 0,0 0,0 0,0 0,0 0,1 0,-1 0,0-1,0 1,0 0,0 0,0 0,1 0,-1 0,0 0,0-1,0 1,0 0,0 0,0 0,0 0,0-1,1 1,-1 0,0 0,0 0,0-1,0 1,0 0,0 0,0 0,0-1,0 1,0 0,0 0,-21-13,-54-15,-2 4,-89-18,-55-6,-303-28,504 75,-44-3,59 4,1 0,0 1,0-1,0 1,0 0,0 0,0 0,0 0,0 1,-7 3,11-5,-1 1,1-1,0 1,-1-1,1 1,-1-1,1 1,-1-1,1 1,0-1,0 1,-1-1,1 1,0 0,0-1,-1 1,1-1,0 1,0 0,0-1,0 1,0 0,0-1,0 1,0 0,0-1,1 1,-1-1,0 1,0 0,0-1,1 1,-1-1,0 1,1-1,-1 1,0-1,1 1,-1-1,1 1,-1-1,1 1,4 4,0 0,1 0,0 0,-1-1,1 0,1 0,-1-1,10 4,66 23,-77-29,149 44,281 42,-401-81,-29-4,-7-1,-52 0,-26-3,39 0,0 1,1 2,-1 2,-61 11,100-13,0-1,0 0,0 1,0 0,0 0,0-1,0 1,0 0,1 0,-1 1,0-1,0 0,1 1,-1-1,-1 3,3-4,0 1,-1-1,1 1,0-1,0 1,0-1,0 1,0-1,0 1,0-1,0 1,0-1,0 1,1-1,-1 1,0-1,0 1,0-1,1 1,-1-1,0 0,0 1,1-1,-1 1,1-1,20 15,9-4,1-1,0-2,1 0,53 4,-53-8,330 38,-180-22,-164-17,-23-1,-30-1,-42-2,45-1,0 1,1 2,-1 1,0 2,-39 9,69-13,0 1,1-1,-1 1,0 0,0 0,0-1,1 1,-1 0,0 1,1-1,-1 0,1 0,-2 2,3-2,0 0,0 0,0-1,0 1,0 0,0 0,0 0,0-1,1 1,-1 0,0 0,0-1,1 1,-1 0,0 0,1-1,-1 1,1 0,-1-1,1 1,-1-1,1 1,0 0,-1-1,1 0,0 1,-1-1,1 1,0-1,-1 0,1 1,0-1,0 0,1 0,19 11,1-1,0-1,1-2,41 10,103 10,-142-24,104 12,-107-10,-21 6,-1-10,-1 0,1 1,0-1,0 1,-1-1,1 0,0 1,0-1,1 0,-1 1,0-1,1 3,1-1,-1-1,1 1,0-1,0 1,0-1,0 0,1 0,-1 0,1 0,-1 0,1 0,0-1,-1 1,1-1,0 0,0 0,0 0,0 0,3 0,13 3,35 4,-42-7,35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16:33.18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1014 1295,'0'-346,"9"682,92 589,-40-625,-40-225,-14-61,-7-14,1 0,-1 0,0 0,0 1,0-1,0 0,0 0,1 0,-1 0,0 0,0 0,0 0,0 0,0 0,1 0,-1 0,0 0,0 0,0 0,0 0,1 0,-1 0,0 0,0 0,0 0,0 0,0 0,1 0,-1 0,0-1,0 1,0 0,0 0,0 0,0 0,1 0,-1 0,0 0,0-1,0 1,0 0,0 0,0 0,0 0,0 0,0-1,0 1,0 0,0 0,0 0,2-9,0 1,0 0,-1 0,-1-1,0-8,-2-121,-28-192,18 228,-90-834,88 823,-29-120,37 216,2 24,2 37,3 585,1-305,-2-297,1-19,0 0,-1 0,0 0,-1-1,1 1,-2 0,1 0,-4 11,5-19,-1 0,1 1,0-1,-1 0,1 0,0 1,0-1,-1 0,1 0,-1 1,1-1,0 0,-1 0,1 0,-1 0,1 1,0-1,-1 0,1 0,-1 0,1 0,0 0,-1 0,1 0,-1 0,1 0,-1 0,1-1,0 1,-1 0,1 0,-1 0,1 0,0-1,-1 1,1 0,0 0,-1-1,1 1,0 0,-1 0,1-1,0 1,0 0,-1-1,1 1,0-1,0 1,-1-1,-10-14,0-1,1 0,-16-34,12 24,-122-262,28 53,92 208,11 26,1 10,1 12,2 0,0 0,1 0,1 0,6 35,-1-3,171 1037,-82-677,-91-396,0-1,2-1,0 1,9 15,-15-31,0 1,1-1,-1 1,0-1,0 1,1-1,-1 1,0-1,1 0,-1 1,1-1,-1 1,0-1,1 0,-1 1,1-1,-1 0,1 0,-1 0,1 1,-1-1,1 0,0 0,-1 0,1 0,-1 0,1 0,-1 0,1 0,0 0,1-1,-1 0,0 0,0 0,0 0,0-1,0 1,0 0,0-1,-1 1,1-1,0 1,-1-1,1 1,0-2,7-29,-1-1,4-39,12-177,44-1783,-69 1987,-1 1,-3-1,-1 1,-2 0,-16-44,18 64,-1-2,0 0,-2 0,-13-25,22 50,-17-25,17 26,1-1,-1 1,1 0,-1-1,1 1,-1 0,1-1,-1 1,1 0,-1-1,1 1,-1 0,1 0,-1 0,0 0,1-1,-1 1,1 0,-1 0,0 0,1 0,-1 0,1 0,-1 1,1-1,-1 0,0 0,1 0,-1 0,1 1,-1-1,1 0,-1 1,1-1,-1 0,1 1,-1-1,1 1,0-1,-1 1,1-1,-1 0,1 1,0 0,0-1,-1 1,1-1,0 1,0-1,-1 1,-2 9,0 0,0 0,1 0,-3 20,-8 134,9 218,6-301,20 796,-20-787,-2-87,0-1,0 1,0-1,-1 1,1-1,-1 1,1-1,-1 1,0-1,-2 5,-5-7,-3-13,-30-50,-40-85,27 46,-109-182,157 274,1 0,0-1,1 0,-5-20,8 29,1 1,-1-1,1 1,0-1,-1 1,1-1,0 1,0-1,0 1,0-1,1 0,-1 1,0-1,1 1,-1-1,1 1,-1 0,1-1,0 1,-1-1,1 1,0 0,0 0,0-1,0 1,0 0,0 0,1 0,-1 0,0 0,0 0,1 1,-1-1,1 0,-1 1,0-1,1 1,-1-1,1 1,-1 0,1-1,0 1,-1 0,1 0,1 0,8 1,-1-1,1 1,0 1,-1 0,20 7,56 24,-42-14,-22-10,8 3,1 0,0-2,46 8,-74-17,0 0,-1-1,1 1,-1-1,1 0,0 0,0 0,-1 0,1-1,-1 1,1 0,0-1,-1 0,1 0,-1 0,1 0,-1 0,0 0,1-1,-1 1,0-1,0 0,0 1,0-1,0 0,0 0,-1 0,1 0,-1-1,1 1,-1 0,0-1,0 1,0-1,0 1,0-1,-1 1,1-1,-1 0,0 1,1-1,-2-4,1-5,-1 0,0-1,-1 1,0 0,-1 0,0 1,-1-1,-5-11,-5-3,0 1,-2 0,-1 0,-1 2,-1 0,0 1,-44-36,6 13,-2 2,-65-36,86 60,24 17,14 9,28 21,81 54,155 90,-194-129,480 281,-506-292,-44-32,1 0,-1 0,0 0,0 1,0-1,1 0,-1 0,0 0,0 1,0-1,0 0,0 0,1 1,-1-1,0 0,0 0,0 1,0-1,0 0,0 1,0-1,0 0,0 0,0 1,0-1,0 0,0 0,0 1,0-1,0 0,0 1,-1-1,-12 3,-24-7,0-2,-49-14,26 5,-201-42,-458-120,648 155,0-3,1-3,-112-64,179 90,-26-20,28 22,1 0,-1-1,1 1,0-1,-1 1,1-1,-1 1,1-1,0 1,0-1,-1 1,1-1,0 1,0-1,0 1,0-1,-1 0,1 1,0-1,0 1,0-1,0 0,0 1,1-1,-1 1,0-1,0 1,0-1,0 0,1 1,-1-1,0 1,0-1,1 1,-1-1,1 1,-1-1,0 1,1 0,-1-1,1 1,-1-1,1 1,-1 0,1-1,-1 1,1 0,-1 0,1 0,-1-1,1 1,0 0,-1 0,2 0,10-3,1 0,0 0,1 2,22-1,154 5,93 18,662 116,-2 69,-581-126,-319-70,50 9,113 7,-194-25,0 1,-1 1,0 0,0 0,0 1,0 0,19 11,-30-15,1 1,0-1,-1 0,1 0,-1 1,1-1,-1 0,1 0,-1 1,0-1,1 1,-1-1,1 0,-1 1,0-1,1 1,-1-1,0 1,1-1,-1 1,0-1,0 1,1-1,-1 1,0-1,0 1,0 0,0 0,-1 0,0 0,0-1,0 1,-1 0,1 0,0-1,0 1,-1-1,1 1,0-1,-1 0,1 1,0-1,-3 0,-47 6,0-2,-70-3,48-1,-483-2,537 3,41 3,236 15,-169-14,-246-3,-928 25,1022-25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16:34.78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571 680,'-71'1,"-84"-3,117-3,38 5,0 0,0 0,-1 0,1 0,0 0,0 0,-1 0,1 0,0 0,0 0,-1 0,1 0,0 0,0 0,0-1,-1 1,1 0,0 0,0 0,0 0,-1 0,1-1,0 1,0 0,0 0,0 0,-1-1,1 1,0 0,0 0,0-1,0 1,0 0,0 0,0 0,0-1,0 1,0 0,0 0,0-1,0 1,0 0,0 0,0-1,0 1,0 0,0 0,0-1,0 1,0 0,0 0,0-1,1 1,-1 0,0 0,0 0,0 0,0-1,1 1,-1 0,0 0,0 0,0 0,1-1,-1 1,1 0,10-5,1 1,0 0,0 0,0 1,0 1,15-2,-3 0,465-35,-310 31,-152 3,-27 5,1 0,0-1,-1 1,1 0,-1-1,1 1,-1 0,1-1,-1 1,1-1,-1 1,0-1,1 1,-1-1,0 1,1-1,-1 1,0-1,1 1,-1-1,0 0,0 0,0-1,-1-1,0 1,0 0,0 0,0 0,0 0,0 0,-1 0,1 0,-1 1,1-1,-1 0,0 1,1-1,-1 1,0 0,0 0,0-1,-3 0,-43-24,-1 1,-1 3,-70-22,47 18,55 20,-407-165,412 165,9 5,0-1,0 0,0 1,0-1,0-1,0 1,1-1,-1 1,1-1,0 0,-6-7,9 10,1 0,-1-1,0 1,0 0,1-1,-1 1,0 0,1 0,-1 0,0-1,1 1,-1 0,1 0,-1 0,0 0,1-1,-1 1,1 0,-1 0,0 0,1 0,-1 0,1 0,-1 0,0 0,1 0,-1 1,1-1,-1 0,0 0,1 0,-1 0,0 0,1 1,-1-1,1 0,19 6,11 5,-20-6,0-1,1 0,0-1,12 2,-24-5,1 0,-1 0,0 0,1 0,-1 0,0 0,1 0,-1 0,1 0,-1 0,0 0,1 0,-1 0,0-1,1 1,-1 0,0 0,1 0,-1-1,0 1,0 0,1 0,-1-1,0 1,0 0,1 0,-1-1,0 1,0 0,0-1,1 1,-1 0,0-1,0 1,0 0,0-1,0 1,0-1,0 1,0 0,0-1,0 1,0 0,0-1,0 1,0-1,0 1,0-1,-7-18,6 18,-22-42,16 31,0 1,1-1,-8-23,13 34,1-1,-1 0,1 0,0 1,-1-1,1 0,0 0,0 0,0 1,1-1,-1 0,0 0,1 0,-1 1,1-1,-1 0,1 1,0-1,0 0,0 1,0-1,0 1,0-1,0 1,1 0,-1-1,0 1,1 0,-1 0,1 0,-1 0,1 0,2-1,3 0,0-1,-1 1,1 1,0-1,0 1,0 1,0-1,7 1,10 2,0 0,0 2,0 0,45 16,87 43,-136-54,61 25,-2 5,128 82,-206-120,1 0,0 0,0 0,-1 0,1 0,0 1,-1-1,1 1,-1-1,0 1,1-1,-1 1,0 0,0 0,0-1,0 1,-1 0,1 0,0 0,-1 0,1 0,-1 0,0 2,-1-1,0-1,0 0,-1 0,1 0,-1 0,0 0,1 0,-1 0,0 0,0-1,0 1,0-1,-1 1,1-1,0 0,-1 0,1 0,-3 0,-128 46,95-36,1 2,0 1,-35 20,66-30,0 0,1 1,-1-1,1 1,0 1,0-1,0 1,1 0,0 0,0 0,0 1,1-1,0 1,0 0,1 0,-3 11,-1 11,2 1,-2 53,5-63,1 240,4-206,2 0,24 94,-30-145,1 2,0 0,0-1,1 1,0 0,-1-1,1 1,1-1,-1 1,1-1,0 0,0 0,4 5,-6-9,-1 0,0 1,1-1,-1 0,0 0,1 0,-1 0,1 0,-1 0,0 0,1 0,-1 0,0 0,1 0,-1 0,0 0,1 0,-1 0,0 0,1-1,-1 1,0 0,1 0,-1 0,0 0,1-1,-1 1,0 0,0 0,1-1,-1 1,0 0,0-1,0 1,1 0,-1-1,0 1,0 0,0-1,0 1,0 0,0-1,1 1,-1-1,3-10,-1 0,0-1,-1 1,0-1,0 1,-2-1,-2-21,1 15,-1 1,0-1,-1 1,-1 0,-1 1,-1-1,0 1,-13-21,7 17,-1 0,-1 0,-1 2,0 0,-28-23,6 12,-1 1,-1 2,-1 2,-1 2,-76-28,-16 4,116 40,-1 2,0 1,0 0,-1 1,-20 1,38 1,-1 0,1 0,0 1,-1-1,1 0,0 1,-1 0,1-1,0 1,0 0,0 0,0 0,-1 1,2-1,-4 2,5-2,-1 0,1 0,-1 1,1-1,-1 0,1 0,0 1,-1-1,1 0,0 0,0 1,0-1,0 0,0 1,0-1,0 0,1 0,-1 1,0-1,1 0,-1 0,1 1,-1-1,1 0,0 0,-1 0,1 0,0 0,0 0,0 0,1 1,7 9,1-1,1 0,0 0,0-1,13 8,69 41,-30-23,1-2,2-2,2-4,0-3,118 26,-131-41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16:35.96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1 730,'179'0,"2615"0,-2774-1,-20 1,0 0,0 0,0 0,0 0,0 0,0 0,0 0,0 0,0 0,0 0,0 0,0 0,0 0,0-1,0 1,0 0,0 0,0 0,0 0,0 0,0 0,0 0,0 0,0 0,0 0,0 0,0 0,0 0,0 0,0 0,0 0,0 0,0-1,1 1,-1 0,0 0,0 0,0 0,0 0,0 0,0 0,0 0,0 0,0 0,0 0,0 0,-33-7,26 6,-551-70,-12 42,469 25,-816-50,840 46,73 8,1 0,-1-1,1 1,0-1,-1 0,1 0,-6-3,15-1,24 1,419-12,-261 15,119-4,848-22,-851 10,-2-14,400-91,-646 110,-37 9,0-1,-1-1,1 0,29-14,-46 18,-1 1,1-1,-1 0,1 0,-1 0,1 0,-1 0,0 0,1 0,-1-1,0 1,0 0,0-1,0 1,0 0,0-1,-1 0,1 1,0-1,0-2,-1 3,0-1,0 1,0-1,-1 0,1 1,0-1,-1 1,1-1,-1 1,0-1,1 1,-1-1,0 1,0 0,0-1,0 1,-2-2,-4-3,0 0,-1 0,0 0,0 1,0 0,-11-4,-37-14,-1 3,0 2,-82-14,-183-14,-181 15,0 33,170 1,303-3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20:07:08.0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162 1,'0'0,"0"-1,-1 1,1 0,-1 0,1 0,0 0,-1 0,1 0,0 0,-1 0,1 0,-1 0,1 0,0 1,-1-1,1 0,0 0,-1 0,1 0,0 1,-1-1,1 0,0 0,-1 0,1 1,0-1,0 0,-1 1,1-1,0 0,0 1,-1-1,1 1,7 11,26 12,241 108,-157-80,4 3,294 144,-405-194,1 1,-1 1,13 10,-22-17,-1 0,0 0,1 1,-1-1,1 0,-1 1,0-1,1 1,-1-1,0 0,1 1,-1-1,0 1,1-1,-1 1,0-1,0 1,0-1,0 1,1-1,-1 1,0-1,0 1,0-1,0 1,0-1,0 1,0-1,0 1,-1-1,1 1,0-1,0 1,0-1,0 1,-1-1,1 1,0-1,-1 0,1 1,0-1,-1 1,1-1,0 0,-1 1,1-1,-1 0,1 1,0-1,-1 0,1 0,-1 1,1-1,-1 0,1 0,-1 0,1 0,-1 0,1 0,-2 0,-14 4,0-1,0 0,-23 0,-475-3,-6-54,477 47,42 5,8 0,18 0,290 2,-312 0,-1 0,1 0,-1 0,1 0,0-1,-1 1,1-1,-1 0,1 0,2-1,-5 2,0 0,1-1,-1 1,0 0,0-1,1 1,-1 0,0-1,0 1,0 0,1-1,-1 1,0-1,0 1,0-1,0 1,0 0,0-1,0 1,0-1,0 1,0 0,0-1,0 1,0-1,-11-18,-25-22,-2 2,-1 1,-60-43,37 30,-23-22,167 117,110 81,-85-53,15 4,40 26,-149-90,-35-24,-414-259,416 260,12 7,0 0,1-1,-1 0,1 0,0-1,0 1,0-2,-7-8,13 15,1-1,0 1,0 0,0-1,0 1,0 0,-1-1,1 1,0 0,0-1,0 1,0 0,0-1,0 1,0-1,0 1,0 0,1-1,-1 1,0 0,0-1,0 1,0 0,0-1,1 1,-1 0,0-1,0 1,0 0,1 0,-1-1,0 1,1 0,-1 0,0 0,0-1,1 1,-1 0,0 0,1 0,-1 0,0 0,1-1,-1 1,1 0,-1 0,0 0,1 0,-1 0,0 0,1 0,-1 0,0 1,1-1,-1 0,0 0,1 0,19 1,0 1,0 1,0 1,28 8,-27-6,67 20,-2 4,103 50,-227-98,0-2,-35-26,52 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20:07:10.17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0 497,'19'-5,"-4"-2,554-133,-461 118,107-20,339-22,-549 63,1 1,-1-1,0-1,0 1,1-1,-1 0,0 0,-1 0,1-1,8-5,-12 7,0 1,0-1,0 0,0 0,0 0,0 0,0 1,0-1,-1 0,1 0,0-1,-1 1,1 0,-1 0,1 0,-1 0,1 0,-1-1,0 1,0 0,0 0,0-1,0 1,0 0,0 0,0-1,0 1,0 0,-1 0,1-1,0 1,-1 0,1 0,-1 0,1 0,-1 0,0 0,0 0,1 0,-1 0,0 0,0 0,0 0,0 0,0 1,0-1,0 0,-2 0,-7-6,0 2,0-1,-1 1,1 1,-1 0,-21-5,-72-9,98 18,-117-11,-193 9,192 4,121-2,-18 1,41-1,733-19,-507 9,-220 9,1074-30,-1041 30,71-10,-129 11,1 0,-1 0,0 0,0 0,0 0,1 0,-1 0,0 0,0 0,0 1,0-1,0 0,1 1,-1-1,0 1,0-1,0 1,0 0,0 0,0-1,-1 1,1 0,0 0,0 0,0 0,-1 0,1 0,-1 0,1 0,0 0,-1 0,1 1,1 5,0 0,-1 0,0 0,1 10,0-1,43 200,-30-152,-14-43,-1-21,0 0,0 0,0 0,0 1,-1-1,1 0,0 0,0 0,0 0,0 0,-1 1,1-1,0 0,0 0,-1 0,1 0,0 0,0 0,0 0,-1 0,1 0,0 0,0 0,-1 0,1 0,0 0,0 0,0 0,-1 0,1 0,0 0,0 0,-1 0,1 0,0 0,0 0,0-1,-1 1,1 0,0 0,-28-25,25 21,-40-41,2-3,-39-59,87 115,1 0,0 0,9 8,10 8,-15-11,13 14,2-2,30 23,-243-198,69 53,84 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28:05.4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28:08.08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528 0,'-195'0,"334"1,-276 22,134-22,1-1,-1 1,1 0,-1 0,1 0,-1 0,1 0,-1 1,1-1,0 1,0-1,0 1,-3 2,5-3,0-1,-1 1,1-1,0 1,-1 0,1-1,0 1,0-1,0 1,-1 0,1-1,0 1,0-1,0 1,0 0,0-1,0 1,0 0,0-1,0 1,1 1,0-1,-1 0,1 0,0 0,0 1,0-1,0 0,0 0,0 0,0-1,0 1,0 0,0 0,3 1,3 1,1-1,-1 0,0 0,1 0,13 1,31 8,-50-11,1 1,-1 0,0 1,1-1,-1 0,0 1,0-1,0 1,0 0,0-1,0 1,0 0,0 0,-1 1,1-1,1 3,-3-4,1 0,-1 0,1 0,-1 0,1 0,-1 0,0 0,0 0,1 1,-1-1,0 0,0 0,0 0,0 0,0 0,-1 0,1 0,0 1,0-1,-1 0,1 0,-1 0,1 0,-1 0,1 0,-1 0,0 0,1-1,-1 1,0 0,0 0,1 0,-2 0,-3 2,-1 0,1 0,-1 0,1-1,-9 2,10-2,0-1,0 0,0 1,0 0,0 0,-5 3,9-4,0-1,0 0,0 0,0 0,0 1,0-1,0 0,0 0,-1 1,1-1,0 0,0 0,0 0,0 1,0-1,0 0,0 0,0 1,1-1,-1 0,0 0,0 0,0 1,0-1,0 0,0 0,0 1,0-1,1 0,-1 0,0 0,0 0,0 1,0-1,0 0,1 0,-1 0,0 0,0 0,0 0,1 1,-1-1,0 0,0 0,1 0,-1 0,0 0,0 0,1 0,-1 0,0 0,0 0,0 0,1 0,-1 0,0 0,20 3,182 0,-6 0,-163 4,-33-6,1-1,0 0,-1 1,1-1,-1 1,1-1,-1 1,1-1,-1 1,1-1,-1 1,1-1,-1 1,0-1,1 1,-1 0,0-1,1 1,-1 0,0-1,0 1,0 0,0-1,0 1,1 0,-1-1,0 1,-1 0,1 0,0-1,0 1,0 0,0-1,0 1,-1 0,1-1,0 1,-1-1,1 1,0 0,-1-1,1 1,-1-1,1 1,-2 0,-7 9,-1 0,-1-1,0 0,0-1,-1 0,0-1,0 0,-18 6,3 1,-126 64,-4-7,-202 63,336-129,44-17,494-210,-199 93,-133 53,-164 67,-19 9,0 0,0 0,1 0,-1 0,0 0,0 0,0 0,0 0,0 0,0 0,0 0,1 0,-1-1,0 1,0 0,0 0,0 0,0 0,0 0,0 0,0 0,0-1,0 1,0 0,0 0,0 0,0 0,1 0,-1 0,0-1,0 1,0 0,0 0,0 0,-1 0,1 0,0 0,0-1,0 1,0 0,0 0,0 0,0 0,0 0,0 0,0-1,0 1,0 0,0 0,0 0,-1 0,1 0,-32-4,-231 10,258-6,1 0,-1 1,1-1,0 1,-1 0,1 0,0 0,0 1,-1 0,1-1,0 1,1 1,-1-1,0 1,1-1,-1 1,1 0,0 0,0 1,0-1,0 1,1-1,-1 1,-3 7,2-3,-2 0,1-1,-1 0,0 0,0 0,-1-1,0 0,0 0,0-1,-1 0,0 0,0-1,-9 4,-15 5,1-2,-42 8,26-7,32-6,15-3,24-1,9-3,0-3,0 0,-1-2,0-2,0-1,36-16,-36 13,-38 10,-20 5,-47 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28:14.48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28:21.4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157 0,'1'48,"2"1,2-1,2 0,3-1,1 0,2 0,3-2,1 0,34 63,-41-88,-9-18,-2-3,-19-33,-26-55,-92-161,133 243,-23-32,27 37,0 1,0 0,0 0,0 0,0 0,0 0,0 0,0 0,-1 1,1-1,0 0,-1 1,1-1,0 1,-1-1,1 1,-1 0,1 0,-1-1,1 1,0 0,-1 0,1 0,-1 1,-1-1,1 1,0 0,1 0,0 0,-1 0,1 0,-1 1,1-1,0 0,0 1,0-1,0 1,0-1,0 1,0-1,0 1,1 0,-1 0,1-1,-1 1,1 2,-6 42,6-40,-1 46,2 0,10 62,27 104,5 58,-42-275,-1 0,0 0,0 0,1 0,-1 0,0 1,0-1,0 0,-1 0,1 0,0 0,0 0,0 0,-1 0,1 0,-1 0,1 0,0 0,-1-1,0 3,0-3,0 0,1 0,-1 0,0 0,1 0,-1 0,1 0,-1 0,0-1,1 1,-1 0,1 0,-1 0,1-1,-1 1,0 0,1 0,-1-1,1 1,-1-1,1 1,0 0,-2-2,-27-33,27 31,0 0,0 0,0 0,0 0,1 0,0 0,0-1,0 1,0 0,1-1,-1-6,1 9,1 0,-1 0,0 0,1 0,-1 0,1 0,0 1,0-1,0 0,0 0,0 0,0 1,0-1,0 0,1 1,-1-1,1 1,-1 0,1-1,0 1,-1 0,1 0,0 0,0 0,0 0,0 1,2-2,4 0,0 1,0 0,1 0,-1 1,0 0,0 0,0 1,0 0,1 0,11 5,9 2,40 19,-68-26,0-1,0 1,0 0,0-1,0 1,0-1,1 0,-1 1,0-1,0 0,0 0,1 0,-1 0,0 0,0 0,1 0,-1 0,0 0,0 0,0-1,1 1,-1 0,0-1,0 1,0-1,0 0,0 1,0-1,0 0,0 0,0 1,0-1,0 0,0 0,-1 0,1 0,0 0,-1 0,1 0,-1 0,1-1,-1 1,1-2,1-6,0 0,-1 0,0 0,-1 0,-1-9,1 16,-1-25,-8-35,5 38,-2-43,8 54,4 13,9 16,-13-13,42 60,48 94,-20-30,-62-108,-23-31,-9-10,18 19,0-1,0 1,0 0,-1 0,1 1,-1-1,0 1,-8-3,13 5,-1 0,1 0,0 0,0 0,0 0,-1 0,1 0,0 0,0 0,0 0,0 0,-1 0,1 0,0 0,0 0,0 0,-1 0,1 0,0 0,0 1,0-1,0 0,-1 0,1 0,0 0,0 0,0 0,0 1,0-1,0 0,0 0,-1 0,1 0,0 1,0-1,0 0,0 0,0 0,0 1,0-1,0 0,0 0,0 0,0 0,0 1,0-1,0 0,0 0,0 0,0 1,0-1,0 0,0 0,0 0,1 0,-1 1,0-1,0 0,0 0,0 0,0 0,0 1,1-1,7 11,3 1,1-1,16 11,-18-15,-1 0,0 1,0-1,-1 2,0-1,8 12,-15-18,-1-1,1 0,0 0,-1 1,1-1,0 0,-1 1,0-1,1 1,-1-1,0 1,0-1,1 1,-1-1,0 1,-1-1,1 0,0 1,0-1,-1 1,1-1,-1 3,-1-2,1 0,-1 0,1-1,-1 1,1 0,-1 0,0-1,0 0,0 1,0-1,0 0,-4 2,-4 1,-1-1,1 0,-1 0,-20 2,2-3,0 0,-56-5,83 3,1 0,-1 0,1 0,-1 0,1 0,-1-1,1 1,-1 0,1-1,-1 0,1 1,0-1,-1 0,1 1,0-1,0 0,-1 0,1 0,0 0,0 0,0 0,0-1,0 0,0 1,1-1,0 1,0-1,0 1,0-1,0 1,1 0,-1-1,0 1,1-1,-1 1,0 0,1-1,0 1,-1 0,1 0,0 0,0-1,1 0,4-6,1 1,0 0,0 0,1 1,14-10,18-5,0 2,1 2,76-20,-27 9,113-31,-254 58,21 2,29-1,14 1,724-1,-724 0,-8 1,-1-1,1 1,0-1,-1 0,1-1,-1 1,1-1,0 0,-1 0,0 0,1-1,-1 0,7-3,-11 5,0 0,1-1,-1 1,0 0,0-1,0 1,0 0,0 0,0-1,0 1,0 0,0-1,0 1,0 0,0 0,0-1,0 1,0 0,0 0,0-1,0 1,0 0,-1-1,1 1,0 0,0 0,0-1,0 1,-1 0,1 0,0 0,0-1,0 1,-1 0,1 0,0 0,0 0,-1-1,1 1,-12-7,-13-4,0 1,-1 1,-37-7,-86-10,16 13,-205 5,331 8,-1 1,1-1,0 1,0 1,0-1,0 1,0 1,-10 4,16-7,0 1,0 0,-1 0,1-1,0 1,0 0,0 0,0 0,0 0,0 0,1 0,-1 1,0-1,1 0,-1 0,0 0,1 1,-1-1,1 0,-1 2,2-1,-1 1,0-1,1 0,-1 0,1 0,-1 0,1 0,0 0,0 0,0 0,0 0,0 0,1-1,-1 1,0 0,1-1,2 3,19 18,1-2,1 0,0-1,2-2,0-1,32 15,6-3,113 34,-145-54,0-1,0-2,54 3,103-10,-67-1,-43 2,133-17,-115 8,-64 8,-1-2,56-13,-66 6,-23 11,1 0,-1 0,0-1,0 1,0 0,0 0,0-1,1 1,-1 0,0 0,0-1,0 1,0 0,0 0,0-1,0 1,0 0,0 0,0-1,0 1,0 0,0-1,0 1,0 0,0 0,0-1,-1 1,1 0,0 0,0-1,0 1,0 0,0 0,-1 0,1-1,0 1,0 0,0 0,-1 0,1 0,0-1,-1 1,-3-2,0 0,-1 0,1 1,-1-1,1 1,-1 0,0 0,-5 0,-103-4,82 5,0-1,1-1,-1-2,1-1,-51-14,76 17,0-1,0 1,0-1,1 0,-1 0,0-1,1 1,0-1,0 0,0 0,1-1,-1 1,1-1,0 1,0-1,-3-7,5 10,1 0,-1 0,1-1,-1 1,1 0,0 0,-1 0,1-1,0 1,1 0,-1 0,0 0,1-1,-1 1,1 0,-1 0,3-4,-1 4,0-1,0 1,0 0,0-1,0 1,1 0,-1 0,1 0,-1 1,1-1,0 1,-1-1,1 1,0 0,0 0,4 0,25-6,1 2,0 2,0 1,1 1,33 5,-3-2,46 0,1-5,132-21,58-5,1 27,-296 1,0 1,1 1,-1-1,0 1,0 0,0 1,0-1,6 4,-10-4,0 0,1 1,-1-1,0 1,0 0,0 0,-1-1,1 1,0 0,-1 1,1-1,-1 0,0 0,1 1,-1-1,0 1,-1-1,1 1,0-1,-1 1,1 4,2 26,-2 0,-5 61,0-11,4-77,0 0,0-1,-1 1,0 0,0-1,0 1,-1-1,-2 8,3-11,-1 0,1-1,0 1,0 0,-1-1,1 0,-1 1,1-1,-1 0,0 0,0 0,1 0,-1 0,0 0,0 0,0-1,0 1,0-1,0 1,0-1,0 0,0 0,0 0,0 0,0 0,-4-1,-11-1,0-2,-1 0,-25-10,24 8,-1 0,-28-5,-6 3,-93-25,114 25,0 2,0 1,-52-1,-89 6,120 1,304-19,-157 8,179-23,-262 31,1 0,-1-1,0 0,0-1,0 0,-1 0,1-1,-1 0,0-1,-1 0,1-1,-1 1,11-14,8-10,-1-1,26-44,-26 38,56-91,27-37,-89 142,0 1,2 1,0 1,2 0,0 2,30-17,-35 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28:30.81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3115 1,'-53'-1,"1"3,-79 14,12 3,0-6,-206-2,-1024-13,710 4,592-5,-1-2,-61-14,104 18,-92-26,75 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28:32.90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63,'1'5,"0"0,0 0,0 0,0-1,1 1,0 0,0-1,0 1,0-1,1 0,0 1,0-1,0 0,0-1,0 1,6 4,9 7,0-1,23 15,-35-26,26 16,1-3,0 0,37 11,-11-5,-20-8,0-1,1-3,1-1,-1-2,50 2,211-7,-151-5,-92 3,-1-3,64-12,-13-4,186-28,-282 45,34-2,-1-2,0-2,55-18,-26 5,106-16,-115 25,-11 2,-5 2,-2-2,93-33,-119 36,0 1,0 1,1 1,-1 1,1 0,22 1,10-1,-35 0,0-1,0 0,35-14,-35 11,1 0,-1 2,23-4,-16 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28:34.73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2535 1,'-1748'0,"1700"2,0 3,-82 19,81-13,-1-3,-67 4,-228-13,392 5,0 1,-1 3,66 19,-28-6,-19-10,1-3,1-2,99-5,-131 0,0 2,0 1,-1 2,0 1,0 2,0 2,40 18,-26-14,-26-10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6T19:28:35.27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522 233,'-6'-6,"-6"-5,-12-3,-11 3,-6-3,-6-4,-5-4,6-4,1 3,-3 6,8-1,4 4,5-1,1 2,1 3,77 29,31 11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CDB8-E398-4030-AB11-8C09C8D4155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00A7-4D29-43EB-A31D-463D4BB26B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CDB8-E398-4030-AB11-8C09C8D4155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00A7-4D29-43EB-A31D-463D4BB2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5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CDB8-E398-4030-AB11-8C09C8D4155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00A7-4D29-43EB-A31D-463D4BB2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2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CDB8-E398-4030-AB11-8C09C8D4155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00A7-4D29-43EB-A31D-463D4BB2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CDB8-E398-4030-AB11-8C09C8D4155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00A7-4D29-43EB-A31D-463D4BB26B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98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CDB8-E398-4030-AB11-8C09C8D4155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00A7-4D29-43EB-A31D-463D4BB2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7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CDB8-E398-4030-AB11-8C09C8D4155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00A7-4D29-43EB-A31D-463D4BB2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CDB8-E398-4030-AB11-8C09C8D4155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00A7-4D29-43EB-A31D-463D4BB2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CDB8-E398-4030-AB11-8C09C8D4155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00A7-4D29-43EB-A31D-463D4BB2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0ECDB8-E398-4030-AB11-8C09C8D4155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CE00A7-4D29-43EB-A31D-463D4BB2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1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CDB8-E398-4030-AB11-8C09C8D4155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00A7-4D29-43EB-A31D-463D4BB2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3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0ECDB8-E398-4030-AB11-8C09C8D4155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CE00A7-4D29-43EB-A31D-463D4BB26B5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43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5.jpe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5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microsoft.com/office/2007/relationships/hdphoto" Target="../media/hdphoto3.wdp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customXml" Target="../ink/ink9.xml"/><Relationship Id="rId3" Type="http://schemas.openxmlformats.org/officeDocument/2006/relationships/customXml" Target="../ink/ink1.xml"/><Relationship Id="rId21" Type="http://schemas.openxmlformats.org/officeDocument/2006/relationships/image" Target="../media/image8.jpeg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10.png"/><Relationship Id="rId10" Type="http://schemas.openxmlformats.org/officeDocument/2006/relationships/customXml" Target="../ink/ink5.xml"/><Relationship Id="rId19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customXml" Target="../ink/ink14.xml"/><Relationship Id="rId18" Type="http://schemas.openxmlformats.org/officeDocument/2006/relationships/image" Target="../media/image22.png"/><Relationship Id="rId3" Type="http://schemas.openxmlformats.org/officeDocument/2006/relationships/image" Target="../media/image14.png"/><Relationship Id="rId21" Type="http://schemas.openxmlformats.org/officeDocument/2006/relationships/customXml" Target="../ink/ink18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customXml" Target="../ink/ink16.xml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18.png"/><Relationship Id="rId24" Type="http://schemas.openxmlformats.org/officeDocument/2006/relationships/image" Target="../media/image8.jpeg"/><Relationship Id="rId5" Type="http://schemas.openxmlformats.org/officeDocument/2006/relationships/image" Target="../media/image15.png"/><Relationship Id="rId15" Type="http://schemas.openxmlformats.org/officeDocument/2006/relationships/customXml" Target="../ink/ink15.xml"/><Relationship Id="rId23" Type="http://schemas.openxmlformats.org/officeDocument/2006/relationships/image" Target="../media/image25.png"/><Relationship Id="rId10" Type="http://schemas.openxmlformats.org/officeDocument/2006/relationships/customXml" Target="../ink/ink13.xml"/><Relationship Id="rId19" Type="http://schemas.openxmlformats.org/officeDocument/2006/relationships/customXml" Target="../ink/ink17.xml"/><Relationship Id="rId4" Type="http://schemas.openxmlformats.org/officeDocument/2006/relationships/customXml" Target="../ink/ink10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D167-F77B-47BE-86B7-504D3184B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499" y="1712199"/>
            <a:ext cx="9434426" cy="1972919"/>
          </a:xfrm>
        </p:spPr>
        <p:txBody>
          <a:bodyPr>
            <a:normAutofit/>
          </a:bodyPr>
          <a:lstStyle/>
          <a:p>
            <a:r>
              <a:rPr lang="en-US" sz="8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	SUPER BRUTE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4B6D3-241F-4DF0-AD83-F7561D495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594" y="4455621"/>
            <a:ext cx="9602606" cy="154939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600" b="1" i="1" dirty="0">
                <a:latin typeface="Britannic Bold" panose="020B0903060703020204" pitchFamily="34" charset="0"/>
                <a:cs typeface="Angsana New" panose="02020603050405020304" pitchFamily="18" charset="-34"/>
              </a:rPr>
              <a:t>Group C:					Sponsor: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Britannic Bold" panose="020B0903060703020204" pitchFamily="34" charset="0"/>
                <a:cs typeface="Angsana New" panose="02020603050405020304" pitchFamily="18" charset="-34"/>
              </a:rPr>
              <a:t>	Andrew Melvin					Herbert gingold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Britannic Bold" panose="020B0903060703020204" pitchFamily="34" charset="0"/>
                <a:cs typeface="Angsana New" panose="02020603050405020304" pitchFamily="18" charset="-34"/>
              </a:rPr>
              <a:t>	Hesham Zidan					RV intelligence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Britannic Bold" panose="020B0903060703020204" pitchFamily="34" charset="0"/>
                <a:cs typeface="Angsana New" panose="02020603050405020304" pitchFamily="18" charset="-34"/>
              </a:rPr>
              <a:t>	Lucy Golebiewski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Britannic Bold" panose="020B0903060703020204" pitchFamily="34" charset="0"/>
                <a:cs typeface="Angsana New" panose="02020603050405020304" pitchFamily="18" charset="-34"/>
              </a:rPr>
              <a:t>	Nader Abd El rasol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B97A8-2BDF-4226-844D-569277E92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46"/>
          <a:stretch/>
        </p:blipFill>
        <p:spPr>
          <a:xfrm>
            <a:off x="2301666" y="1876088"/>
            <a:ext cx="2719052" cy="708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4F742-7140-4272-8AA3-BF3DFE232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2511" y="5391878"/>
            <a:ext cx="1030317" cy="137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583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2035"/>
            <a:ext cx="10058400" cy="1264174"/>
          </a:xfrm>
        </p:spPr>
        <p:txBody>
          <a:bodyPr>
            <a:normAutofit/>
          </a:bodyPr>
          <a:lstStyle/>
          <a:p>
            <a:r>
              <a:rPr lang="en-US" sz="5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TLE92108-232QX - MOSFET Driver  </a:t>
            </a:r>
            <a:endParaRPr lang="en-US" sz="5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35F95-3CB2-480E-BC7B-48DC7B27F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884420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Adaptive multi-stage MOSFET gate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Integrated dual-stage pump for reverse battery protection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 x flexible current sense amplifiers (low-side, high-side capable and bidirectional) with configurable gain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24-bit Serial Peripheral Interface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Drain-source monitoring for hard short circuit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 sense monitoring for soft short circuit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 temperature warning and shutdown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Timeout watchdog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Detailed off-state diagnostic (open load, short circuit to battery or to GND) via SPI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 x PWM inputs (up to 25kHz)</a:t>
            </a:r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2884ED-640F-46B7-B783-0FADAE3BC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1954688"/>
            <a:ext cx="2769870" cy="4138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E656F7-3AEE-420B-9285-0D8A35108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152" y="2292932"/>
            <a:ext cx="3673848" cy="3128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141232-3A2F-4086-B1EC-179A4E258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2511" y="5391878"/>
            <a:ext cx="1030317" cy="137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950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2035"/>
            <a:ext cx="10058400" cy="1264174"/>
          </a:xfrm>
        </p:spPr>
        <p:txBody>
          <a:bodyPr>
            <a:normAutofit/>
          </a:bodyPr>
          <a:lstStyle/>
          <a:p>
            <a:r>
              <a:rPr kumimoji="0" lang="en-US" sz="5000" b="0" i="1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Heavy" panose="020B0903020102020204" pitchFamily="34" charset="0"/>
                <a:ea typeface="+mj-ea"/>
                <a:cs typeface="+mj-cs"/>
              </a:rPr>
              <a:t>TLE92108-232QX - MOSFET Driver </a:t>
            </a:r>
            <a:endParaRPr lang="en-US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35F95-3CB2-480E-BC7B-48DC7B27F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39379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Infineon‘s TLE92108-23QX APPKIT offers an easy method for connecting to the microcontroller for debugging the TLE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24-bit Serial Peripheral Interface (SPI) enables the communication between the microcontroller and the TLE92108-232QX.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MOSFET driver IC acts as a SPI-slave while the microcontroller acts as a SPI-master.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76E646-8D28-4CB3-8A1F-1A55A6A96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282" y="2100256"/>
            <a:ext cx="3677293" cy="396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B6481B-FFB3-4CF2-BCA9-A137B8EE4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597" y="4080631"/>
            <a:ext cx="3383344" cy="2169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6F0A7A-B5F3-4DE5-A442-17A2E9A15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2511" y="5391878"/>
            <a:ext cx="1030317" cy="137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204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2035"/>
            <a:ext cx="10058400" cy="1264174"/>
          </a:xfrm>
        </p:spPr>
        <p:txBody>
          <a:bodyPr>
            <a:normAutofit/>
          </a:bodyPr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BMA 456 - Accelerometer</a:t>
            </a:r>
            <a:endParaRPr lang="en-US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35F95-3CB2-480E-BC7B-48DC7B27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Triaxial acceleration sensor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Gathers the coordinate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Digital interface using SPI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Programmable functionality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 current consumption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Features 2 interrupt pins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On-chip motion triggered interrupt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 data interrupt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 available for users to implement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6DE63F5C-F733-442D-85A4-079CF7257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28" y="1845733"/>
            <a:ext cx="2875297" cy="2472054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BAF3054E-6A4B-4B4E-A60A-7DD71E303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87" y="2891260"/>
            <a:ext cx="3465490" cy="2853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8EBA68-9EBD-4BE2-ADDB-BD815880F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99" y="5391878"/>
            <a:ext cx="1030941" cy="137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207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2035"/>
            <a:ext cx="10058400" cy="1264174"/>
          </a:xfrm>
        </p:spPr>
        <p:txBody>
          <a:bodyPr>
            <a:normAutofit/>
          </a:bodyPr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BMA 456 - Accelerometer</a:t>
            </a:r>
            <a:endParaRPr lang="en-US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35F95-3CB2-480E-BC7B-48DC7B27F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39379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program the Accelerometer, we used the BMA456 shuttle board.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shuttle board allows us to easily connect the accelerometer to the CYBLE for debugging.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3AE1A8F3-2806-41BD-AC57-E38F582BE2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0220" r="5407" b="10460"/>
          <a:stretch/>
        </p:blipFill>
        <p:spPr>
          <a:xfrm>
            <a:off x="3615263" y="3084695"/>
            <a:ext cx="3343835" cy="3089532"/>
          </a:xfrm>
          <a:prstGeom prst="rect">
            <a:avLst/>
          </a:prstGeom>
        </p:spPr>
      </p:pic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6DE63F5C-F733-442D-85A4-079CF7257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9" y="3719510"/>
            <a:ext cx="2116765" cy="1819902"/>
          </a:xfrm>
          <a:prstGeom prst="rect">
            <a:avLst/>
          </a:prstGeom>
        </p:spPr>
      </p:pic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AB3A2342-B74E-495E-BF11-5B54FB0A7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38" y="1845734"/>
            <a:ext cx="3464714" cy="4328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5AD2A6-1B2D-41B3-AC63-3CBBC3FE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99" y="5391878"/>
            <a:ext cx="1030941" cy="137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289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169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67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Schematic</a:t>
            </a: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748F85-3901-4B58-BEFD-548460EA8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1719332"/>
            <a:ext cx="7562850" cy="46103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382598-DE0E-4F8C-B0B4-1C38C5BA74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323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169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67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Schematic</a:t>
            </a: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7A3FA-39D8-4AC1-AE1E-67A9BB974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974" y="1778315"/>
            <a:ext cx="6407451" cy="4444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47213-50F7-4C32-8848-C70296033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775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169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67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Schematic</a:t>
            </a: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0EF60-AE92-4FFF-8660-F793BEA9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2169459"/>
            <a:ext cx="5648325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663D5-3EDB-4259-A9BB-AC4E0CDCD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378" y="2048715"/>
            <a:ext cx="5447909" cy="3321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8D5D4-2863-47E6-8C2F-9AF7E23F1D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950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A33A8F-EB3C-4906-BBC9-4DFC03BAB7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319633" y="1237943"/>
            <a:ext cx="9552734" cy="5023218"/>
          </a:xfrm>
          <a:prstGeom prst="rect">
            <a:avLst/>
          </a:prstGeom>
        </p:spPr>
      </p:pic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169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67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Schematic</a:t>
            </a: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C78A5-F753-4894-A851-EAD3EC658E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699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169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67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Schematic</a:t>
            </a: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1BA54-8C91-4E7B-8DCA-0A924B90BE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875" y="1362074"/>
            <a:ext cx="7315200" cy="515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9CF97-C8A9-43CC-8186-85EE4A7447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4057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169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67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Schematic</a:t>
            </a: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781C79-931E-482A-BDC4-69C6C2A46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20" y="2154792"/>
            <a:ext cx="7096359" cy="3310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084A2-7644-43B7-81BB-D6E3951862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900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62" y="820693"/>
            <a:ext cx="9478267" cy="1062454"/>
          </a:xfrm>
        </p:spPr>
        <p:txBody>
          <a:bodyPr>
            <a:normAutofit fontScale="90000"/>
          </a:bodyPr>
          <a:lstStyle/>
          <a:p>
            <a:r>
              <a:rPr lang="en-US" sz="8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SUPER BRUTE </a:t>
            </a:r>
            <a:endParaRPr lang="en-US" sz="88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978DE0-4F6C-4C64-AB62-CFEC2FA1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9957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newest version Husky Brute by Husky Towing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Updated and streamlined to reduce reliance on mechanical components by using electrical alternatives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Cost of production decreased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New features for the latest model include external LEDs and floodlight ports for simple plug and play use</a:t>
            </a:r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54EC9-0638-4F65-965D-6620E7985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97"/>
          <a:stretch/>
        </p:blipFill>
        <p:spPr>
          <a:xfrm>
            <a:off x="1097280" y="312063"/>
            <a:ext cx="2471155" cy="570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D95877-C00B-425B-A8D3-ED1B79E94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2511" y="5391878"/>
            <a:ext cx="1030317" cy="137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7104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169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67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Schematic</a:t>
            </a: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BB41C-9BE6-4097-A564-7B3E21BB0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5" y="2236345"/>
            <a:ext cx="4705350" cy="331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4EA444-F1A2-4118-9DEA-1FFE5099E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6272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169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67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Schematic</a:t>
            </a: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05532-FC7B-4974-A82F-67BF9DCC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3138" y="1667074"/>
            <a:ext cx="3645724" cy="5047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F0616-081A-4FB4-B9AF-FBEA944B9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381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169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67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Schematic</a:t>
            </a: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C6DA5-6C50-4893-86DD-FDEBD03E9C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7642" y="1786995"/>
            <a:ext cx="1492999" cy="4552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BAC754-C35C-42B5-9382-C5BD19F25E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8642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9633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67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Motor Driver </a:t>
            </a:r>
            <a:br>
              <a:rPr lang="en-US" sz="67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</a:b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FD47-DFFF-4340-BF0B-11C82D6D3E89}"/>
              </a:ext>
            </a:extLst>
          </p:cNvPr>
          <p:cNvSpPr txBox="1"/>
          <p:nvPr/>
        </p:nvSpPr>
        <p:spPr>
          <a:xfrm>
            <a:off x="823087" y="1975921"/>
            <a:ext cx="5697634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TLE driver can drive up to eight half-bridges comprised of two N-channel FETs</a:t>
            </a:r>
          </a:p>
          <a:p>
            <a:pPr marL="4572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Half bridges one and two are used to control the motor through extend and retract signals</a:t>
            </a:r>
          </a:p>
          <a:p>
            <a:pPr marL="4572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Half bridge 3 is used for the brake signal. </a:t>
            </a:r>
          </a:p>
          <a:p>
            <a:pPr marL="4572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Half bridges 4-8 are used for controlling the external LEDs. </a:t>
            </a:r>
          </a:p>
          <a:p>
            <a:pPr marL="4572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driver has three PWM inputs. The three PWM signals are designated for the LEDs. PWM1 for green, PWM2 for blue, and PWM3 for red.</a:t>
            </a:r>
            <a:endParaRPr lang="en-US" dirty="0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F2BFD2EB-2DDF-44EF-BD5B-F2133B01AA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1" y="2061883"/>
            <a:ext cx="3810896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B1F1CB-0802-4485-A728-AC8EE6DB4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345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9633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67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Motor Driver </a:t>
            </a:r>
            <a:br>
              <a:rPr lang="en-US" sz="67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</a:b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FD47-DFFF-4340-BF0B-11C82D6D3E89}"/>
              </a:ext>
            </a:extLst>
          </p:cNvPr>
          <p:cNvSpPr txBox="1"/>
          <p:nvPr/>
        </p:nvSpPr>
        <p:spPr>
          <a:xfrm>
            <a:off x="928018" y="1937436"/>
            <a:ext cx="5697634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CSIPX and CSINX are current sense inputs to the TLE that are internally connected to an instrumental amplifier A shunt circuit is added between the sense resistor and CSIPX and CSINX to protect the TLE from any high voltage or current.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The current measurement is then given to the microcontroller through a RC low-pass filter. Since the microcontroller sampling rate is around 1000 Hz, we picked R to be 1.5kΩ and C to be 0.1µF.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B6A447FC-A158-4564-A3EA-B512236A9C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" r="-6" b="15290"/>
          <a:stretch/>
        </p:blipFill>
        <p:spPr>
          <a:xfrm>
            <a:off x="6764434" y="2435565"/>
            <a:ext cx="4790796" cy="2950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1D7B4-D59A-4FB0-B947-D0C504F52C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3554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9633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7200" i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Protection Circuit</a:t>
            </a:r>
            <a:br>
              <a:rPr lang="en-US" sz="67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</a:b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FD47-DFFF-4340-BF0B-11C82D6D3E89}"/>
              </a:ext>
            </a:extLst>
          </p:cNvPr>
          <p:cNvSpPr txBox="1"/>
          <p:nvPr/>
        </p:nvSpPr>
        <p:spPr>
          <a:xfrm>
            <a:off x="928018" y="1937436"/>
            <a:ext cx="10197182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Our supply voltage range is between 9 V to 20 V.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Our typical supply voltage is 12V.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The MAX16141A part is a diode controller that functions as reverse-voltage protection circuit, over-voltage protection circuit and under-voltage protection circuit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The circuit shuts down based on the threshold that we decided, which are 9V minimum and 20V maximum</a:t>
            </a:r>
            <a:endParaRPr lang="en-US" sz="1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The part has a window-detection threshold comparators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 By using a voltage divider circuit, we can set the values of the resistors, so that when the voltage changes beyond the desired thresholds, the N-Channel FETs will turn off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71390-399F-4A3D-8B40-1BDBA0C5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5238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9633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7200" i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Protection Circuit</a:t>
            </a:r>
            <a:br>
              <a:rPr lang="en-US" sz="67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</a:b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E430D-BBA6-4037-80B5-3AB5ED578A0C}"/>
              </a:ext>
            </a:extLst>
          </p:cNvPr>
          <p:cNvSpPr txBox="1"/>
          <p:nvPr/>
        </p:nvSpPr>
        <p:spPr>
          <a:xfrm>
            <a:off x="1261670" y="2315654"/>
            <a:ext cx="763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the following equations, we set the values of the resistors of the voltage-divider circuit: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298FBE9-FBEF-4DB7-A430-9B1DB2B2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4607" b="-2"/>
          <a:stretch>
            <a:fillRect/>
          </a:stretch>
        </p:blipFill>
        <p:spPr bwMode="auto">
          <a:xfrm>
            <a:off x="2714066" y="2961985"/>
            <a:ext cx="2877265" cy="5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678C27-F153-4B14-BD62-D3B565648D46}"/>
              </a:ext>
            </a:extLst>
          </p:cNvPr>
          <p:cNvPicPr/>
          <p:nvPr/>
        </p:nvPicPr>
        <p:blipFill rotWithShape="1">
          <a:blip r:embed="rId4"/>
          <a:srcRect l="7569" t="13408"/>
          <a:stretch/>
        </p:blipFill>
        <p:spPr bwMode="auto">
          <a:xfrm>
            <a:off x="2714067" y="3663244"/>
            <a:ext cx="2265376" cy="563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0D0620-2E21-4EF6-A242-930DEF1380DD}"/>
              </a:ext>
            </a:extLst>
          </p:cNvPr>
          <p:cNvPicPr/>
          <p:nvPr/>
        </p:nvPicPr>
        <p:blipFill rotWithShape="1">
          <a:blip r:embed="rId5"/>
          <a:srcRect l="3129" t="10830"/>
          <a:stretch/>
        </p:blipFill>
        <p:spPr bwMode="auto">
          <a:xfrm>
            <a:off x="2714067" y="4277530"/>
            <a:ext cx="2267354" cy="533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1F9124-C267-466E-8F98-D4A0D60AF2FA}"/>
              </a:ext>
            </a:extLst>
          </p:cNvPr>
          <p:cNvPicPr/>
          <p:nvPr/>
        </p:nvPicPr>
        <p:blipFill rotWithShape="1">
          <a:blip r:embed="rId6"/>
          <a:srcRect l="3425" t="12766"/>
          <a:stretch/>
        </p:blipFill>
        <p:spPr bwMode="auto">
          <a:xfrm>
            <a:off x="2714067" y="4825726"/>
            <a:ext cx="2877265" cy="766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D407B2-87A4-41F6-9988-4AFBBC07F999}"/>
              </a:ext>
            </a:extLst>
          </p:cNvPr>
          <p:cNvPicPr/>
          <p:nvPr/>
        </p:nvPicPr>
        <p:blipFill rotWithShape="1">
          <a:blip r:embed="rId7"/>
          <a:srcRect l="3879" t="14257" r="-1" b="-1"/>
          <a:stretch/>
        </p:blipFill>
        <p:spPr bwMode="auto">
          <a:xfrm>
            <a:off x="2714068" y="5592661"/>
            <a:ext cx="1579956" cy="419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9DA8AC-174D-4ADB-A0FE-DA5A9AC965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9439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9633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7200" i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Protection Circuit</a:t>
            </a:r>
            <a:br>
              <a:rPr lang="en-US" sz="67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</a:b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FD47-DFFF-4340-BF0B-11C82D6D3E89}"/>
              </a:ext>
            </a:extLst>
          </p:cNvPr>
          <p:cNvSpPr txBox="1"/>
          <p:nvPr/>
        </p:nvSpPr>
        <p:spPr>
          <a:xfrm>
            <a:off x="997409" y="2221710"/>
            <a:ext cx="10197182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SLEEP mode is active high.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 connected SLEEP to a 10kΩ pull-down resistor to ground.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pins RS and OUT are connected to a comparator inside the module.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sense resistor is connected between RS and OUT which is which compares the current and detects any overcurrent.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If any overcurrent is detected, then the module shuts off. The current threshold is calculated using 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a simple Ohm’s law equation</a:t>
            </a: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</a:rPr>
              <a:t>V</a:t>
            </a:r>
            <a:r>
              <a:rPr lang="en-US" sz="1600" baseline="-25000" dirty="0">
                <a:effectLst/>
                <a:ea typeface="Calibri" panose="020F0502020204030204" pitchFamily="34" charset="0"/>
              </a:rPr>
              <a:t>RS-OUT </a:t>
            </a:r>
            <a:r>
              <a:rPr lang="en-US" sz="1600" dirty="0">
                <a:effectLst/>
                <a:ea typeface="Calibri" panose="020F0502020204030204" pitchFamily="34" charset="0"/>
              </a:rPr>
              <a:t>is the voltage of the overcurrent threshold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</a:rPr>
              <a:t>R</a:t>
            </a:r>
            <a:r>
              <a:rPr lang="en-US" sz="1600" baseline="-25000" dirty="0">
                <a:effectLst/>
                <a:ea typeface="Calibri" panose="020F0502020204030204" pitchFamily="34" charset="0"/>
              </a:rPr>
              <a:t>SENSE </a:t>
            </a:r>
            <a:r>
              <a:rPr lang="en-US" sz="1600" dirty="0">
                <a:effectLst/>
                <a:ea typeface="Calibri" panose="020F0502020204030204" pitchFamily="34" charset="0"/>
              </a:rPr>
              <a:t>is the sense resistor between pins RS and OUT.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</a:rPr>
              <a:t>I</a:t>
            </a:r>
            <a:r>
              <a:rPr lang="en-US" sz="1600" baseline="-25000" dirty="0">
                <a:effectLst/>
                <a:ea typeface="Calibri" panose="020F0502020204030204" pitchFamily="34" charset="0"/>
              </a:rPr>
              <a:t>OS</a:t>
            </a:r>
            <a:r>
              <a:rPr lang="en-US" sz="1600" dirty="0">
                <a:effectLst/>
                <a:ea typeface="Calibri" panose="020F0502020204030204" pitchFamily="34" charset="0"/>
              </a:rPr>
              <a:t> = 27.5 A, V</a:t>
            </a:r>
            <a:r>
              <a:rPr lang="en-US" sz="1600" baseline="-25000" dirty="0">
                <a:effectLst/>
                <a:ea typeface="Calibri" panose="020F0502020204030204" pitchFamily="34" charset="0"/>
              </a:rPr>
              <a:t>RS-OUT</a:t>
            </a:r>
            <a:r>
              <a:rPr lang="en-US" sz="1600" dirty="0">
                <a:effectLst/>
                <a:ea typeface="Calibri" panose="020F0502020204030204" pitchFamily="34" charset="0"/>
              </a:rPr>
              <a:t> is 27.5 mV (which is the maximum V</a:t>
            </a:r>
            <a:r>
              <a:rPr lang="en-US" sz="1600" baseline="-25000" dirty="0">
                <a:effectLst/>
                <a:ea typeface="Calibri" panose="020F0502020204030204" pitchFamily="34" charset="0"/>
              </a:rPr>
              <a:t>RS-OUT </a:t>
            </a:r>
            <a:r>
              <a:rPr lang="en-US" sz="1600" dirty="0">
                <a:effectLst/>
                <a:ea typeface="Calibri" panose="020F0502020204030204" pitchFamily="34" charset="0"/>
              </a:rPr>
              <a:t>that the module can handle), and the R</a:t>
            </a:r>
            <a:r>
              <a:rPr lang="en-US" sz="1600" baseline="-25000" dirty="0">
                <a:effectLst/>
                <a:ea typeface="Calibri" panose="020F0502020204030204" pitchFamily="34" charset="0"/>
              </a:rPr>
              <a:t>SENSE </a:t>
            </a:r>
            <a:r>
              <a:rPr lang="en-US" sz="1600" dirty="0">
                <a:effectLst/>
                <a:ea typeface="Calibri" panose="020F0502020204030204" pitchFamily="34" charset="0"/>
              </a:rPr>
              <a:t>= 1 mΩ.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</a:rPr>
              <a:t>The motor is rated at around 240 W (12V*20A), then 27.5A is an appropriate overcurrent threshold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123A1-1A44-408C-B373-9E86CF554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778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9633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7200" i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Protection Circuit</a:t>
            </a:r>
            <a:br>
              <a:rPr lang="en-US" sz="67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</a:b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FD47-DFFF-4340-BF0B-11C82D6D3E89}"/>
              </a:ext>
            </a:extLst>
          </p:cNvPr>
          <p:cNvSpPr txBox="1"/>
          <p:nvPr/>
        </p:nvSpPr>
        <p:spPr>
          <a:xfrm>
            <a:off x="1036820" y="1753748"/>
            <a:ext cx="4938696" cy="3110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For reverse-voltage/reverse-current protection:</a:t>
            </a: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module measures the different between V</a:t>
            </a:r>
            <a:r>
              <a:rPr lang="en-US" baseline="-25000" dirty="0">
                <a:effectLst/>
              </a:rPr>
              <a:t>IN </a:t>
            </a:r>
            <a:r>
              <a:rPr lang="en-US" dirty="0">
                <a:effectLst/>
              </a:rPr>
              <a:t>and V</a:t>
            </a:r>
            <a:r>
              <a:rPr lang="en-US" baseline="-25000" dirty="0">
                <a:effectLst/>
              </a:rPr>
              <a:t>OUT</a:t>
            </a:r>
            <a:r>
              <a:rPr lang="en-US" dirty="0">
                <a:effectLst/>
              </a:rPr>
              <a:t> across the external FETs. If V</a:t>
            </a:r>
            <a:r>
              <a:rPr lang="en-US" baseline="-25000" dirty="0">
                <a:effectLst/>
              </a:rPr>
              <a:t>OUT </a:t>
            </a:r>
            <a:r>
              <a:rPr lang="en-US" dirty="0">
                <a:effectLst/>
              </a:rPr>
              <a:t>– V</a:t>
            </a:r>
            <a:r>
              <a:rPr lang="en-US" baseline="-25000" dirty="0">
                <a:effectLst/>
              </a:rPr>
              <a:t>IN</a:t>
            </a:r>
            <a:r>
              <a:rPr lang="en-US" dirty="0">
                <a:effectLst/>
              </a:rPr>
              <a:t> = 10mV</a:t>
            </a: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 the module activates a fault that turns the gate voltage to zero as well as load current. 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8422F-DB62-449A-8DF0-975F318569EC}"/>
              </a:ext>
            </a:extLst>
          </p:cNvPr>
          <p:cNvPicPr/>
          <p:nvPr/>
        </p:nvPicPr>
        <p:blipFill rotWithShape="1">
          <a:blip r:embed="rId3"/>
          <a:srcRect l="6031" r="4251"/>
          <a:stretch/>
        </p:blipFill>
        <p:spPr bwMode="auto">
          <a:xfrm>
            <a:off x="6404854" y="2037288"/>
            <a:ext cx="4320988" cy="3747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1D173B-743E-4790-9895-675C7F9A1D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2534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9633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7200" i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Protection Circuit</a:t>
            </a:r>
            <a:br>
              <a:rPr lang="en-US" sz="67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</a:b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FD47-DFFF-4340-BF0B-11C82D6D3E89}"/>
              </a:ext>
            </a:extLst>
          </p:cNvPr>
          <p:cNvSpPr txBox="1"/>
          <p:nvPr/>
        </p:nvSpPr>
        <p:spPr>
          <a:xfrm>
            <a:off x="1066800" y="2251005"/>
            <a:ext cx="4938696" cy="3110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Connected to the protection circuit is a hold-up circuit which is a circuit of three capacitors in parallel</a:t>
            </a:r>
            <a:endParaRPr lang="en-US" sz="1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>
                <a:effectLst/>
              </a:rPr>
              <a:t>wo capacitor are ceramic, and one is a 100µF electrolytic capacitor that functions as a reservoir.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The hold-up circuit is then connected to a 12V-3.3V and a 12V-5V linear voltage regulators. The small signal ICs have a nominal voltage of 3.3V, and the 5V regulator is for the external LEDs</a:t>
            </a:r>
            <a:endParaRPr lang="en-US" sz="18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3EF2476-33B5-4867-BE13-7043AB1C5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1" b="2"/>
          <a:stretch/>
        </p:blipFill>
        <p:spPr>
          <a:xfrm>
            <a:off x="6914988" y="1511932"/>
            <a:ext cx="4105280" cy="3979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CBC049-6FA9-4E54-B78C-965ADEDBDD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868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2035"/>
            <a:ext cx="10058400" cy="1264174"/>
          </a:xfrm>
        </p:spPr>
        <p:txBody>
          <a:bodyPr>
            <a:normAutofit/>
          </a:bodyPr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Project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35F95-3CB2-480E-BC7B-48DC7B27F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3456"/>
            <a:ext cx="10058400" cy="4023360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 The Ability to retract and extend the Jack through the Android/IOS app.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 Physical controls on the Jack itself.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 The Ability to control RGB lights through the app.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 Safety features to protect the user and the device. (motion sensing, direction of rotation sensing, connection timeout shut-off, mechanical brake)</a:t>
            </a:r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7B961E-5B58-4F29-86C3-526AA0CA2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2199" y="5459351"/>
            <a:ext cx="1030941" cy="1239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9211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03524"/>
            <a:ext cx="10058400" cy="1450757"/>
          </a:xfrm>
        </p:spPr>
        <p:txBody>
          <a:bodyPr>
            <a:noAutofit/>
          </a:bodyPr>
          <a:lstStyle/>
          <a:p>
            <a:r>
              <a:rPr lang="en-US" sz="6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Voltage Regulators</a:t>
            </a:r>
            <a:b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FD47-DFFF-4340-BF0B-11C82D6D3E89}"/>
              </a:ext>
            </a:extLst>
          </p:cNvPr>
          <p:cNvSpPr txBox="1"/>
          <p:nvPr/>
        </p:nvSpPr>
        <p:spPr>
          <a:xfrm>
            <a:off x="1066800" y="1972723"/>
            <a:ext cx="4938696" cy="2306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The 5V linear regulator is enabled by the microcontroller through an enable circuit that we designed.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The circuit is mainly consisted of a P-channel MOSFET and a N-channel MOSFET which has its source connected to ground. 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E11AF-CD00-46A7-A628-2C0A94D35560}"/>
              </a:ext>
            </a:extLst>
          </p:cNvPr>
          <p:cNvPicPr/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8136" y="1683061"/>
            <a:ext cx="4537143" cy="2485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C4BFDA-8160-4894-BFBB-5E0A5F15F817}"/>
              </a:ext>
            </a:extLst>
          </p:cNvPr>
          <p:cNvPicPr/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1989" y="4168808"/>
            <a:ext cx="3968317" cy="1909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5BA47B-1010-406E-8B44-AC28B7248048}"/>
              </a:ext>
            </a:extLst>
          </p:cNvPr>
          <p:cNvPicPr/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"/>
                    </a14:imgEffect>
                    <a14:imgEffect>
                      <a14:saturation sat="400000"/>
                    </a14:imgEffect>
                    <a14:imgEffect>
                      <a14:brightnessContrast bright="-22000" contras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2548" y="4168808"/>
            <a:ext cx="3968318" cy="1909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61F43D-3517-4261-892A-12D9E20C56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2096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01462"/>
            <a:ext cx="10058400" cy="145075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i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Connectors</a:t>
            </a:r>
            <a:br>
              <a:rPr lang="en-US" sz="7200" i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</a:br>
            <a:endParaRPr lang="en-US" sz="7200" i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FD47-DFFF-4340-BF0B-11C82D6D3E89}"/>
              </a:ext>
            </a:extLst>
          </p:cNvPr>
          <p:cNvSpPr txBox="1"/>
          <p:nvPr/>
        </p:nvSpPr>
        <p:spPr>
          <a:xfrm>
            <a:off x="997409" y="1873444"/>
            <a:ext cx="10197182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we have a 6-position connector for the switches: LIGHT_1, LIGHT_2, EXTEND, RETRACT, and BRAKE. LIGHT_1 and LIGHT_2 are for the LEDs.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We decided to use five signal vertical connectors for external LEDs to be connected: RED, GREEN, BLUE, WHITE, and Work LIGHT. External LEDs are controlled by the MOSFET driver which gets its signal from the microcontroller</a:t>
            </a: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 we decided to use single horizontal connectors. To each connector for the power supply and the motor, we connected a transient voltage suppressor to prevent any spikes in voltages. 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A194AF-6A84-4950-9AD4-D295F3F44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2961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03524"/>
            <a:ext cx="10058400" cy="145075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PCB Design</a:t>
            </a:r>
            <a:br>
              <a:rPr lang="en-US" sz="6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</a:br>
            <a:endParaRPr lang="en-US" sz="60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FD47-DFFF-4340-BF0B-11C82D6D3E89}"/>
              </a:ext>
            </a:extLst>
          </p:cNvPr>
          <p:cNvSpPr txBox="1"/>
          <p:nvPr/>
        </p:nvSpPr>
        <p:spPr>
          <a:xfrm>
            <a:off x="1066800" y="1972723"/>
            <a:ext cx="7297712" cy="3918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>
                <a:effectLst/>
              </a:rPr>
              <a:t> 4-layer board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top and bottom layers are for power traces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Second and third layers are for signal traces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>
                <a:effectLst/>
              </a:rPr>
              <a:t>he top and bottom layers are filled with ground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>
                <a:effectLst/>
              </a:rPr>
              <a:t>he bottom left area of the top layer </a:t>
            </a:r>
            <a:r>
              <a:rPr lang="en-US" dirty="0"/>
              <a:t>is designated to be </a:t>
            </a:r>
            <a:r>
              <a:rPr lang="en-US" dirty="0">
                <a:effectLst/>
              </a:rPr>
              <a:t>signal ground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>
                <a:effectLst/>
              </a:rPr>
              <a:t>hree 5-mm screw holes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power supply is connected to the bottom right of the board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There is a drill hole at the bottom right and an edge cut for the zip tie to hold tight the three high supply current wires: Motor_1 (source current of the first half-bridge), Motor_2 (source current of the second half bridge), and 12V supply.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52E06-1ED5-489D-BBAA-F7EEF2CC1E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92255" y="1972723"/>
            <a:ext cx="2235574" cy="41824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F3483-2CD9-42E0-9AAF-2A378ACB1B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6685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03524"/>
            <a:ext cx="10058400" cy="145075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PCB Design</a:t>
            </a:r>
            <a:br>
              <a:rPr lang="en-US" sz="6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</a:br>
            <a:endParaRPr lang="en-US" sz="60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FD47-DFFF-4340-BF0B-11C82D6D3E89}"/>
              </a:ext>
            </a:extLst>
          </p:cNvPr>
          <p:cNvSpPr txBox="1"/>
          <p:nvPr/>
        </p:nvSpPr>
        <p:spPr>
          <a:xfrm>
            <a:off x="1066800" y="2236755"/>
            <a:ext cx="7297712" cy="3918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W</a:t>
            </a:r>
            <a:r>
              <a:rPr lang="en-US" sz="1800" dirty="0">
                <a:effectLst/>
                <a:ea typeface="Calibri" panose="020F0502020204030204" pitchFamily="34" charset="0"/>
              </a:rPr>
              <a:t>e created different zones for the different high-power components such as the 12V voltage supply, SH_1, and DH_1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Each zone on the front copper has its identical sister on the back copper and they are connected through </a:t>
            </a:r>
            <a:r>
              <a:rPr lang="en-US" dirty="0">
                <a:ea typeface="Calibri" panose="020F0502020204030204" pitchFamily="34" charset="0"/>
              </a:rPr>
              <a:t>stitching </a:t>
            </a:r>
            <a:r>
              <a:rPr lang="en-US" sz="1800" dirty="0">
                <a:effectLst/>
                <a:ea typeface="Calibri" panose="020F0502020204030204" pitchFamily="34" charset="0"/>
              </a:rPr>
              <a:t>vias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TLE is placed as close to the middle of the board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We placed the radio in the very bottom as far from the high current and the motor as possible to avoid radio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The MAX part is placed between the TLE and the radio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six-position connector is connected above the 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he LEDs connectors are placed at the top of the board close enough to the FETs that are assigned to control the LEDs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We have the debug connectors placed at the bottom of the board close enough to the radio.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52E06-1ED5-489D-BBAA-F7EEF2CC1E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92255" y="1972723"/>
            <a:ext cx="2235574" cy="4182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842BC-95A4-439A-A3F4-9BC91B4508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0975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691D4CC-C28E-478F-A484-E7C96F979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2720" y="-2675878"/>
            <a:ext cx="6766559" cy="12191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96143B-334B-4DEC-BC84-056EA5F2A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6334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03524"/>
            <a:ext cx="10058400" cy="145075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Troubleshooting</a:t>
            </a:r>
            <a:br>
              <a:rPr lang="en-US" sz="6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</a:br>
            <a:endParaRPr lang="en-US" sz="60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FD47-DFFF-4340-BF0B-11C82D6D3E89}"/>
              </a:ext>
            </a:extLst>
          </p:cNvPr>
          <p:cNvSpPr txBox="1"/>
          <p:nvPr/>
        </p:nvSpPr>
        <p:spPr>
          <a:xfrm>
            <a:off x="1066799" y="2236755"/>
            <a:ext cx="10058399" cy="3918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i="1" u="sng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What Went Wrong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We designed a protection circuit to every switch signal so protect the microcontroller.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The circuit is consisted of a transient voltage suppressor, a </a:t>
            </a:r>
            <a:r>
              <a:rPr lang="en-US" dirty="0" err="1">
                <a:effectLst/>
                <a:ea typeface="Calibri" panose="020F0502020204030204" pitchFamily="34" charset="0"/>
              </a:rPr>
              <a:t>shocky</a:t>
            </a:r>
            <a:r>
              <a:rPr lang="en-US" dirty="0">
                <a:effectLst/>
                <a:ea typeface="Calibri" panose="020F0502020204030204" pitchFamily="34" charset="0"/>
              </a:rPr>
              <a:t> diode, a pull-up resistor, and a series resistor.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switch is turned on, we get a voltage of 2.4V at the anode of the diode which is too high to enable the GPIO which is active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a result, switches weren’t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US" sz="2000" i="1" u="sng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What we did</a:t>
            </a:r>
          </a:p>
          <a:p>
            <a:endParaRPr lang="en-US" sz="2000" i="1" u="sng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removed the 3.3 Ohms series resistor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880A9-3930-4495-9229-8208829367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27215" y="4195960"/>
            <a:ext cx="2743200" cy="1870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9DD98B-A107-4483-B378-B0430422BD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1247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7A0BABE-9F57-4488-ACA3-12B5853D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03524"/>
            <a:ext cx="10058400" cy="145075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  <a:t>Troubleshooting</a:t>
            </a:r>
            <a:br>
              <a:rPr lang="en-US" sz="6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rPr>
            </a:br>
            <a:endParaRPr lang="en-US" sz="60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FD47-DFFF-4340-BF0B-11C82D6D3E89}"/>
              </a:ext>
            </a:extLst>
          </p:cNvPr>
          <p:cNvSpPr txBox="1"/>
          <p:nvPr/>
        </p:nvSpPr>
        <p:spPr>
          <a:xfrm>
            <a:off x="1066799" y="2236755"/>
            <a:ext cx="5029201" cy="3918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i="1" u="sng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What Went Wrong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MAX16141A protection circuit always gave a fault when we tried to start the motor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part activates a fault if </a:t>
            </a:r>
            <a:r>
              <a:rPr lang="en-US" dirty="0" err="1"/>
              <a:t>Vout</a:t>
            </a:r>
            <a:r>
              <a:rPr lang="en-US" dirty="0"/>
              <a:t> is less that 90% of Vin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US" sz="2000" i="1" u="sng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What we did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tracked Vin, </a:t>
            </a:r>
            <a:r>
              <a:rPr lang="en-US" dirty="0" err="1"/>
              <a:t>Vout</a:t>
            </a:r>
            <a:r>
              <a:rPr lang="en-US" dirty="0"/>
              <a:t>, Vin – </a:t>
            </a:r>
            <a:r>
              <a:rPr lang="en-US" dirty="0" err="1"/>
              <a:t>Vout</a:t>
            </a:r>
            <a:r>
              <a:rPr lang="en-US" dirty="0"/>
              <a:t> , and the fault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fault signal is active low, and it went low as Vin – </a:t>
            </a:r>
            <a:r>
              <a:rPr lang="en-US" dirty="0" err="1"/>
              <a:t>Vout</a:t>
            </a:r>
            <a:r>
              <a:rPr lang="en-US" dirty="0"/>
              <a:t> was more than 10% of 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jumped a wire over the protection circuit to the regulator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46BEAA6-2CF2-4D01-918B-454F6508E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6657"/>
            <a:ext cx="5221575" cy="3212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BDF48-0014-46A9-80F3-60FA8AAB24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0645"/>
          <a:stretch/>
        </p:blipFill>
        <p:spPr>
          <a:xfrm>
            <a:off x="11035859" y="5391877"/>
            <a:ext cx="1048951" cy="12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9375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93935"/>
            <a:ext cx="10058400" cy="1264174"/>
          </a:xfrm>
        </p:spPr>
        <p:txBody>
          <a:bodyPr>
            <a:normAutofit/>
          </a:bodyPr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Software design</a:t>
            </a:r>
            <a:endParaRPr lang="en-US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35F95-3CB2-480E-BC7B-48DC7B27F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6222"/>
            <a:ext cx="6308408" cy="4023360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BB3F6A8-FD29-474A-9832-5F6105DB9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47" y="1758109"/>
            <a:ext cx="8343108" cy="4461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77343E-3D83-43B0-B3B2-0CD062C15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2199" y="5459351"/>
            <a:ext cx="1030941" cy="1239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7822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93935"/>
            <a:ext cx="10058400" cy="1264174"/>
          </a:xfrm>
        </p:spPr>
        <p:txBody>
          <a:bodyPr>
            <a:normAutofit/>
          </a:bodyPr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TLE Driver</a:t>
            </a:r>
            <a:endParaRPr lang="en-US" sz="6000" dirty="0"/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77343E-3D83-43B0-B3B2-0CD062C15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2199" y="5459351"/>
            <a:ext cx="1030941" cy="1239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5476382-EC79-476B-AF5D-FC174E9694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21976"/>
            <a:ext cx="5091113" cy="3437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B6B8DE-B8C9-45E1-A550-DB4704266520}"/>
              </a:ext>
            </a:extLst>
          </p:cNvPr>
          <p:cNvSpPr txBox="1"/>
          <p:nvPr/>
        </p:nvSpPr>
        <p:spPr>
          <a:xfrm>
            <a:off x="1066800" y="1972723"/>
            <a:ext cx="4552950" cy="3918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9D5CA-00EF-4E09-9AE1-18F6197FEF52}"/>
              </a:ext>
            </a:extLst>
          </p:cNvPr>
          <p:cNvSpPr txBox="1"/>
          <p:nvPr/>
        </p:nvSpPr>
        <p:spPr>
          <a:xfrm>
            <a:off x="1067753" y="1622950"/>
            <a:ext cx="4805362" cy="3918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 main the flags are set to start an action by either the physical switches or through Bluetooth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corresponding functions are called in </a:t>
            </a:r>
            <a:r>
              <a:rPr lang="en-US" dirty="0" err="1"/>
              <a:t>TLE.c</a:t>
            </a:r>
            <a:r>
              <a:rPr lang="en-US" dirty="0"/>
              <a:t> to control make the action happen, such as turning off the brake and spinning the motor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hex bytes are assembled and sent through SPI in TLE-</a:t>
            </a:r>
            <a:r>
              <a:rPr lang="en-US" dirty="0" err="1"/>
              <a:t>Driver.c</a:t>
            </a:r>
            <a:r>
              <a:rPr lang="en-US" dirty="0"/>
              <a:t> which gets the hex values and addresses from TLE-</a:t>
            </a:r>
            <a:r>
              <a:rPr lang="en-US" dirty="0" err="1"/>
              <a:t>regs.h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85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08683C2-04DE-471D-A661-1C6E5D71B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2" y="117656"/>
            <a:ext cx="5120722" cy="6180357"/>
          </a:xfr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F248335-3F38-4F87-A6E7-7B03966366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 b="11422"/>
          <a:stretch/>
        </p:blipFill>
        <p:spPr>
          <a:xfrm rot="16200000">
            <a:off x="7034572" y="1100967"/>
            <a:ext cx="2712794" cy="488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4E04E-0190-426A-B216-FAC278CACA91}"/>
              </a:ext>
            </a:extLst>
          </p:cNvPr>
          <p:cNvSpPr txBox="1"/>
          <p:nvPr/>
        </p:nvSpPr>
        <p:spPr>
          <a:xfrm>
            <a:off x="5545914" y="1110372"/>
            <a:ext cx="604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BMA456 Software Design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3CAD94-9DEC-486B-9F91-7E5146382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99" y="5391878"/>
            <a:ext cx="1030941" cy="137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702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2035"/>
            <a:ext cx="10058400" cy="1264174"/>
          </a:xfrm>
        </p:spPr>
        <p:txBody>
          <a:bodyPr>
            <a:normAutofit/>
          </a:bodyPr>
          <a:lstStyle/>
          <a:p>
            <a:r>
              <a:rPr lang="en-US" sz="6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Specifications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35F95-3CB2-480E-BC7B-48DC7B27F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4688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Brushed DC motor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12v operating voltage.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20A – 30A operating current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60A destruction current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Lifting capacity 5000lbs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Bluetooth Low Energy 50ft radius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 Trailer wiring connector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4 pin mate and lock connector</a:t>
            </a:r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usky Towing 82022 Super Brute Power Tongue Jack - 5000 Lbs">
            <a:extLst>
              <a:ext uri="{FF2B5EF4-FFF2-40B4-BE49-F238E27FC236}">
                <a16:creationId xmlns:a16="http://schemas.microsoft.com/office/drawing/2014/main" id="{30CF9944-1514-48FD-8DAD-86A32380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03" y="1796209"/>
            <a:ext cx="406335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CA1CC-81CC-4079-96B8-23A50EA36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2199" y="5459351"/>
            <a:ext cx="1030941" cy="1239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6417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E8B303F-1DF2-4D1A-85DD-EFCC75D50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95" y="941696"/>
            <a:ext cx="7229382" cy="529739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586EA92-4177-4994-9972-ED6A6A4060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3791" r="2962" b="39346"/>
          <a:stretch/>
        </p:blipFill>
        <p:spPr>
          <a:xfrm>
            <a:off x="881192" y="721005"/>
            <a:ext cx="3031709" cy="2707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guitar&#10;&#10;Description automatically generated">
            <a:extLst>
              <a:ext uri="{FF2B5EF4-FFF2-40B4-BE49-F238E27FC236}">
                <a16:creationId xmlns:a16="http://schemas.microsoft.com/office/drawing/2014/main" id="{33411EED-49F2-4C39-84BE-B2696415B3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1" b="18693"/>
          <a:stretch/>
        </p:blipFill>
        <p:spPr>
          <a:xfrm>
            <a:off x="138451" y="2575709"/>
            <a:ext cx="2843133" cy="3899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ome - Rv Intelligence">
            <a:extLst>
              <a:ext uri="{FF2B5EF4-FFF2-40B4-BE49-F238E27FC236}">
                <a16:creationId xmlns:a16="http://schemas.microsoft.com/office/drawing/2014/main" id="{16FF115F-472B-4F0A-B02C-4FE3D4931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6533BE-FD85-4822-A95D-A689D8558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99" y="5391878"/>
            <a:ext cx="1030941" cy="137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2DBB6-76A5-4AAC-9186-AF2AD41652F4}"/>
              </a:ext>
            </a:extLst>
          </p:cNvPr>
          <p:cNvSpPr txBox="1"/>
          <p:nvPr/>
        </p:nvSpPr>
        <p:spPr>
          <a:xfrm>
            <a:off x="4116330" y="618911"/>
            <a:ext cx="628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Hall Effect Sensor Software Design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13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C732D01-AD83-499F-B156-99BE94C6E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r="33212" b="-3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5" name="Picture 1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8EEB6174-E9F4-483C-8809-28525D8AC3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 r="23931" b="1"/>
          <a:stretch/>
        </p:blipFill>
        <p:spPr>
          <a:xfrm>
            <a:off x="8196921" y="9"/>
            <a:ext cx="4003039" cy="3383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8229C9-ABCF-4A23-A9CF-66A0DBDBF0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r="18735" b="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CD077E-4740-47A5-8E20-C230F55A19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2" r="17419" b="1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F15021-A9E8-4BDD-A7A9-B3CCFDB396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r="39474" b="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82C9AC-4929-4016-9D13-807D6FE89F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r="8736"/>
          <a:stretch/>
        </p:blipFill>
        <p:spPr>
          <a:xfrm>
            <a:off x="4103963" y="0"/>
            <a:ext cx="3992034" cy="33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73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1000">
              <a:srgbClr val="C0504D"/>
            </a:gs>
            <a:gs pos="100000">
              <a:srgbClr val="C0504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A94FDE-3AA8-4F8A-A939-4C108B7D0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0" r="-1" b="20869"/>
          <a:stretch/>
        </p:blipFill>
        <p:spPr>
          <a:xfrm>
            <a:off x="842772" y="1026997"/>
            <a:ext cx="10506456" cy="5175504"/>
          </a:xfrm>
          <a:prstGeom prst="rect">
            <a:avLst/>
          </a:prstGeom>
          <a:solidFill>
            <a:srgbClr val="C0504D"/>
          </a:solidFill>
          <a:ln w="190500" cap="sq">
            <a:solidFill>
              <a:srgbClr val="C0504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B9B0C4-3A9C-44F6-9A9A-DFA51AAA61DF}"/>
              </a:ext>
            </a:extLst>
          </p:cNvPr>
          <p:cNvSpPr/>
          <p:nvPr/>
        </p:nvSpPr>
        <p:spPr>
          <a:xfrm>
            <a:off x="-123825" y="6229350"/>
            <a:ext cx="12453938" cy="255094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1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2035"/>
            <a:ext cx="10058400" cy="1264174"/>
          </a:xfrm>
        </p:spPr>
        <p:txBody>
          <a:bodyPr>
            <a:normAutofit/>
          </a:bodyPr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Design Approach</a:t>
            </a:r>
            <a:endParaRPr lang="en-US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35F95-3CB2-480E-BC7B-48DC7B27F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9799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Influenced 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Sponsor, RV Intelligence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Customer, Husky Towing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Functions needed: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Motor control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Bluetooth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Leveling</a:t>
            </a:r>
          </a:p>
          <a:p>
            <a:pPr marL="292608" lvl="1" indent="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None/>
              <a:defRPr/>
            </a:pPr>
            <a:endParaRPr lang="en-US" sz="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PCB must fit inside pre-existing Husky RV Jacks. 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machine&#10;&#10;Description automatically generated">
            <a:extLst>
              <a:ext uri="{FF2B5EF4-FFF2-40B4-BE49-F238E27FC236}">
                <a16:creationId xmlns:a16="http://schemas.microsoft.com/office/drawing/2014/main" id="{BCC45B0F-9DF2-4262-9096-937E296A2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08" y="2104524"/>
            <a:ext cx="7063872" cy="2648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F7242-ACD2-4831-89AD-73ECBAC7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99" y="5391878"/>
            <a:ext cx="1030941" cy="137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049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2035"/>
            <a:ext cx="10058400" cy="1264174"/>
          </a:xfrm>
        </p:spPr>
        <p:txBody>
          <a:bodyPr>
            <a:normAutofit/>
          </a:bodyPr>
          <a:lstStyle/>
          <a:p>
            <a:r>
              <a:rPr kumimoji="0" lang="en-US" sz="6000" b="0" i="1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Heavy" panose="020B0903020102020204" pitchFamily="34" charset="0"/>
                <a:ea typeface="+mj-ea"/>
                <a:cs typeface="+mj-cs"/>
              </a:rPr>
              <a:t>Design Approach</a:t>
            </a:r>
            <a:endParaRPr lang="en-US" sz="8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35F95-3CB2-480E-BC7B-48DC7B27F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6455098" cy="4480231"/>
          </a:xfr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Motor Control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Multi MOSFET Driver IC - TLE92108 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 Hall Effect Latch with Hall Sensor (HES) - AH3774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 Brushed DC Motor provided by Husky Towing 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Bluetooth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Bluetooth Low Energy wireless module - CYBLE-212006-01</a:t>
            </a:r>
            <a:endParaRPr lang="en-US" sz="5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Leveling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Accelerometer – BMA456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E51F2D-0970-4487-B0EE-EB0C8BFA5931}"/>
                  </a:ext>
                </a:extLst>
              </p14:cNvPr>
              <p14:cNvContentPartPr/>
              <p14:nvPr/>
            </p14:nvContentPartPr>
            <p14:xfrm>
              <a:off x="10894131" y="3384806"/>
              <a:ext cx="990000" cy="218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E51F2D-0970-4487-B0EE-EB0C8BFA59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31131" y="3322166"/>
                <a:ext cx="1115640" cy="34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710B62B-8EA5-426C-8ADF-AFBBCE28CD30}"/>
              </a:ext>
            </a:extLst>
          </p:cNvPr>
          <p:cNvGrpSpPr/>
          <p:nvPr/>
        </p:nvGrpSpPr>
        <p:grpSpPr>
          <a:xfrm>
            <a:off x="10793331" y="3439886"/>
            <a:ext cx="380880" cy="227880"/>
            <a:chOff x="10793331" y="3439886"/>
            <a:chExt cx="38088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B66AF02-C50D-48A1-A3FB-BF822F74F2E0}"/>
                    </a:ext>
                  </a:extLst>
                </p14:cNvPr>
                <p14:cNvContentPartPr/>
                <p14:nvPr/>
              </p14:nvContentPartPr>
              <p14:xfrm>
                <a:off x="10950651" y="3439886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B66AF02-C50D-48A1-A3FB-BF822F74F2E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888011" y="337688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DCAB60-6AE5-4E28-ADB1-D054BDC44A09}"/>
                    </a:ext>
                  </a:extLst>
                </p14:cNvPr>
                <p14:cNvContentPartPr/>
                <p14:nvPr/>
              </p14:nvContentPartPr>
              <p14:xfrm>
                <a:off x="10793331" y="3439886"/>
                <a:ext cx="380880" cy="227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5DCAB60-6AE5-4E28-ADB1-D054BDC44A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30691" y="3376886"/>
                  <a:ext cx="5065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AA42B2-9D59-4940-A3FC-81C8BFB4DF0C}"/>
                    </a:ext>
                  </a:extLst>
                </p14:cNvPr>
                <p14:cNvContentPartPr/>
                <p14:nvPr/>
              </p14:nvContentPartPr>
              <p14:xfrm>
                <a:off x="11092131" y="343988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AA42B2-9D59-4940-A3FC-81C8BFB4DF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29131" y="337688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4AC675E-6107-4B11-BAE8-5DEA3904F053}"/>
                  </a:ext>
                </a:extLst>
              </p14:cNvPr>
              <p14:cNvContentPartPr/>
              <p14:nvPr/>
            </p14:nvContentPartPr>
            <p14:xfrm>
              <a:off x="10654731" y="3788006"/>
              <a:ext cx="1365120" cy="39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4AC675E-6107-4B11-BAE8-5DEA3904F0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91731" y="3725006"/>
                <a:ext cx="1490760" cy="51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A90BD4A-3B11-4B26-A982-CDFA8AA4929F}"/>
              </a:ext>
            </a:extLst>
          </p:cNvPr>
          <p:cNvGrpSpPr/>
          <p:nvPr/>
        </p:nvGrpSpPr>
        <p:grpSpPr>
          <a:xfrm>
            <a:off x="10754811" y="3802046"/>
            <a:ext cx="1130760" cy="204480"/>
            <a:chOff x="10754811" y="3802046"/>
            <a:chExt cx="113076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5FF8C1-B64B-434C-8D20-0F1BC29C3951}"/>
                    </a:ext>
                  </a:extLst>
                </p14:cNvPr>
                <p14:cNvContentPartPr/>
                <p14:nvPr/>
              </p14:nvContentPartPr>
              <p14:xfrm>
                <a:off x="10754811" y="3831566"/>
                <a:ext cx="1121400" cy="22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5FF8C1-B64B-434C-8D20-0F1BC29C39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91811" y="3768566"/>
                  <a:ext cx="1247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E9C53A7-92A7-4D54-AEB1-11692A2B1320}"/>
                    </a:ext>
                  </a:extLst>
                </p14:cNvPr>
                <p14:cNvContentPartPr/>
                <p14:nvPr/>
              </p14:nvContentPartPr>
              <p14:xfrm>
                <a:off x="10787211" y="3874406"/>
                <a:ext cx="1098360" cy="132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E9C53A7-92A7-4D54-AEB1-11692A2B13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24211" y="3811766"/>
                  <a:ext cx="1224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DAC783-9F48-4F4A-9B99-A65B09224F91}"/>
                    </a:ext>
                  </a:extLst>
                </p14:cNvPr>
                <p14:cNvContentPartPr/>
                <p14:nvPr/>
              </p14:nvContentPartPr>
              <p14:xfrm>
                <a:off x="10919691" y="3874766"/>
                <a:ext cx="912960" cy="8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DAC783-9F48-4F4A-9B99-A65B09224F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56691" y="3812126"/>
                  <a:ext cx="1038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816DE1-E32E-4F84-AF80-5A94A5FED0A8}"/>
                    </a:ext>
                  </a:extLst>
                </p14:cNvPr>
                <p14:cNvContentPartPr/>
                <p14:nvPr/>
              </p14:nvContentPartPr>
              <p14:xfrm>
                <a:off x="11068011" y="3802046"/>
                <a:ext cx="188280" cy="83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816DE1-E32E-4F84-AF80-5A94A5FED0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05011" y="3739406"/>
                  <a:ext cx="313920" cy="209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Picture 2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4613B04-A502-4FBD-B635-C0B12DE4E6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1796209"/>
            <a:ext cx="4976794" cy="27357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E3DF474-A8AE-4B8C-8425-8536F0870C5E}"/>
              </a:ext>
            </a:extLst>
          </p:cNvPr>
          <p:cNvSpPr txBox="1"/>
          <p:nvPr/>
        </p:nvSpPr>
        <p:spPr>
          <a:xfrm>
            <a:off x="8192940" y="4414430"/>
            <a:ext cx="335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The entire system must fit within these dimensions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C6FF06-7BE6-4DA8-8DCE-F1926B56B1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99" y="5391878"/>
            <a:ext cx="1030941" cy="137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777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B019A08-55AD-4038-B865-37DA596B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426" y="854384"/>
            <a:ext cx="5780316" cy="1269263"/>
          </a:xfrm>
        </p:spPr>
        <p:txBody>
          <a:bodyPr>
            <a:noAutofit/>
          </a:bodyPr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Implementation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BA067F2-7FAF-4758-9BC4-F7C88ED90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35F95-3CB2-480E-BC7B-48DC7B27F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426" y="2194123"/>
            <a:ext cx="5604342" cy="3842647"/>
          </a:xfrm>
        </p:spPr>
        <p:txBody>
          <a:bodyPr>
            <a:normAutofit/>
          </a:bodyPr>
          <a:lstStyle/>
          <a:p>
            <a:pPr marL="578358" lvl="1" indent="-28575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Cypress CYBLE will be the main controller for this system</a:t>
            </a:r>
          </a:p>
          <a:p>
            <a:pPr marL="761238" lvl="2" indent="-28575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defRPr/>
            </a:pPr>
            <a:r>
              <a:rPr lang="en-US" sz="1500" dirty="0">
                <a:latin typeface="Calibri" panose="020F0502020204030204"/>
              </a:rPr>
              <a:t>Mobile application will send signals to the CYBLE through Bluetooth Low Energy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61238" lvl="2" indent="-28575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defRPr/>
            </a:pPr>
            <a:r>
              <a:rPr lang="en-US" sz="1500" dirty="0">
                <a:latin typeface="Calibri" panose="020F0502020204030204"/>
              </a:rPr>
              <a:t>CYBLE programmed to control the TLE, BMA, and HES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8358" lvl="1" indent="-28575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defRPr/>
            </a:pPr>
            <a:endParaRPr lang="en-US" sz="1500" dirty="0">
              <a:latin typeface="Calibri" panose="020F0502020204030204"/>
            </a:endParaRPr>
          </a:p>
          <a:p>
            <a:pPr marL="578358" lvl="1" indent="-28575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defRPr/>
            </a:pPr>
            <a:r>
              <a:rPr lang="en-US" sz="1500" dirty="0">
                <a:latin typeface="Calibri" panose="020F0502020204030204"/>
              </a:rPr>
              <a:t>The Infineon TLE driver will drive the MOSFET network comprised of 8 Half Bridges to supply power to:</a:t>
            </a:r>
          </a:p>
          <a:p>
            <a:pPr marL="761238" lvl="2" indent="-28575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defRPr/>
            </a:pPr>
            <a:r>
              <a:rPr lang="en-US" sz="1500" dirty="0">
                <a:latin typeface="Calibri" panose="020F0502020204030204"/>
              </a:rPr>
              <a:t>Brushed DC Motor</a:t>
            </a:r>
          </a:p>
          <a:p>
            <a:pPr marL="761238" lvl="2" indent="-28575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defRPr/>
            </a:pPr>
            <a:r>
              <a:rPr lang="en-US" sz="1500" dirty="0">
                <a:latin typeface="Calibri" panose="020F0502020204030204"/>
              </a:rPr>
              <a:t>Emergency Brake</a:t>
            </a:r>
          </a:p>
          <a:p>
            <a:pPr marL="761238" lvl="2" indent="-285750"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defRPr/>
            </a:pPr>
            <a:r>
              <a:rPr lang="en-US" sz="1500" dirty="0">
                <a:latin typeface="Calibri" panose="020F0502020204030204"/>
              </a:rPr>
              <a:t>LEDs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27C7B9-FD35-4E35-B741-E4A9A5F4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76B7131-2035-43F9-84E8-2B4749D3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6AE8A3C-C53E-4098-8EB4-E6AF5F224B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4" t="13867" r="2793" b="7145"/>
          <a:stretch/>
        </p:blipFill>
        <p:spPr>
          <a:xfrm>
            <a:off x="1419116" y="1488729"/>
            <a:ext cx="4825310" cy="41998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0D3FD82-A7F9-4CF4-9FC1-836F6D5FDC99}"/>
                  </a:ext>
                </a:extLst>
              </p14:cNvPr>
              <p14:cNvContentPartPr/>
              <p14:nvPr/>
            </p14:nvContentPartPr>
            <p14:xfrm>
              <a:off x="3232971" y="521396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0D3FD82-A7F9-4CF4-9FC1-836F6D5FDC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3971" y="52053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E13EA2B-8EE4-4A1F-AC25-AB1B989AA168}"/>
                  </a:ext>
                </a:extLst>
              </p14:cNvPr>
              <p14:cNvContentPartPr/>
              <p14:nvPr/>
            </p14:nvContentPartPr>
            <p14:xfrm>
              <a:off x="1630611" y="5376686"/>
              <a:ext cx="1179000" cy="511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E13EA2B-8EE4-4A1F-AC25-AB1B989AA1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7611" y="5314046"/>
                <a:ext cx="130464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9C2B2E-3B77-438F-9190-9E6D6CBFC7A3}"/>
                  </a:ext>
                </a:extLst>
              </p14:cNvPr>
              <p14:cNvContentPartPr/>
              <p14:nvPr/>
            </p14:nvContentPartPr>
            <p14:xfrm>
              <a:off x="2808171" y="5321966"/>
              <a:ext cx="1429200" cy="409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9C2B2E-3B77-438F-9190-9E6D6CBFC7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5171" y="5258966"/>
                <a:ext cx="155484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1562912-174F-47AE-80A4-FCFD740BB694}"/>
                  </a:ext>
                </a:extLst>
              </p14:cNvPr>
              <p14:cNvContentPartPr/>
              <p14:nvPr/>
            </p14:nvContentPartPr>
            <p14:xfrm>
              <a:off x="2630135" y="5049389"/>
              <a:ext cx="2409480" cy="806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1562912-174F-47AE-80A4-FCFD740BB6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67135" y="4986749"/>
                <a:ext cx="2535120" cy="93240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12BEC0-4B3D-4857-A234-EADC1A96CE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0" y="3046828"/>
            <a:ext cx="867357" cy="1000352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31329D9E-7A87-4F6A-84B5-2E85D99CBFF6}"/>
              </a:ext>
            </a:extLst>
          </p:cNvPr>
          <p:cNvGrpSpPr/>
          <p:nvPr/>
        </p:nvGrpSpPr>
        <p:grpSpPr>
          <a:xfrm>
            <a:off x="2445189" y="5073509"/>
            <a:ext cx="2109600" cy="1056600"/>
            <a:chOff x="2445189" y="5073509"/>
            <a:chExt cx="2109600" cy="10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AC72F26-10EC-4F8D-8934-2A13F777648C}"/>
                    </a:ext>
                  </a:extLst>
                </p14:cNvPr>
                <p14:cNvContentPartPr/>
                <p14:nvPr/>
              </p14:nvContentPartPr>
              <p14:xfrm>
                <a:off x="2462735" y="5073509"/>
                <a:ext cx="1183320" cy="1056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AC72F26-10EC-4F8D-8934-2A13F77764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735" y="5010509"/>
                  <a:ext cx="1308960" cy="11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B9705C7-D2B4-4769-9237-41B2BCB8ECFB}"/>
                    </a:ext>
                  </a:extLst>
                </p14:cNvPr>
                <p14:cNvContentPartPr/>
                <p14:nvPr/>
              </p14:nvContentPartPr>
              <p14:xfrm>
                <a:off x="2545895" y="5294909"/>
                <a:ext cx="418320" cy="483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B9705C7-D2B4-4769-9237-41B2BCB8EC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83255" y="5231909"/>
                  <a:ext cx="54396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E87C86-8654-4F3B-AAC8-D2D042DC171C}"/>
                    </a:ext>
                  </a:extLst>
                </p14:cNvPr>
                <p14:cNvContentPartPr/>
                <p14:nvPr/>
              </p14:nvContentPartPr>
              <p14:xfrm>
                <a:off x="2838215" y="5407589"/>
                <a:ext cx="1564560" cy="263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E87C86-8654-4F3B-AAC8-D2D042DC17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75575" y="5344589"/>
                  <a:ext cx="16902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6427E94-34F2-4FBB-9707-6A23650A472F}"/>
                    </a:ext>
                  </a:extLst>
                </p14:cNvPr>
                <p14:cNvContentPartPr/>
                <p14:nvPr/>
              </p14:nvContentPartPr>
              <p14:xfrm>
                <a:off x="2445189" y="5572886"/>
                <a:ext cx="424440" cy="200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6427E94-34F2-4FBB-9707-6A23650A472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82549" y="5509886"/>
                  <a:ext cx="550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685288D-C066-41E2-A623-2CAFEF26B8DF}"/>
                    </a:ext>
                  </a:extLst>
                </p14:cNvPr>
                <p14:cNvContentPartPr/>
                <p14:nvPr/>
              </p14:nvContentPartPr>
              <p14:xfrm>
                <a:off x="3407109" y="5405126"/>
                <a:ext cx="1147680" cy="178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685288D-C066-41E2-A623-2CAFEF26B8D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44109" y="5342486"/>
                  <a:ext cx="1273320" cy="304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1A100DB-0F80-4A44-8586-88A0B93FEFF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0" r="66971" b="41186"/>
          <a:stretch/>
        </p:blipFill>
        <p:spPr>
          <a:xfrm>
            <a:off x="0" y="4080422"/>
            <a:ext cx="1417837" cy="849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92D580-A469-4C8E-9AE2-E6AE63887B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99" y="5391878"/>
            <a:ext cx="1030941" cy="137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344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2035"/>
            <a:ext cx="10058400" cy="1264174"/>
          </a:xfrm>
        </p:spPr>
        <p:txBody>
          <a:bodyPr>
            <a:normAutofit/>
          </a:bodyPr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Block Diagram</a:t>
            </a:r>
          </a:p>
        </p:txBody>
      </p:sp>
      <p:pic>
        <p:nvPicPr>
          <p:cNvPr id="3" name="Content Placeholder 2" descr="A close up of a map&#10;&#10;Description automatically generated">
            <a:extLst>
              <a:ext uri="{FF2B5EF4-FFF2-40B4-BE49-F238E27FC236}">
                <a16:creationId xmlns:a16="http://schemas.microsoft.com/office/drawing/2014/main" id="{5539F910-796A-462E-AF4C-77DA37410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" b="3286"/>
          <a:stretch/>
        </p:blipFill>
        <p:spPr>
          <a:xfrm>
            <a:off x="1036320" y="1796209"/>
            <a:ext cx="10418844" cy="4533472"/>
          </a:xfrm>
        </p:spPr>
      </p:pic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0BDF3-43CA-4F60-ABA3-C9B13D170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99" y="5391878"/>
            <a:ext cx="1030941" cy="137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266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376CD-8774-4CD1-AC42-B34468F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93935"/>
            <a:ext cx="10058400" cy="1264174"/>
          </a:xfrm>
        </p:spPr>
        <p:txBody>
          <a:bodyPr>
            <a:normAutofit/>
          </a:bodyPr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CYBLE Microcontroller</a:t>
            </a:r>
            <a:endParaRPr lang="en-US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35F95-3CB2-480E-BC7B-48DC7B27F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6222"/>
            <a:ext cx="6308408" cy="4023360"/>
          </a:xfrm>
        </p:spPr>
        <p:txBody>
          <a:bodyPr>
            <a:normAutofit fontScale="92500" lnSpcReduction="10000"/>
          </a:bodyPr>
          <a:lstStyle/>
          <a:p>
            <a:pPr marL="31496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Two serial communication blocks (SCBs) supporting I2C (master/slave), SPI (master/slave), or UART </a:t>
            </a:r>
            <a:endParaRPr lang="en-US" b="0" dirty="0">
              <a:effectLst/>
            </a:endParaRPr>
          </a:p>
          <a:p>
            <a:pPr marL="31496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Four dedicated 16-bit timer, counter, or PWM blocks (TCPWMs) </a:t>
            </a:r>
            <a:endParaRPr lang="en-US" b="0" dirty="0">
              <a:effectLst/>
            </a:endParaRPr>
          </a:p>
          <a:p>
            <a:pPr marL="31496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Programmable low voltage detect (LVD) from 1.8 V to 3.6 V </a:t>
            </a:r>
            <a:endParaRPr lang="en-US" b="0" dirty="0">
              <a:effectLst/>
            </a:endParaRPr>
          </a:p>
          <a:p>
            <a:pPr marL="31496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remappable pins</a:t>
            </a:r>
            <a:endParaRPr lang="en-US" b="0" dirty="0">
              <a:effectLst/>
            </a:endParaRPr>
          </a:p>
          <a:p>
            <a:pPr marL="31496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BLE protocol stack supporting generic access profile</a:t>
            </a:r>
          </a:p>
          <a:p>
            <a:pPr marL="31496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effectLst/>
              </a:rPr>
              <a:t>Drivers take up </a:t>
            </a:r>
            <a:r>
              <a:rPr lang="en-US" dirty="0"/>
              <a:t>40% of the memory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026" name="Picture 2" descr="Home - Rv Intelligence">
            <a:extLst>
              <a:ext uri="{FF2B5EF4-FFF2-40B4-BE49-F238E27FC236}">
                <a16:creationId xmlns:a16="http://schemas.microsoft.com/office/drawing/2014/main" id="{5DA9D91B-1A19-4B8F-9067-B6CB2AF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7" y="373556"/>
            <a:ext cx="1191261" cy="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YBLE-212006-01 Cypress Semiconductor Corp | RF/IF and RFID | DigiKey">
            <a:extLst>
              <a:ext uri="{FF2B5EF4-FFF2-40B4-BE49-F238E27FC236}">
                <a16:creationId xmlns:a16="http://schemas.microsoft.com/office/drawing/2014/main" id="{3A0E2807-4EC0-4004-8CA7-88EE53D4A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66" y="1800971"/>
            <a:ext cx="3504454" cy="35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C2DF0-BCCF-4CA2-B35F-8D4ABC927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2199" y="5459351"/>
            <a:ext cx="1030941" cy="1239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48529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</TotalTime>
  <Words>1874</Words>
  <Application>Microsoft Office PowerPoint</Application>
  <PresentationFormat>Widescreen</PresentationFormat>
  <Paragraphs>199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Angsana New</vt:lpstr>
      <vt:lpstr>Arial</vt:lpstr>
      <vt:lpstr>Britannic Bold</vt:lpstr>
      <vt:lpstr>Calibri</vt:lpstr>
      <vt:lpstr>Calibri Light</vt:lpstr>
      <vt:lpstr>Franklin Gothic Heavy</vt:lpstr>
      <vt:lpstr>Wingdings</vt:lpstr>
      <vt:lpstr>Retrospect</vt:lpstr>
      <vt:lpstr> SUPER BRUTE </vt:lpstr>
      <vt:lpstr>SUPER BRUTE </vt:lpstr>
      <vt:lpstr>Project goals</vt:lpstr>
      <vt:lpstr>Specifications</vt:lpstr>
      <vt:lpstr>Design Approach</vt:lpstr>
      <vt:lpstr>Design Approach</vt:lpstr>
      <vt:lpstr>Implementation</vt:lpstr>
      <vt:lpstr>Block Diagram</vt:lpstr>
      <vt:lpstr>CYBLE Microcontroller</vt:lpstr>
      <vt:lpstr>TLE92108-232QX - MOSFET Driver  </vt:lpstr>
      <vt:lpstr>TLE92108-232QX - MOSFET Driver </vt:lpstr>
      <vt:lpstr>BMA 456 - Accelerometer</vt:lpstr>
      <vt:lpstr>BMA 456 - Accelerometer</vt:lpstr>
      <vt:lpstr>Schematic </vt:lpstr>
      <vt:lpstr>Schematic </vt:lpstr>
      <vt:lpstr>Schematic </vt:lpstr>
      <vt:lpstr>Schematic </vt:lpstr>
      <vt:lpstr>Schematic </vt:lpstr>
      <vt:lpstr>Schematic </vt:lpstr>
      <vt:lpstr>Schematic </vt:lpstr>
      <vt:lpstr>Schematic </vt:lpstr>
      <vt:lpstr>Schematic </vt:lpstr>
      <vt:lpstr>Motor Driver   </vt:lpstr>
      <vt:lpstr>Motor Driver   </vt:lpstr>
      <vt:lpstr>Protection Circuit  </vt:lpstr>
      <vt:lpstr>Protection Circuit  </vt:lpstr>
      <vt:lpstr>Protection Circuit  </vt:lpstr>
      <vt:lpstr>Protection Circuit  </vt:lpstr>
      <vt:lpstr>Protection Circuit  </vt:lpstr>
      <vt:lpstr>Voltage Regulators </vt:lpstr>
      <vt:lpstr>Connectors </vt:lpstr>
      <vt:lpstr>PCB Design </vt:lpstr>
      <vt:lpstr>PCB Design </vt:lpstr>
      <vt:lpstr>PowerPoint Presentation</vt:lpstr>
      <vt:lpstr>Troubleshooting </vt:lpstr>
      <vt:lpstr>Troubleshooting </vt:lpstr>
      <vt:lpstr>Software design</vt:lpstr>
      <vt:lpstr>TLE Driver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acmcookiemonster@yahoo.com</dc:creator>
  <cp:lastModifiedBy>Nader Abd El Rasol</cp:lastModifiedBy>
  <cp:revision>94</cp:revision>
  <dcterms:created xsi:type="dcterms:W3CDTF">2020-09-14T17:05:17Z</dcterms:created>
  <dcterms:modified xsi:type="dcterms:W3CDTF">2020-12-01T12:26:42Z</dcterms:modified>
</cp:coreProperties>
</file>