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1"/>
  </p:notesMasterIdLst>
  <p:sldIdLst>
    <p:sldId id="257" r:id="rId5"/>
    <p:sldId id="262" r:id="rId6"/>
    <p:sldId id="259" r:id="rId7"/>
    <p:sldId id="263" r:id="rId8"/>
    <p:sldId id="289" r:id="rId9"/>
    <p:sldId id="283" r:id="rId10"/>
    <p:sldId id="298" r:id="rId11"/>
    <p:sldId id="302" r:id="rId12"/>
    <p:sldId id="303" r:id="rId13"/>
    <p:sldId id="304" r:id="rId14"/>
    <p:sldId id="327" r:id="rId15"/>
    <p:sldId id="297" r:id="rId16"/>
    <p:sldId id="325" r:id="rId17"/>
    <p:sldId id="326" r:id="rId18"/>
    <p:sldId id="284" r:id="rId19"/>
    <p:sldId id="273" r:id="rId20"/>
    <p:sldId id="274" r:id="rId21"/>
    <p:sldId id="275" r:id="rId22"/>
    <p:sldId id="276" r:id="rId23"/>
    <p:sldId id="277" r:id="rId24"/>
    <p:sldId id="279" r:id="rId25"/>
    <p:sldId id="280" r:id="rId26"/>
    <p:sldId id="278" r:id="rId27"/>
    <p:sldId id="296" r:id="rId28"/>
    <p:sldId id="281" r:id="rId29"/>
    <p:sldId id="267" r:id="rId30"/>
    <p:sldId id="270" r:id="rId31"/>
    <p:sldId id="266" r:id="rId32"/>
    <p:sldId id="314" r:id="rId33"/>
    <p:sldId id="315" r:id="rId34"/>
    <p:sldId id="316" r:id="rId35"/>
    <p:sldId id="318" r:id="rId36"/>
    <p:sldId id="321" r:id="rId37"/>
    <p:sldId id="319" r:id="rId38"/>
    <p:sldId id="320" r:id="rId39"/>
    <p:sldId id="322" r:id="rId40"/>
    <p:sldId id="324" r:id="rId41"/>
    <p:sldId id="323" r:id="rId42"/>
    <p:sldId id="308" r:id="rId43"/>
    <p:sldId id="310" r:id="rId44"/>
    <p:sldId id="313" r:id="rId45"/>
    <p:sldId id="265" r:id="rId46"/>
    <p:sldId id="328" r:id="rId47"/>
    <p:sldId id="329" r:id="rId48"/>
    <p:sldId id="330" r:id="rId49"/>
    <p:sldId id="331" r:id="rId50"/>
    <p:sldId id="332" r:id="rId51"/>
    <p:sldId id="333" r:id="rId52"/>
    <p:sldId id="334" r:id="rId53"/>
    <p:sldId id="337" r:id="rId54"/>
    <p:sldId id="336" r:id="rId55"/>
    <p:sldId id="338" r:id="rId56"/>
    <p:sldId id="335" r:id="rId57"/>
    <p:sldId id="339" r:id="rId58"/>
    <p:sldId id="340" r:id="rId59"/>
    <p:sldId id="341" r:id="rId60"/>
    <p:sldId id="342" r:id="rId61"/>
    <p:sldId id="345" r:id="rId62"/>
    <p:sldId id="343" r:id="rId63"/>
    <p:sldId id="344" r:id="rId64"/>
    <p:sldId id="346" r:id="rId65"/>
    <p:sldId id="290" r:id="rId66"/>
    <p:sldId id="292" r:id="rId67"/>
    <p:sldId id="293" r:id="rId68"/>
    <p:sldId id="294" r:id="rId69"/>
    <p:sldId id="29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Koons" initials="RK" lastIdx="3" clrIdx="0">
    <p:extLst>
      <p:ext uri="{19B8F6BF-5375-455C-9EA6-DF929625EA0E}">
        <p15:presenceInfo xmlns:p15="http://schemas.microsoft.com/office/powerpoint/2012/main" userId="Ryan Koo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0A228-0C22-43BA-AA31-2276D94354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3DD40EE-468F-4FDD-A846-FF696A961872}">
      <dgm:prSet phldrT="[Text]"/>
      <dgm:spPr>
        <a:solidFill>
          <a:schemeClr val="accent6"/>
        </a:solidFill>
      </dgm:spPr>
      <dgm:t>
        <a:bodyPr/>
        <a:lstStyle/>
        <a:p>
          <a:r>
            <a:rPr lang="en-US"/>
            <a:t>Microcontroller</a:t>
          </a:r>
        </a:p>
      </dgm:t>
    </dgm:pt>
    <dgm:pt modelId="{D49D0FC8-32C2-44C3-9AD1-C134C47C7884}" type="parTrans" cxnId="{13C7BC26-3E85-45DA-846B-E8B895689770}">
      <dgm:prSet/>
      <dgm:spPr/>
      <dgm:t>
        <a:bodyPr/>
        <a:lstStyle/>
        <a:p>
          <a:endParaRPr lang="en-US"/>
        </a:p>
      </dgm:t>
    </dgm:pt>
    <dgm:pt modelId="{10C5D205-8EB4-49AE-92BC-D7557336E52E}" type="sibTrans" cxnId="{13C7BC26-3E85-45DA-846B-E8B895689770}">
      <dgm:prSet/>
      <dgm:spPr/>
      <dgm:t>
        <a:bodyPr/>
        <a:lstStyle/>
        <a:p>
          <a:endParaRPr lang="en-US"/>
        </a:p>
      </dgm:t>
    </dgm:pt>
    <dgm:pt modelId="{D77F6F6A-634B-48AA-9A76-AAD60B278229}">
      <dgm:prSet phldrT="[Text]"/>
      <dgm:spPr/>
      <dgm:t>
        <a:bodyPr/>
        <a:lstStyle/>
        <a:p>
          <a:r>
            <a:rPr lang="en-US"/>
            <a:t>Device Power</a:t>
          </a:r>
        </a:p>
      </dgm:t>
    </dgm:pt>
    <dgm:pt modelId="{87B18CAD-F5B6-4041-8EA5-F9D5B7564360}" type="parTrans" cxnId="{7E0E9909-64AA-4174-8DD7-9FCDA6436474}">
      <dgm:prSet/>
      <dgm:spPr/>
      <dgm:t>
        <a:bodyPr/>
        <a:lstStyle/>
        <a:p>
          <a:endParaRPr lang="en-US"/>
        </a:p>
      </dgm:t>
    </dgm:pt>
    <dgm:pt modelId="{60C8A214-AA64-476B-94F7-5719548120C4}" type="sibTrans" cxnId="{7E0E9909-64AA-4174-8DD7-9FCDA6436474}">
      <dgm:prSet/>
      <dgm:spPr/>
      <dgm:t>
        <a:bodyPr/>
        <a:lstStyle/>
        <a:p>
          <a:endParaRPr lang="en-US"/>
        </a:p>
      </dgm:t>
    </dgm:pt>
    <dgm:pt modelId="{CF631E93-6EFA-446C-BD8C-7ACA531E5529}">
      <dgm:prSet/>
      <dgm:spPr>
        <a:solidFill>
          <a:schemeClr val="accent6"/>
        </a:solidFill>
      </dgm:spPr>
      <dgm:t>
        <a:bodyPr/>
        <a:lstStyle/>
        <a:p>
          <a:r>
            <a:rPr lang="en-US"/>
            <a:t>Wireless Module (BT)</a:t>
          </a:r>
        </a:p>
      </dgm:t>
    </dgm:pt>
    <dgm:pt modelId="{1C98DCE0-9513-4EA8-AA4C-F06476AEBCFF}" type="parTrans" cxnId="{66B5039D-48D0-46CF-84F3-9723A586BF08}">
      <dgm:prSet/>
      <dgm:spPr/>
      <dgm:t>
        <a:bodyPr/>
        <a:lstStyle/>
        <a:p>
          <a:endParaRPr lang="en-US"/>
        </a:p>
      </dgm:t>
    </dgm:pt>
    <dgm:pt modelId="{0C8B07B8-D075-4634-88E0-623DE3C11E59}" type="sibTrans" cxnId="{66B5039D-48D0-46CF-84F3-9723A586BF08}">
      <dgm:prSet/>
      <dgm:spPr/>
      <dgm:t>
        <a:bodyPr/>
        <a:lstStyle/>
        <a:p>
          <a:endParaRPr lang="en-US"/>
        </a:p>
      </dgm:t>
    </dgm:pt>
    <dgm:pt modelId="{23EE0D4A-8365-4707-B217-F6EC115F6038}" type="asst">
      <dgm:prSet/>
      <dgm:spPr>
        <a:solidFill>
          <a:schemeClr val="accent6"/>
        </a:solidFill>
      </dgm:spPr>
      <dgm:t>
        <a:bodyPr/>
        <a:lstStyle/>
        <a:p>
          <a:r>
            <a:rPr lang="en-US"/>
            <a:t>Blue LED (Sanitization)</a:t>
          </a:r>
        </a:p>
      </dgm:t>
    </dgm:pt>
    <dgm:pt modelId="{12A2C982-0AB5-44D6-BC11-8AAE4ABFF3DC}" type="parTrans" cxnId="{B411323B-2A9E-44C0-8640-002A94A45266}">
      <dgm:prSet/>
      <dgm:spPr/>
      <dgm:t>
        <a:bodyPr/>
        <a:lstStyle/>
        <a:p>
          <a:endParaRPr lang="en-US"/>
        </a:p>
      </dgm:t>
    </dgm:pt>
    <dgm:pt modelId="{857BA0E6-A19D-4179-9DF2-DE072CDCEF84}" type="sibTrans" cxnId="{B411323B-2A9E-44C0-8640-002A94A45266}">
      <dgm:prSet/>
      <dgm:spPr/>
      <dgm:t>
        <a:bodyPr/>
        <a:lstStyle/>
        <a:p>
          <a:endParaRPr lang="en-US"/>
        </a:p>
      </dgm:t>
    </dgm:pt>
    <dgm:pt modelId="{10B84205-66C7-46F0-86C8-5D969B0D3DCC}" type="asst">
      <dgm:prSet/>
      <dgm:spPr>
        <a:solidFill>
          <a:schemeClr val="accent6"/>
        </a:solidFill>
      </dgm:spPr>
      <dgm:t>
        <a:bodyPr/>
        <a:lstStyle/>
        <a:p>
          <a:r>
            <a:rPr lang="en-US"/>
            <a:t>R/G/Y LED (Water Quality Mode and Status)</a:t>
          </a:r>
        </a:p>
      </dgm:t>
    </dgm:pt>
    <dgm:pt modelId="{14145E3A-6CD1-4E47-8237-07A971D75C53}" type="parTrans" cxnId="{2986435D-9A92-4EDD-8A9C-B43778F1115F}">
      <dgm:prSet/>
      <dgm:spPr/>
      <dgm:t>
        <a:bodyPr/>
        <a:lstStyle/>
        <a:p>
          <a:endParaRPr lang="en-US"/>
        </a:p>
      </dgm:t>
    </dgm:pt>
    <dgm:pt modelId="{AC1683F5-34C8-45F9-B5DB-02EE8E9B988E}" type="sibTrans" cxnId="{2986435D-9A92-4EDD-8A9C-B43778F1115F}">
      <dgm:prSet/>
      <dgm:spPr/>
      <dgm:t>
        <a:bodyPr/>
        <a:lstStyle/>
        <a:p>
          <a:endParaRPr lang="en-US"/>
        </a:p>
      </dgm:t>
    </dgm:pt>
    <dgm:pt modelId="{8E9EB6E8-8121-4991-8C76-6001FB3856C6}" type="asst">
      <dgm:prSet phldrT="[Text]"/>
      <dgm:spPr>
        <a:solidFill>
          <a:schemeClr val="accent6"/>
        </a:solidFill>
      </dgm:spPr>
      <dgm:t>
        <a:bodyPr/>
        <a:lstStyle/>
        <a:p>
          <a:r>
            <a:rPr lang="en-US"/>
            <a:t>Charging/Status</a:t>
          </a:r>
        </a:p>
      </dgm:t>
    </dgm:pt>
    <dgm:pt modelId="{9C76D114-A379-4BDF-84A2-EDF54CB3DEE6}" type="parTrans" cxnId="{CA3FDDF7-51A7-4759-B077-3CB3EF4A5DF0}">
      <dgm:prSet/>
      <dgm:spPr/>
      <dgm:t>
        <a:bodyPr/>
        <a:lstStyle/>
        <a:p>
          <a:endParaRPr lang="en-US"/>
        </a:p>
      </dgm:t>
    </dgm:pt>
    <dgm:pt modelId="{90B2ADEB-2BD6-41AF-BFE4-515CCCB79835}" type="sibTrans" cxnId="{CA3FDDF7-51A7-4759-B077-3CB3EF4A5DF0}">
      <dgm:prSet/>
      <dgm:spPr/>
      <dgm:t>
        <a:bodyPr/>
        <a:lstStyle/>
        <a:p>
          <a:endParaRPr lang="en-US"/>
        </a:p>
      </dgm:t>
    </dgm:pt>
    <dgm:pt modelId="{A5408AB2-E9FA-40ED-B20F-232F10701FF3}">
      <dgm:prSet phldrT="[Text]"/>
      <dgm:spPr>
        <a:solidFill>
          <a:schemeClr val="accent6"/>
        </a:solidFill>
      </dgm:spPr>
      <dgm:t>
        <a:bodyPr/>
        <a:lstStyle/>
        <a:p>
          <a:r>
            <a:rPr lang="en-US"/>
            <a:t>Water Quality (Voltmeter)</a:t>
          </a:r>
        </a:p>
      </dgm:t>
    </dgm:pt>
    <dgm:pt modelId="{254A0BBE-F316-4883-ACF9-2F459EE623BB}" type="parTrans" cxnId="{8F6086DB-4880-40D1-9E23-C984CAE7DF05}">
      <dgm:prSet/>
      <dgm:spPr/>
      <dgm:t>
        <a:bodyPr/>
        <a:lstStyle/>
        <a:p>
          <a:endParaRPr lang="en-US"/>
        </a:p>
      </dgm:t>
    </dgm:pt>
    <dgm:pt modelId="{C0639601-4182-40A3-8C5A-C793B95FE56A}" type="sibTrans" cxnId="{8F6086DB-4880-40D1-9E23-C984CAE7DF05}">
      <dgm:prSet/>
      <dgm:spPr/>
      <dgm:t>
        <a:bodyPr/>
        <a:lstStyle/>
        <a:p>
          <a:endParaRPr lang="en-US"/>
        </a:p>
      </dgm:t>
    </dgm:pt>
    <dgm:pt modelId="{1F76F3C5-4636-4DBB-94D0-2956DA0FE688}">
      <dgm:prSet phldrT="[Text]"/>
      <dgm:spPr>
        <a:solidFill>
          <a:schemeClr val="accent6"/>
        </a:solidFill>
      </dgm:spPr>
      <dgm:t>
        <a:bodyPr/>
        <a:lstStyle/>
        <a:p>
          <a:r>
            <a:rPr lang="en-US"/>
            <a:t>Motor</a:t>
          </a:r>
        </a:p>
      </dgm:t>
    </dgm:pt>
    <dgm:pt modelId="{0D776596-2AA8-492D-9EBA-BA033C12BDFE}" type="parTrans" cxnId="{9A2DFEF9-87AE-4B89-A259-4DE2AF280D45}">
      <dgm:prSet/>
      <dgm:spPr/>
      <dgm:t>
        <a:bodyPr/>
        <a:lstStyle/>
        <a:p>
          <a:endParaRPr lang="en-US"/>
        </a:p>
      </dgm:t>
    </dgm:pt>
    <dgm:pt modelId="{E04CCD98-08BD-44B1-984A-7425159C9E89}" type="sibTrans" cxnId="{9A2DFEF9-87AE-4B89-A259-4DE2AF280D45}">
      <dgm:prSet/>
      <dgm:spPr/>
      <dgm:t>
        <a:bodyPr/>
        <a:lstStyle/>
        <a:p>
          <a:endParaRPr lang="en-US"/>
        </a:p>
      </dgm:t>
    </dgm:pt>
    <dgm:pt modelId="{6E1FB2FE-33EE-44CA-9B14-9583A7639B74}">
      <dgm:prSet phldrT="[Text]"/>
      <dgm:spPr>
        <a:solidFill>
          <a:schemeClr val="accent6"/>
        </a:solidFill>
      </dgm:spPr>
      <dgm:t>
        <a:bodyPr/>
        <a:lstStyle/>
        <a:p>
          <a:r>
            <a:rPr lang="en-US"/>
            <a:t>Photodiode</a:t>
          </a:r>
        </a:p>
      </dgm:t>
    </dgm:pt>
    <dgm:pt modelId="{3A8CC338-0569-484A-B56C-3409FEECDEFA}" type="parTrans" cxnId="{C8A22CC4-7F1E-4907-A4A0-12D74AE029D0}">
      <dgm:prSet/>
      <dgm:spPr/>
      <dgm:t>
        <a:bodyPr/>
        <a:lstStyle/>
        <a:p>
          <a:endParaRPr lang="en-US"/>
        </a:p>
      </dgm:t>
    </dgm:pt>
    <dgm:pt modelId="{93FEA73A-05CA-4B01-AB56-7AACC2669781}" type="sibTrans" cxnId="{C8A22CC4-7F1E-4907-A4A0-12D74AE029D0}">
      <dgm:prSet/>
      <dgm:spPr/>
      <dgm:t>
        <a:bodyPr/>
        <a:lstStyle/>
        <a:p>
          <a:endParaRPr lang="en-US"/>
        </a:p>
      </dgm:t>
    </dgm:pt>
    <dgm:pt modelId="{6E5A38F8-36AC-4598-AEFF-13D1D34758AA}">
      <dgm:prSet phldrT="[Text]"/>
      <dgm:spPr>
        <a:solidFill>
          <a:schemeClr val="accent6"/>
        </a:solidFill>
      </dgm:spPr>
      <dgm:t>
        <a:bodyPr/>
        <a:lstStyle/>
        <a:p>
          <a:r>
            <a:rPr lang="en-US"/>
            <a:t>Green Laser</a:t>
          </a:r>
        </a:p>
      </dgm:t>
    </dgm:pt>
    <dgm:pt modelId="{597A9EC8-2E64-4C99-A8AB-4BB7FD29EC8A}" type="parTrans" cxnId="{7D0C4A8E-351A-4532-A595-D388B8EFF74E}">
      <dgm:prSet/>
      <dgm:spPr/>
      <dgm:t>
        <a:bodyPr/>
        <a:lstStyle/>
        <a:p>
          <a:endParaRPr lang="en-US"/>
        </a:p>
      </dgm:t>
    </dgm:pt>
    <dgm:pt modelId="{187A5498-D67F-43DC-84B8-E1222F9CA1AC}" type="sibTrans" cxnId="{7D0C4A8E-351A-4532-A595-D388B8EFF74E}">
      <dgm:prSet/>
      <dgm:spPr/>
      <dgm:t>
        <a:bodyPr/>
        <a:lstStyle/>
        <a:p>
          <a:endParaRPr lang="en-US"/>
        </a:p>
      </dgm:t>
    </dgm:pt>
    <dgm:pt modelId="{263EFD15-5488-4BE7-A9CB-667F019293C6}">
      <dgm:prSet phldrT="[Text]"/>
      <dgm:spPr>
        <a:solidFill>
          <a:schemeClr val="accent6"/>
        </a:solidFill>
      </dgm:spPr>
      <dgm:t>
        <a:bodyPr/>
        <a:lstStyle/>
        <a:p>
          <a:r>
            <a:rPr lang="en-US"/>
            <a:t>Reed Switch</a:t>
          </a:r>
        </a:p>
      </dgm:t>
    </dgm:pt>
    <dgm:pt modelId="{8DF3A106-F534-4A16-B31F-B4E058AD8F12}" type="parTrans" cxnId="{AD5298CF-26AC-4D11-8E16-0C6438B39525}">
      <dgm:prSet/>
      <dgm:spPr/>
      <dgm:t>
        <a:bodyPr/>
        <a:lstStyle/>
        <a:p>
          <a:endParaRPr lang="en-US"/>
        </a:p>
      </dgm:t>
    </dgm:pt>
    <dgm:pt modelId="{1610FD31-2687-492F-9C59-506019DDBEB3}" type="sibTrans" cxnId="{AD5298CF-26AC-4D11-8E16-0C6438B39525}">
      <dgm:prSet/>
      <dgm:spPr/>
      <dgm:t>
        <a:bodyPr/>
        <a:lstStyle/>
        <a:p>
          <a:endParaRPr lang="en-US"/>
        </a:p>
      </dgm:t>
    </dgm:pt>
    <dgm:pt modelId="{2C75A508-7878-4B5F-80FF-D37B136A68ED}">
      <dgm:prSet phldrT="[Text]"/>
      <dgm:spPr>
        <a:solidFill>
          <a:schemeClr val="accent6"/>
        </a:solidFill>
      </dgm:spPr>
      <dgm:t>
        <a:bodyPr/>
        <a:lstStyle/>
        <a:p>
          <a:r>
            <a:rPr lang="en-US"/>
            <a:t>LEDs</a:t>
          </a:r>
        </a:p>
      </dgm:t>
    </dgm:pt>
    <dgm:pt modelId="{1CF25BF3-0EF6-4FAD-93C5-DE43D64429A8}" type="parTrans" cxnId="{772EA4B4-6AB0-49DE-A0AD-2E0A4028428D}">
      <dgm:prSet/>
      <dgm:spPr/>
      <dgm:t>
        <a:bodyPr/>
        <a:lstStyle/>
        <a:p>
          <a:endParaRPr lang="en-US"/>
        </a:p>
      </dgm:t>
    </dgm:pt>
    <dgm:pt modelId="{B2E0C431-225B-407B-AE7F-B8BE0D653A44}" type="sibTrans" cxnId="{772EA4B4-6AB0-49DE-A0AD-2E0A4028428D}">
      <dgm:prSet/>
      <dgm:spPr/>
      <dgm:t>
        <a:bodyPr/>
        <a:lstStyle/>
        <a:p>
          <a:endParaRPr lang="en-US"/>
        </a:p>
      </dgm:t>
    </dgm:pt>
    <dgm:pt modelId="{B4D738E2-0FEA-4553-92F1-7595A02EC4CC}">
      <dgm:prSet phldrT="[Text]"/>
      <dgm:spPr>
        <a:solidFill>
          <a:schemeClr val="accent6"/>
        </a:solidFill>
      </dgm:spPr>
      <dgm:t>
        <a:bodyPr/>
        <a:lstStyle/>
        <a:p>
          <a:r>
            <a:rPr lang="en-US"/>
            <a:t>Sanitization</a:t>
          </a:r>
        </a:p>
      </dgm:t>
    </dgm:pt>
    <dgm:pt modelId="{43E68966-7D4A-482D-B8A7-A6426E47FF27}" type="parTrans" cxnId="{23F47A0D-5981-405C-8F58-BCA63B7B5ADF}">
      <dgm:prSet/>
      <dgm:spPr/>
      <dgm:t>
        <a:bodyPr/>
        <a:lstStyle/>
        <a:p>
          <a:endParaRPr lang="en-US"/>
        </a:p>
      </dgm:t>
    </dgm:pt>
    <dgm:pt modelId="{DCF97F58-29A3-4457-8A50-7480FBD06235}" type="sibTrans" cxnId="{23F47A0D-5981-405C-8F58-BCA63B7B5ADF}">
      <dgm:prSet/>
      <dgm:spPr/>
      <dgm:t>
        <a:bodyPr/>
        <a:lstStyle/>
        <a:p>
          <a:endParaRPr lang="en-US"/>
        </a:p>
      </dgm:t>
    </dgm:pt>
    <dgm:pt modelId="{14A31E42-2DFA-437B-97A9-9D3024389C29}">
      <dgm:prSet phldrT="[Text]"/>
      <dgm:spPr>
        <a:solidFill>
          <a:schemeClr val="accent6"/>
        </a:solidFill>
      </dgm:spPr>
      <dgm:t>
        <a:bodyPr/>
        <a:lstStyle/>
        <a:p>
          <a:pPr algn="ctr"/>
          <a:r>
            <a:rPr lang="en-US"/>
            <a:t>UVC LEDs</a:t>
          </a:r>
        </a:p>
      </dgm:t>
    </dgm:pt>
    <dgm:pt modelId="{849FEC9C-F5D1-4584-B807-7EA04D398B84}" type="parTrans" cxnId="{25F12D5D-A2EA-407F-924E-F16A65E37DAE}">
      <dgm:prSet/>
      <dgm:spPr/>
      <dgm:t>
        <a:bodyPr/>
        <a:lstStyle/>
        <a:p>
          <a:endParaRPr lang="en-US"/>
        </a:p>
      </dgm:t>
    </dgm:pt>
    <dgm:pt modelId="{36761EBA-73D3-43B2-9690-A0E75D064D8C}" type="sibTrans" cxnId="{25F12D5D-A2EA-407F-924E-F16A65E37DAE}">
      <dgm:prSet/>
      <dgm:spPr/>
      <dgm:t>
        <a:bodyPr/>
        <a:lstStyle/>
        <a:p>
          <a:endParaRPr lang="en-US"/>
        </a:p>
      </dgm:t>
    </dgm:pt>
    <dgm:pt modelId="{FF8D8B1A-3AE5-473B-816F-75529BDA8412}">
      <dgm:prSet phldrT="[Text]"/>
      <dgm:spPr>
        <a:solidFill>
          <a:schemeClr val="accent6"/>
        </a:solidFill>
      </dgm:spPr>
      <dgm:t>
        <a:bodyPr/>
        <a:lstStyle/>
        <a:p>
          <a:r>
            <a:rPr lang="en-US"/>
            <a:t>Button</a:t>
          </a:r>
        </a:p>
      </dgm:t>
    </dgm:pt>
    <dgm:pt modelId="{BE5499CD-39B4-4844-8B87-0305717631E5}" type="parTrans" cxnId="{6B0B99C3-73C9-4C2C-A41C-D78D6FCA2C10}">
      <dgm:prSet/>
      <dgm:spPr/>
      <dgm:t>
        <a:bodyPr/>
        <a:lstStyle/>
        <a:p>
          <a:endParaRPr lang="en-US"/>
        </a:p>
      </dgm:t>
    </dgm:pt>
    <dgm:pt modelId="{621252AF-AAC7-4780-8EC5-F436F04A6C09}" type="sibTrans" cxnId="{6B0B99C3-73C9-4C2C-A41C-D78D6FCA2C10}">
      <dgm:prSet/>
      <dgm:spPr/>
      <dgm:t>
        <a:bodyPr/>
        <a:lstStyle/>
        <a:p>
          <a:endParaRPr lang="en-US"/>
        </a:p>
      </dgm:t>
    </dgm:pt>
    <dgm:pt modelId="{A0460859-CFFB-43F5-B06F-6B13B86E808C}">
      <dgm:prSet phldrT="[Text]"/>
      <dgm:spPr>
        <a:solidFill>
          <a:schemeClr val="accent6"/>
        </a:solidFill>
      </dgm:spPr>
      <dgm:t>
        <a:bodyPr/>
        <a:lstStyle/>
        <a:p>
          <a:r>
            <a:rPr lang="en-US"/>
            <a:t>Button</a:t>
          </a:r>
        </a:p>
      </dgm:t>
    </dgm:pt>
    <dgm:pt modelId="{C0350DDC-8084-4EA3-A3E4-C461E85BDE45}" type="parTrans" cxnId="{D27D7CA7-E79D-4D4E-B2E4-8D3E339AA130}">
      <dgm:prSet/>
      <dgm:spPr/>
      <dgm:t>
        <a:bodyPr/>
        <a:lstStyle/>
        <a:p>
          <a:endParaRPr lang="en-US"/>
        </a:p>
      </dgm:t>
    </dgm:pt>
    <dgm:pt modelId="{70D00961-6B61-4542-9BE2-40EFAB6E3076}" type="sibTrans" cxnId="{D27D7CA7-E79D-4D4E-B2E4-8D3E339AA130}">
      <dgm:prSet/>
      <dgm:spPr/>
      <dgm:t>
        <a:bodyPr/>
        <a:lstStyle/>
        <a:p>
          <a:endParaRPr lang="en-US"/>
        </a:p>
      </dgm:t>
    </dgm:pt>
    <dgm:pt modelId="{BFF55367-C187-4AB7-A198-630B014C5CD5}">
      <dgm:prSet/>
      <dgm:spPr>
        <a:solidFill>
          <a:schemeClr val="accent6"/>
        </a:solidFill>
      </dgm:spPr>
      <dgm:t>
        <a:bodyPr/>
        <a:lstStyle/>
        <a:p>
          <a:r>
            <a:rPr lang="en-US"/>
            <a:t>UART (Tx, Rx)</a:t>
          </a:r>
        </a:p>
      </dgm:t>
    </dgm:pt>
    <dgm:pt modelId="{66F77019-5F36-4765-96F8-C91105726C1F}" type="parTrans" cxnId="{308E406C-9A01-45D8-BDFE-8D25649FE78E}">
      <dgm:prSet/>
      <dgm:spPr/>
      <dgm:t>
        <a:bodyPr/>
        <a:lstStyle/>
        <a:p>
          <a:endParaRPr lang="en-US"/>
        </a:p>
      </dgm:t>
    </dgm:pt>
    <dgm:pt modelId="{94D4DE4A-F280-4D78-99A4-4FCA94BF8BF7}" type="sibTrans" cxnId="{308E406C-9A01-45D8-BDFE-8D25649FE78E}">
      <dgm:prSet/>
      <dgm:spPr/>
      <dgm:t>
        <a:bodyPr/>
        <a:lstStyle/>
        <a:p>
          <a:endParaRPr lang="en-US"/>
        </a:p>
      </dgm:t>
    </dgm:pt>
    <dgm:pt modelId="{475432A5-7359-4832-84B8-B66B7AA48F76}">
      <dgm:prSet phldrT="[Text]"/>
      <dgm:spPr>
        <a:solidFill>
          <a:schemeClr val="accent6"/>
        </a:solidFill>
      </dgm:spPr>
      <dgm:t>
        <a:bodyPr/>
        <a:lstStyle/>
        <a:p>
          <a:r>
            <a:rPr lang="en-US"/>
            <a:t>UVC LED Feedback</a:t>
          </a:r>
        </a:p>
      </dgm:t>
    </dgm:pt>
    <dgm:pt modelId="{84CB52D7-F07C-49DF-9D97-0FF9AEAEFF23}" type="parTrans" cxnId="{E13C2489-FE75-48ED-85A7-7D2ED71F807E}">
      <dgm:prSet/>
      <dgm:spPr/>
      <dgm:t>
        <a:bodyPr/>
        <a:lstStyle/>
        <a:p>
          <a:endParaRPr lang="en-US"/>
        </a:p>
      </dgm:t>
    </dgm:pt>
    <dgm:pt modelId="{0882ED8E-F9EA-4E35-A131-96BECADAAB96}" type="sibTrans" cxnId="{E13C2489-FE75-48ED-85A7-7D2ED71F807E}">
      <dgm:prSet/>
      <dgm:spPr/>
      <dgm:t>
        <a:bodyPr/>
        <a:lstStyle/>
        <a:p>
          <a:endParaRPr lang="en-US"/>
        </a:p>
      </dgm:t>
    </dgm:pt>
    <dgm:pt modelId="{386AD959-4618-4608-82F1-4651C0F51DCE}" type="pres">
      <dgm:prSet presAssocID="{7760A228-0C22-43BA-AA31-2276D9435467}" presName="hierChild1" presStyleCnt="0">
        <dgm:presLayoutVars>
          <dgm:orgChart val="1"/>
          <dgm:chPref val="1"/>
          <dgm:dir/>
          <dgm:animOne val="branch"/>
          <dgm:animLvl val="lvl"/>
          <dgm:resizeHandles/>
        </dgm:presLayoutVars>
      </dgm:prSet>
      <dgm:spPr/>
    </dgm:pt>
    <dgm:pt modelId="{AE770BB4-D268-49A8-B761-EDC3DEED00DE}" type="pres">
      <dgm:prSet presAssocID="{B3DD40EE-468F-4FDD-A846-FF696A961872}" presName="hierRoot1" presStyleCnt="0">
        <dgm:presLayoutVars>
          <dgm:hierBranch val="init"/>
        </dgm:presLayoutVars>
      </dgm:prSet>
      <dgm:spPr/>
    </dgm:pt>
    <dgm:pt modelId="{BE769957-0A10-4ED7-A9AF-4BD22527D7BC}" type="pres">
      <dgm:prSet presAssocID="{B3DD40EE-468F-4FDD-A846-FF696A961872}" presName="rootComposite1" presStyleCnt="0"/>
      <dgm:spPr/>
    </dgm:pt>
    <dgm:pt modelId="{FA8B41AE-EF8A-466F-A382-D9D039318909}" type="pres">
      <dgm:prSet presAssocID="{B3DD40EE-468F-4FDD-A846-FF696A961872}" presName="rootText1" presStyleLbl="node0" presStyleIdx="0" presStyleCnt="1">
        <dgm:presLayoutVars>
          <dgm:chPref val="3"/>
        </dgm:presLayoutVars>
      </dgm:prSet>
      <dgm:spPr/>
    </dgm:pt>
    <dgm:pt modelId="{14F316F7-2C7F-46FA-A602-848FB085349E}" type="pres">
      <dgm:prSet presAssocID="{B3DD40EE-468F-4FDD-A846-FF696A961872}" presName="rootConnector1" presStyleLbl="node1" presStyleIdx="0" presStyleCnt="0"/>
      <dgm:spPr/>
    </dgm:pt>
    <dgm:pt modelId="{888F2995-6B6F-4754-AED0-7C5BD56B804D}" type="pres">
      <dgm:prSet presAssocID="{B3DD40EE-468F-4FDD-A846-FF696A961872}" presName="hierChild2" presStyleCnt="0"/>
      <dgm:spPr/>
    </dgm:pt>
    <dgm:pt modelId="{1F2ACDC6-52CA-4FA6-8752-CB3EA13E3C8E}" type="pres">
      <dgm:prSet presAssocID="{254A0BBE-F316-4883-ACF9-2F459EE623BB}" presName="Name37" presStyleLbl="parChTrans1D2" presStyleIdx="0" presStyleCnt="5"/>
      <dgm:spPr/>
    </dgm:pt>
    <dgm:pt modelId="{0E7D07BC-049D-42B0-B7EC-A64CFB69B708}" type="pres">
      <dgm:prSet presAssocID="{A5408AB2-E9FA-40ED-B20F-232F10701FF3}" presName="hierRoot2" presStyleCnt="0">
        <dgm:presLayoutVars>
          <dgm:hierBranch val="init"/>
        </dgm:presLayoutVars>
      </dgm:prSet>
      <dgm:spPr/>
    </dgm:pt>
    <dgm:pt modelId="{E8DF71F4-883B-41BE-B66B-F049463FC56A}" type="pres">
      <dgm:prSet presAssocID="{A5408AB2-E9FA-40ED-B20F-232F10701FF3}" presName="rootComposite" presStyleCnt="0"/>
      <dgm:spPr/>
    </dgm:pt>
    <dgm:pt modelId="{17E73E90-5015-4F68-9B91-EC353807E972}" type="pres">
      <dgm:prSet presAssocID="{A5408AB2-E9FA-40ED-B20F-232F10701FF3}" presName="rootText" presStyleLbl="node2" presStyleIdx="0" presStyleCnt="5">
        <dgm:presLayoutVars>
          <dgm:chPref val="3"/>
        </dgm:presLayoutVars>
      </dgm:prSet>
      <dgm:spPr/>
    </dgm:pt>
    <dgm:pt modelId="{2B7C907D-0EC8-46CC-8A98-2CDFD3AC6B74}" type="pres">
      <dgm:prSet presAssocID="{A5408AB2-E9FA-40ED-B20F-232F10701FF3}" presName="rootConnector" presStyleLbl="node2" presStyleIdx="0" presStyleCnt="5"/>
      <dgm:spPr/>
    </dgm:pt>
    <dgm:pt modelId="{122509DC-98EA-46A7-BD4F-49E1692E0ED7}" type="pres">
      <dgm:prSet presAssocID="{A5408AB2-E9FA-40ED-B20F-232F10701FF3}" presName="hierChild4" presStyleCnt="0"/>
      <dgm:spPr/>
    </dgm:pt>
    <dgm:pt modelId="{81E67535-BE6C-4301-82E3-2721F3997BDF}" type="pres">
      <dgm:prSet presAssocID="{BE5499CD-39B4-4844-8B87-0305717631E5}" presName="Name37" presStyleLbl="parChTrans1D3" presStyleIdx="0" presStyleCnt="12"/>
      <dgm:spPr/>
    </dgm:pt>
    <dgm:pt modelId="{DB5C7655-92A6-4D8F-B4A6-B48558493416}" type="pres">
      <dgm:prSet presAssocID="{FF8D8B1A-3AE5-473B-816F-75529BDA8412}" presName="hierRoot2" presStyleCnt="0">
        <dgm:presLayoutVars>
          <dgm:hierBranch val="init"/>
        </dgm:presLayoutVars>
      </dgm:prSet>
      <dgm:spPr/>
    </dgm:pt>
    <dgm:pt modelId="{6182896D-BB7A-449A-AB01-539C10C0D30B}" type="pres">
      <dgm:prSet presAssocID="{FF8D8B1A-3AE5-473B-816F-75529BDA8412}" presName="rootComposite" presStyleCnt="0"/>
      <dgm:spPr/>
    </dgm:pt>
    <dgm:pt modelId="{156AD123-6533-4E84-9250-27689B05AE3B}" type="pres">
      <dgm:prSet presAssocID="{FF8D8B1A-3AE5-473B-816F-75529BDA8412}" presName="rootText" presStyleLbl="node3" presStyleIdx="0" presStyleCnt="9">
        <dgm:presLayoutVars>
          <dgm:chPref val="3"/>
        </dgm:presLayoutVars>
      </dgm:prSet>
      <dgm:spPr/>
    </dgm:pt>
    <dgm:pt modelId="{8196696A-7EF3-405D-810F-1B75A5596292}" type="pres">
      <dgm:prSet presAssocID="{FF8D8B1A-3AE5-473B-816F-75529BDA8412}" presName="rootConnector" presStyleLbl="node3" presStyleIdx="0" presStyleCnt="9"/>
      <dgm:spPr/>
    </dgm:pt>
    <dgm:pt modelId="{00AE0598-3807-43C3-9303-2A615334D737}" type="pres">
      <dgm:prSet presAssocID="{FF8D8B1A-3AE5-473B-816F-75529BDA8412}" presName="hierChild4" presStyleCnt="0"/>
      <dgm:spPr/>
    </dgm:pt>
    <dgm:pt modelId="{2A0A5F5C-BEC7-422F-AA28-578BF16FDAD3}" type="pres">
      <dgm:prSet presAssocID="{FF8D8B1A-3AE5-473B-816F-75529BDA8412}" presName="hierChild5" presStyleCnt="0"/>
      <dgm:spPr/>
    </dgm:pt>
    <dgm:pt modelId="{9BAADE60-E7E1-48E2-8FD2-610EE2CDB629}" type="pres">
      <dgm:prSet presAssocID="{0D776596-2AA8-492D-9EBA-BA033C12BDFE}" presName="Name37" presStyleLbl="parChTrans1D3" presStyleIdx="1" presStyleCnt="12"/>
      <dgm:spPr/>
    </dgm:pt>
    <dgm:pt modelId="{CA4EB78F-C39E-43C1-9FAA-A816F4B0D921}" type="pres">
      <dgm:prSet presAssocID="{1F76F3C5-4636-4DBB-94D0-2956DA0FE688}" presName="hierRoot2" presStyleCnt="0">
        <dgm:presLayoutVars>
          <dgm:hierBranch val="init"/>
        </dgm:presLayoutVars>
      </dgm:prSet>
      <dgm:spPr/>
    </dgm:pt>
    <dgm:pt modelId="{AB56858D-A6E3-4B77-9A0B-6D522A2834F4}" type="pres">
      <dgm:prSet presAssocID="{1F76F3C5-4636-4DBB-94D0-2956DA0FE688}" presName="rootComposite" presStyleCnt="0"/>
      <dgm:spPr/>
    </dgm:pt>
    <dgm:pt modelId="{8A1F62E7-ED65-4C48-AE2F-9DFB9DB033CC}" type="pres">
      <dgm:prSet presAssocID="{1F76F3C5-4636-4DBB-94D0-2956DA0FE688}" presName="rootText" presStyleLbl="node3" presStyleIdx="1" presStyleCnt="9">
        <dgm:presLayoutVars>
          <dgm:chPref val="3"/>
        </dgm:presLayoutVars>
      </dgm:prSet>
      <dgm:spPr/>
    </dgm:pt>
    <dgm:pt modelId="{1F7B583B-4112-49D1-A112-88EDE8970BBA}" type="pres">
      <dgm:prSet presAssocID="{1F76F3C5-4636-4DBB-94D0-2956DA0FE688}" presName="rootConnector" presStyleLbl="node3" presStyleIdx="1" presStyleCnt="9"/>
      <dgm:spPr/>
    </dgm:pt>
    <dgm:pt modelId="{37B415C7-D515-431A-87E4-BA0A44F18FFD}" type="pres">
      <dgm:prSet presAssocID="{1F76F3C5-4636-4DBB-94D0-2956DA0FE688}" presName="hierChild4" presStyleCnt="0"/>
      <dgm:spPr/>
    </dgm:pt>
    <dgm:pt modelId="{F94862E0-BB08-4CB4-A2D2-AF41C91ED147}" type="pres">
      <dgm:prSet presAssocID="{1F76F3C5-4636-4DBB-94D0-2956DA0FE688}" presName="hierChild5" presStyleCnt="0"/>
      <dgm:spPr/>
    </dgm:pt>
    <dgm:pt modelId="{306473FC-8783-4074-9AC6-1AD4CB222707}" type="pres">
      <dgm:prSet presAssocID="{3A8CC338-0569-484A-B56C-3409FEECDEFA}" presName="Name37" presStyleLbl="parChTrans1D3" presStyleIdx="2" presStyleCnt="12"/>
      <dgm:spPr/>
    </dgm:pt>
    <dgm:pt modelId="{B46B7628-280D-4961-98F2-10676ED68F21}" type="pres">
      <dgm:prSet presAssocID="{6E1FB2FE-33EE-44CA-9B14-9583A7639B74}" presName="hierRoot2" presStyleCnt="0">
        <dgm:presLayoutVars>
          <dgm:hierBranch val="init"/>
        </dgm:presLayoutVars>
      </dgm:prSet>
      <dgm:spPr/>
    </dgm:pt>
    <dgm:pt modelId="{510A3564-6284-46AF-8326-B350F90C988F}" type="pres">
      <dgm:prSet presAssocID="{6E1FB2FE-33EE-44CA-9B14-9583A7639B74}" presName="rootComposite" presStyleCnt="0"/>
      <dgm:spPr/>
    </dgm:pt>
    <dgm:pt modelId="{19551293-F016-4E6D-96F6-4991365A099C}" type="pres">
      <dgm:prSet presAssocID="{6E1FB2FE-33EE-44CA-9B14-9583A7639B74}" presName="rootText" presStyleLbl="node3" presStyleIdx="2" presStyleCnt="9">
        <dgm:presLayoutVars>
          <dgm:chPref val="3"/>
        </dgm:presLayoutVars>
      </dgm:prSet>
      <dgm:spPr/>
    </dgm:pt>
    <dgm:pt modelId="{2CBCF128-1016-4DA1-A880-8C8E8596A726}" type="pres">
      <dgm:prSet presAssocID="{6E1FB2FE-33EE-44CA-9B14-9583A7639B74}" presName="rootConnector" presStyleLbl="node3" presStyleIdx="2" presStyleCnt="9"/>
      <dgm:spPr/>
    </dgm:pt>
    <dgm:pt modelId="{AF80104C-0ED6-4020-9BD2-4A6135F9CD12}" type="pres">
      <dgm:prSet presAssocID="{6E1FB2FE-33EE-44CA-9B14-9583A7639B74}" presName="hierChild4" presStyleCnt="0"/>
      <dgm:spPr/>
    </dgm:pt>
    <dgm:pt modelId="{C20C7063-3EFC-470B-892C-8D350E39582E}" type="pres">
      <dgm:prSet presAssocID="{6E1FB2FE-33EE-44CA-9B14-9583A7639B74}" presName="hierChild5" presStyleCnt="0"/>
      <dgm:spPr/>
    </dgm:pt>
    <dgm:pt modelId="{7665C25C-3488-47C7-BBE4-DFC6701BA018}" type="pres">
      <dgm:prSet presAssocID="{597A9EC8-2E64-4C99-A8AB-4BB7FD29EC8A}" presName="Name37" presStyleLbl="parChTrans1D3" presStyleIdx="3" presStyleCnt="12"/>
      <dgm:spPr/>
    </dgm:pt>
    <dgm:pt modelId="{B79C4E00-32E7-40BC-96B7-3EE81963A3C9}" type="pres">
      <dgm:prSet presAssocID="{6E5A38F8-36AC-4598-AEFF-13D1D34758AA}" presName="hierRoot2" presStyleCnt="0">
        <dgm:presLayoutVars>
          <dgm:hierBranch val="init"/>
        </dgm:presLayoutVars>
      </dgm:prSet>
      <dgm:spPr/>
    </dgm:pt>
    <dgm:pt modelId="{14D8CFFB-61DA-47AF-91C5-B0C3A1BF9F66}" type="pres">
      <dgm:prSet presAssocID="{6E5A38F8-36AC-4598-AEFF-13D1D34758AA}" presName="rootComposite" presStyleCnt="0"/>
      <dgm:spPr/>
    </dgm:pt>
    <dgm:pt modelId="{EEAE1C56-54A7-42D0-911A-A693F809D14D}" type="pres">
      <dgm:prSet presAssocID="{6E5A38F8-36AC-4598-AEFF-13D1D34758AA}" presName="rootText" presStyleLbl="node3" presStyleIdx="3" presStyleCnt="9">
        <dgm:presLayoutVars>
          <dgm:chPref val="3"/>
        </dgm:presLayoutVars>
      </dgm:prSet>
      <dgm:spPr/>
    </dgm:pt>
    <dgm:pt modelId="{71558934-0CF6-4189-9F03-0912EDA27BF8}" type="pres">
      <dgm:prSet presAssocID="{6E5A38F8-36AC-4598-AEFF-13D1D34758AA}" presName="rootConnector" presStyleLbl="node3" presStyleIdx="3" presStyleCnt="9"/>
      <dgm:spPr/>
    </dgm:pt>
    <dgm:pt modelId="{ED0141AA-726D-48D0-9D19-250D2D98AA3D}" type="pres">
      <dgm:prSet presAssocID="{6E5A38F8-36AC-4598-AEFF-13D1D34758AA}" presName="hierChild4" presStyleCnt="0"/>
      <dgm:spPr/>
    </dgm:pt>
    <dgm:pt modelId="{1C78CFE0-9908-460B-8B90-F45B5569D59F}" type="pres">
      <dgm:prSet presAssocID="{6E5A38F8-36AC-4598-AEFF-13D1D34758AA}" presName="hierChild5" presStyleCnt="0"/>
      <dgm:spPr/>
    </dgm:pt>
    <dgm:pt modelId="{E39277DC-C940-46B6-8979-79B94D166C7E}" type="pres">
      <dgm:prSet presAssocID="{A5408AB2-E9FA-40ED-B20F-232F10701FF3}" presName="hierChild5" presStyleCnt="0"/>
      <dgm:spPr/>
    </dgm:pt>
    <dgm:pt modelId="{A8D40E01-F1D2-4864-887F-0C75B125756E}" type="pres">
      <dgm:prSet presAssocID="{43E68966-7D4A-482D-B8A7-A6426E47FF27}" presName="Name37" presStyleLbl="parChTrans1D2" presStyleIdx="1" presStyleCnt="5"/>
      <dgm:spPr/>
    </dgm:pt>
    <dgm:pt modelId="{4ECEADC8-73EC-44FB-8CD0-2A78EDCC2CF9}" type="pres">
      <dgm:prSet presAssocID="{B4D738E2-0FEA-4553-92F1-7595A02EC4CC}" presName="hierRoot2" presStyleCnt="0">
        <dgm:presLayoutVars>
          <dgm:hierBranch val="init"/>
        </dgm:presLayoutVars>
      </dgm:prSet>
      <dgm:spPr/>
    </dgm:pt>
    <dgm:pt modelId="{0CF41F6D-9E37-4D4A-A44C-5C7FC4645488}" type="pres">
      <dgm:prSet presAssocID="{B4D738E2-0FEA-4553-92F1-7595A02EC4CC}" presName="rootComposite" presStyleCnt="0"/>
      <dgm:spPr/>
    </dgm:pt>
    <dgm:pt modelId="{7A614FF5-5FA1-42CC-B1A8-E32BC689BEEF}" type="pres">
      <dgm:prSet presAssocID="{B4D738E2-0FEA-4553-92F1-7595A02EC4CC}" presName="rootText" presStyleLbl="node2" presStyleIdx="1" presStyleCnt="5">
        <dgm:presLayoutVars>
          <dgm:chPref val="3"/>
        </dgm:presLayoutVars>
      </dgm:prSet>
      <dgm:spPr/>
    </dgm:pt>
    <dgm:pt modelId="{CCFACB74-DCAE-4A05-BE0E-90237696D1A4}" type="pres">
      <dgm:prSet presAssocID="{B4D738E2-0FEA-4553-92F1-7595A02EC4CC}" presName="rootConnector" presStyleLbl="node2" presStyleIdx="1" presStyleCnt="5"/>
      <dgm:spPr/>
    </dgm:pt>
    <dgm:pt modelId="{91357DA3-6209-4900-9E99-E959B3A42B8D}" type="pres">
      <dgm:prSet presAssocID="{B4D738E2-0FEA-4553-92F1-7595A02EC4CC}" presName="hierChild4" presStyleCnt="0"/>
      <dgm:spPr/>
    </dgm:pt>
    <dgm:pt modelId="{A5688EAA-C782-4B68-99B2-C495BE3F7475}" type="pres">
      <dgm:prSet presAssocID="{C0350DDC-8084-4EA3-A3E4-C461E85BDE45}" presName="Name37" presStyleLbl="parChTrans1D3" presStyleIdx="4" presStyleCnt="12"/>
      <dgm:spPr/>
    </dgm:pt>
    <dgm:pt modelId="{60FE05CF-7DC3-4145-935B-BA0E6636F941}" type="pres">
      <dgm:prSet presAssocID="{A0460859-CFFB-43F5-B06F-6B13B86E808C}" presName="hierRoot2" presStyleCnt="0">
        <dgm:presLayoutVars>
          <dgm:hierBranch val="init"/>
        </dgm:presLayoutVars>
      </dgm:prSet>
      <dgm:spPr/>
    </dgm:pt>
    <dgm:pt modelId="{E8478E8A-2478-48FF-BFF5-F2434BEDC708}" type="pres">
      <dgm:prSet presAssocID="{A0460859-CFFB-43F5-B06F-6B13B86E808C}" presName="rootComposite" presStyleCnt="0"/>
      <dgm:spPr/>
    </dgm:pt>
    <dgm:pt modelId="{062A84D2-3AFB-4D8A-8C27-EDD83E59FEF9}" type="pres">
      <dgm:prSet presAssocID="{A0460859-CFFB-43F5-B06F-6B13B86E808C}" presName="rootText" presStyleLbl="node3" presStyleIdx="4" presStyleCnt="9">
        <dgm:presLayoutVars>
          <dgm:chPref val="3"/>
        </dgm:presLayoutVars>
      </dgm:prSet>
      <dgm:spPr/>
    </dgm:pt>
    <dgm:pt modelId="{46234E36-3683-4BF3-86FA-3CDFF57C74E2}" type="pres">
      <dgm:prSet presAssocID="{A0460859-CFFB-43F5-B06F-6B13B86E808C}" presName="rootConnector" presStyleLbl="node3" presStyleIdx="4" presStyleCnt="9"/>
      <dgm:spPr/>
    </dgm:pt>
    <dgm:pt modelId="{B8EB0954-4369-4189-B744-B9D520601BE0}" type="pres">
      <dgm:prSet presAssocID="{A0460859-CFFB-43F5-B06F-6B13B86E808C}" presName="hierChild4" presStyleCnt="0"/>
      <dgm:spPr/>
    </dgm:pt>
    <dgm:pt modelId="{1B00C403-BECC-4174-9F18-54A9A8E302BD}" type="pres">
      <dgm:prSet presAssocID="{A0460859-CFFB-43F5-B06F-6B13B86E808C}" presName="hierChild5" presStyleCnt="0"/>
      <dgm:spPr/>
    </dgm:pt>
    <dgm:pt modelId="{F7291EF8-BA5F-4C87-B048-4AC94EFE62E7}" type="pres">
      <dgm:prSet presAssocID="{849FEC9C-F5D1-4584-B807-7EA04D398B84}" presName="Name37" presStyleLbl="parChTrans1D3" presStyleIdx="5" presStyleCnt="12"/>
      <dgm:spPr/>
    </dgm:pt>
    <dgm:pt modelId="{D44B2037-78CC-4180-8479-50B5C502A069}" type="pres">
      <dgm:prSet presAssocID="{14A31E42-2DFA-437B-97A9-9D3024389C29}" presName="hierRoot2" presStyleCnt="0">
        <dgm:presLayoutVars>
          <dgm:hierBranch val="init"/>
        </dgm:presLayoutVars>
      </dgm:prSet>
      <dgm:spPr/>
    </dgm:pt>
    <dgm:pt modelId="{533B5096-C818-41B5-B622-B6512EF586C1}" type="pres">
      <dgm:prSet presAssocID="{14A31E42-2DFA-437B-97A9-9D3024389C29}" presName="rootComposite" presStyleCnt="0"/>
      <dgm:spPr/>
    </dgm:pt>
    <dgm:pt modelId="{ED0751E5-7CA3-4683-B78C-18887182F518}" type="pres">
      <dgm:prSet presAssocID="{14A31E42-2DFA-437B-97A9-9D3024389C29}" presName="rootText" presStyleLbl="node3" presStyleIdx="5" presStyleCnt="9">
        <dgm:presLayoutVars>
          <dgm:chPref val="3"/>
        </dgm:presLayoutVars>
      </dgm:prSet>
      <dgm:spPr/>
    </dgm:pt>
    <dgm:pt modelId="{9057D43C-AEF8-4D1B-989B-D0931BB7A2E1}" type="pres">
      <dgm:prSet presAssocID="{14A31E42-2DFA-437B-97A9-9D3024389C29}" presName="rootConnector" presStyleLbl="node3" presStyleIdx="5" presStyleCnt="9"/>
      <dgm:spPr/>
    </dgm:pt>
    <dgm:pt modelId="{4CE22620-16DE-46F7-BCD6-8D9394864317}" type="pres">
      <dgm:prSet presAssocID="{14A31E42-2DFA-437B-97A9-9D3024389C29}" presName="hierChild4" presStyleCnt="0"/>
      <dgm:spPr/>
    </dgm:pt>
    <dgm:pt modelId="{3481563A-3BCA-4F00-A581-F223490CA2B0}" type="pres">
      <dgm:prSet presAssocID="{14A31E42-2DFA-437B-97A9-9D3024389C29}" presName="hierChild5" presStyleCnt="0"/>
      <dgm:spPr/>
    </dgm:pt>
    <dgm:pt modelId="{193719C1-BE79-4285-81B9-750E58CD6D44}" type="pres">
      <dgm:prSet presAssocID="{8DF3A106-F534-4A16-B31F-B4E058AD8F12}" presName="Name37" presStyleLbl="parChTrans1D3" presStyleIdx="6" presStyleCnt="12"/>
      <dgm:spPr/>
    </dgm:pt>
    <dgm:pt modelId="{35021E21-D51E-4BE0-81FE-0B2B23FF1C35}" type="pres">
      <dgm:prSet presAssocID="{263EFD15-5488-4BE7-A9CB-667F019293C6}" presName="hierRoot2" presStyleCnt="0">
        <dgm:presLayoutVars>
          <dgm:hierBranch val="init"/>
        </dgm:presLayoutVars>
      </dgm:prSet>
      <dgm:spPr/>
    </dgm:pt>
    <dgm:pt modelId="{ADB12CEE-CEF4-4B42-B86D-61D191DA0D72}" type="pres">
      <dgm:prSet presAssocID="{263EFD15-5488-4BE7-A9CB-667F019293C6}" presName="rootComposite" presStyleCnt="0"/>
      <dgm:spPr/>
    </dgm:pt>
    <dgm:pt modelId="{015B2AFF-A20B-49BE-91B9-B53CB53EACFB}" type="pres">
      <dgm:prSet presAssocID="{263EFD15-5488-4BE7-A9CB-667F019293C6}" presName="rootText" presStyleLbl="node3" presStyleIdx="6" presStyleCnt="9">
        <dgm:presLayoutVars>
          <dgm:chPref val="3"/>
        </dgm:presLayoutVars>
      </dgm:prSet>
      <dgm:spPr/>
    </dgm:pt>
    <dgm:pt modelId="{330FA4C1-7A91-47B0-BE19-C7016E723D86}" type="pres">
      <dgm:prSet presAssocID="{263EFD15-5488-4BE7-A9CB-667F019293C6}" presName="rootConnector" presStyleLbl="node3" presStyleIdx="6" presStyleCnt="9"/>
      <dgm:spPr/>
    </dgm:pt>
    <dgm:pt modelId="{6C4B0A0E-4012-40E2-9466-6709D7D5E4B3}" type="pres">
      <dgm:prSet presAssocID="{263EFD15-5488-4BE7-A9CB-667F019293C6}" presName="hierChild4" presStyleCnt="0"/>
      <dgm:spPr/>
    </dgm:pt>
    <dgm:pt modelId="{F00CB157-78B7-4393-ABBE-632DFDFC7527}" type="pres">
      <dgm:prSet presAssocID="{263EFD15-5488-4BE7-A9CB-667F019293C6}" presName="hierChild5" presStyleCnt="0"/>
      <dgm:spPr/>
    </dgm:pt>
    <dgm:pt modelId="{46287472-CDEF-4BE5-BA4E-B315D578F9FD}" type="pres">
      <dgm:prSet presAssocID="{84CB52D7-F07C-49DF-9D97-0FF9AEAEFF23}" presName="Name37" presStyleLbl="parChTrans1D3" presStyleIdx="7" presStyleCnt="12"/>
      <dgm:spPr/>
    </dgm:pt>
    <dgm:pt modelId="{28065E56-23EA-42B7-9113-29F81DD833C0}" type="pres">
      <dgm:prSet presAssocID="{475432A5-7359-4832-84B8-B66B7AA48F76}" presName="hierRoot2" presStyleCnt="0">
        <dgm:presLayoutVars>
          <dgm:hierBranch val="init"/>
        </dgm:presLayoutVars>
      </dgm:prSet>
      <dgm:spPr/>
    </dgm:pt>
    <dgm:pt modelId="{523D5494-3D08-46E8-9A03-7CD169353B09}" type="pres">
      <dgm:prSet presAssocID="{475432A5-7359-4832-84B8-B66B7AA48F76}" presName="rootComposite" presStyleCnt="0"/>
      <dgm:spPr/>
    </dgm:pt>
    <dgm:pt modelId="{B2661E7F-E7D6-42F6-8BBF-F95943DC4F0C}" type="pres">
      <dgm:prSet presAssocID="{475432A5-7359-4832-84B8-B66B7AA48F76}" presName="rootText" presStyleLbl="node3" presStyleIdx="7" presStyleCnt="9">
        <dgm:presLayoutVars>
          <dgm:chPref val="3"/>
        </dgm:presLayoutVars>
      </dgm:prSet>
      <dgm:spPr/>
    </dgm:pt>
    <dgm:pt modelId="{25EBDBAD-9BD0-445C-80B2-86B3F689F380}" type="pres">
      <dgm:prSet presAssocID="{475432A5-7359-4832-84B8-B66B7AA48F76}" presName="rootConnector" presStyleLbl="node3" presStyleIdx="7" presStyleCnt="9"/>
      <dgm:spPr/>
    </dgm:pt>
    <dgm:pt modelId="{6A889CE3-95B9-4DDC-9F4E-0CFB1694E9E1}" type="pres">
      <dgm:prSet presAssocID="{475432A5-7359-4832-84B8-B66B7AA48F76}" presName="hierChild4" presStyleCnt="0"/>
      <dgm:spPr/>
    </dgm:pt>
    <dgm:pt modelId="{8FFD1589-721D-4C82-941D-E2818E0AFF84}" type="pres">
      <dgm:prSet presAssocID="{475432A5-7359-4832-84B8-B66B7AA48F76}" presName="hierChild5" presStyleCnt="0"/>
      <dgm:spPr/>
    </dgm:pt>
    <dgm:pt modelId="{25E90F4F-F7D8-47CF-B158-2EBF75D32492}" type="pres">
      <dgm:prSet presAssocID="{B4D738E2-0FEA-4553-92F1-7595A02EC4CC}" presName="hierChild5" presStyleCnt="0"/>
      <dgm:spPr/>
    </dgm:pt>
    <dgm:pt modelId="{4864AA2A-AF2A-4103-8CED-AE545699F005}" type="pres">
      <dgm:prSet presAssocID="{1CF25BF3-0EF6-4FAD-93C5-DE43D64429A8}" presName="Name37" presStyleLbl="parChTrans1D2" presStyleIdx="2" presStyleCnt="5"/>
      <dgm:spPr/>
    </dgm:pt>
    <dgm:pt modelId="{5EB115E4-1CD9-4014-8400-8763857C474E}" type="pres">
      <dgm:prSet presAssocID="{2C75A508-7878-4B5F-80FF-D37B136A68ED}" presName="hierRoot2" presStyleCnt="0">
        <dgm:presLayoutVars>
          <dgm:hierBranch val="init"/>
        </dgm:presLayoutVars>
      </dgm:prSet>
      <dgm:spPr/>
    </dgm:pt>
    <dgm:pt modelId="{45C11181-8E81-4AAE-95C0-E2A06023C3E4}" type="pres">
      <dgm:prSet presAssocID="{2C75A508-7878-4B5F-80FF-D37B136A68ED}" presName="rootComposite" presStyleCnt="0"/>
      <dgm:spPr/>
    </dgm:pt>
    <dgm:pt modelId="{C858F3B1-8E49-433E-8986-BC4B07761D3E}" type="pres">
      <dgm:prSet presAssocID="{2C75A508-7878-4B5F-80FF-D37B136A68ED}" presName="rootText" presStyleLbl="node2" presStyleIdx="2" presStyleCnt="5">
        <dgm:presLayoutVars>
          <dgm:chPref val="3"/>
        </dgm:presLayoutVars>
      </dgm:prSet>
      <dgm:spPr/>
    </dgm:pt>
    <dgm:pt modelId="{2970D51D-8EFA-4A72-A225-276BB0CAB62E}" type="pres">
      <dgm:prSet presAssocID="{2C75A508-7878-4B5F-80FF-D37B136A68ED}" presName="rootConnector" presStyleLbl="node2" presStyleIdx="2" presStyleCnt="5"/>
      <dgm:spPr/>
    </dgm:pt>
    <dgm:pt modelId="{530025A6-FECD-4D32-BD0F-B1B0312A3388}" type="pres">
      <dgm:prSet presAssocID="{2C75A508-7878-4B5F-80FF-D37B136A68ED}" presName="hierChild4" presStyleCnt="0"/>
      <dgm:spPr/>
    </dgm:pt>
    <dgm:pt modelId="{44322F78-A360-4D34-BCC4-C14C09E0C10C}" type="pres">
      <dgm:prSet presAssocID="{2C75A508-7878-4B5F-80FF-D37B136A68ED}" presName="hierChild5" presStyleCnt="0"/>
      <dgm:spPr/>
    </dgm:pt>
    <dgm:pt modelId="{EF84BB2D-A4D9-49F1-81E7-C65421F55F71}" type="pres">
      <dgm:prSet presAssocID="{12A2C982-0AB5-44D6-BC11-8AAE4ABFF3DC}" presName="Name111" presStyleLbl="parChTrans1D3" presStyleIdx="8" presStyleCnt="12"/>
      <dgm:spPr/>
    </dgm:pt>
    <dgm:pt modelId="{47BE025B-7DF5-4E2E-9CC0-D72EA168A8C8}" type="pres">
      <dgm:prSet presAssocID="{23EE0D4A-8365-4707-B217-F6EC115F6038}" presName="hierRoot3" presStyleCnt="0">
        <dgm:presLayoutVars>
          <dgm:hierBranch val="init"/>
        </dgm:presLayoutVars>
      </dgm:prSet>
      <dgm:spPr/>
    </dgm:pt>
    <dgm:pt modelId="{ABE19E9D-706E-4B61-9380-2C20D6F5162C}" type="pres">
      <dgm:prSet presAssocID="{23EE0D4A-8365-4707-B217-F6EC115F6038}" presName="rootComposite3" presStyleCnt="0"/>
      <dgm:spPr/>
    </dgm:pt>
    <dgm:pt modelId="{93D7016B-A248-41CD-B54D-1E40DAAC83BA}" type="pres">
      <dgm:prSet presAssocID="{23EE0D4A-8365-4707-B217-F6EC115F6038}" presName="rootText3" presStyleLbl="asst2" presStyleIdx="0" presStyleCnt="3">
        <dgm:presLayoutVars>
          <dgm:chPref val="3"/>
        </dgm:presLayoutVars>
      </dgm:prSet>
      <dgm:spPr/>
    </dgm:pt>
    <dgm:pt modelId="{0C121021-D8ED-4D15-B8A4-53BB331606D1}" type="pres">
      <dgm:prSet presAssocID="{23EE0D4A-8365-4707-B217-F6EC115F6038}" presName="rootConnector3" presStyleLbl="asst2" presStyleIdx="0" presStyleCnt="3"/>
      <dgm:spPr/>
    </dgm:pt>
    <dgm:pt modelId="{732B3CF3-B07C-4DDE-863D-6022AD4A7799}" type="pres">
      <dgm:prSet presAssocID="{23EE0D4A-8365-4707-B217-F6EC115F6038}" presName="hierChild6" presStyleCnt="0"/>
      <dgm:spPr/>
    </dgm:pt>
    <dgm:pt modelId="{DD2DB231-DB9D-4615-9455-6FC0C5A0A510}" type="pres">
      <dgm:prSet presAssocID="{23EE0D4A-8365-4707-B217-F6EC115F6038}" presName="hierChild7" presStyleCnt="0"/>
      <dgm:spPr/>
    </dgm:pt>
    <dgm:pt modelId="{2B0405F0-5082-411E-9C25-26426E799028}" type="pres">
      <dgm:prSet presAssocID="{14145E3A-6CD1-4E47-8237-07A971D75C53}" presName="Name111" presStyleLbl="parChTrans1D3" presStyleIdx="9" presStyleCnt="12"/>
      <dgm:spPr/>
    </dgm:pt>
    <dgm:pt modelId="{8EB6FBA6-3CC6-427B-B475-560C1E52D93B}" type="pres">
      <dgm:prSet presAssocID="{10B84205-66C7-46F0-86C8-5D969B0D3DCC}" presName="hierRoot3" presStyleCnt="0">
        <dgm:presLayoutVars>
          <dgm:hierBranch val="init"/>
        </dgm:presLayoutVars>
      </dgm:prSet>
      <dgm:spPr/>
    </dgm:pt>
    <dgm:pt modelId="{BB8FC666-6EBD-4413-AF26-6E8785DFAE81}" type="pres">
      <dgm:prSet presAssocID="{10B84205-66C7-46F0-86C8-5D969B0D3DCC}" presName="rootComposite3" presStyleCnt="0"/>
      <dgm:spPr/>
    </dgm:pt>
    <dgm:pt modelId="{2EC8AAC4-7745-48A2-9F2F-8D116584A1E8}" type="pres">
      <dgm:prSet presAssocID="{10B84205-66C7-46F0-86C8-5D969B0D3DCC}" presName="rootText3" presStyleLbl="asst2" presStyleIdx="1" presStyleCnt="3">
        <dgm:presLayoutVars>
          <dgm:chPref val="3"/>
        </dgm:presLayoutVars>
      </dgm:prSet>
      <dgm:spPr/>
    </dgm:pt>
    <dgm:pt modelId="{8CCB0B60-0150-42ED-B05D-643EF11AF728}" type="pres">
      <dgm:prSet presAssocID="{10B84205-66C7-46F0-86C8-5D969B0D3DCC}" presName="rootConnector3" presStyleLbl="asst2" presStyleIdx="1" presStyleCnt="3"/>
      <dgm:spPr/>
    </dgm:pt>
    <dgm:pt modelId="{33179CE2-8685-4B9A-9912-65B11E05BCDA}" type="pres">
      <dgm:prSet presAssocID="{10B84205-66C7-46F0-86C8-5D969B0D3DCC}" presName="hierChild6" presStyleCnt="0"/>
      <dgm:spPr/>
    </dgm:pt>
    <dgm:pt modelId="{22ABA36C-614D-4AB5-868B-0248A0D23557}" type="pres">
      <dgm:prSet presAssocID="{10B84205-66C7-46F0-86C8-5D969B0D3DCC}" presName="hierChild7" presStyleCnt="0"/>
      <dgm:spPr/>
    </dgm:pt>
    <dgm:pt modelId="{B3B1C183-2503-477A-AF83-861FCA0CBC6C}" type="pres">
      <dgm:prSet presAssocID="{9C76D114-A379-4BDF-84A2-EDF54CB3DEE6}" presName="Name111" presStyleLbl="parChTrans1D3" presStyleIdx="10" presStyleCnt="12"/>
      <dgm:spPr/>
    </dgm:pt>
    <dgm:pt modelId="{130479E7-51AE-4597-8E84-8DC4A70E4930}" type="pres">
      <dgm:prSet presAssocID="{8E9EB6E8-8121-4991-8C76-6001FB3856C6}" presName="hierRoot3" presStyleCnt="0">
        <dgm:presLayoutVars>
          <dgm:hierBranch val="init"/>
        </dgm:presLayoutVars>
      </dgm:prSet>
      <dgm:spPr/>
    </dgm:pt>
    <dgm:pt modelId="{3F0DA0FA-7A17-4BF6-9639-1B4ED8E03FAC}" type="pres">
      <dgm:prSet presAssocID="{8E9EB6E8-8121-4991-8C76-6001FB3856C6}" presName="rootComposite3" presStyleCnt="0"/>
      <dgm:spPr/>
    </dgm:pt>
    <dgm:pt modelId="{441E6060-1DD0-4311-B8D0-AC8D3DE858F7}" type="pres">
      <dgm:prSet presAssocID="{8E9EB6E8-8121-4991-8C76-6001FB3856C6}" presName="rootText3" presStyleLbl="asst2" presStyleIdx="2" presStyleCnt="3">
        <dgm:presLayoutVars>
          <dgm:chPref val="3"/>
        </dgm:presLayoutVars>
      </dgm:prSet>
      <dgm:spPr/>
    </dgm:pt>
    <dgm:pt modelId="{B04E9F99-9BDE-434C-8E28-61D31E06AE57}" type="pres">
      <dgm:prSet presAssocID="{8E9EB6E8-8121-4991-8C76-6001FB3856C6}" presName="rootConnector3" presStyleLbl="asst2" presStyleIdx="2" presStyleCnt="3"/>
      <dgm:spPr/>
    </dgm:pt>
    <dgm:pt modelId="{6AE93997-3F68-43BB-A6D7-79008AD65784}" type="pres">
      <dgm:prSet presAssocID="{8E9EB6E8-8121-4991-8C76-6001FB3856C6}" presName="hierChild6" presStyleCnt="0"/>
      <dgm:spPr/>
    </dgm:pt>
    <dgm:pt modelId="{05F5BC82-8C0D-4D27-8DE0-B20CE2ED956B}" type="pres">
      <dgm:prSet presAssocID="{8E9EB6E8-8121-4991-8C76-6001FB3856C6}" presName="hierChild7" presStyleCnt="0"/>
      <dgm:spPr/>
    </dgm:pt>
    <dgm:pt modelId="{5C4318CC-0358-4D6F-A045-BB0DBF28FDDF}" type="pres">
      <dgm:prSet presAssocID="{1C98DCE0-9513-4EA8-AA4C-F06476AEBCFF}" presName="Name37" presStyleLbl="parChTrans1D2" presStyleIdx="3" presStyleCnt="5"/>
      <dgm:spPr/>
    </dgm:pt>
    <dgm:pt modelId="{CC62E11D-763B-4C3E-BA2A-5002D71B7714}" type="pres">
      <dgm:prSet presAssocID="{CF631E93-6EFA-446C-BD8C-7ACA531E5529}" presName="hierRoot2" presStyleCnt="0">
        <dgm:presLayoutVars>
          <dgm:hierBranch val="init"/>
        </dgm:presLayoutVars>
      </dgm:prSet>
      <dgm:spPr/>
    </dgm:pt>
    <dgm:pt modelId="{34E11125-2FBD-43D8-9412-E5C38B1EA2AF}" type="pres">
      <dgm:prSet presAssocID="{CF631E93-6EFA-446C-BD8C-7ACA531E5529}" presName="rootComposite" presStyleCnt="0"/>
      <dgm:spPr/>
    </dgm:pt>
    <dgm:pt modelId="{245A00C5-B5D1-4C29-95CA-3BCA922A1EB1}" type="pres">
      <dgm:prSet presAssocID="{CF631E93-6EFA-446C-BD8C-7ACA531E5529}" presName="rootText" presStyleLbl="node2" presStyleIdx="3" presStyleCnt="5">
        <dgm:presLayoutVars>
          <dgm:chPref val="3"/>
        </dgm:presLayoutVars>
      </dgm:prSet>
      <dgm:spPr/>
    </dgm:pt>
    <dgm:pt modelId="{CB1916E2-17B9-4362-9631-8E3AB15CE761}" type="pres">
      <dgm:prSet presAssocID="{CF631E93-6EFA-446C-BD8C-7ACA531E5529}" presName="rootConnector" presStyleLbl="node2" presStyleIdx="3" presStyleCnt="5"/>
      <dgm:spPr/>
    </dgm:pt>
    <dgm:pt modelId="{AA717895-59F5-41B8-8758-6CBA9377B48E}" type="pres">
      <dgm:prSet presAssocID="{CF631E93-6EFA-446C-BD8C-7ACA531E5529}" presName="hierChild4" presStyleCnt="0"/>
      <dgm:spPr/>
    </dgm:pt>
    <dgm:pt modelId="{D615342B-5EF8-4528-86F2-443A73D47A76}" type="pres">
      <dgm:prSet presAssocID="{66F77019-5F36-4765-96F8-C91105726C1F}" presName="Name37" presStyleLbl="parChTrans1D3" presStyleIdx="11" presStyleCnt="12"/>
      <dgm:spPr/>
    </dgm:pt>
    <dgm:pt modelId="{7E4F7C04-68CC-44E5-AB79-C37E21B6E46D}" type="pres">
      <dgm:prSet presAssocID="{BFF55367-C187-4AB7-A198-630B014C5CD5}" presName="hierRoot2" presStyleCnt="0">
        <dgm:presLayoutVars>
          <dgm:hierBranch val="init"/>
        </dgm:presLayoutVars>
      </dgm:prSet>
      <dgm:spPr/>
    </dgm:pt>
    <dgm:pt modelId="{2D047C81-6C37-4FED-986F-FC26FD90D8BA}" type="pres">
      <dgm:prSet presAssocID="{BFF55367-C187-4AB7-A198-630B014C5CD5}" presName="rootComposite" presStyleCnt="0"/>
      <dgm:spPr/>
    </dgm:pt>
    <dgm:pt modelId="{3AB13621-1408-490C-AE76-9E1183BD3D4F}" type="pres">
      <dgm:prSet presAssocID="{BFF55367-C187-4AB7-A198-630B014C5CD5}" presName="rootText" presStyleLbl="node3" presStyleIdx="8" presStyleCnt="9">
        <dgm:presLayoutVars>
          <dgm:chPref val="3"/>
        </dgm:presLayoutVars>
      </dgm:prSet>
      <dgm:spPr/>
    </dgm:pt>
    <dgm:pt modelId="{A4303AED-0DBA-4379-9E0C-701D3753820A}" type="pres">
      <dgm:prSet presAssocID="{BFF55367-C187-4AB7-A198-630B014C5CD5}" presName="rootConnector" presStyleLbl="node3" presStyleIdx="8" presStyleCnt="9"/>
      <dgm:spPr/>
    </dgm:pt>
    <dgm:pt modelId="{A3A575E2-E2FD-4C91-A95D-64D6486EE085}" type="pres">
      <dgm:prSet presAssocID="{BFF55367-C187-4AB7-A198-630B014C5CD5}" presName="hierChild4" presStyleCnt="0"/>
      <dgm:spPr/>
    </dgm:pt>
    <dgm:pt modelId="{CA696DC2-DD8A-41B3-A4C8-F5CE145BBF22}" type="pres">
      <dgm:prSet presAssocID="{BFF55367-C187-4AB7-A198-630B014C5CD5}" presName="hierChild5" presStyleCnt="0"/>
      <dgm:spPr/>
    </dgm:pt>
    <dgm:pt modelId="{C865D348-215D-4C2F-A637-300EB02C80FD}" type="pres">
      <dgm:prSet presAssocID="{CF631E93-6EFA-446C-BD8C-7ACA531E5529}" presName="hierChild5" presStyleCnt="0"/>
      <dgm:spPr/>
    </dgm:pt>
    <dgm:pt modelId="{FC17ED3F-94E5-4DC2-8010-F2A7FE3F1A5B}" type="pres">
      <dgm:prSet presAssocID="{87B18CAD-F5B6-4041-8EA5-F9D5B7564360}" presName="Name37" presStyleLbl="parChTrans1D2" presStyleIdx="4" presStyleCnt="5"/>
      <dgm:spPr/>
    </dgm:pt>
    <dgm:pt modelId="{A6B56145-E4F2-4C16-A254-F34550DBE4C4}" type="pres">
      <dgm:prSet presAssocID="{D77F6F6A-634B-48AA-9A76-AAD60B278229}" presName="hierRoot2" presStyleCnt="0">
        <dgm:presLayoutVars>
          <dgm:hierBranch val="init"/>
        </dgm:presLayoutVars>
      </dgm:prSet>
      <dgm:spPr/>
    </dgm:pt>
    <dgm:pt modelId="{0C2F8EE4-6075-4FB0-B123-5F50CEF876DF}" type="pres">
      <dgm:prSet presAssocID="{D77F6F6A-634B-48AA-9A76-AAD60B278229}" presName="rootComposite" presStyleCnt="0"/>
      <dgm:spPr/>
    </dgm:pt>
    <dgm:pt modelId="{12F403C2-FCBC-4A01-9C21-1C88A63188BE}" type="pres">
      <dgm:prSet presAssocID="{D77F6F6A-634B-48AA-9A76-AAD60B278229}" presName="rootText" presStyleLbl="node2" presStyleIdx="4" presStyleCnt="5">
        <dgm:presLayoutVars>
          <dgm:chPref val="3"/>
        </dgm:presLayoutVars>
      </dgm:prSet>
      <dgm:spPr/>
    </dgm:pt>
    <dgm:pt modelId="{1E2E3AA2-8CA3-46FC-B047-8A40002B7E0C}" type="pres">
      <dgm:prSet presAssocID="{D77F6F6A-634B-48AA-9A76-AAD60B278229}" presName="rootConnector" presStyleLbl="node2" presStyleIdx="4" presStyleCnt="5"/>
      <dgm:spPr/>
    </dgm:pt>
    <dgm:pt modelId="{0AB545B5-164A-48D4-B0E8-9A6DB9DD4859}" type="pres">
      <dgm:prSet presAssocID="{D77F6F6A-634B-48AA-9A76-AAD60B278229}" presName="hierChild4" presStyleCnt="0"/>
      <dgm:spPr/>
    </dgm:pt>
    <dgm:pt modelId="{82150687-6CB7-45F3-957E-7CB4AAE87D48}" type="pres">
      <dgm:prSet presAssocID="{D77F6F6A-634B-48AA-9A76-AAD60B278229}" presName="hierChild5" presStyleCnt="0"/>
      <dgm:spPr/>
    </dgm:pt>
    <dgm:pt modelId="{F3EA9A7B-A4D7-4367-8E1F-2E3E45ACA0EF}" type="pres">
      <dgm:prSet presAssocID="{B3DD40EE-468F-4FDD-A846-FF696A961872}" presName="hierChild3" presStyleCnt="0"/>
      <dgm:spPr/>
    </dgm:pt>
  </dgm:ptLst>
  <dgm:cxnLst>
    <dgm:cxn modelId="{977F4E08-A25F-41AF-B932-276E13CD67B0}" type="presOf" srcId="{A5408AB2-E9FA-40ED-B20F-232F10701FF3}" destId="{17E73E90-5015-4F68-9B91-EC353807E972}" srcOrd="0" destOrd="0" presId="urn:microsoft.com/office/officeart/2005/8/layout/orgChart1"/>
    <dgm:cxn modelId="{766B9008-F948-4E46-A9C8-8DB24241A14C}" type="presOf" srcId="{C0350DDC-8084-4EA3-A3E4-C461E85BDE45}" destId="{A5688EAA-C782-4B68-99B2-C495BE3F7475}" srcOrd="0" destOrd="0" presId="urn:microsoft.com/office/officeart/2005/8/layout/orgChart1"/>
    <dgm:cxn modelId="{D9288E09-BC75-4A73-841E-33C781E505AC}" type="presOf" srcId="{2C75A508-7878-4B5F-80FF-D37B136A68ED}" destId="{2970D51D-8EFA-4A72-A225-276BB0CAB62E}" srcOrd="1" destOrd="0" presId="urn:microsoft.com/office/officeart/2005/8/layout/orgChart1"/>
    <dgm:cxn modelId="{7E0E9909-64AA-4174-8DD7-9FCDA6436474}" srcId="{B3DD40EE-468F-4FDD-A846-FF696A961872}" destId="{D77F6F6A-634B-48AA-9A76-AAD60B278229}" srcOrd="4" destOrd="0" parTransId="{87B18CAD-F5B6-4041-8EA5-F9D5B7564360}" sibTransId="{60C8A214-AA64-476B-94F7-5719548120C4}"/>
    <dgm:cxn modelId="{B33D2D0C-7FC7-43C8-8A14-B5906FD9EB62}" type="presOf" srcId="{263EFD15-5488-4BE7-A9CB-667F019293C6}" destId="{015B2AFF-A20B-49BE-91B9-B53CB53EACFB}" srcOrd="0" destOrd="0" presId="urn:microsoft.com/office/officeart/2005/8/layout/orgChart1"/>
    <dgm:cxn modelId="{23F47A0D-5981-405C-8F58-BCA63B7B5ADF}" srcId="{B3DD40EE-468F-4FDD-A846-FF696A961872}" destId="{B4D738E2-0FEA-4553-92F1-7595A02EC4CC}" srcOrd="1" destOrd="0" parTransId="{43E68966-7D4A-482D-B8A7-A6426E47FF27}" sibTransId="{DCF97F58-29A3-4457-8A50-7480FBD06235}"/>
    <dgm:cxn modelId="{59B3AA0E-55D2-4DB4-8799-6651B1990A92}" type="presOf" srcId="{1F76F3C5-4636-4DBB-94D0-2956DA0FE688}" destId="{1F7B583B-4112-49D1-A112-88EDE8970BBA}" srcOrd="1" destOrd="0" presId="urn:microsoft.com/office/officeart/2005/8/layout/orgChart1"/>
    <dgm:cxn modelId="{726F2E0F-B876-4681-AD02-10D0C41A861F}" type="presOf" srcId="{12A2C982-0AB5-44D6-BC11-8AAE4ABFF3DC}" destId="{EF84BB2D-A4D9-49F1-81E7-C65421F55F71}" srcOrd="0" destOrd="0" presId="urn:microsoft.com/office/officeart/2005/8/layout/orgChart1"/>
    <dgm:cxn modelId="{E4658218-6277-411C-A76D-0D0615FD064C}" type="presOf" srcId="{D77F6F6A-634B-48AA-9A76-AAD60B278229}" destId="{12F403C2-FCBC-4A01-9C21-1C88A63188BE}" srcOrd="0" destOrd="0" presId="urn:microsoft.com/office/officeart/2005/8/layout/orgChart1"/>
    <dgm:cxn modelId="{F3750F1F-036F-4BE0-AE0B-38E254D66632}" type="presOf" srcId="{A5408AB2-E9FA-40ED-B20F-232F10701FF3}" destId="{2B7C907D-0EC8-46CC-8A98-2CDFD3AC6B74}" srcOrd="1" destOrd="0" presId="urn:microsoft.com/office/officeart/2005/8/layout/orgChart1"/>
    <dgm:cxn modelId="{F917CD1F-C698-4C96-A34F-2A4BB4A27867}" type="presOf" srcId="{7760A228-0C22-43BA-AA31-2276D9435467}" destId="{386AD959-4618-4608-82F1-4651C0F51DCE}" srcOrd="0" destOrd="0" presId="urn:microsoft.com/office/officeart/2005/8/layout/orgChart1"/>
    <dgm:cxn modelId="{DB8EFE1F-B6FB-4710-8C09-1D07C486577F}" type="presOf" srcId="{23EE0D4A-8365-4707-B217-F6EC115F6038}" destId="{0C121021-D8ED-4D15-B8A4-53BB331606D1}" srcOrd="1" destOrd="0" presId="urn:microsoft.com/office/officeart/2005/8/layout/orgChart1"/>
    <dgm:cxn modelId="{ADB90D25-8CFB-4F6B-ACF5-24C742862366}" type="presOf" srcId="{CF631E93-6EFA-446C-BD8C-7ACA531E5529}" destId="{245A00C5-B5D1-4C29-95CA-3BCA922A1EB1}" srcOrd="0" destOrd="0" presId="urn:microsoft.com/office/officeart/2005/8/layout/orgChart1"/>
    <dgm:cxn modelId="{13C7BC26-3E85-45DA-846B-E8B895689770}" srcId="{7760A228-0C22-43BA-AA31-2276D9435467}" destId="{B3DD40EE-468F-4FDD-A846-FF696A961872}" srcOrd="0" destOrd="0" parTransId="{D49D0FC8-32C2-44C3-9AD1-C134C47C7884}" sibTransId="{10C5D205-8EB4-49AE-92BC-D7557336E52E}"/>
    <dgm:cxn modelId="{E8132F2C-C778-4ADE-9963-AB2B6433C73B}" type="presOf" srcId="{475432A5-7359-4832-84B8-B66B7AA48F76}" destId="{25EBDBAD-9BD0-445C-80B2-86B3F689F380}" srcOrd="1" destOrd="0" presId="urn:microsoft.com/office/officeart/2005/8/layout/orgChart1"/>
    <dgm:cxn modelId="{2CD2812F-7D17-4617-A70E-CB4A57D0883C}" type="presOf" srcId="{14145E3A-6CD1-4E47-8237-07A971D75C53}" destId="{2B0405F0-5082-411E-9C25-26426E799028}" srcOrd="0" destOrd="0" presId="urn:microsoft.com/office/officeart/2005/8/layout/orgChart1"/>
    <dgm:cxn modelId="{8006AC2F-98BF-43B5-A83D-75F1068D6216}" type="presOf" srcId="{CF631E93-6EFA-446C-BD8C-7ACA531E5529}" destId="{CB1916E2-17B9-4362-9631-8E3AB15CE761}" srcOrd="1" destOrd="0" presId="urn:microsoft.com/office/officeart/2005/8/layout/orgChart1"/>
    <dgm:cxn modelId="{B411323B-2A9E-44C0-8640-002A94A45266}" srcId="{2C75A508-7878-4B5F-80FF-D37B136A68ED}" destId="{23EE0D4A-8365-4707-B217-F6EC115F6038}" srcOrd="0" destOrd="0" parTransId="{12A2C982-0AB5-44D6-BC11-8AAE4ABFF3DC}" sibTransId="{857BA0E6-A19D-4179-9DF2-DE072CDCEF84}"/>
    <dgm:cxn modelId="{D33DEA3D-1599-4DDD-B03E-788348AF1BEC}" type="presOf" srcId="{BE5499CD-39B4-4844-8B87-0305717631E5}" destId="{81E67535-BE6C-4301-82E3-2721F3997BDF}" srcOrd="0" destOrd="0" presId="urn:microsoft.com/office/officeart/2005/8/layout/orgChart1"/>
    <dgm:cxn modelId="{26672D40-144F-4DEB-BDD5-904999A56F0E}" type="presOf" srcId="{6E5A38F8-36AC-4598-AEFF-13D1D34758AA}" destId="{71558934-0CF6-4189-9F03-0912EDA27BF8}" srcOrd="1" destOrd="0" presId="urn:microsoft.com/office/officeart/2005/8/layout/orgChart1"/>
    <dgm:cxn modelId="{25F12D5D-A2EA-407F-924E-F16A65E37DAE}" srcId="{B4D738E2-0FEA-4553-92F1-7595A02EC4CC}" destId="{14A31E42-2DFA-437B-97A9-9D3024389C29}" srcOrd="1" destOrd="0" parTransId="{849FEC9C-F5D1-4584-B807-7EA04D398B84}" sibTransId="{36761EBA-73D3-43B2-9690-A0E75D064D8C}"/>
    <dgm:cxn modelId="{2986435D-9A92-4EDD-8A9C-B43778F1115F}" srcId="{2C75A508-7878-4B5F-80FF-D37B136A68ED}" destId="{10B84205-66C7-46F0-86C8-5D969B0D3DCC}" srcOrd="1" destOrd="0" parTransId="{14145E3A-6CD1-4E47-8237-07A971D75C53}" sibTransId="{AC1683F5-34C8-45F9-B5DB-02EE8E9B988E}"/>
    <dgm:cxn modelId="{1693175E-274A-44BE-8352-2F4ED394C087}" type="presOf" srcId="{FF8D8B1A-3AE5-473B-816F-75529BDA8412}" destId="{8196696A-7EF3-405D-810F-1B75A5596292}" srcOrd="1" destOrd="0" presId="urn:microsoft.com/office/officeart/2005/8/layout/orgChart1"/>
    <dgm:cxn modelId="{FC71B55E-5361-4C0E-A73C-ECD44D09A4B5}" type="presOf" srcId="{8DF3A106-F534-4A16-B31F-B4E058AD8F12}" destId="{193719C1-BE79-4285-81B9-750E58CD6D44}" srcOrd="0" destOrd="0" presId="urn:microsoft.com/office/officeart/2005/8/layout/orgChart1"/>
    <dgm:cxn modelId="{CF008D62-D992-430A-8C4B-EE8F39508A2D}" type="presOf" srcId="{43E68966-7D4A-482D-B8A7-A6426E47FF27}" destId="{A8D40E01-F1D2-4864-887F-0C75B125756E}" srcOrd="0" destOrd="0" presId="urn:microsoft.com/office/officeart/2005/8/layout/orgChart1"/>
    <dgm:cxn modelId="{1E474964-4C37-473A-96E6-A5380AA94E66}" type="presOf" srcId="{66F77019-5F36-4765-96F8-C91105726C1F}" destId="{D615342B-5EF8-4528-86F2-443A73D47A76}" srcOrd="0" destOrd="0" presId="urn:microsoft.com/office/officeart/2005/8/layout/orgChart1"/>
    <dgm:cxn modelId="{AB2A8644-0900-4F11-94BA-5380E3791F61}" type="presOf" srcId="{D77F6F6A-634B-48AA-9A76-AAD60B278229}" destId="{1E2E3AA2-8CA3-46FC-B047-8A40002B7E0C}" srcOrd="1" destOrd="0" presId="urn:microsoft.com/office/officeart/2005/8/layout/orgChart1"/>
    <dgm:cxn modelId="{F832EE67-1C74-4A85-B624-D77E95DF3AA6}" type="presOf" srcId="{BFF55367-C187-4AB7-A198-630B014C5CD5}" destId="{A4303AED-0DBA-4379-9E0C-701D3753820A}" srcOrd="1" destOrd="0" presId="urn:microsoft.com/office/officeart/2005/8/layout/orgChart1"/>
    <dgm:cxn modelId="{8CE0A86B-48E1-4C0C-BA33-514D9D2F2F98}" type="presOf" srcId="{254A0BBE-F316-4883-ACF9-2F459EE623BB}" destId="{1F2ACDC6-52CA-4FA6-8752-CB3EA13E3C8E}" srcOrd="0" destOrd="0" presId="urn:microsoft.com/office/officeart/2005/8/layout/orgChart1"/>
    <dgm:cxn modelId="{308E406C-9A01-45D8-BDFE-8D25649FE78E}" srcId="{CF631E93-6EFA-446C-BD8C-7ACA531E5529}" destId="{BFF55367-C187-4AB7-A198-630B014C5CD5}" srcOrd="0" destOrd="0" parTransId="{66F77019-5F36-4765-96F8-C91105726C1F}" sibTransId="{94D4DE4A-F280-4D78-99A4-4FCA94BF8BF7}"/>
    <dgm:cxn modelId="{E94E9E6D-FCF3-4E9B-9A81-93A6CF88C2FF}" type="presOf" srcId="{3A8CC338-0569-484A-B56C-3409FEECDEFA}" destId="{306473FC-8783-4074-9AC6-1AD4CB222707}" srcOrd="0" destOrd="0" presId="urn:microsoft.com/office/officeart/2005/8/layout/orgChart1"/>
    <dgm:cxn modelId="{B4023A51-F815-4234-A110-9F185820D76A}" type="presOf" srcId="{9C76D114-A379-4BDF-84A2-EDF54CB3DEE6}" destId="{B3B1C183-2503-477A-AF83-861FCA0CBC6C}" srcOrd="0" destOrd="0" presId="urn:microsoft.com/office/officeart/2005/8/layout/orgChart1"/>
    <dgm:cxn modelId="{3F4B1E53-4471-47F1-8C8D-AD6342D6876A}" type="presOf" srcId="{A0460859-CFFB-43F5-B06F-6B13B86E808C}" destId="{46234E36-3683-4BF3-86FA-3CDFF57C74E2}" srcOrd="1" destOrd="0" presId="urn:microsoft.com/office/officeart/2005/8/layout/orgChart1"/>
    <dgm:cxn modelId="{70798678-BEBE-47DC-896B-BF50BC3C4C3E}" type="presOf" srcId="{2C75A508-7878-4B5F-80FF-D37B136A68ED}" destId="{C858F3B1-8E49-433E-8986-BC4B07761D3E}" srcOrd="0" destOrd="0" presId="urn:microsoft.com/office/officeart/2005/8/layout/orgChart1"/>
    <dgm:cxn modelId="{2AFE3A79-E2C4-4B66-8815-72F558232BF7}" type="presOf" srcId="{1F76F3C5-4636-4DBB-94D0-2956DA0FE688}" destId="{8A1F62E7-ED65-4C48-AE2F-9DFB9DB033CC}" srcOrd="0" destOrd="0" presId="urn:microsoft.com/office/officeart/2005/8/layout/orgChart1"/>
    <dgm:cxn modelId="{0AEE5C7A-9673-4739-B347-C8E22D1CB844}" type="presOf" srcId="{14A31E42-2DFA-437B-97A9-9D3024389C29}" destId="{ED0751E5-7CA3-4683-B78C-18887182F518}" srcOrd="0" destOrd="0" presId="urn:microsoft.com/office/officeart/2005/8/layout/orgChart1"/>
    <dgm:cxn modelId="{1374B35A-A829-4906-B091-0FD0BB65EC4F}" type="presOf" srcId="{263EFD15-5488-4BE7-A9CB-667F019293C6}" destId="{330FA4C1-7A91-47B0-BE19-C7016E723D86}" srcOrd="1" destOrd="0" presId="urn:microsoft.com/office/officeart/2005/8/layout/orgChart1"/>
    <dgm:cxn modelId="{444ECA7B-3218-4C61-A9D9-36FBC964D246}" type="presOf" srcId="{14A31E42-2DFA-437B-97A9-9D3024389C29}" destId="{9057D43C-AEF8-4D1B-989B-D0931BB7A2E1}" srcOrd="1" destOrd="0" presId="urn:microsoft.com/office/officeart/2005/8/layout/orgChart1"/>
    <dgm:cxn modelId="{065E6F7E-92F3-48EE-91EF-DE2E60595523}" type="presOf" srcId="{BFF55367-C187-4AB7-A198-630B014C5CD5}" destId="{3AB13621-1408-490C-AE76-9E1183BD3D4F}" srcOrd="0" destOrd="0" presId="urn:microsoft.com/office/officeart/2005/8/layout/orgChart1"/>
    <dgm:cxn modelId="{74732C83-9B33-487A-9DD9-971A2E4C234C}" type="presOf" srcId="{23EE0D4A-8365-4707-B217-F6EC115F6038}" destId="{93D7016B-A248-41CD-B54D-1E40DAAC83BA}" srcOrd="0" destOrd="0" presId="urn:microsoft.com/office/officeart/2005/8/layout/orgChart1"/>
    <dgm:cxn modelId="{AB84FD84-9E12-4C56-BB90-09BB86DFBA31}" type="presOf" srcId="{B3DD40EE-468F-4FDD-A846-FF696A961872}" destId="{14F316F7-2C7F-46FA-A602-848FB085349E}" srcOrd="1" destOrd="0" presId="urn:microsoft.com/office/officeart/2005/8/layout/orgChart1"/>
    <dgm:cxn modelId="{0406B688-1E28-42B0-A40E-E02E17EB9F86}" type="presOf" srcId="{10B84205-66C7-46F0-86C8-5D969B0D3DCC}" destId="{8CCB0B60-0150-42ED-B05D-643EF11AF728}" srcOrd="1" destOrd="0" presId="urn:microsoft.com/office/officeart/2005/8/layout/orgChart1"/>
    <dgm:cxn modelId="{E13C2489-FE75-48ED-85A7-7D2ED71F807E}" srcId="{B4D738E2-0FEA-4553-92F1-7595A02EC4CC}" destId="{475432A5-7359-4832-84B8-B66B7AA48F76}" srcOrd="3" destOrd="0" parTransId="{84CB52D7-F07C-49DF-9D97-0FF9AEAEFF23}" sibTransId="{0882ED8E-F9EA-4E35-A131-96BECADAAB96}"/>
    <dgm:cxn modelId="{99C4E389-6709-42B4-A0B2-C6762B7DD9F7}" type="presOf" srcId="{849FEC9C-F5D1-4584-B807-7EA04D398B84}" destId="{F7291EF8-BA5F-4C87-B048-4AC94EFE62E7}" srcOrd="0" destOrd="0" presId="urn:microsoft.com/office/officeart/2005/8/layout/orgChart1"/>
    <dgm:cxn modelId="{3C5D118A-AE7E-4F14-B5E7-D417C0CC5BB3}" type="presOf" srcId="{A0460859-CFFB-43F5-B06F-6B13B86E808C}" destId="{062A84D2-3AFB-4D8A-8C27-EDD83E59FEF9}" srcOrd="0" destOrd="0" presId="urn:microsoft.com/office/officeart/2005/8/layout/orgChart1"/>
    <dgm:cxn modelId="{7D0C4A8E-351A-4532-A595-D388B8EFF74E}" srcId="{A5408AB2-E9FA-40ED-B20F-232F10701FF3}" destId="{6E5A38F8-36AC-4598-AEFF-13D1D34758AA}" srcOrd="3" destOrd="0" parTransId="{597A9EC8-2E64-4C99-A8AB-4BB7FD29EC8A}" sibTransId="{187A5498-D67F-43DC-84B8-E1222F9CA1AC}"/>
    <dgm:cxn modelId="{307BA98E-7554-4B80-8E04-9FDB552331AC}" type="presOf" srcId="{1C98DCE0-9513-4EA8-AA4C-F06476AEBCFF}" destId="{5C4318CC-0358-4D6F-A045-BB0DBF28FDDF}" srcOrd="0" destOrd="0" presId="urn:microsoft.com/office/officeart/2005/8/layout/orgChart1"/>
    <dgm:cxn modelId="{0D77B193-4E1B-4319-9865-A1B017BD89B2}" type="presOf" srcId="{6E1FB2FE-33EE-44CA-9B14-9583A7639B74}" destId="{19551293-F016-4E6D-96F6-4991365A099C}" srcOrd="0" destOrd="0" presId="urn:microsoft.com/office/officeart/2005/8/layout/orgChart1"/>
    <dgm:cxn modelId="{F6C3609A-1006-478E-B5FB-65BC36344596}" type="presOf" srcId="{8E9EB6E8-8121-4991-8C76-6001FB3856C6}" destId="{B04E9F99-9BDE-434C-8E28-61D31E06AE57}" srcOrd="1" destOrd="0" presId="urn:microsoft.com/office/officeart/2005/8/layout/orgChart1"/>
    <dgm:cxn modelId="{66B5039D-48D0-46CF-84F3-9723A586BF08}" srcId="{B3DD40EE-468F-4FDD-A846-FF696A961872}" destId="{CF631E93-6EFA-446C-BD8C-7ACA531E5529}" srcOrd="3" destOrd="0" parTransId="{1C98DCE0-9513-4EA8-AA4C-F06476AEBCFF}" sibTransId="{0C8B07B8-D075-4634-88E0-623DE3C11E59}"/>
    <dgm:cxn modelId="{04D141A0-6464-4FC8-96EA-73DB5474B44C}" type="presOf" srcId="{B3DD40EE-468F-4FDD-A846-FF696A961872}" destId="{FA8B41AE-EF8A-466F-A382-D9D039318909}" srcOrd="0" destOrd="0" presId="urn:microsoft.com/office/officeart/2005/8/layout/orgChart1"/>
    <dgm:cxn modelId="{D27D7CA7-E79D-4D4E-B2E4-8D3E339AA130}" srcId="{B4D738E2-0FEA-4553-92F1-7595A02EC4CC}" destId="{A0460859-CFFB-43F5-B06F-6B13B86E808C}" srcOrd="0" destOrd="0" parTransId="{C0350DDC-8084-4EA3-A3E4-C461E85BDE45}" sibTransId="{70D00961-6B61-4542-9BE2-40EFAB6E3076}"/>
    <dgm:cxn modelId="{3CED90B4-1A77-47CA-B004-50DD40CB0661}" type="presOf" srcId="{87B18CAD-F5B6-4041-8EA5-F9D5B7564360}" destId="{FC17ED3F-94E5-4DC2-8010-F2A7FE3F1A5B}" srcOrd="0" destOrd="0" presId="urn:microsoft.com/office/officeart/2005/8/layout/orgChart1"/>
    <dgm:cxn modelId="{772EA4B4-6AB0-49DE-A0AD-2E0A4028428D}" srcId="{B3DD40EE-468F-4FDD-A846-FF696A961872}" destId="{2C75A508-7878-4B5F-80FF-D37B136A68ED}" srcOrd="2" destOrd="0" parTransId="{1CF25BF3-0EF6-4FAD-93C5-DE43D64429A8}" sibTransId="{B2E0C431-225B-407B-AE7F-B8BE0D653A44}"/>
    <dgm:cxn modelId="{B21C80B7-9ED6-4C06-96F6-367160BF3D18}" type="presOf" srcId="{6E1FB2FE-33EE-44CA-9B14-9583A7639B74}" destId="{2CBCF128-1016-4DA1-A880-8C8E8596A726}" srcOrd="1" destOrd="0" presId="urn:microsoft.com/office/officeart/2005/8/layout/orgChart1"/>
    <dgm:cxn modelId="{6A4067BA-9005-4BF5-923C-A7C7BF9788D1}" type="presOf" srcId="{1CF25BF3-0EF6-4FAD-93C5-DE43D64429A8}" destId="{4864AA2A-AF2A-4103-8CED-AE545699F005}" srcOrd="0" destOrd="0" presId="urn:microsoft.com/office/officeart/2005/8/layout/orgChart1"/>
    <dgm:cxn modelId="{279663BF-58ED-406C-8A43-B53D0A373A0F}" type="presOf" srcId="{FF8D8B1A-3AE5-473B-816F-75529BDA8412}" destId="{156AD123-6533-4E84-9250-27689B05AE3B}" srcOrd="0" destOrd="0" presId="urn:microsoft.com/office/officeart/2005/8/layout/orgChart1"/>
    <dgm:cxn modelId="{6B0B99C3-73C9-4C2C-A41C-D78D6FCA2C10}" srcId="{A5408AB2-E9FA-40ED-B20F-232F10701FF3}" destId="{FF8D8B1A-3AE5-473B-816F-75529BDA8412}" srcOrd="0" destOrd="0" parTransId="{BE5499CD-39B4-4844-8B87-0305717631E5}" sibTransId="{621252AF-AAC7-4780-8EC5-F436F04A6C09}"/>
    <dgm:cxn modelId="{C8A22CC4-7F1E-4907-A4A0-12D74AE029D0}" srcId="{A5408AB2-E9FA-40ED-B20F-232F10701FF3}" destId="{6E1FB2FE-33EE-44CA-9B14-9583A7639B74}" srcOrd="2" destOrd="0" parTransId="{3A8CC338-0569-484A-B56C-3409FEECDEFA}" sibTransId="{93FEA73A-05CA-4B01-AB56-7AACC2669781}"/>
    <dgm:cxn modelId="{340DBBC7-C4A8-4CCF-9D84-239631C34090}" type="presOf" srcId="{0D776596-2AA8-492D-9EBA-BA033C12BDFE}" destId="{9BAADE60-E7E1-48E2-8FD2-610EE2CDB629}" srcOrd="0" destOrd="0" presId="urn:microsoft.com/office/officeart/2005/8/layout/orgChart1"/>
    <dgm:cxn modelId="{AD5298CF-26AC-4D11-8E16-0C6438B39525}" srcId="{B4D738E2-0FEA-4553-92F1-7595A02EC4CC}" destId="{263EFD15-5488-4BE7-A9CB-667F019293C6}" srcOrd="2" destOrd="0" parTransId="{8DF3A106-F534-4A16-B31F-B4E058AD8F12}" sibTransId="{1610FD31-2687-492F-9C59-506019DDBEB3}"/>
    <dgm:cxn modelId="{BF40CCD3-8FB1-4D5E-8BBF-C798E37A459B}" type="presOf" srcId="{475432A5-7359-4832-84B8-B66B7AA48F76}" destId="{B2661E7F-E7D6-42F6-8BBF-F95943DC4F0C}" srcOrd="0" destOrd="0" presId="urn:microsoft.com/office/officeart/2005/8/layout/orgChart1"/>
    <dgm:cxn modelId="{F02F0AD7-288E-4244-AF24-973A3DB060C0}" type="presOf" srcId="{84CB52D7-F07C-49DF-9D97-0FF9AEAEFF23}" destId="{46287472-CDEF-4BE5-BA4E-B315D578F9FD}" srcOrd="0" destOrd="0" presId="urn:microsoft.com/office/officeart/2005/8/layout/orgChart1"/>
    <dgm:cxn modelId="{8F6086DB-4880-40D1-9E23-C984CAE7DF05}" srcId="{B3DD40EE-468F-4FDD-A846-FF696A961872}" destId="{A5408AB2-E9FA-40ED-B20F-232F10701FF3}" srcOrd="0" destOrd="0" parTransId="{254A0BBE-F316-4883-ACF9-2F459EE623BB}" sibTransId="{C0639601-4182-40A3-8C5A-C793B95FE56A}"/>
    <dgm:cxn modelId="{B9A2DDDD-2E47-48E7-8FF9-BAE21C2E4C6F}" type="presOf" srcId="{6E5A38F8-36AC-4598-AEFF-13D1D34758AA}" destId="{EEAE1C56-54A7-42D0-911A-A693F809D14D}" srcOrd="0" destOrd="0" presId="urn:microsoft.com/office/officeart/2005/8/layout/orgChart1"/>
    <dgm:cxn modelId="{E9F144E6-86BF-4731-96FB-3ABDB0098E0E}" type="presOf" srcId="{8E9EB6E8-8121-4991-8C76-6001FB3856C6}" destId="{441E6060-1DD0-4311-B8D0-AC8D3DE858F7}" srcOrd="0" destOrd="0" presId="urn:microsoft.com/office/officeart/2005/8/layout/orgChart1"/>
    <dgm:cxn modelId="{E807C5E9-2C36-4715-9EE8-C24CDAFAF1C2}" type="presOf" srcId="{B4D738E2-0FEA-4553-92F1-7595A02EC4CC}" destId="{7A614FF5-5FA1-42CC-B1A8-E32BC689BEEF}" srcOrd="0" destOrd="0" presId="urn:microsoft.com/office/officeart/2005/8/layout/orgChart1"/>
    <dgm:cxn modelId="{127CF1EC-EB04-4BEE-A396-64CB3BD8903B}" type="presOf" srcId="{B4D738E2-0FEA-4553-92F1-7595A02EC4CC}" destId="{CCFACB74-DCAE-4A05-BE0E-90237696D1A4}" srcOrd="1" destOrd="0" presId="urn:microsoft.com/office/officeart/2005/8/layout/orgChart1"/>
    <dgm:cxn modelId="{B2EBDAF6-89B6-4003-B3E2-9978AD5A67C7}" type="presOf" srcId="{10B84205-66C7-46F0-86C8-5D969B0D3DCC}" destId="{2EC8AAC4-7745-48A2-9F2F-8D116584A1E8}" srcOrd="0" destOrd="0" presId="urn:microsoft.com/office/officeart/2005/8/layout/orgChart1"/>
    <dgm:cxn modelId="{E41290F7-80C7-4C87-926A-E83EE35648B1}" type="presOf" srcId="{597A9EC8-2E64-4C99-A8AB-4BB7FD29EC8A}" destId="{7665C25C-3488-47C7-BBE4-DFC6701BA018}" srcOrd="0" destOrd="0" presId="urn:microsoft.com/office/officeart/2005/8/layout/orgChart1"/>
    <dgm:cxn modelId="{CA3FDDF7-51A7-4759-B077-3CB3EF4A5DF0}" srcId="{2C75A508-7878-4B5F-80FF-D37B136A68ED}" destId="{8E9EB6E8-8121-4991-8C76-6001FB3856C6}" srcOrd="2" destOrd="0" parTransId="{9C76D114-A379-4BDF-84A2-EDF54CB3DEE6}" sibTransId="{90B2ADEB-2BD6-41AF-BFE4-515CCCB79835}"/>
    <dgm:cxn modelId="{9A2DFEF9-87AE-4B89-A259-4DE2AF280D45}" srcId="{A5408AB2-E9FA-40ED-B20F-232F10701FF3}" destId="{1F76F3C5-4636-4DBB-94D0-2956DA0FE688}" srcOrd="1" destOrd="0" parTransId="{0D776596-2AA8-492D-9EBA-BA033C12BDFE}" sibTransId="{E04CCD98-08BD-44B1-984A-7425159C9E89}"/>
    <dgm:cxn modelId="{FCDAF412-92CE-4155-B1D3-DA8F3E709C0D}" type="presParOf" srcId="{386AD959-4618-4608-82F1-4651C0F51DCE}" destId="{AE770BB4-D268-49A8-B761-EDC3DEED00DE}" srcOrd="0" destOrd="0" presId="urn:microsoft.com/office/officeart/2005/8/layout/orgChart1"/>
    <dgm:cxn modelId="{D469739A-54C1-4D76-97AD-9103751E8644}" type="presParOf" srcId="{AE770BB4-D268-49A8-B761-EDC3DEED00DE}" destId="{BE769957-0A10-4ED7-A9AF-4BD22527D7BC}" srcOrd="0" destOrd="0" presId="urn:microsoft.com/office/officeart/2005/8/layout/orgChart1"/>
    <dgm:cxn modelId="{1634555D-5C3A-4C1E-93B7-633F1FEEC417}" type="presParOf" srcId="{BE769957-0A10-4ED7-A9AF-4BD22527D7BC}" destId="{FA8B41AE-EF8A-466F-A382-D9D039318909}" srcOrd="0" destOrd="0" presId="urn:microsoft.com/office/officeart/2005/8/layout/orgChart1"/>
    <dgm:cxn modelId="{B9C74AA9-0BA0-40DA-AE7D-DD4471602CF0}" type="presParOf" srcId="{BE769957-0A10-4ED7-A9AF-4BD22527D7BC}" destId="{14F316F7-2C7F-46FA-A602-848FB085349E}" srcOrd="1" destOrd="0" presId="urn:microsoft.com/office/officeart/2005/8/layout/orgChart1"/>
    <dgm:cxn modelId="{1D794498-2E0C-47E1-B568-21DE37D42F76}" type="presParOf" srcId="{AE770BB4-D268-49A8-B761-EDC3DEED00DE}" destId="{888F2995-6B6F-4754-AED0-7C5BD56B804D}" srcOrd="1" destOrd="0" presId="urn:microsoft.com/office/officeart/2005/8/layout/orgChart1"/>
    <dgm:cxn modelId="{2215F900-D606-4BFC-8D05-6987DBD7D34D}" type="presParOf" srcId="{888F2995-6B6F-4754-AED0-7C5BD56B804D}" destId="{1F2ACDC6-52CA-4FA6-8752-CB3EA13E3C8E}" srcOrd="0" destOrd="0" presId="urn:microsoft.com/office/officeart/2005/8/layout/orgChart1"/>
    <dgm:cxn modelId="{1A6300C8-05FD-4186-A30A-3F22F0801F99}" type="presParOf" srcId="{888F2995-6B6F-4754-AED0-7C5BD56B804D}" destId="{0E7D07BC-049D-42B0-B7EC-A64CFB69B708}" srcOrd="1" destOrd="0" presId="urn:microsoft.com/office/officeart/2005/8/layout/orgChart1"/>
    <dgm:cxn modelId="{C2529FB5-EBFA-43AF-8DB7-92585E90AC7A}" type="presParOf" srcId="{0E7D07BC-049D-42B0-B7EC-A64CFB69B708}" destId="{E8DF71F4-883B-41BE-B66B-F049463FC56A}" srcOrd="0" destOrd="0" presId="urn:microsoft.com/office/officeart/2005/8/layout/orgChart1"/>
    <dgm:cxn modelId="{9376C43A-316D-4B6D-9A03-0E1C796D7C26}" type="presParOf" srcId="{E8DF71F4-883B-41BE-B66B-F049463FC56A}" destId="{17E73E90-5015-4F68-9B91-EC353807E972}" srcOrd="0" destOrd="0" presId="urn:microsoft.com/office/officeart/2005/8/layout/orgChart1"/>
    <dgm:cxn modelId="{680B05B9-418C-40EC-8536-072D26649809}" type="presParOf" srcId="{E8DF71F4-883B-41BE-B66B-F049463FC56A}" destId="{2B7C907D-0EC8-46CC-8A98-2CDFD3AC6B74}" srcOrd="1" destOrd="0" presId="urn:microsoft.com/office/officeart/2005/8/layout/orgChart1"/>
    <dgm:cxn modelId="{71DDFA5E-60B5-489F-A059-19D7D2F76828}" type="presParOf" srcId="{0E7D07BC-049D-42B0-B7EC-A64CFB69B708}" destId="{122509DC-98EA-46A7-BD4F-49E1692E0ED7}" srcOrd="1" destOrd="0" presId="urn:microsoft.com/office/officeart/2005/8/layout/orgChart1"/>
    <dgm:cxn modelId="{680D2601-6725-43CB-BADD-DF95E9DF605E}" type="presParOf" srcId="{122509DC-98EA-46A7-BD4F-49E1692E0ED7}" destId="{81E67535-BE6C-4301-82E3-2721F3997BDF}" srcOrd="0" destOrd="0" presId="urn:microsoft.com/office/officeart/2005/8/layout/orgChart1"/>
    <dgm:cxn modelId="{9BA927AB-EC62-4200-94F3-EF69275D8EE5}" type="presParOf" srcId="{122509DC-98EA-46A7-BD4F-49E1692E0ED7}" destId="{DB5C7655-92A6-4D8F-B4A6-B48558493416}" srcOrd="1" destOrd="0" presId="urn:microsoft.com/office/officeart/2005/8/layout/orgChart1"/>
    <dgm:cxn modelId="{6391F72D-2BF8-4A10-84F9-65F52F3A53C7}" type="presParOf" srcId="{DB5C7655-92A6-4D8F-B4A6-B48558493416}" destId="{6182896D-BB7A-449A-AB01-539C10C0D30B}" srcOrd="0" destOrd="0" presId="urn:microsoft.com/office/officeart/2005/8/layout/orgChart1"/>
    <dgm:cxn modelId="{81177788-1C39-4DA1-919D-18286C0E4353}" type="presParOf" srcId="{6182896D-BB7A-449A-AB01-539C10C0D30B}" destId="{156AD123-6533-4E84-9250-27689B05AE3B}" srcOrd="0" destOrd="0" presId="urn:microsoft.com/office/officeart/2005/8/layout/orgChart1"/>
    <dgm:cxn modelId="{1630F595-62A0-43BE-80F7-D512A0C2E95D}" type="presParOf" srcId="{6182896D-BB7A-449A-AB01-539C10C0D30B}" destId="{8196696A-7EF3-405D-810F-1B75A5596292}" srcOrd="1" destOrd="0" presId="urn:microsoft.com/office/officeart/2005/8/layout/orgChart1"/>
    <dgm:cxn modelId="{EE32698F-8FE7-4737-A5CB-A79D0F1690E0}" type="presParOf" srcId="{DB5C7655-92A6-4D8F-B4A6-B48558493416}" destId="{00AE0598-3807-43C3-9303-2A615334D737}" srcOrd="1" destOrd="0" presId="urn:microsoft.com/office/officeart/2005/8/layout/orgChart1"/>
    <dgm:cxn modelId="{C4DD549D-CA61-4EC4-99B1-7A2EC81D9E46}" type="presParOf" srcId="{DB5C7655-92A6-4D8F-B4A6-B48558493416}" destId="{2A0A5F5C-BEC7-422F-AA28-578BF16FDAD3}" srcOrd="2" destOrd="0" presId="urn:microsoft.com/office/officeart/2005/8/layout/orgChart1"/>
    <dgm:cxn modelId="{6AB3D6A3-BD05-4D3F-9A69-9DA64C6ABB41}" type="presParOf" srcId="{122509DC-98EA-46A7-BD4F-49E1692E0ED7}" destId="{9BAADE60-E7E1-48E2-8FD2-610EE2CDB629}" srcOrd="2" destOrd="0" presId="urn:microsoft.com/office/officeart/2005/8/layout/orgChart1"/>
    <dgm:cxn modelId="{0921E739-F9DF-4C42-BCB9-6260EA8FBBBD}" type="presParOf" srcId="{122509DC-98EA-46A7-BD4F-49E1692E0ED7}" destId="{CA4EB78F-C39E-43C1-9FAA-A816F4B0D921}" srcOrd="3" destOrd="0" presId="urn:microsoft.com/office/officeart/2005/8/layout/orgChart1"/>
    <dgm:cxn modelId="{E8FB8F24-E382-4776-AC5F-53814B04DA7A}" type="presParOf" srcId="{CA4EB78F-C39E-43C1-9FAA-A816F4B0D921}" destId="{AB56858D-A6E3-4B77-9A0B-6D522A2834F4}" srcOrd="0" destOrd="0" presId="urn:microsoft.com/office/officeart/2005/8/layout/orgChart1"/>
    <dgm:cxn modelId="{9F2837AC-DE58-4317-A80B-8D680C0B9E63}" type="presParOf" srcId="{AB56858D-A6E3-4B77-9A0B-6D522A2834F4}" destId="{8A1F62E7-ED65-4C48-AE2F-9DFB9DB033CC}" srcOrd="0" destOrd="0" presId="urn:microsoft.com/office/officeart/2005/8/layout/orgChart1"/>
    <dgm:cxn modelId="{B8F47455-96B9-4C34-BC38-F5F279BF6295}" type="presParOf" srcId="{AB56858D-A6E3-4B77-9A0B-6D522A2834F4}" destId="{1F7B583B-4112-49D1-A112-88EDE8970BBA}" srcOrd="1" destOrd="0" presId="urn:microsoft.com/office/officeart/2005/8/layout/orgChart1"/>
    <dgm:cxn modelId="{8F69B410-1B50-4CEC-A1A7-0A554B4B8915}" type="presParOf" srcId="{CA4EB78F-C39E-43C1-9FAA-A816F4B0D921}" destId="{37B415C7-D515-431A-87E4-BA0A44F18FFD}" srcOrd="1" destOrd="0" presId="urn:microsoft.com/office/officeart/2005/8/layout/orgChart1"/>
    <dgm:cxn modelId="{5035E503-8203-4E3A-B768-14D2223C8DFC}" type="presParOf" srcId="{CA4EB78F-C39E-43C1-9FAA-A816F4B0D921}" destId="{F94862E0-BB08-4CB4-A2D2-AF41C91ED147}" srcOrd="2" destOrd="0" presId="urn:microsoft.com/office/officeart/2005/8/layout/orgChart1"/>
    <dgm:cxn modelId="{A75403E5-B1C3-426F-B330-00F9E4DB8302}" type="presParOf" srcId="{122509DC-98EA-46A7-BD4F-49E1692E0ED7}" destId="{306473FC-8783-4074-9AC6-1AD4CB222707}" srcOrd="4" destOrd="0" presId="urn:microsoft.com/office/officeart/2005/8/layout/orgChart1"/>
    <dgm:cxn modelId="{466AEB32-80D2-4BA5-8BFB-5A4A5B8EF096}" type="presParOf" srcId="{122509DC-98EA-46A7-BD4F-49E1692E0ED7}" destId="{B46B7628-280D-4961-98F2-10676ED68F21}" srcOrd="5" destOrd="0" presId="urn:microsoft.com/office/officeart/2005/8/layout/orgChart1"/>
    <dgm:cxn modelId="{85E3E2B7-0A78-4DE5-81CE-5BBD3552A8E9}" type="presParOf" srcId="{B46B7628-280D-4961-98F2-10676ED68F21}" destId="{510A3564-6284-46AF-8326-B350F90C988F}" srcOrd="0" destOrd="0" presId="urn:microsoft.com/office/officeart/2005/8/layout/orgChart1"/>
    <dgm:cxn modelId="{236D8B1C-CCD7-46AA-94B1-81636238D665}" type="presParOf" srcId="{510A3564-6284-46AF-8326-B350F90C988F}" destId="{19551293-F016-4E6D-96F6-4991365A099C}" srcOrd="0" destOrd="0" presId="urn:microsoft.com/office/officeart/2005/8/layout/orgChart1"/>
    <dgm:cxn modelId="{78CD7542-7681-45F4-BEF2-0236A0ED41F7}" type="presParOf" srcId="{510A3564-6284-46AF-8326-B350F90C988F}" destId="{2CBCF128-1016-4DA1-A880-8C8E8596A726}" srcOrd="1" destOrd="0" presId="urn:microsoft.com/office/officeart/2005/8/layout/orgChart1"/>
    <dgm:cxn modelId="{E754B7DD-92C2-434E-88B5-14C34ADFB5A5}" type="presParOf" srcId="{B46B7628-280D-4961-98F2-10676ED68F21}" destId="{AF80104C-0ED6-4020-9BD2-4A6135F9CD12}" srcOrd="1" destOrd="0" presId="urn:microsoft.com/office/officeart/2005/8/layout/orgChart1"/>
    <dgm:cxn modelId="{9ACC6145-1C61-4016-A24A-69DBF9C1FC66}" type="presParOf" srcId="{B46B7628-280D-4961-98F2-10676ED68F21}" destId="{C20C7063-3EFC-470B-892C-8D350E39582E}" srcOrd="2" destOrd="0" presId="urn:microsoft.com/office/officeart/2005/8/layout/orgChart1"/>
    <dgm:cxn modelId="{AB17B8FC-5929-4C4A-AFDF-3FFED8CF96F7}" type="presParOf" srcId="{122509DC-98EA-46A7-BD4F-49E1692E0ED7}" destId="{7665C25C-3488-47C7-BBE4-DFC6701BA018}" srcOrd="6" destOrd="0" presId="urn:microsoft.com/office/officeart/2005/8/layout/orgChart1"/>
    <dgm:cxn modelId="{40AF814F-F3DA-46D2-9A75-E07539CAA7DC}" type="presParOf" srcId="{122509DC-98EA-46A7-BD4F-49E1692E0ED7}" destId="{B79C4E00-32E7-40BC-96B7-3EE81963A3C9}" srcOrd="7" destOrd="0" presId="urn:microsoft.com/office/officeart/2005/8/layout/orgChart1"/>
    <dgm:cxn modelId="{3F07FBEE-F3CC-4E64-B836-EE693B598D57}" type="presParOf" srcId="{B79C4E00-32E7-40BC-96B7-3EE81963A3C9}" destId="{14D8CFFB-61DA-47AF-91C5-B0C3A1BF9F66}" srcOrd="0" destOrd="0" presId="urn:microsoft.com/office/officeart/2005/8/layout/orgChart1"/>
    <dgm:cxn modelId="{EB5E4D3B-9807-45F5-9C25-81FF24CC196E}" type="presParOf" srcId="{14D8CFFB-61DA-47AF-91C5-B0C3A1BF9F66}" destId="{EEAE1C56-54A7-42D0-911A-A693F809D14D}" srcOrd="0" destOrd="0" presId="urn:microsoft.com/office/officeart/2005/8/layout/orgChart1"/>
    <dgm:cxn modelId="{A9806937-95C9-4D76-9C8F-805F6A2EB9F4}" type="presParOf" srcId="{14D8CFFB-61DA-47AF-91C5-B0C3A1BF9F66}" destId="{71558934-0CF6-4189-9F03-0912EDA27BF8}" srcOrd="1" destOrd="0" presId="urn:microsoft.com/office/officeart/2005/8/layout/orgChart1"/>
    <dgm:cxn modelId="{6699E932-0F13-4735-86E9-7250D58216AF}" type="presParOf" srcId="{B79C4E00-32E7-40BC-96B7-3EE81963A3C9}" destId="{ED0141AA-726D-48D0-9D19-250D2D98AA3D}" srcOrd="1" destOrd="0" presId="urn:microsoft.com/office/officeart/2005/8/layout/orgChart1"/>
    <dgm:cxn modelId="{A30B8FC9-33DF-40FE-B4C9-8DD327BE338D}" type="presParOf" srcId="{B79C4E00-32E7-40BC-96B7-3EE81963A3C9}" destId="{1C78CFE0-9908-460B-8B90-F45B5569D59F}" srcOrd="2" destOrd="0" presId="urn:microsoft.com/office/officeart/2005/8/layout/orgChart1"/>
    <dgm:cxn modelId="{1EDDE3D9-ED5D-4360-A82C-AFEAFE14FBA8}" type="presParOf" srcId="{0E7D07BC-049D-42B0-B7EC-A64CFB69B708}" destId="{E39277DC-C940-46B6-8979-79B94D166C7E}" srcOrd="2" destOrd="0" presId="urn:microsoft.com/office/officeart/2005/8/layout/orgChart1"/>
    <dgm:cxn modelId="{2E95EF36-06D8-4025-8905-C0299A9A3370}" type="presParOf" srcId="{888F2995-6B6F-4754-AED0-7C5BD56B804D}" destId="{A8D40E01-F1D2-4864-887F-0C75B125756E}" srcOrd="2" destOrd="0" presId="urn:microsoft.com/office/officeart/2005/8/layout/orgChart1"/>
    <dgm:cxn modelId="{B0188788-2887-430C-9814-6739DAC21F25}" type="presParOf" srcId="{888F2995-6B6F-4754-AED0-7C5BD56B804D}" destId="{4ECEADC8-73EC-44FB-8CD0-2A78EDCC2CF9}" srcOrd="3" destOrd="0" presId="urn:microsoft.com/office/officeart/2005/8/layout/orgChart1"/>
    <dgm:cxn modelId="{DC807238-27DD-4A9A-BE3F-6327DC63B660}" type="presParOf" srcId="{4ECEADC8-73EC-44FB-8CD0-2A78EDCC2CF9}" destId="{0CF41F6D-9E37-4D4A-A44C-5C7FC4645488}" srcOrd="0" destOrd="0" presId="urn:microsoft.com/office/officeart/2005/8/layout/orgChart1"/>
    <dgm:cxn modelId="{BDF2C286-49D1-4744-95CC-3ACAB86EE1CF}" type="presParOf" srcId="{0CF41F6D-9E37-4D4A-A44C-5C7FC4645488}" destId="{7A614FF5-5FA1-42CC-B1A8-E32BC689BEEF}" srcOrd="0" destOrd="0" presId="urn:microsoft.com/office/officeart/2005/8/layout/orgChart1"/>
    <dgm:cxn modelId="{E6460B05-2EBD-42B3-B00A-90F2C95C9464}" type="presParOf" srcId="{0CF41F6D-9E37-4D4A-A44C-5C7FC4645488}" destId="{CCFACB74-DCAE-4A05-BE0E-90237696D1A4}" srcOrd="1" destOrd="0" presId="urn:microsoft.com/office/officeart/2005/8/layout/orgChart1"/>
    <dgm:cxn modelId="{3075C711-2CBD-4AE4-B055-17CB2C515F80}" type="presParOf" srcId="{4ECEADC8-73EC-44FB-8CD0-2A78EDCC2CF9}" destId="{91357DA3-6209-4900-9E99-E959B3A42B8D}" srcOrd="1" destOrd="0" presId="urn:microsoft.com/office/officeart/2005/8/layout/orgChart1"/>
    <dgm:cxn modelId="{6055853E-3620-4976-BCB3-9053A9ADA3CE}" type="presParOf" srcId="{91357DA3-6209-4900-9E99-E959B3A42B8D}" destId="{A5688EAA-C782-4B68-99B2-C495BE3F7475}" srcOrd="0" destOrd="0" presId="urn:microsoft.com/office/officeart/2005/8/layout/orgChart1"/>
    <dgm:cxn modelId="{D518BE5C-2AEA-48B8-905C-D369E902D284}" type="presParOf" srcId="{91357DA3-6209-4900-9E99-E959B3A42B8D}" destId="{60FE05CF-7DC3-4145-935B-BA0E6636F941}" srcOrd="1" destOrd="0" presId="urn:microsoft.com/office/officeart/2005/8/layout/orgChart1"/>
    <dgm:cxn modelId="{F9018ACB-604F-45A9-8087-8EF2B9168C50}" type="presParOf" srcId="{60FE05CF-7DC3-4145-935B-BA0E6636F941}" destId="{E8478E8A-2478-48FF-BFF5-F2434BEDC708}" srcOrd="0" destOrd="0" presId="urn:microsoft.com/office/officeart/2005/8/layout/orgChart1"/>
    <dgm:cxn modelId="{5A213710-9412-452E-BAF4-4AC6F355837C}" type="presParOf" srcId="{E8478E8A-2478-48FF-BFF5-F2434BEDC708}" destId="{062A84D2-3AFB-4D8A-8C27-EDD83E59FEF9}" srcOrd="0" destOrd="0" presId="urn:microsoft.com/office/officeart/2005/8/layout/orgChart1"/>
    <dgm:cxn modelId="{227286D8-13D0-43AA-AD02-96228C111A4D}" type="presParOf" srcId="{E8478E8A-2478-48FF-BFF5-F2434BEDC708}" destId="{46234E36-3683-4BF3-86FA-3CDFF57C74E2}" srcOrd="1" destOrd="0" presId="urn:microsoft.com/office/officeart/2005/8/layout/orgChart1"/>
    <dgm:cxn modelId="{6F76F5D6-1DD5-44FE-B45C-4B2541348078}" type="presParOf" srcId="{60FE05CF-7DC3-4145-935B-BA0E6636F941}" destId="{B8EB0954-4369-4189-B744-B9D520601BE0}" srcOrd="1" destOrd="0" presId="urn:microsoft.com/office/officeart/2005/8/layout/orgChart1"/>
    <dgm:cxn modelId="{37659210-2A42-4D99-8AAF-DAE4225A1C2C}" type="presParOf" srcId="{60FE05CF-7DC3-4145-935B-BA0E6636F941}" destId="{1B00C403-BECC-4174-9F18-54A9A8E302BD}" srcOrd="2" destOrd="0" presId="urn:microsoft.com/office/officeart/2005/8/layout/orgChart1"/>
    <dgm:cxn modelId="{BFA26D0F-7E68-4838-A723-EB0284B8C1DE}" type="presParOf" srcId="{91357DA3-6209-4900-9E99-E959B3A42B8D}" destId="{F7291EF8-BA5F-4C87-B048-4AC94EFE62E7}" srcOrd="2" destOrd="0" presId="urn:microsoft.com/office/officeart/2005/8/layout/orgChart1"/>
    <dgm:cxn modelId="{3CCE42B5-C645-4D6C-B4F0-42F1E61C4CF8}" type="presParOf" srcId="{91357DA3-6209-4900-9E99-E959B3A42B8D}" destId="{D44B2037-78CC-4180-8479-50B5C502A069}" srcOrd="3" destOrd="0" presId="urn:microsoft.com/office/officeart/2005/8/layout/orgChart1"/>
    <dgm:cxn modelId="{011E0715-F5D5-4F7A-B619-A824D30A0266}" type="presParOf" srcId="{D44B2037-78CC-4180-8479-50B5C502A069}" destId="{533B5096-C818-41B5-B622-B6512EF586C1}" srcOrd="0" destOrd="0" presId="urn:microsoft.com/office/officeart/2005/8/layout/orgChart1"/>
    <dgm:cxn modelId="{BF4D4F66-CEE8-4F54-BEB4-EE99424A22B2}" type="presParOf" srcId="{533B5096-C818-41B5-B622-B6512EF586C1}" destId="{ED0751E5-7CA3-4683-B78C-18887182F518}" srcOrd="0" destOrd="0" presId="urn:microsoft.com/office/officeart/2005/8/layout/orgChart1"/>
    <dgm:cxn modelId="{16D09531-8CA4-4AAD-ABF5-B234EF2D6C5C}" type="presParOf" srcId="{533B5096-C818-41B5-B622-B6512EF586C1}" destId="{9057D43C-AEF8-4D1B-989B-D0931BB7A2E1}" srcOrd="1" destOrd="0" presId="urn:microsoft.com/office/officeart/2005/8/layout/orgChart1"/>
    <dgm:cxn modelId="{7245C7A9-2FEB-4632-AC23-C35FFEF80992}" type="presParOf" srcId="{D44B2037-78CC-4180-8479-50B5C502A069}" destId="{4CE22620-16DE-46F7-BCD6-8D9394864317}" srcOrd="1" destOrd="0" presId="urn:microsoft.com/office/officeart/2005/8/layout/orgChart1"/>
    <dgm:cxn modelId="{95AF1D8F-C7DF-4D9E-95F3-0734B6A95C8D}" type="presParOf" srcId="{D44B2037-78CC-4180-8479-50B5C502A069}" destId="{3481563A-3BCA-4F00-A581-F223490CA2B0}" srcOrd="2" destOrd="0" presId="urn:microsoft.com/office/officeart/2005/8/layout/orgChart1"/>
    <dgm:cxn modelId="{B195E0AE-187D-40C0-9B73-F9C17D222BF1}" type="presParOf" srcId="{91357DA3-6209-4900-9E99-E959B3A42B8D}" destId="{193719C1-BE79-4285-81B9-750E58CD6D44}" srcOrd="4" destOrd="0" presId="urn:microsoft.com/office/officeart/2005/8/layout/orgChart1"/>
    <dgm:cxn modelId="{4C7FCA4C-B023-41BD-B7EA-C7EAE0EE62F3}" type="presParOf" srcId="{91357DA3-6209-4900-9E99-E959B3A42B8D}" destId="{35021E21-D51E-4BE0-81FE-0B2B23FF1C35}" srcOrd="5" destOrd="0" presId="urn:microsoft.com/office/officeart/2005/8/layout/orgChart1"/>
    <dgm:cxn modelId="{16B0353F-2CA3-4A0F-AA48-BBF0A1963B42}" type="presParOf" srcId="{35021E21-D51E-4BE0-81FE-0B2B23FF1C35}" destId="{ADB12CEE-CEF4-4B42-B86D-61D191DA0D72}" srcOrd="0" destOrd="0" presId="urn:microsoft.com/office/officeart/2005/8/layout/orgChart1"/>
    <dgm:cxn modelId="{439C78EF-92A3-4714-9DCF-2DF02F297F0F}" type="presParOf" srcId="{ADB12CEE-CEF4-4B42-B86D-61D191DA0D72}" destId="{015B2AFF-A20B-49BE-91B9-B53CB53EACFB}" srcOrd="0" destOrd="0" presId="urn:microsoft.com/office/officeart/2005/8/layout/orgChart1"/>
    <dgm:cxn modelId="{EA8B66D8-AA4D-4E60-888C-E6A56CB4E0BD}" type="presParOf" srcId="{ADB12CEE-CEF4-4B42-B86D-61D191DA0D72}" destId="{330FA4C1-7A91-47B0-BE19-C7016E723D86}" srcOrd="1" destOrd="0" presId="urn:microsoft.com/office/officeart/2005/8/layout/orgChart1"/>
    <dgm:cxn modelId="{9A909C39-EB4F-47C4-80C2-BD8E8BBE66A5}" type="presParOf" srcId="{35021E21-D51E-4BE0-81FE-0B2B23FF1C35}" destId="{6C4B0A0E-4012-40E2-9466-6709D7D5E4B3}" srcOrd="1" destOrd="0" presId="urn:microsoft.com/office/officeart/2005/8/layout/orgChart1"/>
    <dgm:cxn modelId="{F3A6B7CB-692C-4448-BE7C-29A68BD24799}" type="presParOf" srcId="{35021E21-D51E-4BE0-81FE-0B2B23FF1C35}" destId="{F00CB157-78B7-4393-ABBE-632DFDFC7527}" srcOrd="2" destOrd="0" presId="urn:microsoft.com/office/officeart/2005/8/layout/orgChart1"/>
    <dgm:cxn modelId="{5DA7976C-0074-4A55-8243-358A5D9F3E4B}" type="presParOf" srcId="{91357DA3-6209-4900-9E99-E959B3A42B8D}" destId="{46287472-CDEF-4BE5-BA4E-B315D578F9FD}" srcOrd="6" destOrd="0" presId="urn:microsoft.com/office/officeart/2005/8/layout/orgChart1"/>
    <dgm:cxn modelId="{F78ACBDB-413B-484A-9061-BAFA5F5EB7A2}" type="presParOf" srcId="{91357DA3-6209-4900-9E99-E959B3A42B8D}" destId="{28065E56-23EA-42B7-9113-29F81DD833C0}" srcOrd="7" destOrd="0" presId="urn:microsoft.com/office/officeart/2005/8/layout/orgChart1"/>
    <dgm:cxn modelId="{45B07DB3-139E-4EE6-B620-EEC01600F6CD}" type="presParOf" srcId="{28065E56-23EA-42B7-9113-29F81DD833C0}" destId="{523D5494-3D08-46E8-9A03-7CD169353B09}" srcOrd="0" destOrd="0" presId="urn:microsoft.com/office/officeart/2005/8/layout/orgChart1"/>
    <dgm:cxn modelId="{FE64BD68-D8CC-4DE9-9204-21D9F99EA14A}" type="presParOf" srcId="{523D5494-3D08-46E8-9A03-7CD169353B09}" destId="{B2661E7F-E7D6-42F6-8BBF-F95943DC4F0C}" srcOrd="0" destOrd="0" presId="urn:microsoft.com/office/officeart/2005/8/layout/orgChart1"/>
    <dgm:cxn modelId="{AC02C640-EEC5-4274-B3F3-1D9B5F4BF58E}" type="presParOf" srcId="{523D5494-3D08-46E8-9A03-7CD169353B09}" destId="{25EBDBAD-9BD0-445C-80B2-86B3F689F380}" srcOrd="1" destOrd="0" presId="urn:microsoft.com/office/officeart/2005/8/layout/orgChart1"/>
    <dgm:cxn modelId="{FC6A9BCD-FFD3-4FDF-831F-E8F61C8B7A2A}" type="presParOf" srcId="{28065E56-23EA-42B7-9113-29F81DD833C0}" destId="{6A889CE3-95B9-4DDC-9F4E-0CFB1694E9E1}" srcOrd="1" destOrd="0" presId="urn:microsoft.com/office/officeart/2005/8/layout/orgChart1"/>
    <dgm:cxn modelId="{99B0DA88-8E98-4F3E-AE0E-FBEA1D8CD302}" type="presParOf" srcId="{28065E56-23EA-42B7-9113-29F81DD833C0}" destId="{8FFD1589-721D-4C82-941D-E2818E0AFF84}" srcOrd="2" destOrd="0" presId="urn:microsoft.com/office/officeart/2005/8/layout/orgChart1"/>
    <dgm:cxn modelId="{885615D8-4B81-44F1-A3DC-FE57FEDE7D23}" type="presParOf" srcId="{4ECEADC8-73EC-44FB-8CD0-2A78EDCC2CF9}" destId="{25E90F4F-F7D8-47CF-B158-2EBF75D32492}" srcOrd="2" destOrd="0" presId="urn:microsoft.com/office/officeart/2005/8/layout/orgChart1"/>
    <dgm:cxn modelId="{51BA9F63-43A5-4F9F-8540-7F458DBFCEFF}" type="presParOf" srcId="{888F2995-6B6F-4754-AED0-7C5BD56B804D}" destId="{4864AA2A-AF2A-4103-8CED-AE545699F005}" srcOrd="4" destOrd="0" presId="urn:microsoft.com/office/officeart/2005/8/layout/orgChart1"/>
    <dgm:cxn modelId="{233CD7F8-93B8-4099-BEE0-E89DCB540D38}" type="presParOf" srcId="{888F2995-6B6F-4754-AED0-7C5BD56B804D}" destId="{5EB115E4-1CD9-4014-8400-8763857C474E}" srcOrd="5" destOrd="0" presId="urn:microsoft.com/office/officeart/2005/8/layout/orgChart1"/>
    <dgm:cxn modelId="{6AB12BD6-9B6B-4593-BC9F-29217FD0D060}" type="presParOf" srcId="{5EB115E4-1CD9-4014-8400-8763857C474E}" destId="{45C11181-8E81-4AAE-95C0-E2A06023C3E4}" srcOrd="0" destOrd="0" presId="urn:microsoft.com/office/officeart/2005/8/layout/orgChart1"/>
    <dgm:cxn modelId="{2D88E3E0-60C5-4238-8B67-04116DD40367}" type="presParOf" srcId="{45C11181-8E81-4AAE-95C0-E2A06023C3E4}" destId="{C858F3B1-8E49-433E-8986-BC4B07761D3E}" srcOrd="0" destOrd="0" presId="urn:microsoft.com/office/officeart/2005/8/layout/orgChart1"/>
    <dgm:cxn modelId="{7787DC0B-374C-4867-96F5-8683707674F1}" type="presParOf" srcId="{45C11181-8E81-4AAE-95C0-E2A06023C3E4}" destId="{2970D51D-8EFA-4A72-A225-276BB0CAB62E}" srcOrd="1" destOrd="0" presId="urn:microsoft.com/office/officeart/2005/8/layout/orgChart1"/>
    <dgm:cxn modelId="{78980B00-D545-4A62-907F-1DFFF079119C}" type="presParOf" srcId="{5EB115E4-1CD9-4014-8400-8763857C474E}" destId="{530025A6-FECD-4D32-BD0F-B1B0312A3388}" srcOrd="1" destOrd="0" presId="urn:microsoft.com/office/officeart/2005/8/layout/orgChart1"/>
    <dgm:cxn modelId="{53EA4FEF-7AC2-4B5D-BA5A-901BC093B7AB}" type="presParOf" srcId="{5EB115E4-1CD9-4014-8400-8763857C474E}" destId="{44322F78-A360-4D34-BCC4-C14C09E0C10C}" srcOrd="2" destOrd="0" presId="urn:microsoft.com/office/officeart/2005/8/layout/orgChart1"/>
    <dgm:cxn modelId="{ED2F4469-9ADF-4339-8358-35EAAD31CE0D}" type="presParOf" srcId="{44322F78-A360-4D34-BCC4-C14C09E0C10C}" destId="{EF84BB2D-A4D9-49F1-81E7-C65421F55F71}" srcOrd="0" destOrd="0" presId="urn:microsoft.com/office/officeart/2005/8/layout/orgChart1"/>
    <dgm:cxn modelId="{DF762549-90CF-470B-814C-10FB941FD120}" type="presParOf" srcId="{44322F78-A360-4D34-BCC4-C14C09E0C10C}" destId="{47BE025B-7DF5-4E2E-9CC0-D72EA168A8C8}" srcOrd="1" destOrd="0" presId="urn:microsoft.com/office/officeart/2005/8/layout/orgChart1"/>
    <dgm:cxn modelId="{38FB5593-2F6C-4779-A96E-7CB16E057FB1}" type="presParOf" srcId="{47BE025B-7DF5-4E2E-9CC0-D72EA168A8C8}" destId="{ABE19E9D-706E-4B61-9380-2C20D6F5162C}" srcOrd="0" destOrd="0" presId="urn:microsoft.com/office/officeart/2005/8/layout/orgChart1"/>
    <dgm:cxn modelId="{44A54D4A-E4BB-48FD-AF88-AAAC4FC30182}" type="presParOf" srcId="{ABE19E9D-706E-4B61-9380-2C20D6F5162C}" destId="{93D7016B-A248-41CD-B54D-1E40DAAC83BA}" srcOrd="0" destOrd="0" presId="urn:microsoft.com/office/officeart/2005/8/layout/orgChart1"/>
    <dgm:cxn modelId="{5A211C26-98CB-421A-8550-2FEB43243BF6}" type="presParOf" srcId="{ABE19E9D-706E-4B61-9380-2C20D6F5162C}" destId="{0C121021-D8ED-4D15-B8A4-53BB331606D1}" srcOrd="1" destOrd="0" presId="urn:microsoft.com/office/officeart/2005/8/layout/orgChart1"/>
    <dgm:cxn modelId="{8D36462E-50EC-4990-958D-512F3BD976A0}" type="presParOf" srcId="{47BE025B-7DF5-4E2E-9CC0-D72EA168A8C8}" destId="{732B3CF3-B07C-4DDE-863D-6022AD4A7799}" srcOrd="1" destOrd="0" presId="urn:microsoft.com/office/officeart/2005/8/layout/orgChart1"/>
    <dgm:cxn modelId="{BE55266A-8920-4E46-B337-30F2A7B0F9F2}" type="presParOf" srcId="{47BE025B-7DF5-4E2E-9CC0-D72EA168A8C8}" destId="{DD2DB231-DB9D-4615-9455-6FC0C5A0A510}" srcOrd="2" destOrd="0" presId="urn:microsoft.com/office/officeart/2005/8/layout/orgChart1"/>
    <dgm:cxn modelId="{3F8F0F18-52AF-4D85-8E13-DDC5B856FBEB}" type="presParOf" srcId="{44322F78-A360-4D34-BCC4-C14C09E0C10C}" destId="{2B0405F0-5082-411E-9C25-26426E799028}" srcOrd="2" destOrd="0" presId="urn:microsoft.com/office/officeart/2005/8/layout/orgChart1"/>
    <dgm:cxn modelId="{419BF689-D710-4C39-A7E9-49C23DAF77F7}" type="presParOf" srcId="{44322F78-A360-4D34-BCC4-C14C09E0C10C}" destId="{8EB6FBA6-3CC6-427B-B475-560C1E52D93B}" srcOrd="3" destOrd="0" presId="urn:microsoft.com/office/officeart/2005/8/layout/orgChart1"/>
    <dgm:cxn modelId="{47E6E8DE-1B5F-404E-B6E3-7E21556CC5B4}" type="presParOf" srcId="{8EB6FBA6-3CC6-427B-B475-560C1E52D93B}" destId="{BB8FC666-6EBD-4413-AF26-6E8785DFAE81}" srcOrd="0" destOrd="0" presId="urn:microsoft.com/office/officeart/2005/8/layout/orgChart1"/>
    <dgm:cxn modelId="{10984DE7-A4D7-4E44-90E8-64A5C2AD5913}" type="presParOf" srcId="{BB8FC666-6EBD-4413-AF26-6E8785DFAE81}" destId="{2EC8AAC4-7745-48A2-9F2F-8D116584A1E8}" srcOrd="0" destOrd="0" presId="urn:microsoft.com/office/officeart/2005/8/layout/orgChart1"/>
    <dgm:cxn modelId="{66F83463-8678-4A4D-8144-6379407BD19F}" type="presParOf" srcId="{BB8FC666-6EBD-4413-AF26-6E8785DFAE81}" destId="{8CCB0B60-0150-42ED-B05D-643EF11AF728}" srcOrd="1" destOrd="0" presId="urn:microsoft.com/office/officeart/2005/8/layout/orgChart1"/>
    <dgm:cxn modelId="{C153849C-4BB4-417F-BE39-6B587286009A}" type="presParOf" srcId="{8EB6FBA6-3CC6-427B-B475-560C1E52D93B}" destId="{33179CE2-8685-4B9A-9912-65B11E05BCDA}" srcOrd="1" destOrd="0" presId="urn:microsoft.com/office/officeart/2005/8/layout/orgChart1"/>
    <dgm:cxn modelId="{325AAA39-74EF-40F9-BEEB-4F51B5EDCCA7}" type="presParOf" srcId="{8EB6FBA6-3CC6-427B-B475-560C1E52D93B}" destId="{22ABA36C-614D-4AB5-868B-0248A0D23557}" srcOrd="2" destOrd="0" presId="urn:microsoft.com/office/officeart/2005/8/layout/orgChart1"/>
    <dgm:cxn modelId="{F9B0D071-0B79-4D55-8ABC-2A8455CDF74B}" type="presParOf" srcId="{44322F78-A360-4D34-BCC4-C14C09E0C10C}" destId="{B3B1C183-2503-477A-AF83-861FCA0CBC6C}" srcOrd="4" destOrd="0" presId="urn:microsoft.com/office/officeart/2005/8/layout/orgChart1"/>
    <dgm:cxn modelId="{1E2443CE-F5F3-4BB8-A471-6770AF4E1E22}" type="presParOf" srcId="{44322F78-A360-4D34-BCC4-C14C09E0C10C}" destId="{130479E7-51AE-4597-8E84-8DC4A70E4930}" srcOrd="5" destOrd="0" presId="urn:microsoft.com/office/officeart/2005/8/layout/orgChart1"/>
    <dgm:cxn modelId="{9CE37475-2485-47B3-BD1C-03C4453341BC}" type="presParOf" srcId="{130479E7-51AE-4597-8E84-8DC4A70E4930}" destId="{3F0DA0FA-7A17-4BF6-9639-1B4ED8E03FAC}" srcOrd="0" destOrd="0" presId="urn:microsoft.com/office/officeart/2005/8/layout/orgChart1"/>
    <dgm:cxn modelId="{853DCD38-6AC9-48A2-B531-F5A854161A46}" type="presParOf" srcId="{3F0DA0FA-7A17-4BF6-9639-1B4ED8E03FAC}" destId="{441E6060-1DD0-4311-B8D0-AC8D3DE858F7}" srcOrd="0" destOrd="0" presId="urn:microsoft.com/office/officeart/2005/8/layout/orgChart1"/>
    <dgm:cxn modelId="{9E49BED4-A6C2-40FC-AEEE-9D8D858D353D}" type="presParOf" srcId="{3F0DA0FA-7A17-4BF6-9639-1B4ED8E03FAC}" destId="{B04E9F99-9BDE-434C-8E28-61D31E06AE57}" srcOrd="1" destOrd="0" presId="urn:microsoft.com/office/officeart/2005/8/layout/orgChart1"/>
    <dgm:cxn modelId="{A562DCD7-24CF-4A87-BBE0-4C8D7CE376ED}" type="presParOf" srcId="{130479E7-51AE-4597-8E84-8DC4A70E4930}" destId="{6AE93997-3F68-43BB-A6D7-79008AD65784}" srcOrd="1" destOrd="0" presId="urn:microsoft.com/office/officeart/2005/8/layout/orgChart1"/>
    <dgm:cxn modelId="{CD39C721-61F6-4F48-8C12-EF158BFC29B4}" type="presParOf" srcId="{130479E7-51AE-4597-8E84-8DC4A70E4930}" destId="{05F5BC82-8C0D-4D27-8DE0-B20CE2ED956B}" srcOrd="2" destOrd="0" presId="urn:microsoft.com/office/officeart/2005/8/layout/orgChart1"/>
    <dgm:cxn modelId="{BC950DE4-0FA6-4FF9-981E-7EF262BC4065}" type="presParOf" srcId="{888F2995-6B6F-4754-AED0-7C5BD56B804D}" destId="{5C4318CC-0358-4D6F-A045-BB0DBF28FDDF}" srcOrd="6" destOrd="0" presId="urn:microsoft.com/office/officeart/2005/8/layout/orgChart1"/>
    <dgm:cxn modelId="{B045FA83-CD31-48BA-9A5F-50F8E941C908}" type="presParOf" srcId="{888F2995-6B6F-4754-AED0-7C5BD56B804D}" destId="{CC62E11D-763B-4C3E-BA2A-5002D71B7714}" srcOrd="7" destOrd="0" presId="urn:microsoft.com/office/officeart/2005/8/layout/orgChart1"/>
    <dgm:cxn modelId="{350D2CAE-16CC-4BD3-9A1A-F3C7D307205A}" type="presParOf" srcId="{CC62E11D-763B-4C3E-BA2A-5002D71B7714}" destId="{34E11125-2FBD-43D8-9412-E5C38B1EA2AF}" srcOrd="0" destOrd="0" presId="urn:microsoft.com/office/officeart/2005/8/layout/orgChart1"/>
    <dgm:cxn modelId="{0B9D7D01-F095-47B9-9344-DA05C36FADDD}" type="presParOf" srcId="{34E11125-2FBD-43D8-9412-E5C38B1EA2AF}" destId="{245A00C5-B5D1-4C29-95CA-3BCA922A1EB1}" srcOrd="0" destOrd="0" presId="urn:microsoft.com/office/officeart/2005/8/layout/orgChart1"/>
    <dgm:cxn modelId="{150C1D7D-6D1C-46F1-AC18-7BB40B5A711D}" type="presParOf" srcId="{34E11125-2FBD-43D8-9412-E5C38B1EA2AF}" destId="{CB1916E2-17B9-4362-9631-8E3AB15CE761}" srcOrd="1" destOrd="0" presId="urn:microsoft.com/office/officeart/2005/8/layout/orgChart1"/>
    <dgm:cxn modelId="{76945DFD-B995-444D-8EDC-E97D2846A7FB}" type="presParOf" srcId="{CC62E11D-763B-4C3E-BA2A-5002D71B7714}" destId="{AA717895-59F5-41B8-8758-6CBA9377B48E}" srcOrd="1" destOrd="0" presId="urn:microsoft.com/office/officeart/2005/8/layout/orgChart1"/>
    <dgm:cxn modelId="{371B830A-FE5D-4A0F-B78D-856EF10B17C4}" type="presParOf" srcId="{AA717895-59F5-41B8-8758-6CBA9377B48E}" destId="{D615342B-5EF8-4528-86F2-443A73D47A76}" srcOrd="0" destOrd="0" presId="urn:microsoft.com/office/officeart/2005/8/layout/orgChart1"/>
    <dgm:cxn modelId="{3D48A65A-DE76-411E-8F82-05E5C75E3709}" type="presParOf" srcId="{AA717895-59F5-41B8-8758-6CBA9377B48E}" destId="{7E4F7C04-68CC-44E5-AB79-C37E21B6E46D}" srcOrd="1" destOrd="0" presId="urn:microsoft.com/office/officeart/2005/8/layout/orgChart1"/>
    <dgm:cxn modelId="{ADE99EE0-74C0-465F-8DD4-9B0B92DBF020}" type="presParOf" srcId="{7E4F7C04-68CC-44E5-AB79-C37E21B6E46D}" destId="{2D047C81-6C37-4FED-986F-FC26FD90D8BA}" srcOrd="0" destOrd="0" presId="urn:microsoft.com/office/officeart/2005/8/layout/orgChart1"/>
    <dgm:cxn modelId="{1F60CBF7-AB43-4866-A59C-211518C95953}" type="presParOf" srcId="{2D047C81-6C37-4FED-986F-FC26FD90D8BA}" destId="{3AB13621-1408-490C-AE76-9E1183BD3D4F}" srcOrd="0" destOrd="0" presId="urn:microsoft.com/office/officeart/2005/8/layout/orgChart1"/>
    <dgm:cxn modelId="{2774D43C-3473-46C1-9795-0BB5B0B5FF42}" type="presParOf" srcId="{2D047C81-6C37-4FED-986F-FC26FD90D8BA}" destId="{A4303AED-0DBA-4379-9E0C-701D3753820A}" srcOrd="1" destOrd="0" presId="urn:microsoft.com/office/officeart/2005/8/layout/orgChart1"/>
    <dgm:cxn modelId="{69DE0FD1-B1CB-4AF3-B53A-12638D39DB54}" type="presParOf" srcId="{7E4F7C04-68CC-44E5-AB79-C37E21B6E46D}" destId="{A3A575E2-E2FD-4C91-A95D-64D6486EE085}" srcOrd="1" destOrd="0" presId="urn:microsoft.com/office/officeart/2005/8/layout/orgChart1"/>
    <dgm:cxn modelId="{135A24A1-5C32-432C-92C7-D8F78B5A4815}" type="presParOf" srcId="{7E4F7C04-68CC-44E5-AB79-C37E21B6E46D}" destId="{CA696DC2-DD8A-41B3-A4C8-F5CE145BBF22}" srcOrd="2" destOrd="0" presId="urn:microsoft.com/office/officeart/2005/8/layout/orgChart1"/>
    <dgm:cxn modelId="{F6F137BC-A54C-41B4-AC4C-5204DB3FA965}" type="presParOf" srcId="{CC62E11D-763B-4C3E-BA2A-5002D71B7714}" destId="{C865D348-215D-4C2F-A637-300EB02C80FD}" srcOrd="2" destOrd="0" presId="urn:microsoft.com/office/officeart/2005/8/layout/orgChart1"/>
    <dgm:cxn modelId="{69F737DE-9134-44B2-B6EC-8F3078F7D85B}" type="presParOf" srcId="{888F2995-6B6F-4754-AED0-7C5BD56B804D}" destId="{FC17ED3F-94E5-4DC2-8010-F2A7FE3F1A5B}" srcOrd="8" destOrd="0" presId="urn:microsoft.com/office/officeart/2005/8/layout/orgChart1"/>
    <dgm:cxn modelId="{6236F251-E335-4D30-AAA3-109B5F8AF267}" type="presParOf" srcId="{888F2995-6B6F-4754-AED0-7C5BD56B804D}" destId="{A6B56145-E4F2-4C16-A254-F34550DBE4C4}" srcOrd="9" destOrd="0" presId="urn:microsoft.com/office/officeart/2005/8/layout/orgChart1"/>
    <dgm:cxn modelId="{BACC3DFE-B7F2-4A3B-B93A-515E68E00EFC}" type="presParOf" srcId="{A6B56145-E4F2-4C16-A254-F34550DBE4C4}" destId="{0C2F8EE4-6075-4FB0-B123-5F50CEF876DF}" srcOrd="0" destOrd="0" presId="urn:microsoft.com/office/officeart/2005/8/layout/orgChart1"/>
    <dgm:cxn modelId="{425C93EF-737F-4552-8C3D-6AC5AEB4277D}" type="presParOf" srcId="{0C2F8EE4-6075-4FB0-B123-5F50CEF876DF}" destId="{12F403C2-FCBC-4A01-9C21-1C88A63188BE}" srcOrd="0" destOrd="0" presId="urn:microsoft.com/office/officeart/2005/8/layout/orgChart1"/>
    <dgm:cxn modelId="{09F8C239-8CEB-4F83-AB1F-4E9B7A187315}" type="presParOf" srcId="{0C2F8EE4-6075-4FB0-B123-5F50CEF876DF}" destId="{1E2E3AA2-8CA3-46FC-B047-8A40002B7E0C}" srcOrd="1" destOrd="0" presId="urn:microsoft.com/office/officeart/2005/8/layout/orgChart1"/>
    <dgm:cxn modelId="{1361CCBC-C6D8-4E08-BCB0-802AC8C08AF3}" type="presParOf" srcId="{A6B56145-E4F2-4C16-A254-F34550DBE4C4}" destId="{0AB545B5-164A-48D4-B0E8-9A6DB9DD4859}" srcOrd="1" destOrd="0" presId="urn:microsoft.com/office/officeart/2005/8/layout/orgChart1"/>
    <dgm:cxn modelId="{3F782F12-D897-490F-A655-A942B2AE544A}" type="presParOf" srcId="{A6B56145-E4F2-4C16-A254-F34550DBE4C4}" destId="{82150687-6CB7-45F3-957E-7CB4AAE87D48}" srcOrd="2" destOrd="0" presId="urn:microsoft.com/office/officeart/2005/8/layout/orgChart1"/>
    <dgm:cxn modelId="{A59CDD73-1FFA-4159-91CF-CD7E6A242269}" type="presParOf" srcId="{AE770BB4-D268-49A8-B761-EDC3DEED00DE}" destId="{F3EA9A7B-A4D7-4367-8E1F-2E3E45ACA0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446C6B-4925-4471-8258-63DB200452C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7CAE615-FE56-4EC3-921B-35F8DCB26848}">
      <dgm:prSet phldrT="[Text]"/>
      <dgm:spPr>
        <a:solidFill>
          <a:schemeClr val="tx1">
            <a:lumMod val="75000"/>
          </a:schemeClr>
        </a:solidFill>
      </dgm:spPr>
      <dgm:t>
        <a:bodyPr/>
        <a:lstStyle/>
        <a:p>
          <a:pPr algn="ctr"/>
          <a:r>
            <a:rPr lang="en-US"/>
            <a:t>120 VAC Power input</a:t>
          </a:r>
        </a:p>
      </dgm:t>
    </dgm:pt>
    <dgm:pt modelId="{36EB0339-7201-45AA-B754-2FB5750BAEA8}" type="parTrans" cxnId="{8C5B4472-E6F0-416E-BDE9-5C0932D80C01}">
      <dgm:prSet/>
      <dgm:spPr/>
      <dgm:t>
        <a:bodyPr/>
        <a:lstStyle/>
        <a:p>
          <a:pPr algn="ctr"/>
          <a:endParaRPr lang="en-US"/>
        </a:p>
      </dgm:t>
    </dgm:pt>
    <dgm:pt modelId="{B4DE69DC-38FE-4B4A-92C8-6B0F5F8F46FF}" type="sibTrans" cxnId="{8C5B4472-E6F0-416E-BDE9-5C0932D80C01}">
      <dgm:prSet/>
      <dgm:spPr/>
      <dgm:t>
        <a:bodyPr/>
        <a:lstStyle/>
        <a:p>
          <a:pPr algn="ctr"/>
          <a:endParaRPr lang="en-US"/>
        </a:p>
      </dgm:t>
    </dgm:pt>
    <dgm:pt modelId="{5255AD6C-7DE5-44D5-8A19-907072DC58DE}">
      <dgm:prSet phldrT="[Text]"/>
      <dgm:spPr>
        <a:solidFill>
          <a:schemeClr val="tx1">
            <a:lumMod val="75000"/>
          </a:schemeClr>
        </a:solidFill>
      </dgm:spPr>
      <dgm:t>
        <a:bodyPr/>
        <a:lstStyle/>
        <a:p>
          <a:pPr algn="ctr"/>
          <a:r>
            <a:rPr lang="en-US"/>
            <a:t>Inductive Power  Transmitter</a:t>
          </a:r>
        </a:p>
      </dgm:t>
    </dgm:pt>
    <dgm:pt modelId="{28A70B14-10D9-4BBD-AE37-8FC7AFBF4191}" type="parTrans" cxnId="{06E0A41A-97CC-453E-B335-58F84D086425}">
      <dgm:prSet/>
      <dgm:spPr/>
      <dgm:t>
        <a:bodyPr/>
        <a:lstStyle/>
        <a:p>
          <a:pPr algn="ctr"/>
          <a:endParaRPr lang="en-US"/>
        </a:p>
      </dgm:t>
    </dgm:pt>
    <dgm:pt modelId="{FD7D56DB-4304-4731-8CC3-5B4473FC2CC7}" type="sibTrans" cxnId="{06E0A41A-97CC-453E-B335-58F84D086425}">
      <dgm:prSet/>
      <dgm:spPr/>
      <dgm:t>
        <a:bodyPr/>
        <a:lstStyle/>
        <a:p>
          <a:pPr algn="ctr"/>
          <a:endParaRPr lang="en-US"/>
        </a:p>
      </dgm:t>
    </dgm:pt>
    <dgm:pt modelId="{8FE4D355-A9B2-477D-8FAD-2BED3447BEE4}">
      <dgm:prSet phldrT="[Text]"/>
      <dgm:spPr/>
      <dgm:t>
        <a:bodyPr/>
        <a:lstStyle/>
        <a:p>
          <a:pPr algn="ctr"/>
          <a:r>
            <a:rPr lang="en-US"/>
            <a:t>Inductive Power  Receiver</a:t>
          </a:r>
        </a:p>
      </dgm:t>
    </dgm:pt>
    <dgm:pt modelId="{50C40890-6B6E-4AAE-9ED7-49A29B5AA9FE}" type="parTrans" cxnId="{49A13AD6-9426-4E16-A8A8-05F30B601222}">
      <dgm:prSet/>
      <dgm:spPr/>
      <dgm:t>
        <a:bodyPr/>
        <a:lstStyle/>
        <a:p>
          <a:pPr algn="ctr"/>
          <a:endParaRPr lang="en-US"/>
        </a:p>
      </dgm:t>
    </dgm:pt>
    <dgm:pt modelId="{CF6C49EF-0599-4BFD-8E9E-D19A42C1C556}" type="sibTrans" cxnId="{49A13AD6-9426-4E16-A8A8-05F30B601222}">
      <dgm:prSet/>
      <dgm:spPr/>
      <dgm:t>
        <a:bodyPr/>
        <a:lstStyle/>
        <a:p>
          <a:pPr algn="ctr"/>
          <a:endParaRPr lang="en-US"/>
        </a:p>
      </dgm:t>
    </dgm:pt>
    <dgm:pt modelId="{6C58ACC2-FAC0-4D84-AD40-B3CAD9C5D36D}">
      <dgm:prSet phldrT="[Text]"/>
      <dgm:spPr/>
      <dgm:t>
        <a:bodyPr/>
        <a:lstStyle/>
        <a:p>
          <a:pPr algn="ctr"/>
          <a:r>
            <a:rPr lang="en-US"/>
            <a:t>Power Switch</a:t>
          </a:r>
        </a:p>
      </dgm:t>
    </dgm:pt>
    <dgm:pt modelId="{58471AE4-6FA4-40C5-B106-90D2BAA10358}" type="parTrans" cxnId="{11D658F2-E34E-4ADD-8299-58067003F032}">
      <dgm:prSet/>
      <dgm:spPr/>
      <dgm:t>
        <a:bodyPr/>
        <a:lstStyle/>
        <a:p>
          <a:pPr algn="ctr"/>
          <a:endParaRPr lang="en-US"/>
        </a:p>
      </dgm:t>
    </dgm:pt>
    <dgm:pt modelId="{D8B2F1BF-1193-4FC3-AE47-90F528240CFE}" type="sibTrans" cxnId="{11D658F2-E34E-4ADD-8299-58067003F032}">
      <dgm:prSet/>
      <dgm:spPr/>
      <dgm:t>
        <a:bodyPr/>
        <a:lstStyle/>
        <a:p>
          <a:pPr algn="ctr"/>
          <a:endParaRPr lang="en-US"/>
        </a:p>
      </dgm:t>
    </dgm:pt>
    <dgm:pt modelId="{5090D225-98BC-416E-8F01-C2DE640DEF1A}">
      <dgm:prSet phldrT="[Text]"/>
      <dgm:spPr/>
      <dgm:t>
        <a:bodyPr/>
        <a:lstStyle/>
        <a:p>
          <a:pPr algn="ctr"/>
          <a:r>
            <a:rPr lang="en-US"/>
            <a:t>Voltage Regulator</a:t>
          </a:r>
        </a:p>
      </dgm:t>
    </dgm:pt>
    <dgm:pt modelId="{CCCBC81E-C17C-4E88-B9DF-C11CB4EA7BA9}" type="parTrans" cxnId="{5063CD07-F961-4689-AB62-60AFC5FC4443}">
      <dgm:prSet/>
      <dgm:spPr/>
      <dgm:t>
        <a:bodyPr/>
        <a:lstStyle/>
        <a:p>
          <a:pPr algn="ctr"/>
          <a:endParaRPr lang="en-US"/>
        </a:p>
      </dgm:t>
    </dgm:pt>
    <dgm:pt modelId="{8D786E1F-7833-4A94-A046-6283CE7A8B8F}" type="sibTrans" cxnId="{5063CD07-F961-4689-AB62-60AFC5FC4443}">
      <dgm:prSet/>
      <dgm:spPr/>
      <dgm:t>
        <a:bodyPr/>
        <a:lstStyle/>
        <a:p>
          <a:pPr algn="ctr"/>
          <a:endParaRPr lang="en-US"/>
        </a:p>
      </dgm:t>
    </dgm:pt>
    <dgm:pt modelId="{53D6BC52-D83C-4F11-B7C0-357CE75121D6}">
      <dgm:prSet phldrT="[Text]"/>
      <dgm:spPr/>
      <dgm:t>
        <a:bodyPr/>
        <a:lstStyle/>
        <a:p>
          <a:pPr algn="ctr"/>
          <a:r>
            <a:rPr lang="en-US"/>
            <a:t>Battery</a:t>
          </a:r>
        </a:p>
      </dgm:t>
    </dgm:pt>
    <dgm:pt modelId="{B138C986-A399-456C-8C72-5576492BF73A}" type="parTrans" cxnId="{432A6EC0-A794-4B16-AD24-D8EAB40896D7}">
      <dgm:prSet/>
      <dgm:spPr/>
      <dgm:t>
        <a:bodyPr/>
        <a:lstStyle/>
        <a:p>
          <a:pPr algn="ctr"/>
          <a:endParaRPr lang="en-US"/>
        </a:p>
      </dgm:t>
    </dgm:pt>
    <dgm:pt modelId="{87B6C439-181B-4EC2-B764-CD2453E58963}" type="sibTrans" cxnId="{432A6EC0-A794-4B16-AD24-D8EAB40896D7}">
      <dgm:prSet/>
      <dgm:spPr/>
      <dgm:t>
        <a:bodyPr/>
        <a:lstStyle/>
        <a:p>
          <a:pPr algn="ctr"/>
          <a:endParaRPr lang="en-US"/>
        </a:p>
      </dgm:t>
    </dgm:pt>
    <dgm:pt modelId="{09BE600D-B743-450D-BD68-EA827706B39E}">
      <dgm:prSet phldrT="[Text]"/>
      <dgm:spPr/>
      <dgm:t>
        <a:bodyPr/>
        <a:lstStyle/>
        <a:p>
          <a:pPr algn="ctr"/>
          <a:r>
            <a:rPr lang="en-US"/>
            <a:t>DC-DC Converters</a:t>
          </a:r>
        </a:p>
      </dgm:t>
    </dgm:pt>
    <dgm:pt modelId="{DA56CFCA-8BEC-4CBD-9E16-018E2F00C55E}" type="parTrans" cxnId="{F18B092D-F2B2-4F67-88F3-2894665C564F}">
      <dgm:prSet/>
      <dgm:spPr/>
      <dgm:t>
        <a:bodyPr/>
        <a:lstStyle/>
        <a:p>
          <a:pPr algn="ctr"/>
          <a:endParaRPr lang="en-US"/>
        </a:p>
      </dgm:t>
    </dgm:pt>
    <dgm:pt modelId="{9905B527-41C2-455C-B17F-4DDA88666BAD}" type="sibTrans" cxnId="{F18B092D-F2B2-4F67-88F3-2894665C564F}">
      <dgm:prSet/>
      <dgm:spPr/>
      <dgm:t>
        <a:bodyPr/>
        <a:lstStyle/>
        <a:p>
          <a:pPr algn="ctr"/>
          <a:endParaRPr lang="en-US"/>
        </a:p>
      </dgm:t>
    </dgm:pt>
    <dgm:pt modelId="{F336B3A0-959F-4CE0-88AA-38759028B9D5}">
      <dgm:prSet phldrT="[Text]"/>
      <dgm:spPr/>
      <dgm:t>
        <a:bodyPr/>
        <a:lstStyle/>
        <a:p>
          <a:pPr algn="ctr"/>
          <a:r>
            <a:rPr lang="en-US"/>
            <a:t>Battery Management System</a:t>
          </a:r>
        </a:p>
      </dgm:t>
    </dgm:pt>
    <dgm:pt modelId="{08A9DDD5-705B-499A-ABD2-38C033477DDC}" type="parTrans" cxnId="{DAD2707A-4E75-4FBA-ADF8-222456222041}">
      <dgm:prSet/>
      <dgm:spPr/>
      <dgm:t>
        <a:bodyPr/>
        <a:lstStyle/>
        <a:p>
          <a:endParaRPr lang="en-US"/>
        </a:p>
      </dgm:t>
    </dgm:pt>
    <dgm:pt modelId="{F88ACD76-6BAA-4106-A8C1-441628E0B7E1}" type="sibTrans" cxnId="{DAD2707A-4E75-4FBA-ADF8-222456222041}">
      <dgm:prSet/>
      <dgm:spPr/>
      <dgm:t>
        <a:bodyPr/>
        <a:lstStyle/>
        <a:p>
          <a:endParaRPr lang="en-US"/>
        </a:p>
      </dgm:t>
    </dgm:pt>
    <dgm:pt modelId="{A117368D-EF2E-440A-8944-16248FD6D268}" type="pres">
      <dgm:prSet presAssocID="{C2446C6B-4925-4471-8258-63DB200452CE}" presName="diagram" presStyleCnt="0">
        <dgm:presLayoutVars>
          <dgm:dir/>
          <dgm:resizeHandles val="exact"/>
        </dgm:presLayoutVars>
      </dgm:prSet>
      <dgm:spPr/>
    </dgm:pt>
    <dgm:pt modelId="{F3A837A6-AB92-4E47-90F4-006298A76842}" type="pres">
      <dgm:prSet presAssocID="{97CAE615-FE56-4EC3-921B-35F8DCB26848}" presName="node" presStyleLbl="node1" presStyleIdx="0" presStyleCnt="8" custLinFactNeighborX="-229">
        <dgm:presLayoutVars>
          <dgm:bulletEnabled val="1"/>
        </dgm:presLayoutVars>
      </dgm:prSet>
      <dgm:spPr/>
    </dgm:pt>
    <dgm:pt modelId="{814F8B9E-AC70-4474-BA53-0AFD2740B08C}" type="pres">
      <dgm:prSet presAssocID="{B4DE69DC-38FE-4B4A-92C8-6B0F5F8F46FF}" presName="sibTrans" presStyleLbl="sibTrans2D1" presStyleIdx="0" presStyleCnt="7"/>
      <dgm:spPr/>
    </dgm:pt>
    <dgm:pt modelId="{4CC8C322-3450-4594-87A5-9A2B1C5EBB11}" type="pres">
      <dgm:prSet presAssocID="{B4DE69DC-38FE-4B4A-92C8-6B0F5F8F46FF}" presName="connectorText" presStyleLbl="sibTrans2D1" presStyleIdx="0" presStyleCnt="7"/>
      <dgm:spPr/>
    </dgm:pt>
    <dgm:pt modelId="{6C585FC6-7DFB-4F11-9380-0012079B7D82}" type="pres">
      <dgm:prSet presAssocID="{5255AD6C-7DE5-44D5-8A19-907072DC58DE}" presName="node" presStyleLbl="node1" presStyleIdx="1" presStyleCnt="8">
        <dgm:presLayoutVars>
          <dgm:bulletEnabled val="1"/>
        </dgm:presLayoutVars>
      </dgm:prSet>
      <dgm:spPr/>
    </dgm:pt>
    <dgm:pt modelId="{271BF370-9B69-4641-9DDB-8DA52222ABDE}" type="pres">
      <dgm:prSet presAssocID="{FD7D56DB-4304-4731-8CC3-5B4473FC2CC7}" presName="sibTrans" presStyleLbl="sibTrans2D1" presStyleIdx="1" presStyleCnt="7"/>
      <dgm:spPr/>
    </dgm:pt>
    <dgm:pt modelId="{52CF61E2-5AD8-4D81-8A31-D734E8CACAA1}" type="pres">
      <dgm:prSet presAssocID="{FD7D56DB-4304-4731-8CC3-5B4473FC2CC7}" presName="connectorText" presStyleLbl="sibTrans2D1" presStyleIdx="1" presStyleCnt="7"/>
      <dgm:spPr/>
    </dgm:pt>
    <dgm:pt modelId="{30C5B34F-83A4-4425-A4E4-A31E78975B7B}" type="pres">
      <dgm:prSet presAssocID="{8FE4D355-A9B2-477D-8FAD-2BED3447BEE4}" presName="node" presStyleLbl="node1" presStyleIdx="2" presStyleCnt="8">
        <dgm:presLayoutVars>
          <dgm:bulletEnabled val="1"/>
        </dgm:presLayoutVars>
      </dgm:prSet>
      <dgm:spPr/>
    </dgm:pt>
    <dgm:pt modelId="{6129CC1A-567A-4F38-B7D7-C70034B9AB57}" type="pres">
      <dgm:prSet presAssocID="{CF6C49EF-0599-4BFD-8E9E-D19A42C1C556}" presName="sibTrans" presStyleLbl="sibTrans2D1" presStyleIdx="2" presStyleCnt="7"/>
      <dgm:spPr/>
    </dgm:pt>
    <dgm:pt modelId="{6A100B5D-B4E1-4D04-B108-B23D9251FDC6}" type="pres">
      <dgm:prSet presAssocID="{CF6C49EF-0599-4BFD-8E9E-D19A42C1C556}" presName="connectorText" presStyleLbl="sibTrans2D1" presStyleIdx="2" presStyleCnt="7"/>
      <dgm:spPr/>
    </dgm:pt>
    <dgm:pt modelId="{2270E5A9-E96F-4BC5-8DF5-ABF1F91B2D2A}" type="pres">
      <dgm:prSet presAssocID="{6C58ACC2-FAC0-4D84-AD40-B3CAD9C5D36D}" presName="node" presStyleLbl="node1" presStyleIdx="3" presStyleCnt="8">
        <dgm:presLayoutVars>
          <dgm:bulletEnabled val="1"/>
        </dgm:presLayoutVars>
      </dgm:prSet>
      <dgm:spPr/>
    </dgm:pt>
    <dgm:pt modelId="{1F837041-D57A-4695-A315-900ADF878717}" type="pres">
      <dgm:prSet presAssocID="{D8B2F1BF-1193-4FC3-AE47-90F528240CFE}" presName="sibTrans" presStyleLbl="sibTrans2D1" presStyleIdx="3" presStyleCnt="7"/>
      <dgm:spPr/>
    </dgm:pt>
    <dgm:pt modelId="{3AE717F3-CDC3-483D-8AFC-3F21EAB93F85}" type="pres">
      <dgm:prSet presAssocID="{D8B2F1BF-1193-4FC3-AE47-90F528240CFE}" presName="connectorText" presStyleLbl="sibTrans2D1" presStyleIdx="3" presStyleCnt="7"/>
      <dgm:spPr/>
    </dgm:pt>
    <dgm:pt modelId="{79C583A0-A44E-49C2-B580-0736C75283A0}" type="pres">
      <dgm:prSet presAssocID="{5090D225-98BC-416E-8F01-C2DE640DEF1A}" presName="node" presStyleLbl="node1" presStyleIdx="4" presStyleCnt="8">
        <dgm:presLayoutVars>
          <dgm:bulletEnabled val="1"/>
        </dgm:presLayoutVars>
      </dgm:prSet>
      <dgm:spPr/>
    </dgm:pt>
    <dgm:pt modelId="{B094D67F-CB81-486D-9176-4920EBCA82DA}" type="pres">
      <dgm:prSet presAssocID="{8D786E1F-7833-4A94-A046-6283CE7A8B8F}" presName="sibTrans" presStyleLbl="sibTrans2D1" presStyleIdx="4" presStyleCnt="7"/>
      <dgm:spPr/>
    </dgm:pt>
    <dgm:pt modelId="{A5480F04-4B25-4D97-B4F8-3E2ECB697DF2}" type="pres">
      <dgm:prSet presAssocID="{8D786E1F-7833-4A94-A046-6283CE7A8B8F}" presName="connectorText" presStyleLbl="sibTrans2D1" presStyleIdx="4" presStyleCnt="7"/>
      <dgm:spPr/>
    </dgm:pt>
    <dgm:pt modelId="{71A96CE3-87F1-4E52-B9A2-D9D9740EAE85}" type="pres">
      <dgm:prSet presAssocID="{F336B3A0-959F-4CE0-88AA-38759028B9D5}" presName="node" presStyleLbl="node1" presStyleIdx="5" presStyleCnt="8">
        <dgm:presLayoutVars>
          <dgm:bulletEnabled val="1"/>
        </dgm:presLayoutVars>
      </dgm:prSet>
      <dgm:spPr/>
    </dgm:pt>
    <dgm:pt modelId="{8212297F-7967-41DD-9442-6C676B1715EE}" type="pres">
      <dgm:prSet presAssocID="{F88ACD76-6BAA-4106-A8C1-441628E0B7E1}" presName="sibTrans" presStyleLbl="sibTrans2D1" presStyleIdx="5" presStyleCnt="7"/>
      <dgm:spPr/>
    </dgm:pt>
    <dgm:pt modelId="{2F4B19C7-FEE1-4D5F-A08A-D45E40B66AC2}" type="pres">
      <dgm:prSet presAssocID="{F88ACD76-6BAA-4106-A8C1-441628E0B7E1}" presName="connectorText" presStyleLbl="sibTrans2D1" presStyleIdx="5" presStyleCnt="7"/>
      <dgm:spPr/>
    </dgm:pt>
    <dgm:pt modelId="{A1BF4AC0-6C3B-4F58-AD42-7D612A436665}" type="pres">
      <dgm:prSet presAssocID="{53D6BC52-D83C-4F11-B7C0-357CE75121D6}" presName="node" presStyleLbl="node1" presStyleIdx="6" presStyleCnt="8">
        <dgm:presLayoutVars>
          <dgm:bulletEnabled val="1"/>
        </dgm:presLayoutVars>
      </dgm:prSet>
      <dgm:spPr/>
    </dgm:pt>
    <dgm:pt modelId="{B171F3E5-D9E4-45D6-B065-C5E98640357E}" type="pres">
      <dgm:prSet presAssocID="{87B6C439-181B-4EC2-B764-CD2453E58963}" presName="sibTrans" presStyleLbl="sibTrans2D1" presStyleIdx="6" presStyleCnt="7"/>
      <dgm:spPr/>
    </dgm:pt>
    <dgm:pt modelId="{7A584FD0-6A29-485A-9C5E-40D8BEAD71CB}" type="pres">
      <dgm:prSet presAssocID="{87B6C439-181B-4EC2-B764-CD2453E58963}" presName="connectorText" presStyleLbl="sibTrans2D1" presStyleIdx="6" presStyleCnt="7"/>
      <dgm:spPr/>
    </dgm:pt>
    <dgm:pt modelId="{D9EAF379-EF0D-4ADA-8697-27F43EB4B066}" type="pres">
      <dgm:prSet presAssocID="{09BE600D-B743-450D-BD68-EA827706B39E}" presName="node" presStyleLbl="node1" presStyleIdx="7" presStyleCnt="8">
        <dgm:presLayoutVars>
          <dgm:bulletEnabled val="1"/>
        </dgm:presLayoutVars>
      </dgm:prSet>
      <dgm:spPr/>
    </dgm:pt>
  </dgm:ptLst>
  <dgm:cxnLst>
    <dgm:cxn modelId="{5063CD07-F961-4689-AB62-60AFC5FC4443}" srcId="{C2446C6B-4925-4471-8258-63DB200452CE}" destId="{5090D225-98BC-416E-8F01-C2DE640DEF1A}" srcOrd="4" destOrd="0" parTransId="{CCCBC81E-C17C-4E88-B9DF-C11CB4EA7BA9}" sibTransId="{8D786E1F-7833-4A94-A046-6283CE7A8B8F}"/>
    <dgm:cxn modelId="{ADDC340C-84D3-4F18-A649-8AE6F7565C1D}" type="presOf" srcId="{F336B3A0-959F-4CE0-88AA-38759028B9D5}" destId="{71A96CE3-87F1-4E52-B9A2-D9D9740EAE85}" srcOrd="0" destOrd="0" presId="urn:microsoft.com/office/officeart/2005/8/layout/process5"/>
    <dgm:cxn modelId="{761C5B11-1B37-4CCC-AEA7-D63F6644567A}" type="presOf" srcId="{D8B2F1BF-1193-4FC3-AE47-90F528240CFE}" destId="{3AE717F3-CDC3-483D-8AFC-3F21EAB93F85}" srcOrd="1" destOrd="0" presId="urn:microsoft.com/office/officeart/2005/8/layout/process5"/>
    <dgm:cxn modelId="{06E0A41A-97CC-453E-B335-58F84D086425}" srcId="{C2446C6B-4925-4471-8258-63DB200452CE}" destId="{5255AD6C-7DE5-44D5-8A19-907072DC58DE}" srcOrd="1" destOrd="0" parTransId="{28A70B14-10D9-4BBD-AE37-8FC7AFBF4191}" sibTransId="{FD7D56DB-4304-4731-8CC3-5B4473FC2CC7}"/>
    <dgm:cxn modelId="{9CBE3024-156B-412B-81BF-9273CF452BED}" type="presOf" srcId="{09BE600D-B743-450D-BD68-EA827706B39E}" destId="{D9EAF379-EF0D-4ADA-8697-27F43EB4B066}" srcOrd="0" destOrd="0" presId="urn:microsoft.com/office/officeart/2005/8/layout/process5"/>
    <dgm:cxn modelId="{F18B092D-F2B2-4F67-88F3-2894665C564F}" srcId="{C2446C6B-4925-4471-8258-63DB200452CE}" destId="{09BE600D-B743-450D-BD68-EA827706B39E}" srcOrd="7" destOrd="0" parTransId="{DA56CFCA-8BEC-4CBD-9E16-018E2F00C55E}" sibTransId="{9905B527-41C2-455C-B17F-4DDA88666BAD}"/>
    <dgm:cxn modelId="{411D6633-DD41-488D-B84F-07004D7F341E}" type="presOf" srcId="{87B6C439-181B-4EC2-B764-CD2453E58963}" destId="{7A584FD0-6A29-485A-9C5E-40D8BEAD71CB}" srcOrd="1" destOrd="0" presId="urn:microsoft.com/office/officeart/2005/8/layout/process5"/>
    <dgm:cxn modelId="{A87B2B34-5112-44AC-9337-E47C81A9F1B3}" type="presOf" srcId="{5090D225-98BC-416E-8F01-C2DE640DEF1A}" destId="{79C583A0-A44E-49C2-B580-0736C75283A0}" srcOrd="0" destOrd="0" presId="urn:microsoft.com/office/officeart/2005/8/layout/process5"/>
    <dgm:cxn modelId="{0F55793C-2024-4636-BFB7-B4AE73971024}" type="presOf" srcId="{53D6BC52-D83C-4F11-B7C0-357CE75121D6}" destId="{A1BF4AC0-6C3B-4F58-AD42-7D612A436665}" srcOrd="0" destOrd="0" presId="urn:microsoft.com/office/officeart/2005/8/layout/process5"/>
    <dgm:cxn modelId="{4EB44A44-DA39-44C9-A01A-279B16FC7352}" type="presOf" srcId="{B4DE69DC-38FE-4B4A-92C8-6B0F5F8F46FF}" destId="{4CC8C322-3450-4594-87A5-9A2B1C5EBB11}" srcOrd="1" destOrd="0" presId="urn:microsoft.com/office/officeart/2005/8/layout/process5"/>
    <dgm:cxn modelId="{8C5B4472-E6F0-416E-BDE9-5C0932D80C01}" srcId="{C2446C6B-4925-4471-8258-63DB200452CE}" destId="{97CAE615-FE56-4EC3-921B-35F8DCB26848}" srcOrd="0" destOrd="0" parTransId="{36EB0339-7201-45AA-B754-2FB5750BAEA8}" sibTransId="{B4DE69DC-38FE-4B4A-92C8-6B0F5F8F46FF}"/>
    <dgm:cxn modelId="{DAD2707A-4E75-4FBA-ADF8-222456222041}" srcId="{C2446C6B-4925-4471-8258-63DB200452CE}" destId="{F336B3A0-959F-4CE0-88AA-38759028B9D5}" srcOrd="5" destOrd="0" parTransId="{08A9DDD5-705B-499A-ABD2-38C033477DDC}" sibTransId="{F88ACD76-6BAA-4106-A8C1-441628E0B7E1}"/>
    <dgm:cxn modelId="{E936C07D-5CFF-41CD-9B74-D07CB02DAD66}" type="presOf" srcId="{CF6C49EF-0599-4BFD-8E9E-D19A42C1C556}" destId="{6A100B5D-B4E1-4D04-B108-B23D9251FDC6}" srcOrd="1" destOrd="0" presId="urn:microsoft.com/office/officeart/2005/8/layout/process5"/>
    <dgm:cxn modelId="{651C037F-6B8D-4077-A31E-290A791AECF3}" type="presOf" srcId="{8FE4D355-A9B2-477D-8FAD-2BED3447BEE4}" destId="{30C5B34F-83A4-4425-A4E4-A31E78975B7B}" srcOrd="0" destOrd="0" presId="urn:microsoft.com/office/officeart/2005/8/layout/process5"/>
    <dgm:cxn modelId="{3929AD91-DF83-4F18-BAAC-957B5B7F104A}" type="presOf" srcId="{B4DE69DC-38FE-4B4A-92C8-6B0F5F8F46FF}" destId="{814F8B9E-AC70-4474-BA53-0AFD2740B08C}" srcOrd="0" destOrd="0" presId="urn:microsoft.com/office/officeart/2005/8/layout/process5"/>
    <dgm:cxn modelId="{7E971192-7E50-4FAB-8AF9-BB5DE05BA06C}" type="presOf" srcId="{F88ACD76-6BAA-4106-A8C1-441628E0B7E1}" destId="{2F4B19C7-FEE1-4D5F-A08A-D45E40B66AC2}" srcOrd="1" destOrd="0" presId="urn:microsoft.com/office/officeart/2005/8/layout/process5"/>
    <dgm:cxn modelId="{E0051C92-5FC7-45E2-B399-A7C4E0EE1898}" type="presOf" srcId="{FD7D56DB-4304-4731-8CC3-5B4473FC2CC7}" destId="{52CF61E2-5AD8-4D81-8A31-D734E8CACAA1}" srcOrd="1" destOrd="0" presId="urn:microsoft.com/office/officeart/2005/8/layout/process5"/>
    <dgm:cxn modelId="{CA8B54A6-3737-4E6A-9371-061DB678ED6F}" type="presOf" srcId="{5255AD6C-7DE5-44D5-8A19-907072DC58DE}" destId="{6C585FC6-7DFB-4F11-9380-0012079B7D82}" srcOrd="0" destOrd="0" presId="urn:microsoft.com/office/officeart/2005/8/layout/process5"/>
    <dgm:cxn modelId="{EAB8BAB5-47DF-44EF-93AF-6CDD374B0580}" type="presOf" srcId="{F88ACD76-6BAA-4106-A8C1-441628E0B7E1}" destId="{8212297F-7967-41DD-9442-6C676B1715EE}" srcOrd="0" destOrd="0" presId="urn:microsoft.com/office/officeart/2005/8/layout/process5"/>
    <dgm:cxn modelId="{09B0BAB8-A94F-40E4-93F7-26B5BF5B3093}" type="presOf" srcId="{97CAE615-FE56-4EC3-921B-35F8DCB26848}" destId="{F3A837A6-AB92-4E47-90F4-006298A76842}" srcOrd="0" destOrd="0" presId="urn:microsoft.com/office/officeart/2005/8/layout/process5"/>
    <dgm:cxn modelId="{432A6EC0-A794-4B16-AD24-D8EAB40896D7}" srcId="{C2446C6B-4925-4471-8258-63DB200452CE}" destId="{53D6BC52-D83C-4F11-B7C0-357CE75121D6}" srcOrd="6" destOrd="0" parTransId="{B138C986-A399-456C-8C72-5576492BF73A}" sibTransId="{87B6C439-181B-4EC2-B764-CD2453E58963}"/>
    <dgm:cxn modelId="{2BC6B3C0-9CB1-4B86-A4E9-C43023193804}" type="presOf" srcId="{8D786E1F-7833-4A94-A046-6283CE7A8B8F}" destId="{B094D67F-CB81-486D-9176-4920EBCA82DA}" srcOrd="0" destOrd="0" presId="urn:microsoft.com/office/officeart/2005/8/layout/process5"/>
    <dgm:cxn modelId="{46A6C1D0-1497-4D4F-BB03-A6818C84091A}" type="presOf" srcId="{C2446C6B-4925-4471-8258-63DB200452CE}" destId="{A117368D-EF2E-440A-8944-16248FD6D268}" srcOrd="0" destOrd="0" presId="urn:microsoft.com/office/officeart/2005/8/layout/process5"/>
    <dgm:cxn modelId="{C373FED4-1AFD-47BD-89F2-9D9156A441A8}" type="presOf" srcId="{87B6C439-181B-4EC2-B764-CD2453E58963}" destId="{B171F3E5-D9E4-45D6-B065-C5E98640357E}" srcOrd="0" destOrd="0" presId="urn:microsoft.com/office/officeart/2005/8/layout/process5"/>
    <dgm:cxn modelId="{49A13AD6-9426-4E16-A8A8-05F30B601222}" srcId="{C2446C6B-4925-4471-8258-63DB200452CE}" destId="{8FE4D355-A9B2-477D-8FAD-2BED3447BEE4}" srcOrd="2" destOrd="0" parTransId="{50C40890-6B6E-4AAE-9ED7-49A29B5AA9FE}" sibTransId="{CF6C49EF-0599-4BFD-8E9E-D19A42C1C556}"/>
    <dgm:cxn modelId="{9BCBF2D9-C5D6-459C-AC33-3D63290EE927}" type="presOf" srcId="{D8B2F1BF-1193-4FC3-AE47-90F528240CFE}" destId="{1F837041-D57A-4695-A315-900ADF878717}" srcOrd="0" destOrd="0" presId="urn:microsoft.com/office/officeart/2005/8/layout/process5"/>
    <dgm:cxn modelId="{2E9284ED-302F-4F6E-B9D0-3C9C25AB4983}" type="presOf" srcId="{6C58ACC2-FAC0-4D84-AD40-B3CAD9C5D36D}" destId="{2270E5A9-E96F-4BC5-8DF5-ABF1F91B2D2A}" srcOrd="0" destOrd="0" presId="urn:microsoft.com/office/officeart/2005/8/layout/process5"/>
    <dgm:cxn modelId="{638708EE-7FB9-4AE2-A968-F153C0D323CC}" type="presOf" srcId="{CF6C49EF-0599-4BFD-8E9E-D19A42C1C556}" destId="{6129CC1A-567A-4F38-B7D7-C70034B9AB57}" srcOrd="0" destOrd="0" presId="urn:microsoft.com/office/officeart/2005/8/layout/process5"/>
    <dgm:cxn modelId="{11D658F2-E34E-4ADD-8299-58067003F032}" srcId="{C2446C6B-4925-4471-8258-63DB200452CE}" destId="{6C58ACC2-FAC0-4D84-AD40-B3CAD9C5D36D}" srcOrd="3" destOrd="0" parTransId="{58471AE4-6FA4-40C5-B106-90D2BAA10358}" sibTransId="{D8B2F1BF-1193-4FC3-AE47-90F528240CFE}"/>
    <dgm:cxn modelId="{0F5A7DF4-6682-4FD3-B3BF-72F32E2B0184}" type="presOf" srcId="{8D786E1F-7833-4A94-A046-6283CE7A8B8F}" destId="{A5480F04-4B25-4D97-B4F8-3E2ECB697DF2}" srcOrd="1" destOrd="0" presId="urn:microsoft.com/office/officeart/2005/8/layout/process5"/>
    <dgm:cxn modelId="{20EC1DFE-8944-4BCD-9CE3-7FBE025833FE}" type="presOf" srcId="{FD7D56DB-4304-4731-8CC3-5B4473FC2CC7}" destId="{271BF370-9B69-4641-9DDB-8DA52222ABDE}" srcOrd="0" destOrd="0" presId="urn:microsoft.com/office/officeart/2005/8/layout/process5"/>
    <dgm:cxn modelId="{65DF02C4-018C-46C5-97E5-7353099B6110}" type="presParOf" srcId="{A117368D-EF2E-440A-8944-16248FD6D268}" destId="{F3A837A6-AB92-4E47-90F4-006298A76842}" srcOrd="0" destOrd="0" presId="urn:microsoft.com/office/officeart/2005/8/layout/process5"/>
    <dgm:cxn modelId="{C6E53CCB-A398-4987-A23C-7150DAAF72FE}" type="presParOf" srcId="{A117368D-EF2E-440A-8944-16248FD6D268}" destId="{814F8B9E-AC70-4474-BA53-0AFD2740B08C}" srcOrd="1" destOrd="0" presId="urn:microsoft.com/office/officeart/2005/8/layout/process5"/>
    <dgm:cxn modelId="{D9C0EE77-B405-4E32-A1AF-7400A0DF35BA}" type="presParOf" srcId="{814F8B9E-AC70-4474-BA53-0AFD2740B08C}" destId="{4CC8C322-3450-4594-87A5-9A2B1C5EBB11}" srcOrd="0" destOrd="0" presId="urn:microsoft.com/office/officeart/2005/8/layout/process5"/>
    <dgm:cxn modelId="{B02B7E40-AF34-44F8-82D0-A053B767DFFC}" type="presParOf" srcId="{A117368D-EF2E-440A-8944-16248FD6D268}" destId="{6C585FC6-7DFB-4F11-9380-0012079B7D82}" srcOrd="2" destOrd="0" presId="urn:microsoft.com/office/officeart/2005/8/layout/process5"/>
    <dgm:cxn modelId="{0B4B48F0-F4F2-4C03-854F-48913366B481}" type="presParOf" srcId="{A117368D-EF2E-440A-8944-16248FD6D268}" destId="{271BF370-9B69-4641-9DDB-8DA52222ABDE}" srcOrd="3" destOrd="0" presId="urn:microsoft.com/office/officeart/2005/8/layout/process5"/>
    <dgm:cxn modelId="{C8887737-E1F5-4EE3-9B99-A3076032A65B}" type="presParOf" srcId="{271BF370-9B69-4641-9DDB-8DA52222ABDE}" destId="{52CF61E2-5AD8-4D81-8A31-D734E8CACAA1}" srcOrd="0" destOrd="0" presId="urn:microsoft.com/office/officeart/2005/8/layout/process5"/>
    <dgm:cxn modelId="{32192920-EBE5-4C8D-84F9-A0C9DF39DE85}" type="presParOf" srcId="{A117368D-EF2E-440A-8944-16248FD6D268}" destId="{30C5B34F-83A4-4425-A4E4-A31E78975B7B}" srcOrd="4" destOrd="0" presId="urn:microsoft.com/office/officeart/2005/8/layout/process5"/>
    <dgm:cxn modelId="{A0DB142B-48A3-410A-855F-6044A596FD9E}" type="presParOf" srcId="{A117368D-EF2E-440A-8944-16248FD6D268}" destId="{6129CC1A-567A-4F38-B7D7-C70034B9AB57}" srcOrd="5" destOrd="0" presId="urn:microsoft.com/office/officeart/2005/8/layout/process5"/>
    <dgm:cxn modelId="{96ED9A24-DA73-4738-ABD5-B384B36C0558}" type="presParOf" srcId="{6129CC1A-567A-4F38-B7D7-C70034B9AB57}" destId="{6A100B5D-B4E1-4D04-B108-B23D9251FDC6}" srcOrd="0" destOrd="0" presId="urn:microsoft.com/office/officeart/2005/8/layout/process5"/>
    <dgm:cxn modelId="{91A53311-09B9-4CFF-AA1C-930DEF6D78ED}" type="presParOf" srcId="{A117368D-EF2E-440A-8944-16248FD6D268}" destId="{2270E5A9-E96F-4BC5-8DF5-ABF1F91B2D2A}" srcOrd="6" destOrd="0" presId="urn:microsoft.com/office/officeart/2005/8/layout/process5"/>
    <dgm:cxn modelId="{00957B6C-9E80-435D-B2A8-77EB0EB4A282}" type="presParOf" srcId="{A117368D-EF2E-440A-8944-16248FD6D268}" destId="{1F837041-D57A-4695-A315-900ADF878717}" srcOrd="7" destOrd="0" presId="urn:microsoft.com/office/officeart/2005/8/layout/process5"/>
    <dgm:cxn modelId="{BD315D9F-9BE5-4A68-9222-70DD6A94798D}" type="presParOf" srcId="{1F837041-D57A-4695-A315-900ADF878717}" destId="{3AE717F3-CDC3-483D-8AFC-3F21EAB93F85}" srcOrd="0" destOrd="0" presId="urn:microsoft.com/office/officeart/2005/8/layout/process5"/>
    <dgm:cxn modelId="{E2D33E6A-493B-4910-8190-4242C4EE8584}" type="presParOf" srcId="{A117368D-EF2E-440A-8944-16248FD6D268}" destId="{79C583A0-A44E-49C2-B580-0736C75283A0}" srcOrd="8" destOrd="0" presId="urn:microsoft.com/office/officeart/2005/8/layout/process5"/>
    <dgm:cxn modelId="{1D637CBB-4E0F-42C5-993C-CF303A18EEB1}" type="presParOf" srcId="{A117368D-EF2E-440A-8944-16248FD6D268}" destId="{B094D67F-CB81-486D-9176-4920EBCA82DA}" srcOrd="9" destOrd="0" presId="urn:microsoft.com/office/officeart/2005/8/layout/process5"/>
    <dgm:cxn modelId="{2B8F7192-A96C-497F-AD83-DF0C1F0029A3}" type="presParOf" srcId="{B094D67F-CB81-486D-9176-4920EBCA82DA}" destId="{A5480F04-4B25-4D97-B4F8-3E2ECB697DF2}" srcOrd="0" destOrd="0" presId="urn:microsoft.com/office/officeart/2005/8/layout/process5"/>
    <dgm:cxn modelId="{25195A28-D3B1-40D7-93B3-8618C9222F29}" type="presParOf" srcId="{A117368D-EF2E-440A-8944-16248FD6D268}" destId="{71A96CE3-87F1-4E52-B9A2-D9D9740EAE85}" srcOrd="10" destOrd="0" presId="urn:microsoft.com/office/officeart/2005/8/layout/process5"/>
    <dgm:cxn modelId="{200A94A5-8256-4815-9AC6-599D5BD95AD9}" type="presParOf" srcId="{A117368D-EF2E-440A-8944-16248FD6D268}" destId="{8212297F-7967-41DD-9442-6C676B1715EE}" srcOrd="11" destOrd="0" presId="urn:microsoft.com/office/officeart/2005/8/layout/process5"/>
    <dgm:cxn modelId="{56C292CE-E52C-45BE-A5D8-EAD6BE733632}" type="presParOf" srcId="{8212297F-7967-41DD-9442-6C676B1715EE}" destId="{2F4B19C7-FEE1-4D5F-A08A-D45E40B66AC2}" srcOrd="0" destOrd="0" presId="urn:microsoft.com/office/officeart/2005/8/layout/process5"/>
    <dgm:cxn modelId="{590A2349-11BE-41ED-9CF9-47ED27A0006F}" type="presParOf" srcId="{A117368D-EF2E-440A-8944-16248FD6D268}" destId="{A1BF4AC0-6C3B-4F58-AD42-7D612A436665}" srcOrd="12" destOrd="0" presId="urn:microsoft.com/office/officeart/2005/8/layout/process5"/>
    <dgm:cxn modelId="{98D54EBE-AA92-468A-BF18-16A1EC5BC66B}" type="presParOf" srcId="{A117368D-EF2E-440A-8944-16248FD6D268}" destId="{B171F3E5-D9E4-45D6-B065-C5E98640357E}" srcOrd="13" destOrd="0" presId="urn:microsoft.com/office/officeart/2005/8/layout/process5"/>
    <dgm:cxn modelId="{435BACA9-4B9A-4E56-B43B-F80A7000F508}" type="presParOf" srcId="{B171F3E5-D9E4-45D6-B065-C5E98640357E}" destId="{7A584FD0-6A29-485A-9C5E-40D8BEAD71CB}" srcOrd="0" destOrd="0" presId="urn:microsoft.com/office/officeart/2005/8/layout/process5"/>
    <dgm:cxn modelId="{CBF1DA9D-281E-48D1-A321-4CBF66857E62}" type="presParOf" srcId="{A117368D-EF2E-440A-8944-16248FD6D268}" destId="{D9EAF379-EF0D-4ADA-8697-27F43EB4B066}"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EE9BE-E9C0-473C-A5B2-331885EEC2D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ADE9ABA-7C4A-4171-976C-91438C25DDEB}">
      <dgm:prSet phldrT="[Text]"/>
      <dgm:spPr/>
      <dgm:t>
        <a:bodyPr/>
        <a:lstStyle/>
        <a:p>
          <a:r>
            <a:rPr lang="en-US"/>
            <a:t>Firmware</a:t>
          </a:r>
        </a:p>
      </dgm:t>
    </dgm:pt>
    <dgm:pt modelId="{ED40656D-2460-49A4-AA99-F430A963502B}" type="parTrans" cxnId="{1768EEA1-C5D8-4D4F-ACDC-2E0A00C21F09}">
      <dgm:prSet/>
      <dgm:spPr/>
      <dgm:t>
        <a:bodyPr/>
        <a:lstStyle/>
        <a:p>
          <a:endParaRPr lang="en-US"/>
        </a:p>
      </dgm:t>
    </dgm:pt>
    <dgm:pt modelId="{E52B472A-D638-40CF-B637-8B643E37E88B}" type="sibTrans" cxnId="{1768EEA1-C5D8-4D4F-ACDC-2E0A00C21F09}">
      <dgm:prSet/>
      <dgm:spPr/>
      <dgm:t>
        <a:bodyPr/>
        <a:lstStyle/>
        <a:p>
          <a:endParaRPr lang="en-US"/>
        </a:p>
      </dgm:t>
    </dgm:pt>
    <dgm:pt modelId="{1497C26D-3C6E-46F4-8CDF-2E7251C41AF8}">
      <dgm:prSet phldrT="[Text]"/>
      <dgm:spPr/>
      <dgm:t>
        <a:bodyPr/>
        <a:lstStyle/>
        <a:p>
          <a:r>
            <a:rPr lang="en-US"/>
            <a:t>App</a:t>
          </a:r>
        </a:p>
      </dgm:t>
    </dgm:pt>
    <dgm:pt modelId="{2D610043-54EA-4ED7-8E73-D269DE1C4A8B}" type="parTrans" cxnId="{DC893CEE-B923-439E-8CDC-C2C113CEDCA3}">
      <dgm:prSet/>
      <dgm:spPr/>
      <dgm:t>
        <a:bodyPr/>
        <a:lstStyle/>
        <a:p>
          <a:endParaRPr lang="en-US"/>
        </a:p>
      </dgm:t>
    </dgm:pt>
    <dgm:pt modelId="{8E0D7CE2-2A7C-4A12-B9A8-7C8529E7586B}" type="sibTrans" cxnId="{DC893CEE-B923-439E-8CDC-C2C113CEDCA3}">
      <dgm:prSet/>
      <dgm:spPr/>
      <dgm:t>
        <a:bodyPr/>
        <a:lstStyle/>
        <a:p>
          <a:endParaRPr lang="en-US"/>
        </a:p>
      </dgm:t>
    </dgm:pt>
    <dgm:pt modelId="{2EBCAE42-1EF4-48F9-8422-7137D3301B0D}">
      <dgm:prSet phldrT="[Text]"/>
      <dgm:spPr/>
      <dgm:t>
        <a:bodyPr/>
        <a:lstStyle/>
        <a:p>
          <a:r>
            <a:rPr lang="en-US"/>
            <a:t>Reed Switch Interrupt</a:t>
          </a:r>
        </a:p>
      </dgm:t>
    </dgm:pt>
    <dgm:pt modelId="{F0CA7C40-8274-4354-A36C-358F6A30DF6B}" type="parTrans" cxnId="{1915E17A-FF9F-401F-8129-6E1935E970FD}">
      <dgm:prSet/>
      <dgm:spPr/>
      <dgm:t>
        <a:bodyPr/>
        <a:lstStyle/>
        <a:p>
          <a:endParaRPr lang="en-US"/>
        </a:p>
      </dgm:t>
    </dgm:pt>
    <dgm:pt modelId="{065B24AA-3074-4F91-B0DE-668DC32D7C1B}" type="sibTrans" cxnId="{1915E17A-FF9F-401F-8129-6E1935E970FD}">
      <dgm:prSet/>
      <dgm:spPr/>
      <dgm:t>
        <a:bodyPr/>
        <a:lstStyle/>
        <a:p>
          <a:endParaRPr lang="en-US"/>
        </a:p>
      </dgm:t>
    </dgm:pt>
    <dgm:pt modelId="{9C754F02-1C1B-4879-9428-8FE8BA8D4555}">
      <dgm:prSet phldrT="[Text]"/>
      <dgm:spPr/>
      <dgm:t>
        <a:bodyPr/>
        <a:lstStyle/>
        <a:p>
          <a:r>
            <a:rPr lang="en-US"/>
            <a:t>Engage sanitization mode</a:t>
          </a:r>
        </a:p>
      </dgm:t>
    </dgm:pt>
    <dgm:pt modelId="{E51B3A5E-AC7E-49C9-89E8-6FBD1D6498E9}" type="parTrans" cxnId="{A6808821-2D94-4354-A1EC-28CCDFDC3049}">
      <dgm:prSet/>
      <dgm:spPr/>
      <dgm:t>
        <a:bodyPr/>
        <a:lstStyle/>
        <a:p>
          <a:endParaRPr lang="en-US"/>
        </a:p>
      </dgm:t>
    </dgm:pt>
    <dgm:pt modelId="{CA6EBDB4-A8F0-4D33-8B33-D9BF444D0AD0}" type="sibTrans" cxnId="{A6808821-2D94-4354-A1EC-28CCDFDC3049}">
      <dgm:prSet/>
      <dgm:spPr/>
      <dgm:t>
        <a:bodyPr/>
        <a:lstStyle/>
        <a:p>
          <a:endParaRPr lang="en-US"/>
        </a:p>
      </dgm:t>
    </dgm:pt>
    <dgm:pt modelId="{8C5DF6F9-4E3B-4532-B0F9-3A17C363A06B}">
      <dgm:prSet phldrT="[Text]"/>
      <dgm:spPr/>
      <dgm:t>
        <a:bodyPr/>
        <a:lstStyle/>
        <a:p>
          <a:r>
            <a:rPr lang="en-US"/>
            <a:t>Determine water quality (Yellow LED)</a:t>
          </a:r>
        </a:p>
      </dgm:t>
    </dgm:pt>
    <dgm:pt modelId="{A79CD3C1-E02C-4A10-9C34-0F1717F1E79E}" type="parTrans" cxnId="{6A436C10-BB84-4B68-BBDD-75903E664BA5}">
      <dgm:prSet/>
      <dgm:spPr/>
      <dgm:t>
        <a:bodyPr/>
        <a:lstStyle/>
        <a:p>
          <a:endParaRPr lang="en-US"/>
        </a:p>
      </dgm:t>
    </dgm:pt>
    <dgm:pt modelId="{419BF545-86DD-42BD-96E8-07C5A1B0B11E}" type="sibTrans" cxnId="{6A436C10-BB84-4B68-BBDD-75903E664BA5}">
      <dgm:prSet/>
      <dgm:spPr/>
      <dgm:t>
        <a:bodyPr/>
        <a:lstStyle/>
        <a:p>
          <a:endParaRPr lang="en-US"/>
        </a:p>
      </dgm:t>
    </dgm:pt>
    <dgm:pt modelId="{EA2A98F1-B138-43CC-A467-ADD270A93D16}">
      <dgm:prSet phldrT="[Text]"/>
      <dgm:spPr/>
      <dgm:t>
        <a:bodyPr/>
        <a:lstStyle/>
        <a:p>
          <a:r>
            <a:rPr lang="en-US"/>
            <a:t>Wired comm. Protocol: UART</a:t>
          </a:r>
        </a:p>
      </dgm:t>
    </dgm:pt>
    <dgm:pt modelId="{E7B460A1-CF7F-41CC-9968-F6851DDCE7E7}" type="parTrans" cxnId="{505AFC80-5D7B-4390-85C5-6F33407049CB}">
      <dgm:prSet/>
      <dgm:spPr/>
      <dgm:t>
        <a:bodyPr/>
        <a:lstStyle/>
        <a:p>
          <a:endParaRPr lang="en-US"/>
        </a:p>
      </dgm:t>
    </dgm:pt>
    <dgm:pt modelId="{DE894B23-9884-474F-A32F-50DD71EA4AA6}" type="sibTrans" cxnId="{505AFC80-5D7B-4390-85C5-6F33407049CB}">
      <dgm:prSet/>
      <dgm:spPr/>
      <dgm:t>
        <a:bodyPr/>
        <a:lstStyle/>
        <a:p>
          <a:endParaRPr lang="en-US"/>
        </a:p>
      </dgm:t>
    </dgm:pt>
    <dgm:pt modelId="{2C82F7AC-17C7-4B5B-B80D-2288FBF0CBA3}">
      <dgm:prSet phldrT="[Text]"/>
      <dgm:spPr/>
      <dgm:t>
        <a:bodyPr/>
        <a:lstStyle/>
        <a:p>
          <a:r>
            <a:rPr lang="en-US"/>
            <a:t>Turn on Blue LED</a:t>
          </a:r>
        </a:p>
      </dgm:t>
    </dgm:pt>
    <dgm:pt modelId="{22979C91-4888-4AE4-B284-8283AE61FE10}" type="parTrans" cxnId="{FB7C87FC-DE97-4AAB-AE2F-6040CEB7EA93}">
      <dgm:prSet/>
      <dgm:spPr/>
      <dgm:t>
        <a:bodyPr/>
        <a:lstStyle/>
        <a:p>
          <a:endParaRPr lang="en-US"/>
        </a:p>
      </dgm:t>
    </dgm:pt>
    <dgm:pt modelId="{9D7BDE83-84D1-451F-B41A-9841A19C1BAB}" type="sibTrans" cxnId="{FB7C87FC-DE97-4AAB-AE2F-6040CEB7EA93}">
      <dgm:prSet/>
      <dgm:spPr/>
      <dgm:t>
        <a:bodyPr/>
        <a:lstStyle/>
        <a:p>
          <a:endParaRPr lang="en-US"/>
        </a:p>
      </dgm:t>
    </dgm:pt>
    <dgm:pt modelId="{B2E0772F-B6CB-4219-A1CC-DB3934007402}">
      <dgm:prSet phldrT="[Text]"/>
      <dgm:spPr/>
      <dgm:t>
        <a:bodyPr/>
        <a:lstStyle/>
        <a:p>
          <a:r>
            <a:rPr lang="en-US"/>
            <a:t>Wireless Protocol: BLE</a:t>
          </a:r>
        </a:p>
      </dgm:t>
    </dgm:pt>
    <dgm:pt modelId="{08FAD3AA-8B98-4E57-AE04-F497B3AA84F2}" type="parTrans" cxnId="{26E65D9C-8C16-4572-8C0C-C58D5819D046}">
      <dgm:prSet/>
      <dgm:spPr/>
      <dgm:t>
        <a:bodyPr/>
        <a:lstStyle/>
        <a:p>
          <a:endParaRPr lang="en-US"/>
        </a:p>
      </dgm:t>
    </dgm:pt>
    <dgm:pt modelId="{67FAF4D2-D28B-4CE6-AFAC-E1409F21237F}" type="sibTrans" cxnId="{26E65D9C-8C16-4572-8C0C-C58D5819D046}">
      <dgm:prSet/>
      <dgm:spPr/>
      <dgm:t>
        <a:bodyPr/>
        <a:lstStyle/>
        <a:p>
          <a:endParaRPr lang="en-US"/>
        </a:p>
      </dgm:t>
    </dgm:pt>
    <dgm:pt modelId="{FB3EE63C-7478-48A4-A441-47ABE38A6C9F}">
      <dgm:prSet phldrT="[Text]"/>
      <dgm:spPr/>
      <dgm:t>
        <a:bodyPr/>
        <a:lstStyle/>
        <a:p>
          <a:r>
            <a:rPr lang="en-US"/>
            <a:t>Low Power Modes</a:t>
          </a:r>
        </a:p>
      </dgm:t>
    </dgm:pt>
    <dgm:pt modelId="{AA631D6D-6F3F-464F-9E19-C13A084260B4}" type="parTrans" cxnId="{8671D651-9483-4612-ACF4-3F8774448885}">
      <dgm:prSet/>
      <dgm:spPr/>
      <dgm:t>
        <a:bodyPr/>
        <a:lstStyle/>
        <a:p>
          <a:endParaRPr lang="en-US"/>
        </a:p>
      </dgm:t>
    </dgm:pt>
    <dgm:pt modelId="{E3063637-2FC4-4410-BCA5-05E058B501CA}" type="sibTrans" cxnId="{8671D651-9483-4612-ACF4-3F8774448885}">
      <dgm:prSet/>
      <dgm:spPr/>
      <dgm:t>
        <a:bodyPr/>
        <a:lstStyle/>
        <a:p>
          <a:endParaRPr lang="en-US"/>
        </a:p>
      </dgm:t>
    </dgm:pt>
    <dgm:pt modelId="{727EC2B3-4729-4340-A0F1-74EEBBA82306}">
      <dgm:prSet phldrT="[Text]"/>
      <dgm:spPr/>
      <dgm:t>
        <a:bodyPr/>
        <a:lstStyle/>
        <a:p>
          <a:r>
            <a:rPr lang="en-US"/>
            <a:t>BT Pairing</a:t>
          </a:r>
        </a:p>
      </dgm:t>
    </dgm:pt>
    <dgm:pt modelId="{3DD0C765-5C55-4037-85A0-E94F5DE6321D}" type="parTrans" cxnId="{A5C579D2-C639-4A23-818F-A428E71B5F4A}">
      <dgm:prSet/>
      <dgm:spPr/>
      <dgm:t>
        <a:bodyPr/>
        <a:lstStyle/>
        <a:p>
          <a:endParaRPr lang="en-US"/>
        </a:p>
      </dgm:t>
    </dgm:pt>
    <dgm:pt modelId="{818C7826-0119-4058-804E-554212F4DBFD}" type="sibTrans" cxnId="{A5C579D2-C639-4A23-818F-A428E71B5F4A}">
      <dgm:prSet/>
      <dgm:spPr/>
      <dgm:t>
        <a:bodyPr/>
        <a:lstStyle/>
        <a:p>
          <a:endParaRPr lang="en-US"/>
        </a:p>
      </dgm:t>
    </dgm:pt>
    <dgm:pt modelId="{6A07765A-EA7A-42D5-BE23-544C67B79A30}">
      <dgm:prSet phldrT="[Text]"/>
      <dgm:spPr/>
      <dgm:t>
        <a:bodyPr/>
        <a:lstStyle/>
        <a:p>
          <a:r>
            <a:rPr lang="en-US"/>
            <a:t>Report Water Quality Statistics</a:t>
          </a:r>
        </a:p>
      </dgm:t>
    </dgm:pt>
    <dgm:pt modelId="{2DED6059-7D11-49E8-8443-550CEDDD3813}" type="parTrans" cxnId="{3E97809B-EAA4-4D1C-BFC9-994C6B3CB72A}">
      <dgm:prSet/>
      <dgm:spPr/>
      <dgm:t>
        <a:bodyPr/>
        <a:lstStyle/>
        <a:p>
          <a:endParaRPr lang="en-US"/>
        </a:p>
      </dgm:t>
    </dgm:pt>
    <dgm:pt modelId="{4B520BEA-232B-4A01-ABE0-33665B6FEC58}" type="sibTrans" cxnId="{3E97809B-EAA4-4D1C-BFC9-994C6B3CB72A}">
      <dgm:prSet/>
      <dgm:spPr/>
      <dgm:t>
        <a:bodyPr/>
        <a:lstStyle/>
        <a:p>
          <a:endParaRPr lang="en-US"/>
        </a:p>
      </dgm:t>
    </dgm:pt>
    <dgm:pt modelId="{69DA8340-99E9-4806-8C71-BCB053663097}">
      <dgm:prSet phldrT="[Text]"/>
      <dgm:spPr/>
      <dgm:t>
        <a:bodyPr/>
        <a:lstStyle/>
        <a:p>
          <a:r>
            <a:rPr lang="en-US"/>
            <a:t>Mobile Processor and Computation</a:t>
          </a:r>
        </a:p>
      </dgm:t>
    </dgm:pt>
    <dgm:pt modelId="{AD608D15-9B06-4272-9328-A49AB7EB903D}" type="parTrans" cxnId="{8D24EA6C-F5F5-43E9-9C20-244F3F40AAE0}">
      <dgm:prSet/>
      <dgm:spPr/>
      <dgm:t>
        <a:bodyPr/>
        <a:lstStyle/>
        <a:p>
          <a:endParaRPr lang="en-US"/>
        </a:p>
      </dgm:t>
    </dgm:pt>
    <dgm:pt modelId="{7E31F97B-8E0F-4FA4-9092-84D2AEDB508F}" type="sibTrans" cxnId="{8D24EA6C-F5F5-43E9-9C20-244F3F40AAE0}">
      <dgm:prSet/>
      <dgm:spPr/>
      <dgm:t>
        <a:bodyPr/>
        <a:lstStyle/>
        <a:p>
          <a:endParaRPr lang="en-US"/>
        </a:p>
      </dgm:t>
    </dgm:pt>
    <dgm:pt modelId="{2B659E8E-24D2-454E-8F90-CE7C77D70EEF}" type="asst">
      <dgm:prSet/>
      <dgm:spPr/>
      <dgm:t>
        <a:bodyPr/>
        <a:lstStyle/>
        <a:p>
          <a:r>
            <a:rPr lang="en-US"/>
            <a:t>Display status  with R/G/Y LED</a:t>
          </a:r>
        </a:p>
      </dgm:t>
    </dgm:pt>
    <dgm:pt modelId="{11376C48-F868-47B1-8B43-66F1B88ADACF}" type="parTrans" cxnId="{2CCE0159-C7DD-4D42-99CD-C201173E0E1A}">
      <dgm:prSet/>
      <dgm:spPr/>
      <dgm:t>
        <a:bodyPr/>
        <a:lstStyle/>
        <a:p>
          <a:endParaRPr lang="en-US"/>
        </a:p>
      </dgm:t>
    </dgm:pt>
    <dgm:pt modelId="{0938F9DD-C36F-4996-92AC-A5B4658CD817}" type="sibTrans" cxnId="{2CCE0159-C7DD-4D42-99CD-C201173E0E1A}">
      <dgm:prSet/>
      <dgm:spPr/>
      <dgm:t>
        <a:bodyPr/>
        <a:lstStyle/>
        <a:p>
          <a:endParaRPr lang="en-US"/>
        </a:p>
      </dgm:t>
    </dgm:pt>
    <dgm:pt modelId="{C9D6736D-08B3-4F93-952F-6F88E3846A51}" type="asst">
      <dgm:prSet/>
      <dgm:spPr/>
      <dgm:t>
        <a:bodyPr/>
        <a:lstStyle/>
        <a:p>
          <a:r>
            <a:rPr lang="en-US"/>
            <a:t>Send water quality status to app</a:t>
          </a:r>
        </a:p>
      </dgm:t>
    </dgm:pt>
    <dgm:pt modelId="{A25D958C-8A28-44A5-9635-2ACD707EFDF7}" type="parTrans" cxnId="{FCDE3FF3-481A-461D-BD7F-1F5CD6A09786}">
      <dgm:prSet/>
      <dgm:spPr/>
      <dgm:t>
        <a:bodyPr/>
        <a:lstStyle/>
        <a:p>
          <a:endParaRPr lang="en-US"/>
        </a:p>
      </dgm:t>
    </dgm:pt>
    <dgm:pt modelId="{65725E2F-23E2-4089-AF36-8AE42A455F77}" type="sibTrans" cxnId="{FCDE3FF3-481A-461D-BD7F-1F5CD6A09786}">
      <dgm:prSet/>
      <dgm:spPr/>
      <dgm:t>
        <a:bodyPr/>
        <a:lstStyle/>
        <a:p>
          <a:endParaRPr lang="en-US"/>
        </a:p>
      </dgm:t>
    </dgm:pt>
    <dgm:pt modelId="{CBF99CD9-44D3-4516-BA1A-7F9E730910CE}" type="pres">
      <dgm:prSet presAssocID="{FC0EE9BE-E9C0-473C-A5B2-331885EEC2D9}" presName="hierChild1" presStyleCnt="0">
        <dgm:presLayoutVars>
          <dgm:orgChart val="1"/>
          <dgm:chPref val="1"/>
          <dgm:dir/>
          <dgm:animOne val="branch"/>
          <dgm:animLvl val="lvl"/>
          <dgm:resizeHandles/>
        </dgm:presLayoutVars>
      </dgm:prSet>
      <dgm:spPr/>
    </dgm:pt>
    <dgm:pt modelId="{AE98CD11-7D20-4B7F-BFE5-F4E0C8E343F5}" type="pres">
      <dgm:prSet presAssocID="{5ADE9ABA-7C4A-4171-976C-91438C25DDEB}" presName="hierRoot1" presStyleCnt="0">
        <dgm:presLayoutVars>
          <dgm:hierBranch val="hang"/>
        </dgm:presLayoutVars>
      </dgm:prSet>
      <dgm:spPr/>
    </dgm:pt>
    <dgm:pt modelId="{2BF1632E-75C8-4AFE-972B-8B3205864D0C}" type="pres">
      <dgm:prSet presAssocID="{5ADE9ABA-7C4A-4171-976C-91438C25DDEB}" presName="rootComposite1" presStyleCnt="0"/>
      <dgm:spPr/>
    </dgm:pt>
    <dgm:pt modelId="{DACC9281-ADDF-42AA-8364-A90FE539E1D6}" type="pres">
      <dgm:prSet presAssocID="{5ADE9ABA-7C4A-4171-976C-91438C25DDEB}" presName="rootText1" presStyleLbl="node0" presStyleIdx="0" presStyleCnt="2">
        <dgm:presLayoutVars>
          <dgm:chPref val="3"/>
        </dgm:presLayoutVars>
      </dgm:prSet>
      <dgm:spPr/>
    </dgm:pt>
    <dgm:pt modelId="{EFEE6A70-3F0C-4A08-BDE0-AFD28ED5B917}" type="pres">
      <dgm:prSet presAssocID="{5ADE9ABA-7C4A-4171-976C-91438C25DDEB}" presName="rootConnector1" presStyleLbl="node1" presStyleIdx="0" presStyleCnt="0"/>
      <dgm:spPr/>
    </dgm:pt>
    <dgm:pt modelId="{24706D50-C12B-4E02-B43A-99ADE93D5EA3}" type="pres">
      <dgm:prSet presAssocID="{5ADE9ABA-7C4A-4171-976C-91438C25DDEB}" presName="hierChild2" presStyleCnt="0"/>
      <dgm:spPr/>
    </dgm:pt>
    <dgm:pt modelId="{EFB4BC8F-3295-4F99-AD9E-57AB81A2D9BA}" type="pres">
      <dgm:prSet presAssocID="{E7B460A1-CF7F-41CC-9968-F6851DDCE7E7}" presName="Name48" presStyleLbl="parChTrans1D2" presStyleIdx="0" presStyleCnt="8"/>
      <dgm:spPr/>
    </dgm:pt>
    <dgm:pt modelId="{22817E85-0613-4F47-8947-512D6EA911DB}" type="pres">
      <dgm:prSet presAssocID="{EA2A98F1-B138-43CC-A467-ADD270A93D16}" presName="hierRoot2" presStyleCnt="0">
        <dgm:presLayoutVars>
          <dgm:hierBranch val="hang"/>
        </dgm:presLayoutVars>
      </dgm:prSet>
      <dgm:spPr/>
    </dgm:pt>
    <dgm:pt modelId="{2E423063-001A-4B84-873F-B36E997C81B6}" type="pres">
      <dgm:prSet presAssocID="{EA2A98F1-B138-43CC-A467-ADD270A93D16}" presName="rootComposite" presStyleCnt="0"/>
      <dgm:spPr/>
    </dgm:pt>
    <dgm:pt modelId="{D4E6E82A-F8BB-4698-BAFB-D3C49704B0BB}" type="pres">
      <dgm:prSet presAssocID="{EA2A98F1-B138-43CC-A467-ADD270A93D16}" presName="rootText" presStyleLbl="node2" presStyleIdx="0" presStyleCnt="8">
        <dgm:presLayoutVars>
          <dgm:chPref val="3"/>
        </dgm:presLayoutVars>
      </dgm:prSet>
      <dgm:spPr/>
    </dgm:pt>
    <dgm:pt modelId="{8690F950-474E-4146-A904-CF5D26291DCE}" type="pres">
      <dgm:prSet presAssocID="{EA2A98F1-B138-43CC-A467-ADD270A93D16}" presName="rootConnector" presStyleLbl="node2" presStyleIdx="0" presStyleCnt="8"/>
      <dgm:spPr/>
    </dgm:pt>
    <dgm:pt modelId="{EA9DB3B6-372B-4F59-9740-68A4610ECFF7}" type="pres">
      <dgm:prSet presAssocID="{EA2A98F1-B138-43CC-A467-ADD270A93D16}" presName="hierChild4" presStyleCnt="0"/>
      <dgm:spPr/>
    </dgm:pt>
    <dgm:pt modelId="{65A1F09A-64E3-4384-86B8-33A55B13BF2C}" type="pres">
      <dgm:prSet presAssocID="{EA2A98F1-B138-43CC-A467-ADD270A93D16}" presName="hierChild5" presStyleCnt="0"/>
      <dgm:spPr/>
    </dgm:pt>
    <dgm:pt modelId="{1E30387F-92CC-4630-AFF1-881261BCAB45}" type="pres">
      <dgm:prSet presAssocID="{08FAD3AA-8B98-4E57-AE04-F497B3AA84F2}" presName="Name48" presStyleLbl="parChTrans1D2" presStyleIdx="1" presStyleCnt="8"/>
      <dgm:spPr/>
    </dgm:pt>
    <dgm:pt modelId="{56808D70-2EF8-4C5D-BD52-BE4D7122A5A4}" type="pres">
      <dgm:prSet presAssocID="{B2E0772F-B6CB-4219-A1CC-DB3934007402}" presName="hierRoot2" presStyleCnt="0">
        <dgm:presLayoutVars>
          <dgm:hierBranch val="hang"/>
        </dgm:presLayoutVars>
      </dgm:prSet>
      <dgm:spPr/>
    </dgm:pt>
    <dgm:pt modelId="{F9DE90E1-4E4C-4A24-9DBC-88A191CD8170}" type="pres">
      <dgm:prSet presAssocID="{B2E0772F-B6CB-4219-A1CC-DB3934007402}" presName="rootComposite" presStyleCnt="0"/>
      <dgm:spPr/>
    </dgm:pt>
    <dgm:pt modelId="{A34FE1C6-3B9B-4E70-9DB6-0102209C0B3C}" type="pres">
      <dgm:prSet presAssocID="{B2E0772F-B6CB-4219-A1CC-DB3934007402}" presName="rootText" presStyleLbl="node2" presStyleIdx="1" presStyleCnt="8">
        <dgm:presLayoutVars>
          <dgm:chPref val="3"/>
        </dgm:presLayoutVars>
      </dgm:prSet>
      <dgm:spPr/>
    </dgm:pt>
    <dgm:pt modelId="{66E6DE3B-4C2A-4732-A42D-3FCDEF2E0A1F}" type="pres">
      <dgm:prSet presAssocID="{B2E0772F-B6CB-4219-A1CC-DB3934007402}" presName="rootConnector" presStyleLbl="node2" presStyleIdx="1" presStyleCnt="8"/>
      <dgm:spPr/>
    </dgm:pt>
    <dgm:pt modelId="{AC591289-EF8E-4A48-A233-36DBFE071DC2}" type="pres">
      <dgm:prSet presAssocID="{B2E0772F-B6CB-4219-A1CC-DB3934007402}" presName="hierChild4" presStyleCnt="0"/>
      <dgm:spPr/>
    </dgm:pt>
    <dgm:pt modelId="{12CBDE95-BC15-4449-B0AB-0B9AFCA3960E}" type="pres">
      <dgm:prSet presAssocID="{B2E0772F-B6CB-4219-A1CC-DB3934007402}" presName="hierChild5" presStyleCnt="0"/>
      <dgm:spPr/>
    </dgm:pt>
    <dgm:pt modelId="{C3D172D7-6D1D-4E3A-BC4D-D66110F468FA}" type="pres">
      <dgm:prSet presAssocID="{AA631D6D-6F3F-464F-9E19-C13A084260B4}" presName="Name48" presStyleLbl="parChTrans1D2" presStyleIdx="2" presStyleCnt="8"/>
      <dgm:spPr/>
    </dgm:pt>
    <dgm:pt modelId="{17A0E371-68C8-42AC-86C8-01B1A287BC00}" type="pres">
      <dgm:prSet presAssocID="{FB3EE63C-7478-48A4-A441-47ABE38A6C9F}" presName="hierRoot2" presStyleCnt="0">
        <dgm:presLayoutVars>
          <dgm:hierBranch val="hang"/>
        </dgm:presLayoutVars>
      </dgm:prSet>
      <dgm:spPr/>
    </dgm:pt>
    <dgm:pt modelId="{62367655-24BA-4A28-A93A-5B15549B4F65}" type="pres">
      <dgm:prSet presAssocID="{FB3EE63C-7478-48A4-A441-47ABE38A6C9F}" presName="rootComposite" presStyleCnt="0"/>
      <dgm:spPr/>
    </dgm:pt>
    <dgm:pt modelId="{C3352860-9871-4939-A816-CF8F9CF65968}" type="pres">
      <dgm:prSet presAssocID="{FB3EE63C-7478-48A4-A441-47ABE38A6C9F}" presName="rootText" presStyleLbl="node2" presStyleIdx="2" presStyleCnt="8">
        <dgm:presLayoutVars>
          <dgm:chPref val="3"/>
        </dgm:presLayoutVars>
      </dgm:prSet>
      <dgm:spPr/>
    </dgm:pt>
    <dgm:pt modelId="{F6CC03E9-2677-4A0F-B85B-E94244283AA5}" type="pres">
      <dgm:prSet presAssocID="{FB3EE63C-7478-48A4-A441-47ABE38A6C9F}" presName="rootConnector" presStyleLbl="node2" presStyleIdx="2" presStyleCnt="8"/>
      <dgm:spPr/>
    </dgm:pt>
    <dgm:pt modelId="{85A20A63-4EEB-4B9A-91E2-913A4129439B}" type="pres">
      <dgm:prSet presAssocID="{FB3EE63C-7478-48A4-A441-47ABE38A6C9F}" presName="hierChild4" presStyleCnt="0"/>
      <dgm:spPr/>
    </dgm:pt>
    <dgm:pt modelId="{672380F6-029C-4613-8D20-52C7B4133BDC}" type="pres">
      <dgm:prSet presAssocID="{FB3EE63C-7478-48A4-A441-47ABE38A6C9F}" presName="hierChild5" presStyleCnt="0"/>
      <dgm:spPr/>
    </dgm:pt>
    <dgm:pt modelId="{DF7963A2-AE7B-4467-8934-CDE0ED470299}" type="pres">
      <dgm:prSet presAssocID="{F0CA7C40-8274-4354-A36C-358F6A30DF6B}" presName="Name48" presStyleLbl="parChTrans1D2" presStyleIdx="3" presStyleCnt="8"/>
      <dgm:spPr/>
    </dgm:pt>
    <dgm:pt modelId="{0168CB2C-8DA8-458C-B8B8-899849CFB551}" type="pres">
      <dgm:prSet presAssocID="{2EBCAE42-1EF4-48F9-8422-7137D3301B0D}" presName="hierRoot2" presStyleCnt="0">
        <dgm:presLayoutVars>
          <dgm:hierBranch val="hang"/>
        </dgm:presLayoutVars>
      </dgm:prSet>
      <dgm:spPr/>
    </dgm:pt>
    <dgm:pt modelId="{2884852D-1607-4630-A7DC-B1AED46B5EDC}" type="pres">
      <dgm:prSet presAssocID="{2EBCAE42-1EF4-48F9-8422-7137D3301B0D}" presName="rootComposite" presStyleCnt="0"/>
      <dgm:spPr/>
    </dgm:pt>
    <dgm:pt modelId="{598DE062-1300-4B77-8A7E-4EA30AD5C6B2}" type="pres">
      <dgm:prSet presAssocID="{2EBCAE42-1EF4-48F9-8422-7137D3301B0D}" presName="rootText" presStyleLbl="node2" presStyleIdx="3" presStyleCnt="8">
        <dgm:presLayoutVars>
          <dgm:chPref val="3"/>
        </dgm:presLayoutVars>
      </dgm:prSet>
      <dgm:spPr/>
    </dgm:pt>
    <dgm:pt modelId="{6CFC73B4-0667-4EEC-A668-17B92FCB14B1}" type="pres">
      <dgm:prSet presAssocID="{2EBCAE42-1EF4-48F9-8422-7137D3301B0D}" presName="rootConnector" presStyleLbl="node2" presStyleIdx="3" presStyleCnt="8"/>
      <dgm:spPr/>
    </dgm:pt>
    <dgm:pt modelId="{10A8D57D-A883-4279-9BF0-F13B32180FA6}" type="pres">
      <dgm:prSet presAssocID="{2EBCAE42-1EF4-48F9-8422-7137D3301B0D}" presName="hierChild4" presStyleCnt="0"/>
      <dgm:spPr/>
    </dgm:pt>
    <dgm:pt modelId="{48278530-E947-4803-A0D0-4415F6BAFFFD}" type="pres">
      <dgm:prSet presAssocID="{2EBCAE42-1EF4-48F9-8422-7137D3301B0D}" presName="hierChild5" presStyleCnt="0"/>
      <dgm:spPr/>
    </dgm:pt>
    <dgm:pt modelId="{C18BA549-F10C-4864-A42E-FBCC7C35A850}" type="pres">
      <dgm:prSet presAssocID="{22979C91-4888-4AE4-B284-8283AE61FE10}" presName="Name48" presStyleLbl="parChTrans1D2" presStyleIdx="4" presStyleCnt="8"/>
      <dgm:spPr/>
    </dgm:pt>
    <dgm:pt modelId="{DB96011A-4FB6-4E02-91CC-F705C97FEC2F}" type="pres">
      <dgm:prSet presAssocID="{2C82F7AC-17C7-4B5B-B80D-2288FBF0CBA3}" presName="hierRoot2" presStyleCnt="0">
        <dgm:presLayoutVars>
          <dgm:hierBranch val="hang"/>
        </dgm:presLayoutVars>
      </dgm:prSet>
      <dgm:spPr/>
    </dgm:pt>
    <dgm:pt modelId="{9F8D9B02-9080-437E-A1F8-5864642B1E04}" type="pres">
      <dgm:prSet presAssocID="{2C82F7AC-17C7-4B5B-B80D-2288FBF0CBA3}" presName="rootComposite" presStyleCnt="0"/>
      <dgm:spPr/>
    </dgm:pt>
    <dgm:pt modelId="{0CA6307A-3234-4518-90AE-116E2F05AE86}" type="pres">
      <dgm:prSet presAssocID="{2C82F7AC-17C7-4B5B-B80D-2288FBF0CBA3}" presName="rootText" presStyleLbl="node2" presStyleIdx="4" presStyleCnt="8">
        <dgm:presLayoutVars>
          <dgm:chPref val="3"/>
        </dgm:presLayoutVars>
      </dgm:prSet>
      <dgm:spPr/>
    </dgm:pt>
    <dgm:pt modelId="{046BD470-136D-48ED-BE1B-EEE12765BF47}" type="pres">
      <dgm:prSet presAssocID="{2C82F7AC-17C7-4B5B-B80D-2288FBF0CBA3}" presName="rootConnector" presStyleLbl="node2" presStyleIdx="4" presStyleCnt="8"/>
      <dgm:spPr/>
    </dgm:pt>
    <dgm:pt modelId="{D7FF3209-57B6-4C33-91AB-25E81129468F}" type="pres">
      <dgm:prSet presAssocID="{2C82F7AC-17C7-4B5B-B80D-2288FBF0CBA3}" presName="hierChild4" presStyleCnt="0"/>
      <dgm:spPr/>
    </dgm:pt>
    <dgm:pt modelId="{79036B27-DCEA-46A1-84A1-416369A8B70D}" type="pres">
      <dgm:prSet presAssocID="{E51B3A5E-AC7E-49C9-89E8-6FBD1D6498E9}" presName="Name48" presStyleLbl="parChTrans1D3" presStyleIdx="0" presStyleCnt="1"/>
      <dgm:spPr/>
    </dgm:pt>
    <dgm:pt modelId="{DFA7D7F5-AA23-4C5B-AC60-4E2E96229BF2}" type="pres">
      <dgm:prSet presAssocID="{9C754F02-1C1B-4879-9428-8FE8BA8D4555}" presName="hierRoot2" presStyleCnt="0">
        <dgm:presLayoutVars>
          <dgm:hierBranch val="hang"/>
        </dgm:presLayoutVars>
      </dgm:prSet>
      <dgm:spPr/>
    </dgm:pt>
    <dgm:pt modelId="{8A6DD6D3-5111-4945-ACCB-555FDCE62F83}" type="pres">
      <dgm:prSet presAssocID="{9C754F02-1C1B-4879-9428-8FE8BA8D4555}" presName="rootComposite" presStyleCnt="0"/>
      <dgm:spPr/>
    </dgm:pt>
    <dgm:pt modelId="{68412A21-A1FF-46DD-93DE-4515316C5F94}" type="pres">
      <dgm:prSet presAssocID="{9C754F02-1C1B-4879-9428-8FE8BA8D4555}" presName="rootText" presStyleLbl="node3" presStyleIdx="0" presStyleCnt="1">
        <dgm:presLayoutVars>
          <dgm:chPref val="3"/>
        </dgm:presLayoutVars>
      </dgm:prSet>
      <dgm:spPr/>
    </dgm:pt>
    <dgm:pt modelId="{24086DB8-91B0-47BA-9062-8E0E83AE5D14}" type="pres">
      <dgm:prSet presAssocID="{9C754F02-1C1B-4879-9428-8FE8BA8D4555}" presName="rootConnector" presStyleLbl="node3" presStyleIdx="0" presStyleCnt="1"/>
      <dgm:spPr/>
    </dgm:pt>
    <dgm:pt modelId="{9F67A86F-5866-40C2-B186-41F6C90216A9}" type="pres">
      <dgm:prSet presAssocID="{9C754F02-1C1B-4879-9428-8FE8BA8D4555}" presName="hierChild4" presStyleCnt="0"/>
      <dgm:spPr/>
    </dgm:pt>
    <dgm:pt modelId="{9B87E682-19E1-421E-8901-A447F8FDE870}" type="pres">
      <dgm:prSet presAssocID="{A79CD3C1-E02C-4A10-9C34-0F1717F1E79E}" presName="Name48" presStyleLbl="parChTrans1D4" presStyleIdx="0" presStyleCnt="3"/>
      <dgm:spPr/>
    </dgm:pt>
    <dgm:pt modelId="{50C01D99-AA36-412B-BADA-454D6F98E87A}" type="pres">
      <dgm:prSet presAssocID="{8C5DF6F9-4E3B-4532-B0F9-3A17C363A06B}" presName="hierRoot2" presStyleCnt="0">
        <dgm:presLayoutVars>
          <dgm:hierBranch val="hang"/>
        </dgm:presLayoutVars>
      </dgm:prSet>
      <dgm:spPr/>
    </dgm:pt>
    <dgm:pt modelId="{C3BE2761-1FCB-446B-9D65-FDB0A264EB0B}" type="pres">
      <dgm:prSet presAssocID="{8C5DF6F9-4E3B-4532-B0F9-3A17C363A06B}" presName="rootComposite" presStyleCnt="0"/>
      <dgm:spPr/>
    </dgm:pt>
    <dgm:pt modelId="{64D688EE-DB7A-4110-ABA6-9C43733A30B3}" type="pres">
      <dgm:prSet presAssocID="{8C5DF6F9-4E3B-4532-B0F9-3A17C363A06B}" presName="rootText" presStyleLbl="node4" presStyleIdx="0" presStyleCnt="1">
        <dgm:presLayoutVars>
          <dgm:chPref val="3"/>
        </dgm:presLayoutVars>
      </dgm:prSet>
      <dgm:spPr/>
    </dgm:pt>
    <dgm:pt modelId="{719AC98F-29EF-4A2A-8CEC-0CC03720EAF5}" type="pres">
      <dgm:prSet presAssocID="{8C5DF6F9-4E3B-4532-B0F9-3A17C363A06B}" presName="rootConnector" presStyleLbl="node4" presStyleIdx="0" presStyleCnt="1"/>
      <dgm:spPr/>
    </dgm:pt>
    <dgm:pt modelId="{D93BF26C-D0ED-4F11-BFDC-98814F4A6426}" type="pres">
      <dgm:prSet presAssocID="{8C5DF6F9-4E3B-4532-B0F9-3A17C363A06B}" presName="hierChild4" presStyleCnt="0"/>
      <dgm:spPr/>
    </dgm:pt>
    <dgm:pt modelId="{F6E3F1A6-23D8-45B5-8BA3-265E0B1B37BD}" type="pres">
      <dgm:prSet presAssocID="{8C5DF6F9-4E3B-4532-B0F9-3A17C363A06B}" presName="hierChild5" presStyleCnt="0"/>
      <dgm:spPr/>
    </dgm:pt>
    <dgm:pt modelId="{DB049231-D251-4677-B72D-0FB7CBA636A5}" type="pres">
      <dgm:prSet presAssocID="{11376C48-F868-47B1-8B43-66F1B88ADACF}" presName="Name111" presStyleLbl="parChTrans1D4" presStyleIdx="1" presStyleCnt="3"/>
      <dgm:spPr/>
    </dgm:pt>
    <dgm:pt modelId="{A540C6E9-8FFD-4586-8EE9-840C72A585A1}" type="pres">
      <dgm:prSet presAssocID="{2B659E8E-24D2-454E-8F90-CE7C77D70EEF}" presName="hierRoot3" presStyleCnt="0">
        <dgm:presLayoutVars>
          <dgm:hierBranch val="hang"/>
        </dgm:presLayoutVars>
      </dgm:prSet>
      <dgm:spPr/>
    </dgm:pt>
    <dgm:pt modelId="{1453DCD1-FF88-430A-B96B-394066E251D8}" type="pres">
      <dgm:prSet presAssocID="{2B659E8E-24D2-454E-8F90-CE7C77D70EEF}" presName="rootComposite3" presStyleCnt="0"/>
      <dgm:spPr/>
    </dgm:pt>
    <dgm:pt modelId="{8942A24C-C5ED-405B-AC9B-92F4F3E73D93}" type="pres">
      <dgm:prSet presAssocID="{2B659E8E-24D2-454E-8F90-CE7C77D70EEF}" presName="rootText3" presStyleLbl="asst4" presStyleIdx="0" presStyleCnt="2">
        <dgm:presLayoutVars>
          <dgm:chPref val="3"/>
        </dgm:presLayoutVars>
      </dgm:prSet>
      <dgm:spPr/>
    </dgm:pt>
    <dgm:pt modelId="{16AA595F-6184-46A4-800E-15E27E8B457D}" type="pres">
      <dgm:prSet presAssocID="{2B659E8E-24D2-454E-8F90-CE7C77D70EEF}" presName="rootConnector3" presStyleLbl="asst4" presStyleIdx="0" presStyleCnt="2"/>
      <dgm:spPr/>
    </dgm:pt>
    <dgm:pt modelId="{04CF4151-F9B7-4C05-AEDB-82B0DFC35C6C}" type="pres">
      <dgm:prSet presAssocID="{2B659E8E-24D2-454E-8F90-CE7C77D70EEF}" presName="hierChild6" presStyleCnt="0"/>
      <dgm:spPr/>
    </dgm:pt>
    <dgm:pt modelId="{7D513101-DD73-489D-A89C-363760204271}" type="pres">
      <dgm:prSet presAssocID="{2B659E8E-24D2-454E-8F90-CE7C77D70EEF}" presName="hierChild7" presStyleCnt="0"/>
      <dgm:spPr/>
    </dgm:pt>
    <dgm:pt modelId="{15A63371-F057-4F7D-94D4-F42AF37DAAF8}" type="pres">
      <dgm:prSet presAssocID="{A25D958C-8A28-44A5-9635-2ACD707EFDF7}" presName="Name111" presStyleLbl="parChTrans1D4" presStyleIdx="2" presStyleCnt="3"/>
      <dgm:spPr/>
    </dgm:pt>
    <dgm:pt modelId="{6AA0F445-5163-412A-8DEB-A6066F3DE002}" type="pres">
      <dgm:prSet presAssocID="{C9D6736D-08B3-4F93-952F-6F88E3846A51}" presName="hierRoot3" presStyleCnt="0">
        <dgm:presLayoutVars>
          <dgm:hierBranch val="hang"/>
        </dgm:presLayoutVars>
      </dgm:prSet>
      <dgm:spPr/>
    </dgm:pt>
    <dgm:pt modelId="{86705FD9-7583-49AE-9568-6574FA32BFAF}" type="pres">
      <dgm:prSet presAssocID="{C9D6736D-08B3-4F93-952F-6F88E3846A51}" presName="rootComposite3" presStyleCnt="0"/>
      <dgm:spPr/>
    </dgm:pt>
    <dgm:pt modelId="{CAD8A078-D9E9-4255-A307-DB9174258898}" type="pres">
      <dgm:prSet presAssocID="{C9D6736D-08B3-4F93-952F-6F88E3846A51}" presName="rootText3" presStyleLbl="asst4" presStyleIdx="1" presStyleCnt="2">
        <dgm:presLayoutVars>
          <dgm:chPref val="3"/>
        </dgm:presLayoutVars>
      </dgm:prSet>
      <dgm:spPr/>
    </dgm:pt>
    <dgm:pt modelId="{A38B12ED-1001-4E57-85D3-68A3AA2BA2FB}" type="pres">
      <dgm:prSet presAssocID="{C9D6736D-08B3-4F93-952F-6F88E3846A51}" presName="rootConnector3" presStyleLbl="asst4" presStyleIdx="1" presStyleCnt="2"/>
      <dgm:spPr/>
    </dgm:pt>
    <dgm:pt modelId="{AA43404A-D847-4836-90B1-D327CBB36F31}" type="pres">
      <dgm:prSet presAssocID="{C9D6736D-08B3-4F93-952F-6F88E3846A51}" presName="hierChild6" presStyleCnt="0"/>
      <dgm:spPr/>
    </dgm:pt>
    <dgm:pt modelId="{58CE7800-9786-45E5-917B-83016518B108}" type="pres">
      <dgm:prSet presAssocID="{C9D6736D-08B3-4F93-952F-6F88E3846A51}" presName="hierChild7" presStyleCnt="0"/>
      <dgm:spPr/>
    </dgm:pt>
    <dgm:pt modelId="{7E177A31-8ADA-41DC-8889-3473C8351AA9}" type="pres">
      <dgm:prSet presAssocID="{9C754F02-1C1B-4879-9428-8FE8BA8D4555}" presName="hierChild5" presStyleCnt="0"/>
      <dgm:spPr/>
    </dgm:pt>
    <dgm:pt modelId="{B3E18BFD-B608-43BD-A946-C13899D6D8C7}" type="pres">
      <dgm:prSet presAssocID="{2C82F7AC-17C7-4B5B-B80D-2288FBF0CBA3}" presName="hierChild5" presStyleCnt="0"/>
      <dgm:spPr/>
    </dgm:pt>
    <dgm:pt modelId="{B3F5CB08-BE96-452A-8434-81E25593CFB5}" type="pres">
      <dgm:prSet presAssocID="{5ADE9ABA-7C4A-4171-976C-91438C25DDEB}" presName="hierChild3" presStyleCnt="0"/>
      <dgm:spPr/>
    </dgm:pt>
    <dgm:pt modelId="{9269D1B9-4BA2-4C80-B005-711BE52688EE}" type="pres">
      <dgm:prSet presAssocID="{1497C26D-3C6E-46F4-8CDF-2E7251C41AF8}" presName="hierRoot1" presStyleCnt="0">
        <dgm:presLayoutVars>
          <dgm:hierBranch val="hang"/>
        </dgm:presLayoutVars>
      </dgm:prSet>
      <dgm:spPr/>
    </dgm:pt>
    <dgm:pt modelId="{87A648BB-83A7-4387-8494-5091ABF8141C}" type="pres">
      <dgm:prSet presAssocID="{1497C26D-3C6E-46F4-8CDF-2E7251C41AF8}" presName="rootComposite1" presStyleCnt="0"/>
      <dgm:spPr/>
    </dgm:pt>
    <dgm:pt modelId="{C5CD5558-1F27-415F-A9FF-20FE3C342B55}" type="pres">
      <dgm:prSet presAssocID="{1497C26D-3C6E-46F4-8CDF-2E7251C41AF8}" presName="rootText1" presStyleLbl="node0" presStyleIdx="1" presStyleCnt="2">
        <dgm:presLayoutVars>
          <dgm:chPref val="3"/>
        </dgm:presLayoutVars>
      </dgm:prSet>
      <dgm:spPr/>
    </dgm:pt>
    <dgm:pt modelId="{3E3F9DB5-BC79-4302-AF23-F29ABB5EC872}" type="pres">
      <dgm:prSet presAssocID="{1497C26D-3C6E-46F4-8CDF-2E7251C41AF8}" presName="rootConnector1" presStyleLbl="node1" presStyleIdx="0" presStyleCnt="0"/>
      <dgm:spPr/>
    </dgm:pt>
    <dgm:pt modelId="{FE5AF1DF-8BED-4809-91F1-2D02B98C782D}" type="pres">
      <dgm:prSet presAssocID="{1497C26D-3C6E-46F4-8CDF-2E7251C41AF8}" presName="hierChild2" presStyleCnt="0"/>
      <dgm:spPr/>
    </dgm:pt>
    <dgm:pt modelId="{EF6B7A80-04F0-41F5-8BE8-5698A6085797}" type="pres">
      <dgm:prSet presAssocID="{3DD0C765-5C55-4037-85A0-E94F5DE6321D}" presName="Name48" presStyleLbl="parChTrans1D2" presStyleIdx="5" presStyleCnt="8"/>
      <dgm:spPr/>
    </dgm:pt>
    <dgm:pt modelId="{8E08B2B6-68D7-46F0-BC13-2E57FEBDD925}" type="pres">
      <dgm:prSet presAssocID="{727EC2B3-4729-4340-A0F1-74EEBBA82306}" presName="hierRoot2" presStyleCnt="0">
        <dgm:presLayoutVars>
          <dgm:hierBranch val="hang"/>
        </dgm:presLayoutVars>
      </dgm:prSet>
      <dgm:spPr/>
    </dgm:pt>
    <dgm:pt modelId="{B14C1B4C-E931-4FBF-AE61-11C5A9F86DDA}" type="pres">
      <dgm:prSet presAssocID="{727EC2B3-4729-4340-A0F1-74EEBBA82306}" presName="rootComposite" presStyleCnt="0"/>
      <dgm:spPr/>
    </dgm:pt>
    <dgm:pt modelId="{52C8D050-A2A5-4134-BF0E-DE0BBEB51CD5}" type="pres">
      <dgm:prSet presAssocID="{727EC2B3-4729-4340-A0F1-74EEBBA82306}" presName="rootText" presStyleLbl="node2" presStyleIdx="5" presStyleCnt="8">
        <dgm:presLayoutVars>
          <dgm:chPref val="3"/>
        </dgm:presLayoutVars>
      </dgm:prSet>
      <dgm:spPr/>
    </dgm:pt>
    <dgm:pt modelId="{4FADB90D-33F7-486D-8804-DED48BFE6975}" type="pres">
      <dgm:prSet presAssocID="{727EC2B3-4729-4340-A0F1-74EEBBA82306}" presName="rootConnector" presStyleLbl="node2" presStyleIdx="5" presStyleCnt="8"/>
      <dgm:spPr/>
    </dgm:pt>
    <dgm:pt modelId="{E1EACBAF-A3C6-4027-84A7-EC8EC8DA62D3}" type="pres">
      <dgm:prSet presAssocID="{727EC2B3-4729-4340-A0F1-74EEBBA82306}" presName="hierChild4" presStyleCnt="0"/>
      <dgm:spPr/>
    </dgm:pt>
    <dgm:pt modelId="{A50203BF-8E74-4A7A-913C-55FE1D8EB76A}" type="pres">
      <dgm:prSet presAssocID="{727EC2B3-4729-4340-A0F1-74EEBBA82306}" presName="hierChild5" presStyleCnt="0"/>
      <dgm:spPr/>
    </dgm:pt>
    <dgm:pt modelId="{4F761190-7C6D-4C7F-A6C8-9EB9B001BFFB}" type="pres">
      <dgm:prSet presAssocID="{2DED6059-7D11-49E8-8443-550CEDDD3813}" presName="Name48" presStyleLbl="parChTrans1D2" presStyleIdx="6" presStyleCnt="8"/>
      <dgm:spPr/>
    </dgm:pt>
    <dgm:pt modelId="{0C763565-C2AE-4F87-B38C-B20A0AAC0FD4}" type="pres">
      <dgm:prSet presAssocID="{6A07765A-EA7A-42D5-BE23-544C67B79A30}" presName="hierRoot2" presStyleCnt="0">
        <dgm:presLayoutVars>
          <dgm:hierBranch val="hang"/>
        </dgm:presLayoutVars>
      </dgm:prSet>
      <dgm:spPr/>
    </dgm:pt>
    <dgm:pt modelId="{C309F8DF-C9F8-44F1-8611-FDB47C691D74}" type="pres">
      <dgm:prSet presAssocID="{6A07765A-EA7A-42D5-BE23-544C67B79A30}" presName="rootComposite" presStyleCnt="0"/>
      <dgm:spPr/>
    </dgm:pt>
    <dgm:pt modelId="{0BADF6EF-CB0C-4A7F-8417-0EBC69514627}" type="pres">
      <dgm:prSet presAssocID="{6A07765A-EA7A-42D5-BE23-544C67B79A30}" presName="rootText" presStyleLbl="node2" presStyleIdx="6" presStyleCnt="8">
        <dgm:presLayoutVars>
          <dgm:chPref val="3"/>
        </dgm:presLayoutVars>
      </dgm:prSet>
      <dgm:spPr/>
    </dgm:pt>
    <dgm:pt modelId="{1BA053D3-0748-42DE-B28B-811A307470EE}" type="pres">
      <dgm:prSet presAssocID="{6A07765A-EA7A-42D5-BE23-544C67B79A30}" presName="rootConnector" presStyleLbl="node2" presStyleIdx="6" presStyleCnt="8"/>
      <dgm:spPr/>
    </dgm:pt>
    <dgm:pt modelId="{8A6DA532-EC20-4758-89E9-EACFCDDC4109}" type="pres">
      <dgm:prSet presAssocID="{6A07765A-EA7A-42D5-BE23-544C67B79A30}" presName="hierChild4" presStyleCnt="0"/>
      <dgm:spPr/>
    </dgm:pt>
    <dgm:pt modelId="{DA6CFD51-AAEB-46A1-A4FC-12044FC341D6}" type="pres">
      <dgm:prSet presAssocID="{6A07765A-EA7A-42D5-BE23-544C67B79A30}" presName="hierChild5" presStyleCnt="0"/>
      <dgm:spPr/>
    </dgm:pt>
    <dgm:pt modelId="{DF3E7914-4616-4BA4-92AE-46BBE5952A82}" type="pres">
      <dgm:prSet presAssocID="{AD608D15-9B06-4272-9328-A49AB7EB903D}" presName="Name48" presStyleLbl="parChTrans1D2" presStyleIdx="7" presStyleCnt="8"/>
      <dgm:spPr/>
    </dgm:pt>
    <dgm:pt modelId="{8B4AB8C1-0CC8-45FC-A8B1-FBFCC0075AD7}" type="pres">
      <dgm:prSet presAssocID="{69DA8340-99E9-4806-8C71-BCB053663097}" presName="hierRoot2" presStyleCnt="0">
        <dgm:presLayoutVars>
          <dgm:hierBranch val="hang"/>
        </dgm:presLayoutVars>
      </dgm:prSet>
      <dgm:spPr/>
    </dgm:pt>
    <dgm:pt modelId="{CF021D4B-7EDF-40B1-8FDE-6096711CD18E}" type="pres">
      <dgm:prSet presAssocID="{69DA8340-99E9-4806-8C71-BCB053663097}" presName="rootComposite" presStyleCnt="0"/>
      <dgm:spPr/>
    </dgm:pt>
    <dgm:pt modelId="{4717BFD2-6E10-468F-A217-3750EA785091}" type="pres">
      <dgm:prSet presAssocID="{69DA8340-99E9-4806-8C71-BCB053663097}" presName="rootText" presStyleLbl="node2" presStyleIdx="7" presStyleCnt="8">
        <dgm:presLayoutVars>
          <dgm:chPref val="3"/>
        </dgm:presLayoutVars>
      </dgm:prSet>
      <dgm:spPr/>
    </dgm:pt>
    <dgm:pt modelId="{3A981D1A-9155-4B65-AC36-21FADA43D254}" type="pres">
      <dgm:prSet presAssocID="{69DA8340-99E9-4806-8C71-BCB053663097}" presName="rootConnector" presStyleLbl="node2" presStyleIdx="7" presStyleCnt="8"/>
      <dgm:spPr/>
    </dgm:pt>
    <dgm:pt modelId="{00CDBAEF-BF0A-485F-97E9-71E681D930BA}" type="pres">
      <dgm:prSet presAssocID="{69DA8340-99E9-4806-8C71-BCB053663097}" presName="hierChild4" presStyleCnt="0"/>
      <dgm:spPr/>
    </dgm:pt>
    <dgm:pt modelId="{028E708F-3F26-4266-8072-3F431E1DA6F6}" type="pres">
      <dgm:prSet presAssocID="{69DA8340-99E9-4806-8C71-BCB053663097}" presName="hierChild5" presStyleCnt="0"/>
      <dgm:spPr/>
    </dgm:pt>
    <dgm:pt modelId="{2F993B3A-4E8D-47E9-8C14-7BFFE69006B3}" type="pres">
      <dgm:prSet presAssocID="{1497C26D-3C6E-46F4-8CDF-2E7251C41AF8}" presName="hierChild3" presStyleCnt="0"/>
      <dgm:spPr/>
    </dgm:pt>
  </dgm:ptLst>
  <dgm:cxnLst>
    <dgm:cxn modelId="{4E89CF05-9503-480C-B4EB-CD5CCDA7F980}" type="presOf" srcId="{9C754F02-1C1B-4879-9428-8FE8BA8D4555}" destId="{24086DB8-91B0-47BA-9062-8E0E83AE5D14}" srcOrd="1" destOrd="0" presId="urn:microsoft.com/office/officeart/2005/8/layout/orgChart1"/>
    <dgm:cxn modelId="{8E773B09-BBC4-46A4-B257-83FD779E0402}" type="presOf" srcId="{A25D958C-8A28-44A5-9635-2ACD707EFDF7}" destId="{15A63371-F057-4F7D-94D4-F42AF37DAAF8}" srcOrd="0" destOrd="0" presId="urn:microsoft.com/office/officeart/2005/8/layout/orgChart1"/>
    <dgm:cxn modelId="{F46DC309-3E82-4B31-81D8-065273033270}" type="presOf" srcId="{EA2A98F1-B138-43CC-A467-ADD270A93D16}" destId="{8690F950-474E-4146-A904-CF5D26291DCE}" srcOrd="1" destOrd="0" presId="urn:microsoft.com/office/officeart/2005/8/layout/orgChart1"/>
    <dgm:cxn modelId="{6A436C10-BB84-4B68-BBDD-75903E664BA5}" srcId="{9C754F02-1C1B-4879-9428-8FE8BA8D4555}" destId="{8C5DF6F9-4E3B-4532-B0F9-3A17C363A06B}" srcOrd="0" destOrd="0" parTransId="{A79CD3C1-E02C-4A10-9C34-0F1717F1E79E}" sibTransId="{419BF545-86DD-42BD-96E8-07C5A1B0B11E}"/>
    <dgm:cxn modelId="{8393B716-C5C2-4214-9C8C-24F0594C227F}" type="presOf" srcId="{6A07765A-EA7A-42D5-BE23-544C67B79A30}" destId="{1BA053D3-0748-42DE-B28B-811A307470EE}" srcOrd="1" destOrd="0" presId="urn:microsoft.com/office/officeart/2005/8/layout/orgChart1"/>
    <dgm:cxn modelId="{05A97617-558E-48E8-9E50-829FD600C276}" type="presOf" srcId="{69DA8340-99E9-4806-8C71-BCB053663097}" destId="{3A981D1A-9155-4B65-AC36-21FADA43D254}" srcOrd="1" destOrd="0" presId="urn:microsoft.com/office/officeart/2005/8/layout/orgChart1"/>
    <dgm:cxn modelId="{6A60101F-E67C-42AB-9D02-9F4AA563390D}" type="presOf" srcId="{1497C26D-3C6E-46F4-8CDF-2E7251C41AF8}" destId="{3E3F9DB5-BC79-4302-AF23-F29ABB5EC872}" srcOrd="1" destOrd="0" presId="urn:microsoft.com/office/officeart/2005/8/layout/orgChart1"/>
    <dgm:cxn modelId="{3B3B201F-3E19-4323-9DF0-0D08157F9E47}" type="presOf" srcId="{C9D6736D-08B3-4F93-952F-6F88E3846A51}" destId="{A38B12ED-1001-4E57-85D3-68A3AA2BA2FB}" srcOrd="1" destOrd="0" presId="urn:microsoft.com/office/officeart/2005/8/layout/orgChart1"/>
    <dgm:cxn modelId="{A6808821-2D94-4354-A1EC-28CCDFDC3049}" srcId="{2C82F7AC-17C7-4B5B-B80D-2288FBF0CBA3}" destId="{9C754F02-1C1B-4879-9428-8FE8BA8D4555}" srcOrd="0" destOrd="0" parTransId="{E51B3A5E-AC7E-49C9-89E8-6FBD1D6498E9}" sibTransId="{CA6EBDB4-A8F0-4D33-8B33-D9BF444D0AD0}"/>
    <dgm:cxn modelId="{86DD5C23-CD78-46CF-8EEE-ADD4B275A9FE}" type="presOf" srcId="{8C5DF6F9-4E3B-4532-B0F9-3A17C363A06B}" destId="{64D688EE-DB7A-4110-ABA6-9C43733A30B3}" srcOrd="0" destOrd="0" presId="urn:microsoft.com/office/officeart/2005/8/layout/orgChart1"/>
    <dgm:cxn modelId="{C1D07127-41EF-41F6-9581-21DBE227D02E}" type="presOf" srcId="{69DA8340-99E9-4806-8C71-BCB053663097}" destId="{4717BFD2-6E10-468F-A217-3750EA785091}" srcOrd="0" destOrd="0" presId="urn:microsoft.com/office/officeart/2005/8/layout/orgChart1"/>
    <dgm:cxn modelId="{3A3A3333-E488-4C5F-A6AD-38A9ABA4233E}" type="presOf" srcId="{2DED6059-7D11-49E8-8443-550CEDDD3813}" destId="{4F761190-7C6D-4C7F-A6C8-9EB9B001BFFB}" srcOrd="0" destOrd="0" presId="urn:microsoft.com/office/officeart/2005/8/layout/orgChart1"/>
    <dgm:cxn modelId="{0820B537-C1D9-4188-99AA-201D1545739B}" type="presOf" srcId="{FB3EE63C-7478-48A4-A441-47ABE38A6C9F}" destId="{F6CC03E9-2677-4A0F-B85B-E94244283AA5}" srcOrd="1" destOrd="0" presId="urn:microsoft.com/office/officeart/2005/8/layout/orgChart1"/>
    <dgm:cxn modelId="{B5AE3938-022A-4E14-9288-0CF0C281AD80}" type="presOf" srcId="{2EBCAE42-1EF4-48F9-8422-7137D3301B0D}" destId="{6CFC73B4-0667-4EEC-A668-17B92FCB14B1}" srcOrd="1" destOrd="0" presId="urn:microsoft.com/office/officeart/2005/8/layout/orgChart1"/>
    <dgm:cxn modelId="{FB41575C-7CF8-4F08-A870-2F39D3E37DA3}" type="presOf" srcId="{E7B460A1-CF7F-41CC-9968-F6851DDCE7E7}" destId="{EFB4BC8F-3295-4F99-AD9E-57AB81A2D9BA}" srcOrd="0" destOrd="0" presId="urn:microsoft.com/office/officeart/2005/8/layout/orgChart1"/>
    <dgm:cxn modelId="{723DEB62-C14E-4672-986B-E17CC7BE4A1C}" type="presOf" srcId="{11376C48-F868-47B1-8B43-66F1B88ADACF}" destId="{DB049231-D251-4677-B72D-0FB7CBA636A5}" srcOrd="0" destOrd="0" presId="urn:microsoft.com/office/officeart/2005/8/layout/orgChart1"/>
    <dgm:cxn modelId="{69A10A44-2D3A-45D4-8202-A1DCAA498701}" type="presOf" srcId="{FB3EE63C-7478-48A4-A441-47ABE38A6C9F}" destId="{C3352860-9871-4939-A816-CF8F9CF65968}" srcOrd="0" destOrd="0" presId="urn:microsoft.com/office/officeart/2005/8/layout/orgChart1"/>
    <dgm:cxn modelId="{FF64DB64-C869-4343-943E-8B26E63F0CC7}" type="presOf" srcId="{9C754F02-1C1B-4879-9428-8FE8BA8D4555}" destId="{68412A21-A1FF-46DD-93DE-4515316C5F94}" srcOrd="0" destOrd="0" presId="urn:microsoft.com/office/officeart/2005/8/layout/orgChart1"/>
    <dgm:cxn modelId="{DEBCDC64-11CC-45F1-9714-DDBDEEF2AD8F}" type="presOf" srcId="{5ADE9ABA-7C4A-4171-976C-91438C25DDEB}" destId="{DACC9281-ADDF-42AA-8364-A90FE539E1D6}" srcOrd="0" destOrd="0" presId="urn:microsoft.com/office/officeart/2005/8/layout/orgChart1"/>
    <dgm:cxn modelId="{0DD30666-454A-41C0-81C3-DA0AD4C6643B}" type="presOf" srcId="{2EBCAE42-1EF4-48F9-8422-7137D3301B0D}" destId="{598DE062-1300-4B77-8A7E-4EA30AD5C6B2}" srcOrd="0" destOrd="0" presId="urn:microsoft.com/office/officeart/2005/8/layout/orgChart1"/>
    <dgm:cxn modelId="{8D24EA6C-F5F5-43E9-9C20-244F3F40AAE0}" srcId="{1497C26D-3C6E-46F4-8CDF-2E7251C41AF8}" destId="{69DA8340-99E9-4806-8C71-BCB053663097}" srcOrd="2" destOrd="0" parTransId="{AD608D15-9B06-4272-9328-A49AB7EB903D}" sibTransId="{7E31F97B-8E0F-4FA4-9092-84D2AEDB508F}"/>
    <dgm:cxn modelId="{844BB050-9E4B-4B37-B74B-778C5A1A318F}" type="presOf" srcId="{727EC2B3-4729-4340-A0F1-74EEBBA82306}" destId="{4FADB90D-33F7-486D-8804-DED48BFE6975}" srcOrd="1" destOrd="0" presId="urn:microsoft.com/office/officeart/2005/8/layout/orgChart1"/>
    <dgm:cxn modelId="{8671D651-9483-4612-ACF4-3F8774448885}" srcId="{5ADE9ABA-7C4A-4171-976C-91438C25DDEB}" destId="{FB3EE63C-7478-48A4-A441-47ABE38A6C9F}" srcOrd="2" destOrd="0" parTransId="{AA631D6D-6F3F-464F-9E19-C13A084260B4}" sibTransId="{E3063637-2FC4-4410-BCA5-05E058B501CA}"/>
    <dgm:cxn modelId="{E0A61652-2F0A-42DF-883E-9C2AB25FDECF}" type="presOf" srcId="{C9D6736D-08B3-4F93-952F-6F88E3846A51}" destId="{CAD8A078-D9E9-4255-A307-DB9174258898}" srcOrd="0" destOrd="0" presId="urn:microsoft.com/office/officeart/2005/8/layout/orgChart1"/>
    <dgm:cxn modelId="{2CCE0159-C7DD-4D42-99CD-C201173E0E1A}" srcId="{8C5DF6F9-4E3B-4532-B0F9-3A17C363A06B}" destId="{2B659E8E-24D2-454E-8F90-CE7C77D70EEF}" srcOrd="0" destOrd="0" parTransId="{11376C48-F868-47B1-8B43-66F1B88ADACF}" sibTransId="{0938F9DD-C36F-4996-92AC-A5B4658CD817}"/>
    <dgm:cxn modelId="{8FF6FA59-3651-4D65-998E-04D60DE88025}" type="presOf" srcId="{B2E0772F-B6CB-4219-A1CC-DB3934007402}" destId="{A34FE1C6-3B9B-4E70-9DB6-0102209C0B3C}" srcOrd="0" destOrd="0" presId="urn:microsoft.com/office/officeart/2005/8/layout/orgChart1"/>
    <dgm:cxn modelId="{1915E17A-FF9F-401F-8129-6E1935E970FD}" srcId="{5ADE9ABA-7C4A-4171-976C-91438C25DDEB}" destId="{2EBCAE42-1EF4-48F9-8422-7137D3301B0D}" srcOrd="3" destOrd="0" parTransId="{F0CA7C40-8274-4354-A36C-358F6A30DF6B}" sibTransId="{065B24AA-3074-4F91-B0DE-668DC32D7C1B}"/>
    <dgm:cxn modelId="{2CB8AB7F-EEF2-4F76-831C-17BDE66A01DA}" type="presOf" srcId="{A79CD3C1-E02C-4A10-9C34-0F1717F1E79E}" destId="{9B87E682-19E1-421E-8901-A447F8FDE870}" srcOrd="0" destOrd="0" presId="urn:microsoft.com/office/officeart/2005/8/layout/orgChart1"/>
    <dgm:cxn modelId="{505AFC80-5D7B-4390-85C5-6F33407049CB}" srcId="{5ADE9ABA-7C4A-4171-976C-91438C25DDEB}" destId="{EA2A98F1-B138-43CC-A467-ADD270A93D16}" srcOrd="0" destOrd="0" parTransId="{E7B460A1-CF7F-41CC-9968-F6851DDCE7E7}" sibTransId="{DE894B23-9884-474F-A32F-50DD71EA4AA6}"/>
    <dgm:cxn modelId="{3C91D881-97F7-41AC-9D2A-166860B0F444}" type="presOf" srcId="{AA631D6D-6F3F-464F-9E19-C13A084260B4}" destId="{C3D172D7-6D1D-4E3A-BC4D-D66110F468FA}" srcOrd="0" destOrd="0" presId="urn:microsoft.com/office/officeart/2005/8/layout/orgChart1"/>
    <dgm:cxn modelId="{F43B1282-CE25-400E-92C4-1785FD1C65C9}" type="presOf" srcId="{727EC2B3-4729-4340-A0F1-74EEBBA82306}" destId="{52C8D050-A2A5-4134-BF0E-DE0BBEB51CD5}" srcOrd="0" destOrd="0" presId="urn:microsoft.com/office/officeart/2005/8/layout/orgChart1"/>
    <dgm:cxn modelId="{9346B082-6A7F-4140-BBC5-5D5CAC0DCD88}" type="presOf" srcId="{8C5DF6F9-4E3B-4532-B0F9-3A17C363A06B}" destId="{719AC98F-29EF-4A2A-8CEC-0CC03720EAF5}" srcOrd="1" destOrd="0" presId="urn:microsoft.com/office/officeart/2005/8/layout/orgChart1"/>
    <dgm:cxn modelId="{FF0DF483-DC20-4F80-A046-145A37D95A97}" type="presOf" srcId="{F0CA7C40-8274-4354-A36C-358F6A30DF6B}" destId="{DF7963A2-AE7B-4467-8934-CDE0ED470299}" srcOrd="0" destOrd="0" presId="urn:microsoft.com/office/officeart/2005/8/layout/orgChart1"/>
    <dgm:cxn modelId="{0C7B5798-25E0-4CBB-A252-DB361538EF98}" type="presOf" srcId="{5ADE9ABA-7C4A-4171-976C-91438C25DDEB}" destId="{EFEE6A70-3F0C-4A08-BDE0-AFD28ED5B917}" srcOrd="1" destOrd="0" presId="urn:microsoft.com/office/officeart/2005/8/layout/orgChart1"/>
    <dgm:cxn modelId="{3E97809B-EAA4-4D1C-BFC9-994C6B3CB72A}" srcId="{1497C26D-3C6E-46F4-8CDF-2E7251C41AF8}" destId="{6A07765A-EA7A-42D5-BE23-544C67B79A30}" srcOrd="1" destOrd="0" parTransId="{2DED6059-7D11-49E8-8443-550CEDDD3813}" sibTransId="{4B520BEA-232B-4A01-ABE0-33665B6FEC58}"/>
    <dgm:cxn modelId="{26E65D9C-8C16-4572-8C0C-C58D5819D046}" srcId="{5ADE9ABA-7C4A-4171-976C-91438C25DDEB}" destId="{B2E0772F-B6CB-4219-A1CC-DB3934007402}" srcOrd="1" destOrd="0" parTransId="{08FAD3AA-8B98-4E57-AE04-F497B3AA84F2}" sibTransId="{67FAF4D2-D28B-4CE6-AFAC-E1409F21237F}"/>
    <dgm:cxn modelId="{1768EEA1-C5D8-4D4F-ACDC-2E0A00C21F09}" srcId="{FC0EE9BE-E9C0-473C-A5B2-331885EEC2D9}" destId="{5ADE9ABA-7C4A-4171-976C-91438C25DDEB}" srcOrd="0" destOrd="0" parTransId="{ED40656D-2460-49A4-AA99-F430A963502B}" sibTransId="{E52B472A-D638-40CF-B637-8B643E37E88B}"/>
    <dgm:cxn modelId="{329B12A7-2C37-48A8-8AD7-9955C2C82FE8}" type="presOf" srcId="{2C82F7AC-17C7-4B5B-B80D-2288FBF0CBA3}" destId="{046BD470-136D-48ED-BE1B-EEE12765BF47}" srcOrd="1" destOrd="0" presId="urn:microsoft.com/office/officeart/2005/8/layout/orgChart1"/>
    <dgm:cxn modelId="{2CDA9CB3-0A0C-492B-8138-8C2E275DD650}" type="presOf" srcId="{1497C26D-3C6E-46F4-8CDF-2E7251C41AF8}" destId="{C5CD5558-1F27-415F-A9FF-20FE3C342B55}" srcOrd="0" destOrd="0" presId="urn:microsoft.com/office/officeart/2005/8/layout/orgChart1"/>
    <dgm:cxn modelId="{1FA5A8B3-8BB3-4852-A005-901A06ACA331}" type="presOf" srcId="{FC0EE9BE-E9C0-473C-A5B2-331885EEC2D9}" destId="{CBF99CD9-44D3-4516-BA1A-7F9E730910CE}" srcOrd="0" destOrd="0" presId="urn:microsoft.com/office/officeart/2005/8/layout/orgChart1"/>
    <dgm:cxn modelId="{975EF1C1-2443-487F-81CC-9718321A21F2}" type="presOf" srcId="{08FAD3AA-8B98-4E57-AE04-F497B3AA84F2}" destId="{1E30387F-92CC-4630-AFF1-881261BCAB45}" srcOrd="0" destOrd="0" presId="urn:microsoft.com/office/officeart/2005/8/layout/orgChart1"/>
    <dgm:cxn modelId="{533BD4C8-636A-4662-9126-71EAEED851CA}" type="presOf" srcId="{3DD0C765-5C55-4037-85A0-E94F5DE6321D}" destId="{EF6B7A80-04F0-41F5-8BE8-5698A6085797}" srcOrd="0" destOrd="0" presId="urn:microsoft.com/office/officeart/2005/8/layout/orgChart1"/>
    <dgm:cxn modelId="{A154F1CA-F059-4A7D-8465-03DFA6227BA7}" type="presOf" srcId="{22979C91-4888-4AE4-B284-8283AE61FE10}" destId="{C18BA549-F10C-4864-A42E-FBCC7C35A850}" srcOrd="0" destOrd="0" presId="urn:microsoft.com/office/officeart/2005/8/layout/orgChart1"/>
    <dgm:cxn modelId="{8DB38ECC-F81E-4587-A320-FA5741136888}" type="presOf" srcId="{2B659E8E-24D2-454E-8F90-CE7C77D70EEF}" destId="{8942A24C-C5ED-405B-AC9B-92F4F3E73D93}" srcOrd="0" destOrd="0" presId="urn:microsoft.com/office/officeart/2005/8/layout/orgChart1"/>
    <dgm:cxn modelId="{DD1907CE-A9FB-44FA-8AB1-4A2839535FD6}" type="presOf" srcId="{AD608D15-9B06-4272-9328-A49AB7EB903D}" destId="{DF3E7914-4616-4BA4-92AE-46BBE5952A82}" srcOrd="0" destOrd="0" presId="urn:microsoft.com/office/officeart/2005/8/layout/orgChart1"/>
    <dgm:cxn modelId="{2883FAD1-B476-46F7-B3EA-C2629175E07B}" type="presOf" srcId="{2C82F7AC-17C7-4B5B-B80D-2288FBF0CBA3}" destId="{0CA6307A-3234-4518-90AE-116E2F05AE86}" srcOrd="0" destOrd="0" presId="urn:microsoft.com/office/officeart/2005/8/layout/orgChart1"/>
    <dgm:cxn modelId="{A5C579D2-C639-4A23-818F-A428E71B5F4A}" srcId="{1497C26D-3C6E-46F4-8CDF-2E7251C41AF8}" destId="{727EC2B3-4729-4340-A0F1-74EEBBA82306}" srcOrd="0" destOrd="0" parTransId="{3DD0C765-5C55-4037-85A0-E94F5DE6321D}" sibTransId="{818C7826-0119-4058-804E-554212F4DBFD}"/>
    <dgm:cxn modelId="{B5B233D4-6FE4-4DD2-B4B7-90D736C74CD0}" type="presOf" srcId="{EA2A98F1-B138-43CC-A467-ADD270A93D16}" destId="{D4E6E82A-F8BB-4698-BAFB-D3C49704B0BB}" srcOrd="0" destOrd="0" presId="urn:microsoft.com/office/officeart/2005/8/layout/orgChart1"/>
    <dgm:cxn modelId="{19525ED5-0455-42C0-9BE0-61F22C959C7D}" type="presOf" srcId="{2B659E8E-24D2-454E-8F90-CE7C77D70EEF}" destId="{16AA595F-6184-46A4-800E-15E27E8B457D}" srcOrd="1" destOrd="0" presId="urn:microsoft.com/office/officeart/2005/8/layout/orgChart1"/>
    <dgm:cxn modelId="{878A7DD8-4C6D-4005-82E0-CC2DE8C86931}" type="presOf" srcId="{6A07765A-EA7A-42D5-BE23-544C67B79A30}" destId="{0BADF6EF-CB0C-4A7F-8417-0EBC69514627}" srcOrd="0" destOrd="0" presId="urn:microsoft.com/office/officeart/2005/8/layout/orgChart1"/>
    <dgm:cxn modelId="{555731E1-5DF2-443D-835B-7756DA80C71D}" type="presOf" srcId="{E51B3A5E-AC7E-49C9-89E8-6FBD1D6498E9}" destId="{79036B27-DCEA-46A1-84A1-416369A8B70D}" srcOrd="0" destOrd="0" presId="urn:microsoft.com/office/officeart/2005/8/layout/orgChart1"/>
    <dgm:cxn modelId="{5CE10CEB-50DA-4B31-84A7-A13DC9C41E0E}" type="presOf" srcId="{B2E0772F-B6CB-4219-A1CC-DB3934007402}" destId="{66E6DE3B-4C2A-4732-A42D-3FCDEF2E0A1F}" srcOrd="1" destOrd="0" presId="urn:microsoft.com/office/officeart/2005/8/layout/orgChart1"/>
    <dgm:cxn modelId="{DC893CEE-B923-439E-8CDC-C2C113CEDCA3}" srcId="{FC0EE9BE-E9C0-473C-A5B2-331885EEC2D9}" destId="{1497C26D-3C6E-46F4-8CDF-2E7251C41AF8}" srcOrd="1" destOrd="0" parTransId="{2D610043-54EA-4ED7-8E73-D269DE1C4A8B}" sibTransId="{8E0D7CE2-2A7C-4A12-B9A8-7C8529E7586B}"/>
    <dgm:cxn modelId="{FCDE3FF3-481A-461D-BD7F-1F5CD6A09786}" srcId="{8C5DF6F9-4E3B-4532-B0F9-3A17C363A06B}" destId="{C9D6736D-08B3-4F93-952F-6F88E3846A51}" srcOrd="1" destOrd="0" parTransId="{A25D958C-8A28-44A5-9635-2ACD707EFDF7}" sibTransId="{65725E2F-23E2-4089-AF36-8AE42A455F77}"/>
    <dgm:cxn modelId="{FB7C87FC-DE97-4AAB-AE2F-6040CEB7EA93}" srcId="{5ADE9ABA-7C4A-4171-976C-91438C25DDEB}" destId="{2C82F7AC-17C7-4B5B-B80D-2288FBF0CBA3}" srcOrd="4" destOrd="0" parTransId="{22979C91-4888-4AE4-B284-8283AE61FE10}" sibTransId="{9D7BDE83-84D1-451F-B41A-9841A19C1BAB}"/>
    <dgm:cxn modelId="{2449E255-75CD-4E62-A345-53030899ACDB}" type="presParOf" srcId="{CBF99CD9-44D3-4516-BA1A-7F9E730910CE}" destId="{AE98CD11-7D20-4B7F-BFE5-F4E0C8E343F5}" srcOrd="0" destOrd="0" presId="urn:microsoft.com/office/officeart/2005/8/layout/orgChart1"/>
    <dgm:cxn modelId="{16F5834D-4FC0-41E5-B244-88D4DE6B2A17}" type="presParOf" srcId="{AE98CD11-7D20-4B7F-BFE5-F4E0C8E343F5}" destId="{2BF1632E-75C8-4AFE-972B-8B3205864D0C}" srcOrd="0" destOrd="0" presId="urn:microsoft.com/office/officeart/2005/8/layout/orgChart1"/>
    <dgm:cxn modelId="{2214E47A-F0ED-45DE-A65E-9F2F5C44FFF7}" type="presParOf" srcId="{2BF1632E-75C8-4AFE-972B-8B3205864D0C}" destId="{DACC9281-ADDF-42AA-8364-A90FE539E1D6}" srcOrd="0" destOrd="0" presId="urn:microsoft.com/office/officeart/2005/8/layout/orgChart1"/>
    <dgm:cxn modelId="{4FD746BE-C665-43EE-9254-1FDE5CA8475A}" type="presParOf" srcId="{2BF1632E-75C8-4AFE-972B-8B3205864D0C}" destId="{EFEE6A70-3F0C-4A08-BDE0-AFD28ED5B917}" srcOrd="1" destOrd="0" presId="urn:microsoft.com/office/officeart/2005/8/layout/orgChart1"/>
    <dgm:cxn modelId="{6C096550-EABD-42B7-8403-349D8FFEA470}" type="presParOf" srcId="{AE98CD11-7D20-4B7F-BFE5-F4E0C8E343F5}" destId="{24706D50-C12B-4E02-B43A-99ADE93D5EA3}" srcOrd="1" destOrd="0" presId="urn:microsoft.com/office/officeart/2005/8/layout/orgChart1"/>
    <dgm:cxn modelId="{5D570EAA-0995-40B9-A9F2-055DFA61662E}" type="presParOf" srcId="{24706D50-C12B-4E02-B43A-99ADE93D5EA3}" destId="{EFB4BC8F-3295-4F99-AD9E-57AB81A2D9BA}" srcOrd="0" destOrd="0" presId="urn:microsoft.com/office/officeart/2005/8/layout/orgChart1"/>
    <dgm:cxn modelId="{55B4D135-E4B3-4916-8990-0200D4F2246E}" type="presParOf" srcId="{24706D50-C12B-4E02-B43A-99ADE93D5EA3}" destId="{22817E85-0613-4F47-8947-512D6EA911DB}" srcOrd="1" destOrd="0" presId="urn:microsoft.com/office/officeart/2005/8/layout/orgChart1"/>
    <dgm:cxn modelId="{36D24406-3230-4900-A129-46DEB243739A}" type="presParOf" srcId="{22817E85-0613-4F47-8947-512D6EA911DB}" destId="{2E423063-001A-4B84-873F-B36E997C81B6}" srcOrd="0" destOrd="0" presId="urn:microsoft.com/office/officeart/2005/8/layout/orgChart1"/>
    <dgm:cxn modelId="{9E79992E-7BD1-4187-BBDC-F776899AC389}" type="presParOf" srcId="{2E423063-001A-4B84-873F-B36E997C81B6}" destId="{D4E6E82A-F8BB-4698-BAFB-D3C49704B0BB}" srcOrd="0" destOrd="0" presId="urn:microsoft.com/office/officeart/2005/8/layout/orgChart1"/>
    <dgm:cxn modelId="{EB730B10-1C77-4D4A-9B84-82C238EAE87F}" type="presParOf" srcId="{2E423063-001A-4B84-873F-B36E997C81B6}" destId="{8690F950-474E-4146-A904-CF5D26291DCE}" srcOrd="1" destOrd="0" presId="urn:microsoft.com/office/officeart/2005/8/layout/orgChart1"/>
    <dgm:cxn modelId="{4D30429F-A703-480B-ACC0-80769C5A4964}" type="presParOf" srcId="{22817E85-0613-4F47-8947-512D6EA911DB}" destId="{EA9DB3B6-372B-4F59-9740-68A4610ECFF7}" srcOrd="1" destOrd="0" presId="urn:microsoft.com/office/officeart/2005/8/layout/orgChart1"/>
    <dgm:cxn modelId="{126CCDDB-7642-4B03-86D8-BD766FF70888}" type="presParOf" srcId="{22817E85-0613-4F47-8947-512D6EA911DB}" destId="{65A1F09A-64E3-4384-86B8-33A55B13BF2C}" srcOrd="2" destOrd="0" presId="urn:microsoft.com/office/officeart/2005/8/layout/orgChart1"/>
    <dgm:cxn modelId="{97116C62-583B-4D2F-B692-F3CE7A3AFFDD}" type="presParOf" srcId="{24706D50-C12B-4E02-B43A-99ADE93D5EA3}" destId="{1E30387F-92CC-4630-AFF1-881261BCAB45}" srcOrd="2" destOrd="0" presId="urn:microsoft.com/office/officeart/2005/8/layout/orgChart1"/>
    <dgm:cxn modelId="{4B349EA5-87A0-4CD3-A25D-8AE06D108D3D}" type="presParOf" srcId="{24706D50-C12B-4E02-B43A-99ADE93D5EA3}" destId="{56808D70-2EF8-4C5D-BD52-BE4D7122A5A4}" srcOrd="3" destOrd="0" presId="urn:microsoft.com/office/officeart/2005/8/layout/orgChart1"/>
    <dgm:cxn modelId="{95F61533-3487-4251-AC2A-AA368D1CDE4B}" type="presParOf" srcId="{56808D70-2EF8-4C5D-BD52-BE4D7122A5A4}" destId="{F9DE90E1-4E4C-4A24-9DBC-88A191CD8170}" srcOrd="0" destOrd="0" presId="urn:microsoft.com/office/officeart/2005/8/layout/orgChart1"/>
    <dgm:cxn modelId="{723D55D2-56DD-448A-B1C9-C7A8CB1E1798}" type="presParOf" srcId="{F9DE90E1-4E4C-4A24-9DBC-88A191CD8170}" destId="{A34FE1C6-3B9B-4E70-9DB6-0102209C0B3C}" srcOrd="0" destOrd="0" presId="urn:microsoft.com/office/officeart/2005/8/layout/orgChart1"/>
    <dgm:cxn modelId="{65FB6665-2F3E-4F36-BB3C-45B416D95AB8}" type="presParOf" srcId="{F9DE90E1-4E4C-4A24-9DBC-88A191CD8170}" destId="{66E6DE3B-4C2A-4732-A42D-3FCDEF2E0A1F}" srcOrd="1" destOrd="0" presId="urn:microsoft.com/office/officeart/2005/8/layout/orgChart1"/>
    <dgm:cxn modelId="{93E65709-AEF8-478A-A049-8437D5FDC65E}" type="presParOf" srcId="{56808D70-2EF8-4C5D-BD52-BE4D7122A5A4}" destId="{AC591289-EF8E-4A48-A233-36DBFE071DC2}" srcOrd="1" destOrd="0" presId="urn:microsoft.com/office/officeart/2005/8/layout/orgChart1"/>
    <dgm:cxn modelId="{F70997F2-97C4-4C63-B465-53D1C5D1A65A}" type="presParOf" srcId="{56808D70-2EF8-4C5D-BD52-BE4D7122A5A4}" destId="{12CBDE95-BC15-4449-B0AB-0B9AFCA3960E}" srcOrd="2" destOrd="0" presId="urn:microsoft.com/office/officeart/2005/8/layout/orgChart1"/>
    <dgm:cxn modelId="{80EEB0F4-0B32-46C6-82A1-778C1677380C}" type="presParOf" srcId="{24706D50-C12B-4E02-B43A-99ADE93D5EA3}" destId="{C3D172D7-6D1D-4E3A-BC4D-D66110F468FA}" srcOrd="4" destOrd="0" presId="urn:microsoft.com/office/officeart/2005/8/layout/orgChart1"/>
    <dgm:cxn modelId="{66A11BF6-6D93-49D0-B3C6-B92D4469E964}" type="presParOf" srcId="{24706D50-C12B-4E02-B43A-99ADE93D5EA3}" destId="{17A0E371-68C8-42AC-86C8-01B1A287BC00}" srcOrd="5" destOrd="0" presId="urn:microsoft.com/office/officeart/2005/8/layout/orgChart1"/>
    <dgm:cxn modelId="{3670EEDC-BC3B-4A5D-B5C4-503AAE3EA111}" type="presParOf" srcId="{17A0E371-68C8-42AC-86C8-01B1A287BC00}" destId="{62367655-24BA-4A28-A93A-5B15549B4F65}" srcOrd="0" destOrd="0" presId="urn:microsoft.com/office/officeart/2005/8/layout/orgChart1"/>
    <dgm:cxn modelId="{6052EC9C-9219-4A49-9A6F-8793848C8B8C}" type="presParOf" srcId="{62367655-24BA-4A28-A93A-5B15549B4F65}" destId="{C3352860-9871-4939-A816-CF8F9CF65968}" srcOrd="0" destOrd="0" presId="urn:microsoft.com/office/officeart/2005/8/layout/orgChart1"/>
    <dgm:cxn modelId="{E63BC4D9-99C0-49D4-928D-3BBF831CB558}" type="presParOf" srcId="{62367655-24BA-4A28-A93A-5B15549B4F65}" destId="{F6CC03E9-2677-4A0F-B85B-E94244283AA5}" srcOrd="1" destOrd="0" presId="urn:microsoft.com/office/officeart/2005/8/layout/orgChart1"/>
    <dgm:cxn modelId="{9B661105-1343-4DD1-826A-943F6FECFB9E}" type="presParOf" srcId="{17A0E371-68C8-42AC-86C8-01B1A287BC00}" destId="{85A20A63-4EEB-4B9A-91E2-913A4129439B}" srcOrd="1" destOrd="0" presId="urn:microsoft.com/office/officeart/2005/8/layout/orgChart1"/>
    <dgm:cxn modelId="{A6DDAFD2-37A3-4E22-9852-DFDCFF500B96}" type="presParOf" srcId="{17A0E371-68C8-42AC-86C8-01B1A287BC00}" destId="{672380F6-029C-4613-8D20-52C7B4133BDC}" srcOrd="2" destOrd="0" presId="urn:microsoft.com/office/officeart/2005/8/layout/orgChart1"/>
    <dgm:cxn modelId="{FEB8F4CA-82A0-48B7-97C5-BDCB64565E95}" type="presParOf" srcId="{24706D50-C12B-4E02-B43A-99ADE93D5EA3}" destId="{DF7963A2-AE7B-4467-8934-CDE0ED470299}" srcOrd="6" destOrd="0" presId="urn:microsoft.com/office/officeart/2005/8/layout/orgChart1"/>
    <dgm:cxn modelId="{64948551-9639-410E-A1DD-3D15F134299C}" type="presParOf" srcId="{24706D50-C12B-4E02-B43A-99ADE93D5EA3}" destId="{0168CB2C-8DA8-458C-B8B8-899849CFB551}" srcOrd="7" destOrd="0" presId="urn:microsoft.com/office/officeart/2005/8/layout/orgChart1"/>
    <dgm:cxn modelId="{68A9427F-2698-481E-99AD-0505C57BB28C}" type="presParOf" srcId="{0168CB2C-8DA8-458C-B8B8-899849CFB551}" destId="{2884852D-1607-4630-A7DC-B1AED46B5EDC}" srcOrd="0" destOrd="0" presId="urn:microsoft.com/office/officeart/2005/8/layout/orgChart1"/>
    <dgm:cxn modelId="{0D50AD5E-B488-479E-8833-CF66B67498EB}" type="presParOf" srcId="{2884852D-1607-4630-A7DC-B1AED46B5EDC}" destId="{598DE062-1300-4B77-8A7E-4EA30AD5C6B2}" srcOrd="0" destOrd="0" presId="urn:microsoft.com/office/officeart/2005/8/layout/orgChart1"/>
    <dgm:cxn modelId="{7AF5B1F7-A885-41D1-B1CE-B3F9350A11E0}" type="presParOf" srcId="{2884852D-1607-4630-A7DC-B1AED46B5EDC}" destId="{6CFC73B4-0667-4EEC-A668-17B92FCB14B1}" srcOrd="1" destOrd="0" presId="urn:microsoft.com/office/officeart/2005/8/layout/orgChart1"/>
    <dgm:cxn modelId="{0DCD5267-A528-4D57-AD25-E023ED7AC401}" type="presParOf" srcId="{0168CB2C-8DA8-458C-B8B8-899849CFB551}" destId="{10A8D57D-A883-4279-9BF0-F13B32180FA6}" srcOrd="1" destOrd="0" presId="urn:microsoft.com/office/officeart/2005/8/layout/orgChart1"/>
    <dgm:cxn modelId="{BBD368EB-504E-4A76-9B2B-CA854E5EBCEA}" type="presParOf" srcId="{0168CB2C-8DA8-458C-B8B8-899849CFB551}" destId="{48278530-E947-4803-A0D0-4415F6BAFFFD}" srcOrd="2" destOrd="0" presId="urn:microsoft.com/office/officeart/2005/8/layout/orgChart1"/>
    <dgm:cxn modelId="{BF72BE44-722E-4F10-9E41-927265D59ADC}" type="presParOf" srcId="{24706D50-C12B-4E02-B43A-99ADE93D5EA3}" destId="{C18BA549-F10C-4864-A42E-FBCC7C35A850}" srcOrd="8" destOrd="0" presId="urn:microsoft.com/office/officeart/2005/8/layout/orgChart1"/>
    <dgm:cxn modelId="{29EBB785-F204-4459-892B-42D53C583570}" type="presParOf" srcId="{24706D50-C12B-4E02-B43A-99ADE93D5EA3}" destId="{DB96011A-4FB6-4E02-91CC-F705C97FEC2F}" srcOrd="9" destOrd="0" presId="urn:microsoft.com/office/officeart/2005/8/layout/orgChart1"/>
    <dgm:cxn modelId="{413B8D6B-CFC0-4C12-92BB-7056131E3F4A}" type="presParOf" srcId="{DB96011A-4FB6-4E02-91CC-F705C97FEC2F}" destId="{9F8D9B02-9080-437E-A1F8-5864642B1E04}" srcOrd="0" destOrd="0" presId="urn:microsoft.com/office/officeart/2005/8/layout/orgChart1"/>
    <dgm:cxn modelId="{AAB59FC6-F393-4020-99A0-83647EEE7A7E}" type="presParOf" srcId="{9F8D9B02-9080-437E-A1F8-5864642B1E04}" destId="{0CA6307A-3234-4518-90AE-116E2F05AE86}" srcOrd="0" destOrd="0" presId="urn:microsoft.com/office/officeart/2005/8/layout/orgChart1"/>
    <dgm:cxn modelId="{7B9CA00D-B2FB-4783-8DDA-7DA4167B9FB7}" type="presParOf" srcId="{9F8D9B02-9080-437E-A1F8-5864642B1E04}" destId="{046BD470-136D-48ED-BE1B-EEE12765BF47}" srcOrd="1" destOrd="0" presId="urn:microsoft.com/office/officeart/2005/8/layout/orgChart1"/>
    <dgm:cxn modelId="{78155402-E847-45FA-99C4-B520EB22F05F}" type="presParOf" srcId="{DB96011A-4FB6-4E02-91CC-F705C97FEC2F}" destId="{D7FF3209-57B6-4C33-91AB-25E81129468F}" srcOrd="1" destOrd="0" presId="urn:microsoft.com/office/officeart/2005/8/layout/orgChart1"/>
    <dgm:cxn modelId="{40CE84D1-BE01-4F5E-81E9-8C4C60E7E471}" type="presParOf" srcId="{D7FF3209-57B6-4C33-91AB-25E81129468F}" destId="{79036B27-DCEA-46A1-84A1-416369A8B70D}" srcOrd="0" destOrd="0" presId="urn:microsoft.com/office/officeart/2005/8/layout/orgChart1"/>
    <dgm:cxn modelId="{CD112990-96D5-4DB3-8AF0-B7EFCB5B25BF}" type="presParOf" srcId="{D7FF3209-57B6-4C33-91AB-25E81129468F}" destId="{DFA7D7F5-AA23-4C5B-AC60-4E2E96229BF2}" srcOrd="1" destOrd="0" presId="urn:microsoft.com/office/officeart/2005/8/layout/orgChart1"/>
    <dgm:cxn modelId="{12862D7B-4C38-4F8B-9294-7570D02A3947}" type="presParOf" srcId="{DFA7D7F5-AA23-4C5B-AC60-4E2E96229BF2}" destId="{8A6DD6D3-5111-4945-ACCB-555FDCE62F83}" srcOrd="0" destOrd="0" presId="urn:microsoft.com/office/officeart/2005/8/layout/orgChart1"/>
    <dgm:cxn modelId="{5011CD03-4041-4FB3-A54C-7FB3E256AC38}" type="presParOf" srcId="{8A6DD6D3-5111-4945-ACCB-555FDCE62F83}" destId="{68412A21-A1FF-46DD-93DE-4515316C5F94}" srcOrd="0" destOrd="0" presId="urn:microsoft.com/office/officeart/2005/8/layout/orgChart1"/>
    <dgm:cxn modelId="{D4A46A6A-C9F9-4018-8882-5EAC8F4B1A40}" type="presParOf" srcId="{8A6DD6D3-5111-4945-ACCB-555FDCE62F83}" destId="{24086DB8-91B0-47BA-9062-8E0E83AE5D14}" srcOrd="1" destOrd="0" presId="urn:microsoft.com/office/officeart/2005/8/layout/orgChart1"/>
    <dgm:cxn modelId="{876E0C27-F939-4EDC-8CC3-558436E018E1}" type="presParOf" srcId="{DFA7D7F5-AA23-4C5B-AC60-4E2E96229BF2}" destId="{9F67A86F-5866-40C2-B186-41F6C90216A9}" srcOrd="1" destOrd="0" presId="urn:microsoft.com/office/officeart/2005/8/layout/orgChart1"/>
    <dgm:cxn modelId="{6E287998-4674-48D0-A8D6-DFD62F7AC3F9}" type="presParOf" srcId="{9F67A86F-5866-40C2-B186-41F6C90216A9}" destId="{9B87E682-19E1-421E-8901-A447F8FDE870}" srcOrd="0" destOrd="0" presId="urn:microsoft.com/office/officeart/2005/8/layout/orgChart1"/>
    <dgm:cxn modelId="{A5773486-F849-4F27-850B-F785F121B9BE}" type="presParOf" srcId="{9F67A86F-5866-40C2-B186-41F6C90216A9}" destId="{50C01D99-AA36-412B-BADA-454D6F98E87A}" srcOrd="1" destOrd="0" presId="urn:microsoft.com/office/officeart/2005/8/layout/orgChart1"/>
    <dgm:cxn modelId="{924FCA3B-A3BE-48E9-B8D9-F4ECB8B828D6}" type="presParOf" srcId="{50C01D99-AA36-412B-BADA-454D6F98E87A}" destId="{C3BE2761-1FCB-446B-9D65-FDB0A264EB0B}" srcOrd="0" destOrd="0" presId="urn:microsoft.com/office/officeart/2005/8/layout/orgChart1"/>
    <dgm:cxn modelId="{B731E6E9-0457-4EF6-ACC7-E415C14A1BFB}" type="presParOf" srcId="{C3BE2761-1FCB-446B-9D65-FDB0A264EB0B}" destId="{64D688EE-DB7A-4110-ABA6-9C43733A30B3}" srcOrd="0" destOrd="0" presId="urn:microsoft.com/office/officeart/2005/8/layout/orgChart1"/>
    <dgm:cxn modelId="{F06BD6C3-9727-4631-A80B-B8609DB0E688}" type="presParOf" srcId="{C3BE2761-1FCB-446B-9D65-FDB0A264EB0B}" destId="{719AC98F-29EF-4A2A-8CEC-0CC03720EAF5}" srcOrd="1" destOrd="0" presId="urn:microsoft.com/office/officeart/2005/8/layout/orgChart1"/>
    <dgm:cxn modelId="{C4707A32-EEA2-4EAE-B363-A0368A65227E}" type="presParOf" srcId="{50C01D99-AA36-412B-BADA-454D6F98E87A}" destId="{D93BF26C-D0ED-4F11-BFDC-98814F4A6426}" srcOrd="1" destOrd="0" presId="urn:microsoft.com/office/officeart/2005/8/layout/orgChart1"/>
    <dgm:cxn modelId="{0B2C0DAA-A0C5-4C8A-BCB6-300AC872DE57}" type="presParOf" srcId="{50C01D99-AA36-412B-BADA-454D6F98E87A}" destId="{F6E3F1A6-23D8-45B5-8BA3-265E0B1B37BD}" srcOrd="2" destOrd="0" presId="urn:microsoft.com/office/officeart/2005/8/layout/orgChart1"/>
    <dgm:cxn modelId="{D20AD705-88A4-4542-AAD3-AC301222C219}" type="presParOf" srcId="{F6E3F1A6-23D8-45B5-8BA3-265E0B1B37BD}" destId="{DB049231-D251-4677-B72D-0FB7CBA636A5}" srcOrd="0" destOrd="0" presId="urn:microsoft.com/office/officeart/2005/8/layout/orgChart1"/>
    <dgm:cxn modelId="{1B495771-A30C-4A63-869B-DD496B68EA5F}" type="presParOf" srcId="{F6E3F1A6-23D8-45B5-8BA3-265E0B1B37BD}" destId="{A540C6E9-8FFD-4586-8EE9-840C72A585A1}" srcOrd="1" destOrd="0" presId="urn:microsoft.com/office/officeart/2005/8/layout/orgChart1"/>
    <dgm:cxn modelId="{FE4FE857-C157-4E4C-A7AB-4F5E97C88F12}" type="presParOf" srcId="{A540C6E9-8FFD-4586-8EE9-840C72A585A1}" destId="{1453DCD1-FF88-430A-B96B-394066E251D8}" srcOrd="0" destOrd="0" presId="urn:microsoft.com/office/officeart/2005/8/layout/orgChart1"/>
    <dgm:cxn modelId="{18467E42-25F7-4ABD-AE1F-5790343C8DA8}" type="presParOf" srcId="{1453DCD1-FF88-430A-B96B-394066E251D8}" destId="{8942A24C-C5ED-405B-AC9B-92F4F3E73D93}" srcOrd="0" destOrd="0" presId="urn:microsoft.com/office/officeart/2005/8/layout/orgChart1"/>
    <dgm:cxn modelId="{FD12F102-0FDD-4E43-BECE-21FBDEE3077B}" type="presParOf" srcId="{1453DCD1-FF88-430A-B96B-394066E251D8}" destId="{16AA595F-6184-46A4-800E-15E27E8B457D}" srcOrd="1" destOrd="0" presId="urn:microsoft.com/office/officeart/2005/8/layout/orgChart1"/>
    <dgm:cxn modelId="{2104BEE4-1C78-43CD-8188-899FBB6EE932}" type="presParOf" srcId="{A540C6E9-8FFD-4586-8EE9-840C72A585A1}" destId="{04CF4151-F9B7-4C05-AEDB-82B0DFC35C6C}" srcOrd="1" destOrd="0" presId="urn:microsoft.com/office/officeart/2005/8/layout/orgChart1"/>
    <dgm:cxn modelId="{A83876D9-EB2B-4812-BF05-A6D714555E51}" type="presParOf" srcId="{A540C6E9-8FFD-4586-8EE9-840C72A585A1}" destId="{7D513101-DD73-489D-A89C-363760204271}" srcOrd="2" destOrd="0" presId="urn:microsoft.com/office/officeart/2005/8/layout/orgChart1"/>
    <dgm:cxn modelId="{6CCB9ED6-4B1B-47E1-A78F-B9F67B9A6D0C}" type="presParOf" srcId="{F6E3F1A6-23D8-45B5-8BA3-265E0B1B37BD}" destId="{15A63371-F057-4F7D-94D4-F42AF37DAAF8}" srcOrd="2" destOrd="0" presId="urn:microsoft.com/office/officeart/2005/8/layout/orgChart1"/>
    <dgm:cxn modelId="{2E4A0EE3-0E50-43E1-B82F-73626DB01AEB}" type="presParOf" srcId="{F6E3F1A6-23D8-45B5-8BA3-265E0B1B37BD}" destId="{6AA0F445-5163-412A-8DEB-A6066F3DE002}" srcOrd="3" destOrd="0" presId="urn:microsoft.com/office/officeart/2005/8/layout/orgChart1"/>
    <dgm:cxn modelId="{A3274A47-E352-44C2-8B31-66EDAC4F8B76}" type="presParOf" srcId="{6AA0F445-5163-412A-8DEB-A6066F3DE002}" destId="{86705FD9-7583-49AE-9568-6574FA32BFAF}" srcOrd="0" destOrd="0" presId="urn:microsoft.com/office/officeart/2005/8/layout/orgChart1"/>
    <dgm:cxn modelId="{8AB0866D-884D-4D64-B4FE-DF28684EB7C4}" type="presParOf" srcId="{86705FD9-7583-49AE-9568-6574FA32BFAF}" destId="{CAD8A078-D9E9-4255-A307-DB9174258898}" srcOrd="0" destOrd="0" presId="urn:microsoft.com/office/officeart/2005/8/layout/orgChart1"/>
    <dgm:cxn modelId="{9AD99BE6-1DAC-4DA8-A150-759FFF7208F4}" type="presParOf" srcId="{86705FD9-7583-49AE-9568-6574FA32BFAF}" destId="{A38B12ED-1001-4E57-85D3-68A3AA2BA2FB}" srcOrd="1" destOrd="0" presId="urn:microsoft.com/office/officeart/2005/8/layout/orgChart1"/>
    <dgm:cxn modelId="{BAE3929A-DA96-4104-BD5B-B22F2D57C42B}" type="presParOf" srcId="{6AA0F445-5163-412A-8DEB-A6066F3DE002}" destId="{AA43404A-D847-4836-90B1-D327CBB36F31}" srcOrd="1" destOrd="0" presId="urn:microsoft.com/office/officeart/2005/8/layout/orgChart1"/>
    <dgm:cxn modelId="{F479F90A-4F1A-4528-8E02-0642F67227AD}" type="presParOf" srcId="{6AA0F445-5163-412A-8DEB-A6066F3DE002}" destId="{58CE7800-9786-45E5-917B-83016518B108}" srcOrd="2" destOrd="0" presId="urn:microsoft.com/office/officeart/2005/8/layout/orgChart1"/>
    <dgm:cxn modelId="{E91BFA4A-EE00-4338-8734-D25E7BD7FEE7}" type="presParOf" srcId="{DFA7D7F5-AA23-4C5B-AC60-4E2E96229BF2}" destId="{7E177A31-8ADA-41DC-8889-3473C8351AA9}" srcOrd="2" destOrd="0" presId="urn:microsoft.com/office/officeart/2005/8/layout/orgChart1"/>
    <dgm:cxn modelId="{4AF04C12-87C1-4441-A312-EC104A8643D6}" type="presParOf" srcId="{DB96011A-4FB6-4E02-91CC-F705C97FEC2F}" destId="{B3E18BFD-B608-43BD-A946-C13899D6D8C7}" srcOrd="2" destOrd="0" presId="urn:microsoft.com/office/officeart/2005/8/layout/orgChart1"/>
    <dgm:cxn modelId="{6615DBB1-573A-4295-8C62-75F0EBC081FD}" type="presParOf" srcId="{AE98CD11-7D20-4B7F-BFE5-F4E0C8E343F5}" destId="{B3F5CB08-BE96-452A-8434-81E25593CFB5}" srcOrd="2" destOrd="0" presId="urn:microsoft.com/office/officeart/2005/8/layout/orgChart1"/>
    <dgm:cxn modelId="{C23B0972-6EA8-4410-BE3E-10A44C9FAACA}" type="presParOf" srcId="{CBF99CD9-44D3-4516-BA1A-7F9E730910CE}" destId="{9269D1B9-4BA2-4C80-B005-711BE52688EE}" srcOrd="1" destOrd="0" presId="urn:microsoft.com/office/officeart/2005/8/layout/orgChart1"/>
    <dgm:cxn modelId="{B1AF3733-2989-4861-9CE1-2772B2CE0ABB}" type="presParOf" srcId="{9269D1B9-4BA2-4C80-B005-711BE52688EE}" destId="{87A648BB-83A7-4387-8494-5091ABF8141C}" srcOrd="0" destOrd="0" presId="urn:microsoft.com/office/officeart/2005/8/layout/orgChart1"/>
    <dgm:cxn modelId="{B460FF6E-3345-4544-B53C-E31585224B90}" type="presParOf" srcId="{87A648BB-83A7-4387-8494-5091ABF8141C}" destId="{C5CD5558-1F27-415F-A9FF-20FE3C342B55}" srcOrd="0" destOrd="0" presId="urn:microsoft.com/office/officeart/2005/8/layout/orgChart1"/>
    <dgm:cxn modelId="{855D921B-7AB1-4106-9514-AC6049BE8A53}" type="presParOf" srcId="{87A648BB-83A7-4387-8494-5091ABF8141C}" destId="{3E3F9DB5-BC79-4302-AF23-F29ABB5EC872}" srcOrd="1" destOrd="0" presId="urn:microsoft.com/office/officeart/2005/8/layout/orgChart1"/>
    <dgm:cxn modelId="{31AD2A1C-433B-4B4C-8FAE-A0032D16BB26}" type="presParOf" srcId="{9269D1B9-4BA2-4C80-B005-711BE52688EE}" destId="{FE5AF1DF-8BED-4809-91F1-2D02B98C782D}" srcOrd="1" destOrd="0" presId="urn:microsoft.com/office/officeart/2005/8/layout/orgChart1"/>
    <dgm:cxn modelId="{17931763-586B-4DAB-95FF-DA7B9C8E0706}" type="presParOf" srcId="{FE5AF1DF-8BED-4809-91F1-2D02B98C782D}" destId="{EF6B7A80-04F0-41F5-8BE8-5698A6085797}" srcOrd="0" destOrd="0" presId="urn:microsoft.com/office/officeart/2005/8/layout/orgChart1"/>
    <dgm:cxn modelId="{2940C3B3-E319-465A-A709-853CF6024374}" type="presParOf" srcId="{FE5AF1DF-8BED-4809-91F1-2D02B98C782D}" destId="{8E08B2B6-68D7-46F0-BC13-2E57FEBDD925}" srcOrd="1" destOrd="0" presId="urn:microsoft.com/office/officeart/2005/8/layout/orgChart1"/>
    <dgm:cxn modelId="{8D93FCCA-142F-44EA-B3E3-7514645D737A}" type="presParOf" srcId="{8E08B2B6-68D7-46F0-BC13-2E57FEBDD925}" destId="{B14C1B4C-E931-4FBF-AE61-11C5A9F86DDA}" srcOrd="0" destOrd="0" presId="urn:microsoft.com/office/officeart/2005/8/layout/orgChart1"/>
    <dgm:cxn modelId="{B42B78FA-B6FE-4DC1-BE37-49D997336032}" type="presParOf" srcId="{B14C1B4C-E931-4FBF-AE61-11C5A9F86DDA}" destId="{52C8D050-A2A5-4134-BF0E-DE0BBEB51CD5}" srcOrd="0" destOrd="0" presId="urn:microsoft.com/office/officeart/2005/8/layout/orgChart1"/>
    <dgm:cxn modelId="{2CD7692C-4BC2-4E1A-8A97-5133D50A5978}" type="presParOf" srcId="{B14C1B4C-E931-4FBF-AE61-11C5A9F86DDA}" destId="{4FADB90D-33F7-486D-8804-DED48BFE6975}" srcOrd="1" destOrd="0" presId="urn:microsoft.com/office/officeart/2005/8/layout/orgChart1"/>
    <dgm:cxn modelId="{F24E4E00-87A9-4D6E-99E5-6036AEA5B9CE}" type="presParOf" srcId="{8E08B2B6-68D7-46F0-BC13-2E57FEBDD925}" destId="{E1EACBAF-A3C6-4027-84A7-EC8EC8DA62D3}" srcOrd="1" destOrd="0" presId="urn:microsoft.com/office/officeart/2005/8/layout/orgChart1"/>
    <dgm:cxn modelId="{D1974B5C-8D62-4DFE-A167-493A60F041DE}" type="presParOf" srcId="{8E08B2B6-68D7-46F0-BC13-2E57FEBDD925}" destId="{A50203BF-8E74-4A7A-913C-55FE1D8EB76A}" srcOrd="2" destOrd="0" presId="urn:microsoft.com/office/officeart/2005/8/layout/orgChart1"/>
    <dgm:cxn modelId="{1AA2537F-54BC-4377-B538-E4AB9C0DCA3B}" type="presParOf" srcId="{FE5AF1DF-8BED-4809-91F1-2D02B98C782D}" destId="{4F761190-7C6D-4C7F-A6C8-9EB9B001BFFB}" srcOrd="2" destOrd="0" presId="urn:microsoft.com/office/officeart/2005/8/layout/orgChart1"/>
    <dgm:cxn modelId="{6370467F-0230-47A8-AED7-383F6922BBB9}" type="presParOf" srcId="{FE5AF1DF-8BED-4809-91F1-2D02B98C782D}" destId="{0C763565-C2AE-4F87-B38C-B20A0AAC0FD4}" srcOrd="3" destOrd="0" presId="urn:microsoft.com/office/officeart/2005/8/layout/orgChart1"/>
    <dgm:cxn modelId="{B78B2D60-B354-4FF2-8041-CE35A11A7DF9}" type="presParOf" srcId="{0C763565-C2AE-4F87-B38C-B20A0AAC0FD4}" destId="{C309F8DF-C9F8-44F1-8611-FDB47C691D74}" srcOrd="0" destOrd="0" presId="urn:microsoft.com/office/officeart/2005/8/layout/orgChart1"/>
    <dgm:cxn modelId="{BD11A942-E832-430E-8456-FAFF4043EB7C}" type="presParOf" srcId="{C309F8DF-C9F8-44F1-8611-FDB47C691D74}" destId="{0BADF6EF-CB0C-4A7F-8417-0EBC69514627}" srcOrd="0" destOrd="0" presId="urn:microsoft.com/office/officeart/2005/8/layout/orgChart1"/>
    <dgm:cxn modelId="{EA73048B-2846-41F1-9415-BDA8C4179D30}" type="presParOf" srcId="{C309F8DF-C9F8-44F1-8611-FDB47C691D74}" destId="{1BA053D3-0748-42DE-B28B-811A307470EE}" srcOrd="1" destOrd="0" presId="urn:microsoft.com/office/officeart/2005/8/layout/orgChart1"/>
    <dgm:cxn modelId="{35399A39-88D3-4688-B060-E5D98A10B0E5}" type="presParOf" srcId="{0C763565-C2AE-4F87-B38C-B20A0AAC0FD4}" destId="{8A6DA532-EC20-4758-89E9-EACFCDDC4109}" srcOrd="1" destOrd="0" presId="urn:microsoft.com/office/officeart/2005/8/layout/orgChart1"/>
    <dgm:cxn modelId="{D1AAF368-E118-477B-89F4-A017FD43499A}" type="presParOf" srcId="{0C763565-C2AE-4F87-B38C-B20A0AAC0FD4}" destId="{DA6CFD51-AAEB-46A1-A4FC-12044FC341D6}" srcOrd="2" destOrd="0" presId="urn:microsoft.com/office/officeart/2005/8/layout/orgChart1"/>
    <dgm:cxn modelId="{BD247978-9080-4D7C-BABF-3B203F803E4E}" type="presParOf" srcId="{FE5AF1DF-8BED-4809-91F1-2D02B98C782D}" destId="{DF3E7914-4616-4BA4-92AE-46BBE5952A82}" srcOrd="4" destOrd="0" presId="urn:microsoft.com/office/officeart/2005/8/layout/orgChart1"/>
    <dgm:cxn modelId="{F8521C61-5E5B-422B-BF60-9EAFB65E1128}" type="presParOf" srcId="{FE5AF1DF-8BED-4809-91F1-2D02B98C782D}" destId="{8B4AB8C1-0CC8-45FC-A8B1-FBFCC0075AD7}" srcOrd="5" destOrd="0" presId="urn:microsoft.com/office/officeart/2005/8/layout/orgChart1"/>
    <dgm:cxn modelId="{5A98861F-CE75-4B4F-A7AB-6A9F3E035A05}" type="presParOf" srcId="{8B4AB8C1-0CC8-45FC-A8B1-FBFCC0075AD7}" destId="{CF021D4B-7EDF-40B1-8FDE-6096711CD18E}" srcOrd="0" destOrd="0" presId="urn:microsoft.com/office/officeart/2005/8/layout/orgChart1"/>
    <dgm:cxn modelId="{B3554515-C01D-4262-9EC0-77AB4CE45C3C}" type="presParOf" srcId="{CF021D4B-7EDF-40B1-8FDE-6096711CD18E}" destId="{4717BFD2-6E10-468F-A217-3750EA785091}" srcOrd="0" destOrd="0" presId="urn:microsoft.com/office/officeart/2005/8/layout/orgChart1"/>
    <dgm:cxn modelId="{4A2C00CA-953C-4BA9-9ACF-368AB7A54374}" type="presParOf" srcId="{CF021D4B-7EDF-40B1-8FDE-6096711CD18E}" destId="{3A981D1A-9155-4B65-AC36-21FADA43D254}" srcOrd="1" destOrd="0" presId="urn:microsoft.com/office/officeart/2005/8/layout/orgChart1"/>
    <dgm:cxn modelId="{C6447897-81FD-4B11-9D38-0EF031B5E097}" type="presParOf" srcId="{8B4AB8C1-0CC8-45FC-A8B1-FBFCC0075AD7}" destId="{00CDBAEF-BF0A-485F-97E9-71E681D930BA}" srcOrd="1" destOrd="0" presId="urn:microsoft.com/office/officeart/2005/8/layout/orgChart1"/>
    <dgm:cxn modelId="{4429B79C-71B1-4329-80DE-F2FE09529CD7}" type="presParOf" srcId="{8B4AB8C1-0CC8-45FC-A8B1-FBFCC0075AD7}" destId="{028E708F-3F26-4266-8072-3F431E1DA6F6}" srcOrd="2" destOrd="0" presId="urn:microsoft.com/office/officeart/2005/8/layout/orgChart1"/>
    <dgm:cxn modelId="{D5A4BA0F-ED24-4C13-87B5-8F0BDD2ACF42}" type="presParOf" srcId="{9269D1B9-4BA2-4C80-B005-711BE52688EE}" destId="{2F993B3A-4E8D-47E9-8C14-7BFFE69006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7ED3F-94E5-4DC2-8010-F2A7FE3F1A5B}">
      <dsp:nvSpPr>
        <dsp:cNvPr id="0" name=""/>
        <dsp:cNvSpPr/>
      </dsp:nvSpPr>
      <dsp:spPr>
        <a:xfrm>
          <a:off x="5043059" y="545392"/>
          <a:ext cx="3282151" cy="227851"/>
        </a:xfrm>
        <a:custGeom>
          <a:avLst/>
          <a:gdLst/>
          <a:ahLst/>
          <a:cxnLst/>
          <a:rect l="0" t="0" r="0" b="0"/>
          <a:pathLst>
            <a:path>
              <a:moveTo>
                <a:pt x="0" y="0"/>
              </a:moveTo>
              <a:lnTo>
                <a:pt x="0" y="113925"/>
              </a:lnTo>
              <a:lnTo>
                <a:pt x="3282151" y="113925"/>
              </a:lnTo>
              <a:lnTo>
                <a:pt x="3282151" y="2278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15342B-5EF8-4528-86F2-443A73D47A76}">
      <dsp:nvSpPr>
        <dsp:cNvPr id="0" name=""/>
        <dsp:cNvSpPr/>
      </dsp:nvSpPr>
      <dsp:spPr>
        <a:xfrm>
          <a:off x="6578347" y="1315748"/>
          <a:ext cx="162751" cy="499104"/>
        </a:xfrm>
        <a:custGeom>
          <a:avLst/>
          <a:gdLst/>
          <a:ahLst/>
          <a:cxnLst/>
          <a:rect l="0" t="0" r="0" b="0"/>
          <a:pathLst>
            <a:path>
              <a:moveTo>
                <a:pt x="0" y="0"/>
              </a:moveTo>
              <a:lnTo>
                <a:pt x="0" y="499104"/>
              </a:lnTo>
              <a:lnTo>
                <a:pt x="162751" y="49910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318CC-0358-4D6F-A045-BB0DBF28FDDF}">
      <dsp:nvSpPr>
        <dsp:cNvPr id="0" name=""/>
        <dsp:cNvSpPr/>
      </dsp:nvSpPr>
      <dsp:spPr>
        <a:xfrm>
          <a:off x="5043059" y="545392"/>
          <a:ext cx="1969291" cy="227851"/>
        </a:xfrm>
        <a:custGeom>
          <a:avLst/>
          <a:gdLst/>
          <a:ahLst/>
          <a:cxnLst/>
          <a:rect l="0" t="0" r="0" b="0"/>
          <a:pathLst>
            <a:path>
              <a:moveTo>
                <a:pt x="0" y="0"/>
              </a:moveTo>
              <a:lnTo>
                <a:pt x="0" y="113925"/>
              </a:lnTo>
              <a:lnTo>
                <a:pt x="1969291" y="113925"/>
              </a:lnTo>
              <a:lnTo>
                <a:pt x="1969291" y="2278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1C183-2503-477A-AF83-861FCA0CBC6C}">
      <dsp:nvSpPr>
        <dsp:cNvPr id="0" name=""/>
        <dsp:cNvSpPr/>
      </dsp:nvSpPr>
      <dsp:spPr>
        <a:xfrm>
          <a:off x="5200385" y="1315748"/>
          <a:ext cx="113925" cy="1269460"/>
        </a:xfrm>
        <a:custGeom>
          <a:avLst/>
          <a:gdLst/>
          <a:ahLst/>
          <a:cxnLst/>
          <a:rect l="0" t="0" r="0" b="0"/>
          <a:pathLst>
            <a:path>
              <a:moveTo>
                <a:pt x="113925" y="0"/>
              </a:moveTo>
              <a:lnTo>
                <a:pt x="113925" y="1269460"/>
              </a:lnTo>
              <a:lnTo>
                <a:pt x="0" y="12694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0405F0-5082-411E-9C25-26426E799028}">
      <dsp:nvSpPr>
        <dsp:cNvPr id="0" name=""/>
        <dsp:cNvSpPr/>
      </dsp:nvSpPr>
      <dsp:spPr>
        <a:xfrm>
          <a:off x="5314311" y="1315748"/>
          <a:ext cx="113925" cy="499104"/>
        </a:xfrm>
        <a:custGeom>
          <a:avLst/>
          <a:gdLst/>
          <a:ahLst/>
          <a:cxnLst/>
          <a:rect l="0" t="0" r="0" b="0"/>
          <a:pathLst>
            <a:path>
              <a:moveTo>
                <a:pt x="0" y="0"/>
              </a:moveTo>
              <a:lnTo>
                <a:pt x="0" y="499104"/>
              </a:lnTo>
              <a:lnTo>
                <a:pt x="113925" y="49910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4BB2D-A4D9-49F1-81E7-C65421F55F71}">
      <dsp:nvSpPr>
        <dsp:cNvPr id="0" name=""/>
        <dsp:cNvSpPr/>
      </dsp:nvSpPr>
      <dsp:spPr>
        <a:xfrm>
          <a:off x="5200385" y="1315748"/>
          <a:ext cx="113925" cy="499104"/>
        </a:xfrm>
        <a:custGeom>
          <a:avLst/>
          <a:gdLst/>
          <a:ahLst/>
          <a:cxnLst/>
          <a:rect l="0" t="0" r="0" b="0"/>
          <a:pathLst>
            <a:path>
              <a:moveTo>
                <a:pt x="113925" y="0"/>
              </a:moveTo>
              <a:lnTo>
                <a:pt x="113925" y="499104"/>
              </a:lnTo>
              <a:lnTo>
                <a:pt x="0" y="49910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64AA2A-AF2A-4103-8CED-AE545699F005}">
      <dsp:nvSpPr>
        <dsp:cNvPr id="0" name=""/>
        <dsp:cNvSpPr/>
      </dsp:nvSpPr>
      <dsp:spPr>
        <a:xfrm>
          <a:off x="5043059" y="545392"/>
          <a:ext cx="271252" cy="227851"/>
        </a:xfrm>
        <a:custGeom>
          <a:avLst/>
          <a:gdLst/>
          <a:ahLst/>
          <a:cxnLst/>
          <a:rect l="0" t="0" r="0" b="0"/>
          <a:pathLst>
            <a:path>
              <a:moveTo>
                <a:pt x="0" y="0"/>
              </a:moveTo>
              <a:lnTo>
                <a:pt x="0" y="113925"/>
              </a:lnTo>
              <a:lnTo>
                <a:pt x="271252" y="113925"/>
              </a:lnTo>
              <a:lnTo>
                <a:pt x="271252" y="2278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87472-CDEF-4BE5-BA4E-B315D578F9FD}">
      <dsp:nvSpPr>
        <dsp:cNvPr id="0" name=""/>
        <dsp:cNvSpPr/>
      </dsp:nvSpPr>
      <dsp:spPr>
        <a:xfrm>
          <a:off x="2639764" y="1315748"/>
          <a:ext cx="162751" cy="2810172"/>
        </a:xfrm>
        <a:custGeom>
          <a:avLst/>
          <a:gdLst/>
          <a:ahLst/>
          <a:cxnLst/>
          <a:rect l="0" t="0" r="0" b="0"/>
          <a:pathLst>
            <a:path>
              <a:moveTo>
                <a:pt x="0" y="0"/>
              </a:moveTo>
              <a:lnTo>
                <a:pt x="0" y="2810172"/>
              </a:lnTo>
              <a:lnTo>
                <a:pt x="162751" y="281017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19C1-BE79-4285-81B9-750E58CD6D44}">
      <dsp:nvSpPr>
        <dsp:cNvPr id="0" name=""/>
        <dsp:cNvSpPr/>
      </dsp:nvSpPr>
      <dsp:spPr>
        <a:xfrm>
          <a:off x="2639764" y="1315748"/>
          <a:ext cx="162751" cy="2039816"/>
        </a:xfrm>
        <a:custGeom>
          <a:avLst/>
          <a:gdLst/>
          <a:ahLst/>
          <a:cxnLst/>
          <a:rect l="0" t="0" r="0" b="0"/>
          <a:pathLst>
            <a:path>
              <a:moveTo>
                <a:pt x="0" y="0"/>
              </a:moveTo>
              <a:lnTo>
                <a:pt x="0" y="2039816"/>
              </a:lnTo>
              <a:lnTo>
                <a:pt x="162751" y="20398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91EF8-BA5F-4C87-B048-4AC94EFE62E7}">
      <dsp:nvSpPr>
        <dsp:cNvPr id="0" name=""/>
        <dsp:cNvSpPr/>
      </dsp:nvSpPr>
      <dsp:spPr>
        <a:xfrm>
          <a:off x="2639764" y="1315748"/>
          <a:ext cx="162751" cy="1269460"/>
        </a:xfrm>
        <a:custGeom>
          <a:avLst/>
          <a:gdLst/>
          <a:ahLst/>
          <a:cxnLst/>
          <a:rect l="0" t="0" r="0" b="0"/>
          <a:pathLst>
            <a:path>
              <a:moveTo>
                <a:pt x="0" y="0"/>
              </a:moveTo>
              <a:lnTo>
                <a:pt x="0" y="1269460"/>
              </a:lnTo>
              <a:lnTo>
                <a:pt x="162751" y="12694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88EAA-C782-4B68-99B2-C495BE3F7475}">
      <dsp:nvSpPr>
        <dsp:cNvPr id="0" name=""/>
        <dsp:cNvSpPr/>
      </dsp:nvSpPr>
      <dsp:spPr>
        <a:xfrm>
          <a:off x="2639764" y="1315748"/>
          <a:ext cx="162751" cy="499104"/>
        </a:xfrm>
        <a:custGeom>
          <a:avLst/>
          <a:gdLst/>
          <a:ahLst/>
          <a:cxnLst/>
          <a:rect l="0" t="0" r="0" b="0"/>
          <a:pathLst>
            <a:path>
              <a:moveTo>
                <a:pt x="0" y="0"/>
              </a:moveTo>
              <a:lnTo>
                <a:pt x="0" y="499104"/>
              </a:lnTo>
              <a:lnTo>
                <a:pt x="162751" y="49910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40E01-F1D2-4864-887F-0C75B125756E}">
      <dsp:nvSpPr>
        <dsp:cNvPr id="0" name=""/>
        <dsp:cNvSpPr/>
      </dsp:nvSpPr>
      <dsp:spPr>
        <a:xfrm>
          <a:off x="3073768" y="545392"/>
          <a:ext cx="1969291" cy="227851"/>
        </a:xfrm>
        <a:custGeom>
          <a:avLst/>
          <a:gdLst/>
          <a:ahLst/>
          <a:cxnLst/>
          <a:rect l="0" t="0" r="0" b="0"/>
          <a:pathLst>
            <a:path>
              <a:moveTo>
                <a:pt x="1969291" y="0"/>
              </a:moveTo>
              <a:lnTo>
                <a:pt x="1969291" y="113925"/>
              </a:lnTo>
              <a:lnTo>
                <a:pt x="0" y="113925"/>
              </a:lnTo>
              <a:lnTo>
                <a:pt x="0" y="2278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5C25C-3488-47C7-BBE4-DFC6701BA018}">
      <dsp:nvSpPr>
        <dsp:cNvPr id="0" name=""/>
        <dsp:cNvSpPr/>
      </dsp:nvSpPr>
      <dsp:spPr>
        <a:xfrm>
          <a:off x="1326904" y="1315748"/>
          <a:ext cx="162751" cy="2810172"/>
        </a:xfrm>
        <a:custGeom>
          <a:avLst/>
          <a:gdLst/>
          <a:ahLst/>
          <a:cxnLst/>
          <a:rect l="0" t="0" r="0" b="0"/>
          <a:pathLst>
            <a:path>
              <a:moveTo>
                <a:pt x="0" y="0"/>
              </a:moveTo>
              <a:lnTo>
                <a:pt x="0" y="2810172"/>
              </a:lnTo>
              <a:lnTo>
                <a:pt x="162751" y="281017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473FC-8783-4074-9AC6-1AD4CB222707}">
      <dsp:nvSpPr>
        <dsp:cNvPr id="0" name=""/>
        <dsp:cNvSpPr/>
      </dsp:nvSpPr>
      <dsp:spPr>
        <a:xfrm>
          <a:off x="1326904" y="1315748"/>
          <a:ext cx="162751" cy="2039816"/>
        </a:xfrm>
        <a:custGeom>
          <a:avLst/>
          <a:gdLst/>
          <a:ahLst/>
          <a:cxnLst/>
          <a:rect l="0" t="0" r="0" b="0"/>
          <a:pathLst>
            <a:path>
              <a:moveTo>
                <a:pt x="0" y="0"/>
              </a:moveTo>
              <a:lnTo>
                <a:pt x="0" y="2039816"/>
              </a:lnTo>
              <a:lnTo>
                <a:pt x="162751" y="20398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ADE60-E7E1-48E2-8FD2-610EE2CDB629}">
      <dsp:nvSpPr>
        <dsp:cNvPr id="0" name=""/>
        <dsp:cNvSpPr/>
      </dsp:nvSpPr>
      <dsp:spPr>
        <a:xfrm>
          <a:off x="1326904" y="1315748"/>
          <a:ext cx="162751" cy="1269460"/>
        </a:xfrm>
        <a:custGeom>
          <a:avLst/>
          <a:gdLst/>
          <a:ahLst/>
          <a:cxnLst/>
          <a:rect l="0" t="0" r="0" b="0"/>
          <a:pathLst>
            <a:path>
              <a:moveTo>
                <a:pt x="0" y="0"/>
              </a:moveTo>
              <a:lnTo>
                <a:pt x="0" y="1269460"/>
              </a:lnTo>
              <a:lnTo>
                <a:pt x="162751" y="12694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67535-BE6C-4301-82E3-2721F3997BDF}">
      <dsp:nvSpPr>
        <dsp:cNvPr id="0" name=""/>
        <dsp:cNvSpPr/>
      </dsp:nvSpPr>
      <dsp:spPr>
        <a:xfrm>
          <a:off x="1326904" y="1315748"/>
          <a:ext cx="162751" cy="499104"/>
        </a:xfrm>
        <a:custGeom>
          <a:avLst/>
          <a:gdLst/>
          <a:ahLst/>
          <a:cxnLst/>
          <a:rect l="0" t="0" r="0" b="0"/>
          <a:pathLst>
            <a:path>
              <a:moveTo>
                <a:pt x="0" y="0"/>
              </a:moveTo>
              <a:lnTo>
                <a:pt x="0" y="499104"/>
              </a:lnTo>
              <a:lnTo>
                <a:pt x="162751" y="49910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ACDC6-52CA-4FA6-8752-CB3EA13E3C8E}">
      <dsp:nvSpPr>
        <dsp:cNvPr id="0" name=""/>
        <dsp:cNvSpPr/>
      </dsp:nvSpPr>
      <dsp:spPr>
        <a:xfrm>
          <a:off x="1760907" y="545392"/>
          <a:ext cx="3282151" cy="227851"/>
        </a:xfrm>
        <a:custGeom>
          <a:avLst/>
          <a:gdLst/>
          <a:ahLst/>
          <a:cxnLst/>
          <a:rect l="0" t="0" r="0" b="0"/>
          <a:pathLst>
            <a:path>
              <a:moveTo>
                <a:pt x="3282151" y="0"/>
              </a:moveTo>
              <a:lnTo>
                <a:pt x="3282151" y="113925"/>
              </a:lnTo>
              <a:lnTo>
                <a:pt x="0" y="113925"/>
              </a:lnTo>
              <a:lnTo>
                <a:pt x="0" y="2278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8B41AE-EF8A-466F-A382-D9D039318909}">
      <dsp:nvSpPr>
        <dsp:cNvPr id="0" name=""/>
        <dsp:cNvSpPr/>
      </dsp:nvSpPr>
      <dsp:spPr>
        <a:xfrm>
          <a:off x="4500555" y="2888"/>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Microcontroller</a:t>
          </a:r>
        </a:p>
      </dsp:txBody>
      <dsp:txXfrm>
        <a:off x="4500555" y="2888"/>
        <a:ext cx="1085008" cy="542504"/>
      </dsp:txXfrm>
    </dsp:sp>
    <dsp:sp modelId="{17E73E90-5015-4F68-9B91-EC353807E972}">
      <dsp:nvSpPr>
        <dsp:cNvPr id="0" name=""/>
        <dsp:cNvSpPr/>
      </dsp:nvSpPr>
      <dsp:spPr>
        <a:xfrm>
          <a:off x="1218403" y="773244"/>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Water Quality (Voltmeter)</a:t>
          </a:r>
        </a:p>
      </dsp:txBody>
      <dsp:txXfrm>
        <a:off x="1218403" y="773244"/>
        <a:ext cx="1085008" cy="542504"/>
      </dsp:txXfrm>
    </dsp:sp>
    <dsp:sp modelId="{156AD123-6533-4E84-9250-27689B05AE3B}">
      <dsp:nvSpPr>
        <dsp:cNvPr id="0" name=""/>
        <dsp:cNvSpPr/>
      </dsp:nvSpPr>
      <dsp:spPr>
        <a:xfrm>
          <a:off x="1489655" y="1543600"/>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Button</a:t>
          </a:r>
        </a:p>
      </dsp:txBody>
      <dsp:txXfrm>
        <a:off x="1489655" y="1543600"/>
        <a:ext cx="1085008" cy="542504"/>
      </dsp:txXfrm>
    </dsp:sp>
    <dsp:sp modelId="{8A1F62E7-ED65-4C48-AE2F-9DFB9DB033CC}">
      <dsp:nvSpPr>
        <dsp:cNvPr id="0" name=""/>
        <dsp:cNvSpPr/>
      </dsp:nvSpPr>
      <dsp:spPr>
        <a:xfrm>
          <a:off x="1489655" y="2313956"/>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Motor</a:t>
          </a:r>
        </a:p>
      </dsp:txBody>
      <dsp:txXfrm>
        <a:off x="1489655" y="2313956"/>
        <a:ext cx="1085008" cy="542504"/>
      </dsp:txXfrm>
    </dsp:sp>
    <dsp:sp modelId="{19551293-F016-4E6D-96F6-4991365A099C}">
      <dsp:nvSpPr>
        <dsp:cNvPr id="0" name=""/>
        <dsp:cNvSpPr/>
      </dsp:nvSpPr>
      <dsp:spPr>
        <a:xfrm>
          <a:off x="1489655" y="3084313"/>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Photodiode</a:t>
          </a:r>
        </a:p>
      </dsp:txBody>
      <dsp:txXfrm>
        <a:off x="1489655" y="3084313"/>
        <a:ext cx="1085008" cy="542504"/>
      </dsp:txXfrm>
    </dsp:sp>
    <dsp:sp modelId="{EEAE1C56-54A7-42D0-911A-A693F809D14D}">
      <dsp:nvSpPr>
        <dsp:cNvPr id="0" name=""/>
        <dsp:cNvSpPr/>
      </dsp:nvSpPr>
      <dsp:spPr>
        <a:xfrm>
          <a:off x="1489655" y="3854669"/>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Green Laser</a:t>
          </a:r>
        </a:p>
      </dsp:txBody>
      <dsp:txXfrm>
        <a:off x="1489655" y="3854669"/>
        <a:ext cx="1085008" cy="542504"/>
      </dsp:txXfrm>
    </dsp:sp>
    <dsp:sp modelId="{7A614FF5-5FA1-42CC-B1A8-E32BC689BEEF}">
      <dsp:nvSpPr>
        <dsp:cNvPr id="0" name=""/>
        <dsp:cNvSpPr/>
      </dsp:nvSpPr>
      <dsp:spPr>
        <a:xfrm>
          <a:off x="2531264" y="773244"/>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Sanitization</a:t>
          </a:r>
        </a:p>
      </dsp:txBody>
      <dsp:txXfrm>
        <a:off x="2531264" y="773244"/>
        <a:ext cx="1085008" cy="542504"/>
      </dsp:txXfrm>
    </dsp:sp>
    <dsp:sp modelId="{062A84D2-3AFB-4D8A-8C27-EDD83E59FEF9}">
      <dsp:nvSpPr>
        <dsp:cNvPr id="0" name=""/>
        <dsp:cNvSpPr/>
      </dsp:nvSpPr>
      <dsp:spPr>
        <a:xfrm>
          <a:off x="2802516" y="1543600"/>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Button</a:t>
          </a:r>
        </a:p>
      </dsp:txBody>
      <dsp:txXfrm>
        <a:off x="2802516" y="1543600"/>
        <a:ext cx="1085008" cy="542504"/>
      </dsp:txXfrm>
    </dsp:sp>
    <dsp:sp modelId="{ED0751E5-7CA3-4683-B78C-18887182F518}">
      <dsp:nvSpPr>
        <dsp:cNvPr id="0" name=""/>
        <dsp:cNvSpPr/>
      </dsp:nvSpPr>
      <dsp:spPr>
        <a:xfrm>
          <a:off x="2802516" y="2313956"/>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UVC LEDs</a:t>
          </a:r>
        </a:p>
      </dsp:txBody>
      <dsp:txXfrm>
        <a:off x="2802516" y="2313956"/>
        <a:ext cx="1085008" cy="542504"/>
      </dsp:txXfrm>
    </dsp:sp>
    <dsp:sp modelId="{015B2AFF-A20B-49BE-91B9-B53CB53EACFB}">
      <dsp:nvSpPr>
        <dsp:cNvPr id="0" name=""/>
        <dsp:cNvSpPr/>
      </dsp:nvSpPr>
      <dsp:spPr>
        <a:xfrm>
          <a:off x="2802516" y="3084313"/>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Reed Switch</a:t>
          </a:r>
        </a:p>
      </dsp:txBody>
      <dsp:txXfrm>
        <a:off x="2802516" y="3084313"/>
        <a:ext cx="1085008" cy="542504"/>
      </dsp:txXfrm>
    </dsp:sp>
    <dsp:sp modelId="{B2661E7F-E7D6-42F6-8BBF-F95943DC4F0C}">
      <dsp:nvSpPr>
        <dsp:cNvPr id="0" name=""/>
        <dsp:cNvSpPr/>
      </dsp:nvSpPr>
      <dsp:spPr>
        <a:xfrm>
          <a:off x="2802516" y="3854669"/>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UVC LED Feedback</a:t>
          </a:r>
        </a:p>
      </dsp:txBody>
      <dsp:txXfrm>
        <a:off x="2802516" y="3854669"/>
        <a:ext cx="1085008" cy="542504"/>
      </dsp:txXfrm>
    </dsp:sp>
    <dsp:sp modelId="{C858F3B1-8E49-433E-8986-BC4B07761D3E}">
      <dsp:nvSpPr>
        <dsp:cNvPr id="0" name=""/>
        <dsp:cNvSpPr/>
      </dsp:nvSpPr>
      <dsp:spPr>
        <a:xfrm>
          <a:off x="4771807" y="773244"/>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LEDs</a:t>
          </a:r>
        </a:p>
      </dsp:txBody>
      <dsp:txXfrm>
        <a:off x="4771807" y="773244"/>
        <a:ext cx="1085008" cy="542504"/>
      </dsp:txXfrm>
    </dsp:sp>
    <dsp:sp modelId="{93D7016B-A248-41CD-B54D-1E40DAAC83BA}">
      <dsp:nvSpPr>
        <dsp:cNvPr id="0" name=""/>
        <dsp:cNvSpPr/>
      </dsp:nvSpPr>
      <dsp:spPr>
        <a:xfrm>
          <a:off x="4115376" y="1543600"/>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Blue LED (Sanitization)</a:t>
          </a:r>
        </a:p>
      </dsp:txBody>
      <dsp:txXfrm>
        <a:off x="4115376" y="1543600"/>
        <a:ext cx="1085008" cy="542504"/>
      </dsp:txXfrm>
    </dsp:sp>
    <dsp:sp modelId="{2EC8AAC4-7745-48A2-9F2F-8D116584A1E8}">
      <dsp:nvSpPr>
        <dsp:cNvPr id="0" name=""/>
        <dsp:cNvSpPr/>
      </dsp:nvSpPr>
      <dsp:spPr>
        <a:xfrm>
          <a:off x="5428237" y="1543600"/>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R/G/Y LED (Water Quality Mode and Status)</a:t>
          </a:r>
        </a:p>
      </dsp:txBody>
      <dsp:txXfrm>
        <a:off x="5428237" y="1543600"/>
        <a:ext cx="1085008" cy="542504"/>
      </dsp:txXfrm>
    </dsp:sp>
    <dsp:sp modelId="{441E6060-1DD0-4311-B8D0-AC8D3DE858F7}">
      <dsp:nvSpPr>
        <dsp:cNvPr id="0" name=""/>
        <dsp:cNvSpPr/>
      </dsp:nvSpPr>
      <dsp:spPr>
        <a:xfrm>
          <a:off x="4115376" y="2313956"/>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Charging/Status</a:t>
          </a:r>
        </a:p>
      </dsp:txBody>
      <dsp:txXfrm>
        <a:off x="4115376" y="2313956"/>
        <a:ext cx="1085008" cy="542504"/>
      </dsp:txXfrm>
    </dsp:sp>
    <dsp:sp modelId="{245A00C5-B5D1-4C29-95CA-3BCA922A1EB1}">
      <dsp:nvSpPr>
        <dsp:cNvPr id="0" name=""/>
        <dsp:cNvSpPr/>
      </dsp:nvSpPr>
      <dsp:spPr>
        <a:xfrm>
          <a:off x="6469846" y="773244"/>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Wireless Module (BT)</a:t>
          </a:r>
        </a:p>
      </dsp:txBody>
      <dsp:txXfrm>
        <a:off x="6469846" y="773244"/>
        <a:ext cx="1085008" cy="542504"/>
      </dsp:txXfrm>
    </dsp:sp>
    <dsp:sp modelId="{3AB13621-1408-490C-AE76-9E1183BD3D4F}">
      <dsp:nvSpPr>
        <dsp:cNvPr id="0" name=""/>
        <dsp:cNvSpPr/>
      </dsp:nvSpPr>
      <dsp:spPr>
        <a:xfrm>
          <a:off x="6741098" y="1543600"/>
          <a:ext cx="1085008" cy="54250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UART (Tx, Rx)</a:t>
          </a:r>
        </a:p>
      </dsp:txBody>
      <dsp:txXfrm>
        <a:off x="6741098" y="1543600"/>
        <a:ext cx="1085008" cy="542504"/>
      </dsp:txXfrm>
    </dsp:sp>
    <dsp:sp modelId="{12F403C2-FCBC-4A01-9C21-1C88A63188BE}">
      <dsp:nvSpPr>
        <dsp:cNvPr id="0" name=""/>
        <dsp:cNvSpPr/>
      </dsp:nvSpPr>
      <dsp:spPr>
        <a:xfrm>
          <a:off x="7782706" y="773244"/>
          <a:ext cx="1085008" cy="5425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Device Power</a:t>
          </a:r>
        </a:p>
      </dsp:txBody>
      <dsp:txXfrm>
        <a:off x="7782706" y="773244"/>
        <a:ext cx="1085008" cy="542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837A6-AB92-4E47-90F4-006298A76842}">
      <dsp:nvSpPr>
        <dsp:cNvPr id="0" name=""/>
        <dsp:cNvSpPr/>
      </dsp:nvSpPr>
      <dsp:spPr>
        <a:xfrm>
          <a:off x="0" y="248195"/>
          <a:ext cx="1903325" cy="1141995"/>
        </a:xfrm>
        <a:prstGeom prst="roundRect">
          <a:avLst>
            <a:gd name="adj" fmla="val 10000"/>
          </a:avLst>
        </a:prstGeom>
        <a:solidFill>
          <a:schemeClr val="tx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120 VAC Power input</a:t>
          </a:r>
        </a:p>
      </dsp:txBody>
      <dsp:txXfrm>
        <a:off x="33448" y="281643"/>
        <a:ext cx="1836429" cy="1075099"/>
      </dsp:txXfrm>
    </dsp:sp>
    <dsp:sp modelId="{814F8B9E-AC70-4474-BA53-0AFD2740B08C}">
      <dsp:nvSpPr>
        <dsp:cNvPr id="0" name=""/>
        <dsp:cNvSpPr/>
      </dsp:nvSpPr>
      <dsp:spPr>
        <a:xfrm>
          <a:off x="2071776" y="583180"/>
          <a:ext cx="405812"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071776" y="677585"/>
        <a:ext cx="284068" cy="283214"/>
      </dsp:txXfrm>
    </dsp:sp>
    <dsp:sp modelId="{6C585FC6-7DFB-4F11-9380-0012079B7D82}">
      <dsp:nvSpPr>
        <dsp:cNvPr id="0" name=""/>
        <dsp:cNvSpPr/>
      </dsp:nvSpPr>
      <dsp:spPr>
        <a:xfrm>
          <a:off x="2669009" y="248195"/>
          <a:ext cx="1903325" cy="1141995"/>
        </a:xfrm>
        <a:prstGeom prst="roundRect">
          <a:avLst>
            <a:gd name="adj" fmla="val 10000"/>
          </a:avLst>
        </a:prstGeom>
        <a:solidFill>
          <a:schemeClr val="tx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Inductive Power  Transmitter</a:t>
          </a:r>
        </a:p>
      </dsp:txBody>
      <dsp:txXfrm>
        <a:off x="2702457" y="281643"/>
        <a:ext cx="1836429" cy="1075099"/>
      </dsp:txXfrm>
    </dsp:sp>
    <dsp:sp modelId="{271BF370-9B69-4641-9DDB-8DA52222ABDE}">
      <dsp:nvSpPr>
        <dsp:cNvPr id="0" name=""/>
        <dsp:cNvSpPr/>
      </dsp:nvSpPr>
      <dsp:spPr>
        <a:xfrm>
          <a:off x="4739827" y="583180"/>
          <a:ext cx="403505"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739827" y="677585"/>
        <a:ext cx="282454" cy="283214"/>
      </dsp:txXfrm>
    </dsp:sp>
    <dsp:sp modelId="{30C5B34F-83A4-4425-A4E4-A31E78975B7B}">
      <dsp:nvSpPr>
        <dsp:cNvPr id="0" name=""/>
        <dsp:cNvSpPr/>
      </dsp:nvSpPr>
      <dsp:spPr>
        <a:xfrm>
          <a:off x="5333665" y="248195"/>
          <a:ext cx="1903325" cy="11419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Inductive Power  Receiver</a:t>
          </a:r>
        </a:p>
      </dsp:txBody>
      <dsp:txXfrm>
        <a:off x="5367113" y="281643"/>
        <a:ext cx="1836429" cy="1075099"/>
      </dsp:txXfrm>
    </dsp:sp>
    <dsp:sp modelId="{6129CC1A-567A-4F38-B7D7-C70034B9AB57}">
      <dsp:nvSpPr>
        <dsp:cNvPr id="0" name=""/>
        <dsp:cNvSpPr/>
      </dsp:nvSpPr>
      <dsp:spPr>
        <a:xfrm>
          <a:off x="7404483" y="583180"/>
          <a:ext cx="403505"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404483" y="677585"/>
        <a:ext cx="282454" cy="283214"/>
      </dsp:txXfrm>
    </dsp:sp>
    <dsp:sp modelId="{2270E5A9-E96F-4BC5-8DF5-ABF1F91B2D2A}">
      <dsp:nvSpPr>
        <dsp:cNvPr id="0" name=""/>
        <dsp:cNvSpPr/>
      </dsp:nvSpPr>
      <dsp:spPr>
        <a:xfrm>
          <a:off x="7998321" y="248195"/>
          <a:ext cx="1903325" cy="11419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Power Switch</a:t>
          </a:r>
        </a:p>
      </dsp:txBody>
      <dsp:txXfrm>
        <a:off x="8031769" y="281643"/>
        <a:ext cx="1836429" cy="1075099"/>
      </dsp:txXfrm>
    </dsp:sp>
    <dsp:sp modelId="{1F837041-D57A-4695-A315-900ADF878717}">
      <dsp:nvSpPr>
        <dsp:cNvPr id="0" name=""/>
        <dsp:cNvSpPr/>
      </dsp:nvSpPr>
      <dsp:spPr>
        <a:xfrm rot="5400000">
          <a:off x="8748231" y="1523423"/>
          <a:ext cx="403505"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8808377" y="1557683"/>
        <a:ext cx="283214" cy="282454"/>
      </dsp:txXfrm>
    </dsp:sp>
    <dsp:sp modelId="{79C583A0-A44E-49C2-B580-0736C75283A0}">
      <dsp:nvSpPr>
        <dsp:cNvPr id="0" name=""/>
        <dsp:cNvSpPr/>
      </dsp:nvSpPr>
      <dsp:spPr>
        <a:xfrm>
          <a:off x="7998321" y="2151521"/>
          <a:ext cx="1903325" cy="11419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Voltage Regulator</a:t>
          </a:r>
        </a:p>
      </dsp:txBody>
      <dsp:txXfrm>
        <a:off x="8031769" y="2184969"/>
        <a:ext cx="1836429" cy="1075099"/>
      </dsp:txXfrm>
    </dsp:sp>
    <dsp:sp modelId="{B094D67F-CB81-486D-9176-4920EBCA82DA}">
      <dsp:nvSpPr>
        <dsp:cNvPr id="0" name=""/>
        <dsp:cNvSpPr/>
      </dsp:nvSpPr>
      <dsp:spPr>
        <a:xfrm rot="10800000">
          <a:off x="7427323" y="2486506"/>
          <a:ext cx="403505"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7548374" y="2580911"/>
        <a:ext cx="282454" cy="283214"/>
      </dsp:txXfrm>
    </dsp:sp>
    <dsp:sp modelId="{71A96CE3-87F1-4E52-B9A2-D9D9740EAE85}">
      <dsp:nvSpPr>
        <dsp:cNvPr id="0" name=""/>
        <dsp:cNvSpPr/>
      </dsp:nvSpPr>
      <dsp:spPr>
        <a:xfrm>
          <a:off x="5333665" y="2151521"/>
          <a:ext cx="1903325" cy="11419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Battery Management System</a:t>
          </a:r>
        </a:p>
      </dsp:txBody>
      <dsp:txXfrm>
        <a:off x="5367113" y="2184969"/>
        <a:ext cx="1836429" cy="1075099"/>
      </dsp:txXfrm>
    </dsp:sp>
    <dsp:sp modelId="{8212297F-7967-41DD-9442-6C676B1715EE}">
      <dsp:nvSpPr>
        <dsp:cNvPr id="0" name=""/>
        <dsp:cNvSpPr/>
      </dsp:nvSpPr>
      <dsp:spPr>
        <a:xfrm rot="10800000">
          <a:off x="4762667" y="2486506"/>
          <a:ext cx="403505"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883718" y="2580911"/>
        <a:ext cx="282454" cy="283214"/>
      </dsp:txXfrm>
    </dsp:sp>
    <dsp:sp modelId="{A1BF4AC0-6C3B-4F58-AD42-7D612A436665}">
      <dsp:nvSpPr>
        <dsp:cNvPr id="0" name=""/>
        <dsp:cNvSpPr/>
      </dsp:nvSpPr>
      <dsp:spPr>
        <a:xfrm>
          <a:off x="2669009" y="2151521"/>
          <a:ext cx="1903325" cy="11419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Battery</a:t>
          </a:r>
        </a:p>
      </dsp:txBody>
      <dsp:txXfrm>
        <a:off x="2702457" y="2184969"/>
        <a:ext cx="1836429" cy="1075099"/>
      </dsp:txXfrm>
    </dsp:sp>
    <dsp:sp modelId="{B171F3E5-D9E4-45D6-B065-C5E98640357E}">
      <dsp:nvSpPr>
        <dsp:cNvPr id="0" name=""/>
        <dsp:cNvSpPr/>
      </dsp:nvSpPr>
      <dsp:spPr>
        <a:xfrm rot="10800000">
          <a:off x="2098011" y="2486506"/>
          <a:ext cx="403505" cy="4720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219062" y="2580911"/>
        <a:ext cx="282454" cy="283214"/>
      </dsp:txXfrm>
    </dsp:sp>
    <dsp:sp modelId="{D9EAF379-EF0D-4ADA-8697-27F43EB4B066}">
      <dsp:nvSpPr>
        <dsp:cNvPr id="0" name=""/>
        <dsp:cNvSpPr/>
      </dsp:nvSpPr>
      <dsp:spPr>
        <a:xfrm>
          <a:off x="4353" y="2151521"/>
          <a:ext cx="1903325" cy="11419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DC-DC Converters</a:t>
          </a:r>
        </a:p>
      </dsp:txBody>
      <dsp:txXfrm>
        <a:off x="37801" y="2184969"/>
        <a:ext cx="1836429" cy="1075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E7914-4616-4BA4-92AE-46BBE5952A82}">
      <dsp:nvSpPr>
        <dsp:cNvPr id="0" name=""/>
        <dsp:cNvSpPr/>
      </dsp:nvSpPr>
      <dsp:spPr>
        <a:xfrm>
          <a:off x="7700542" y="511626"/>
          <a:ext cx="107337" cy="1196048"/>
        </a:xfrm>
        <a:custGeom>
          <a:avLst/>
          <a:gdLst/>
          <a:ahLst/>
          <a:cxnLst/>
          <a:rect l="0" t="0" r="0" b="0"/>
          <a:pathLst>
            <a:path>
              <a:moveTo>
                <a:pt x="107337" y="0"/>
              </a:moveTo>
              <a:lnTo>
                <a:pt x="107337" y="1196048"/>
              </a:lnTo>
              <a:lnTo>
                <a:pt x="0" y="11960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61190-7C6D-4C7F-A6C8-9EB9B001BFFB}">
      <dsp:nvSpPr>
        <dsp:cNvPr id="0" name=""/>
        <dsp:cNvSpPr/>
      </dsp:nvSpPr>
      <dsp:spPr>
        <a:xfrm>
          <a:off x="7807879" y="511626"/>
          <a:ext cx="107337" cy="470241"/>
        </a:xfrm>
        <a:custGeom>
          <a:avLst/>
          <a:gdLst/>
          <a:ahLst/>
          <a:cxnLst/>
          <a:rect l="0" t="0" r="0" b="0"/>
          <a:pathLst>
            <a:path>
              <a:moveTo>
                <a:pt x="0" y="0"/>
              </a:moveTo>
              <a:lnTo>
                <a:pt x="0" y="470241"/>
              </a:lnTo>
              <a:lnTo>
                <a:pt x="107337" y="4702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B7A80-04F0-41F5-8BE8-5698A6085797}">
      <dsp:nvSpPr>
        <dsp:cNvPr id="0" name=""/>
        <dsp:cNvSpPr/>
      </dsp:nvSpPr>
      <dsp:spPr>
        <a:xfrm>
          <a:off x="7700542" y="511626"/>
          <a:ext cx="107337" cy="470241"/>
        </a:xfrm>
        <a:custGeom>
          <a:avLst/>
          <a:gdLst/>
          <a:ahLst/>
          <a:cxnLst/>
          <a:rect l="0" t="0" r="0" b="0"/>
          <a:pathLst>
            <a:path>
              <a:moveTo>
                <a:pt x="107337" y="0"/>
              </a:moveTo>
              <a:lnTo>
                <a:pt x="107337" y="470241"/>
              </a:lnTo>
              <a:lnTo>
                <a:pt x="0" y="4702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63371-F057-4F7D-94D4-F42AF37DAAF8}">
      <dsp:nvSpPr>
        <dsp:cNvPr id="0" name=""/>
        <dsp:cNvSpPr/>
      </dsp:nvSpPr>
      <dsp:spPr>
        <a:xfrm>
          <a:off x="2860124" y="4140662"/>
          <a:ext cx="107337" cy="470241"/>
        </a:xfrm>
        <a:custGeom>
          <a:avLst/>
          <a:gdLst/>
          <a:ahLst/>
          <a:cxnLst/>
          <a:rect l="0" t="0" r="0" b="0"/>
          <a:pathLst>
            <a:path>
              <a:moveTo>
                <a:pt x="0" y="0"/>
              </a:moveTo>
              <a:lnTo>
                <a:pt x="0" y="470241"/>
              </a:lnTo>
              <a:lnTo>
                <a:pt x="107337" y="47024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49231-D251-4677-B72D-0FB7CBA636A5}">
      <dsp:nvSpPr>
        <dsp:cNvPr id="0" name=""/>
        <dsp:cNvSpPr/>
      </dsp:nvSpPr>
      <dsp:spPr>
        <a:xfrm>
          <a:off x="2752786" y="4140662"/>
          <a:ext cx="107337" cy="470241"/>
        </a:xfrm>
        <a:custGeom>
          <a:avLst/>
          <a:gdLst/>
          <a:ahLst/>
          <a:cxnLst/>
          <a:rect l="0" t="0" r="0" b="0"/>
          <a:pathLst>
            <a:path>
              <a:moveTo>
                <a:pt x="107337" y="0"/>
              </a:moveTo>
              <a:lnTo>
                <a:pt x="107337" y="470241"/>
              </a:lnTo>
              <a:lnTo>
                <a:pt x="0" y="47024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7E682-19E1-421E-8901-A447F8FDE870}">
      <dsp:nvSpPr>
        <dsp:cNvPr id="0" name=""/>
        <dsp:cNvSpPr/>
      </dsp:nvSpPr>
      <dsp:spPr>
        <a:xfrm>
          <a:off x="3371255" y="3414855"/>
          <a:ext cx="725807" cy="470241"/>
        </a:xfrm>
        <a:custGeom>
          <a:avLst/>
          <a:gdLst/>
          <a:ahLst/>
          <a:cxnLst/>
          <a:rect l="0" t="0" r="0" b="0"/>
          <a:pathLst>
            <a:path>
              <a:moveTo>
                <a:pt x="725807" y="0"/>
              </a:moveTo>
              <a:lnTo>
                <a:pt x="725807" y="470241"/>
              </a:lnTo>
              <a:lnTo>
                <a:pt x="0" y="47024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36B27-DCEA-46A1-84A1-416369A8B70D}">
      <dsp:nvSpPr>
        <dsp:cNvPr id="0" name=""/>
        <dsp:cNvSpPr/>
      </dsp:nvSpPr>
      <dsp:spPr>
        <a:xfrm>
          <a:off x="4608194" y="2689048"/>
          <a:ext cx="107337" cy="470241"/>
        </a:xfrm>
        <a:custGeom>
          <a:avLst/>
          <a:gdLst/>
          <a:ahLst/>
          <a:cxnLst/>
          <a:rect l="0" t="0" r="0" b="0"/>
          <a:pathLst>
            <a:path>
              <a:moveTo>
                <a:pt x="107337" y="0"/>
              </a:moveTo>
              <a:lnTo>
                <a:pt x="107337" y="470241"/>
              </a:lnTo>
              <a:lnTo>
                <a:pt x="0" y="47024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BA549-F10C-4864-A42E-FBCC7C35A850}">
      <dsp:nvSpPr>
        <dsp:cNvPr id="0" name=""/>
        <dsp:cNvSpPr/>
      </dsp:nvSpPr>
      <dsp:spPr>
        <a:xfrm>
          <a:off x="5226664" y="511626"/>
          <a:ext cx="107337" cy="1921855"/>
        </a:xfrm>
        <a:custGeom>
          <a:avLst/>
          <a:gdLst/>
          <a:ahLst/>
          <a:cxnLst/>
          <a:rect l="0" t="0" r="0" b="0"/>
          <a:pathLst>
            <a:path>
              <a:moveTo>
                <a:pt x="107337" y="0"/>
              </a:moveTo>
              <a:lnTo>
                <a:pt x="107337" y="1921855"/>
              </a:lnTo>
              <a:lnTo>
                <a:pt x="0" y="19218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963A2-AE7B-4467-8934-CDE0ED470299}">
      <dsp:nvSpPr>
        <dsp:cNvPr id="0" name=""/>
        <dsp:cNvSpPr/>
      </dsp:nvSpPr>
      <dsp:spPr>
        <a:xfrm>
          <a:off x="5334001" y="511626"/>
          <a:ext cx="107337" cy="1196048"/>
        </a:xfrm>
        <a:custGeom>
          <a:avLst/>
          <a:gdLst/>
          <a:ahLst/>
          <a:cxnLst/>
          <a:rect l="0" t="0" r="0" b="0"/>
          <a:pathLst>
            <a:path>
              <a:moveTo>
                <a:pt x="0" y="0"/>
              </a:moveTo>
              <a:lnTo>
                <a:pt x="0" y="1196048"/>
              </a:lnTo>
              <a:lnTo>
                <a:pt x="107337" y="11960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172D7-6D1D-4E3A-BC4D-D66110F468FA}">
      <dsp:nvSpPr>
        <dsp:cNvPr id="0" name=""/>
        <dsp:cNvSpPr/>
      </dsp:nvSpPr>
      <dsp:spPr>
        <a:xfrm>
          <a:off x="2752786" y="511626"/>
          <a:ext cx="2581215" cy="1196048"/>
        </a:xfrm>
        <a:custGeom>
          <a:avLst/>
          <a:gdLst/>
          <a:ahLst/>
          <a:cxnLst/>
          <a:rect l="0" t="0" r="0" b="0"/>
          <a:pathLst>
            <a:path>
              <a:moveTo>
                <a:pt x="2581215" y="0"/>
              </a:moveTo>
              <a:lnTo>
                <a:pt x="2581215" y="1196048"/>
              </a:lnTo>
              <a:lnTo>
                <a:pt x="0" y="11960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0387F-92CC-4630-AFF1-881261BCAB45}">
      <dsp:nvSpPr>
        <dsp:cNvPr id="0" name=""/>
        <dsp:cNvSpPr/>
      </dsp:nvSpPr>
      <dsp:spPr>
        <a:xfrm>
          <a:off x="5334001" y="511626"/>
          <a:ext cx="107337" cy="470241"/>
        </a:xfrm>
        <a:custGeom>
          <a:avLst/>
          <a:gdLst/>
          <a:ahLst/>
          <a:cxnLst/>
          <a:rect l="0" t="0" r="0" b="0"/>
          <a:pathLst>
            <a:path>
              <a:moveTo>
                <a:pt x="0" y="0"/>
              </a:moveTo>
              <a:lnTo>
                <a:pt x="0" y="470241"/>
              </a:lnTo>
              <a:lnTo>
                <a:pt x="107337" y="4702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4BC8F-3295-4F99-AD9E-57AB81A2D9BA}">
      <dsp:nvSpPr>
        <dsp:cNvPr id="0" name=""/>
        <dsp:cNvSpPr/>
      </dsp:nvSpPr>
      <dsp:spPr>
        <a:xfrm>
          <a:off x="2752786" y="511626"/>
          <a:ext cx="2581215" cy="470241"/>
        </a:xfrm>
        <a:custGeom>
          <a:avLst/>
          <a:gdLst/>
          <a:ahLst/>
          <a:cxnLst/>
          <a:rect l="0" t="0" r="0" b="0"/>
          <a:pathLst>
            <a:path>
              <a:moveTo>
                <a:pt x="2581215" y="0"/>
              </a:moveTo>
              <a:lnTo>
                <a:pt x="2581215" y="470241"/>
              </a:lnTo>
              <a:lnTo>
                <a:pt x="0" y="4702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C9281-ADDF-42AA-8364-A90FE539E1D6}">
      <dsp:nvSpPr>
        <dsp:cNvPr id="0" name=""/>
        <dsp:cNvSpPr/>
      </dsp:nvSpPr>
      <dsp:spPr>
        <a:xfrm>
          <a:off x="4822870" y="495"/>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Firmware</a:t>
          </a:r>
        </a:p>
      </dsp:txBody>
      <dsp:txXfrm>
        <a:off x="4822870" y="495"/>
        <a:ext cx="1022263" cy="511131"/>
      </dsp:txXfrm>
    </dsp:sp>
    <dsp:sp modelId="{D4E6E82A-F8BB-4698-BAFB-D3C49704B0BB}">
      <dsp:nvSpPr>
        <dsp:cNvPr id="0" name=""/>
        <dsp:cNvSpPr/>
      </dsp:nvSpPr>
      <dsp:spPr>
        <a:xfrm>
          <a:off x="1730522" y="726302"/>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Wired comm. Protocol: UART</a:t>
          </a:r>
        </a:p>
      </dsp:txBody>
      <dsp:txXfrm>
        <a:off x="1730522" y="726302"/>
        <a:ext cx="1022263" cy="511131"/>
      </dsp:txXfrm>
    </dsp:sp>
    <dsp:sp modelId="{A34FE1C6-3B9B-4E70-9DB6-0102209C0B3C}">
      <dsp:nvSpPr>
        <dsp:cNvPr id="0" name=""/>
        <dsp:cNvSpPr/>
      </dsp:nvSpPr>
      <dsp:spPr>
        <a:xfrm>
          <a:off x="5441339" y="726302"/>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Wireless Protocol: BLE</a:t>
          </a:r>
        </a:p>
      </dsp:txBody>
      <dsp:txXfrm>
        <a:off x="5441339" y="726302"/>
        <a:ext cx="1022263" cy="511131"/>
      </dsp:txXfrm>
    </dsp:sp>
    <dsp:sp modelId="{C3352860-9871-4939-A816-CF8F9CF65968}">
      <dsp:nvSpPr>
        <dsp:cNvPr id="0" name=""/>
        <dsp:cNvSpPr/>
      </dsp:nvSpPr>
      <dsp:spPr>
        <a:xfrm>
          <a:off x="1730522" y="1452109"/>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Low Power Modes</a:t>
          </a:r>
        </a:p>
      </dsp:txBody>
      <dsp:txXfrm>
        <a:off x="1730522" y="1452109"/>
        <a:ext cx="1022263" cy="511131"/>
      </dsp:txXfrm>
    </dsp:sp>
    <dsp:sp modelId="{598DE062-1300-4B77-8A7E-4EA30AD5C6B2}">
      <dsp:nvSpPr>
        <dsp:cNvPr id="0" name=""/>
        <dsp:cNvSpPr/>
      </dsp:nvSpPr>
      <dsp:spPr>
        <a:xfrm>
          <a:off x="5441339" y="1452109"/>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Reed Switch Interrupt</a:t>
          </a:r>
        </a:p>
      </dsp:txBody>
      <dsp:txXfrm>
        <a:off x="5441339" y="1452109"/>
        <a:ext cx="1022263" cy="511131"/>
      </dsp:txXfrm>
    </dsp:sp>
    <dsp:sp modelId="{0CA6307A-3234-4518-90AE-116E2F05AE86}">
      <dsp:nvSpPr>
        <dsp:cNvPr id="0" name=""/>
        <dsp:cNvSpPr/>
      </dsp:nvSpPr>
      <dsp:spPr>
        <a:xfrm>
          <a:off x="4204400" y="2177916"/>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Turn on Blue LED</a:t>
          </a:r>
        </a:p>
      </dsp:txBody>
      <dsp:txXfrm>
        <a:off x="4204400" y="2177916"/>
        <a:ext cx="1022263" cy="511131"/>
      </dsp:txXfrm>
    </dsp:sp>
    <dsp:sp modelId="{68412A21-A1FF-46DD-93DE-4515316C5F94}">
      <dsp:nvSpPr>
        <dsp:cNvPr id="0" name=""/>
        <dsp:cNvSpPr/>
      </dsp:nvSpPr>
      <dsp:spPr>
        <a:xfrm>
          <a:off x="3585931" y="2903723"/>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Engage sanitization mode</a:t>
          </a:r>
        </a:p>
      </dsp:txBody>
      <dsp:txXfrm>
        <a:off x="3585931" y="2903723"/>
        <a:ext cx="1022263" cy="511131"/>
      </dsp:txXfrm>
    </dsp:sp>
    <dsp:sp modelId="{64D688EE-DB7A-4110-ABA6-9C43733A30B3}">
      <dsp:nvSpPr>
        <dsp:cNvPr id="0" name=""/>
        <dsp:cNvSpPr/>
      </dsp:nvSpPr>
      <dsp:spPr>
        <a:xfrm>
          <a:off x="2348992" y="3629530"/>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Determine water quality (Yellow LED)</a:t>
          </a:r>
        </a:p>
      </dsp:txBody>
      <dsp:txXfrm>
        <a:off x="2348992" y="3629530"/>
        <a:ext cx="1022263" cy="511131"/>
      </dsp:txXfrm>
    </dsp:sp>
    <dsp:sp modelId="{8942A24C-C5ED-405B-AC9B-92F4F3E73D93}">
      <dsp:nvSpPr>
        <dsp:cNvPr id="0" name=""/>
        <dsp:cNvSpPr/>
      </dsp:nvSpPr>
      <dsp:spPr>
        <a:xfrm>
          <a:off x="1730522" y="4355338"/>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Display status  with R/G/Y LED</a:t>
          </a:r>
        </a:p>
      </dsp:txBody>
      <dsp:txXfrm>
        <a:off x="1730522" y="4355338"/>
        <a:ext cx="1022263" cy="511131"/>
      </dsp:txXfrm>
    </dsp:sp>
    <dsp:sp modelId="{CAD8A078-D9E9-4255-A307-DB9174258898}">
      <dsp:nvSpPr>
        <dsp:cNvPr id="0" name=""/>
        <dsp:cNvSpPr/>
      </dsp:nvSpPr>
      <dsp:spPr>
        <a:xfrm>
          <a:off x="2967461" y="4355338"/>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Send water quality status to app</a:t>
          </a:r>
        </a:p>
      </dsp:txBody>
      <dsp:txXfrm>
        <a:off x="2967461" y="4355338"/>
        <a:ext cx="1022263" cy="511131"/>
      </dsp:txXfrm>
    </dsp:sp>
    <dsp:sp modelId="{C5CD5558-1F27-415F-A9FF-20FE3C342B55}">
      <dsp:nvSpPr>
        <dsp:cNvPr id="0" name=""/>
        <dsp:cNvSpPr/>
      </dsp:nvSpPr>
      <dsp:spPr>
        <a:xfrm>
          <a:off x="7296748" y="495"/>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App</a:t>
          </a:r>
        </a:p>
      </dsp:txBody>
      <dsp:txXfrm>
        <a:off x="7296748" y="495"/>
        <a:ext cx="1022263" cy="511131"/>
      </dsp:txXfrm>
    </dsp:sp>
    <dsp:sp modelId="{52C8D050-A2A5-4134-BF0E-DE0BBEB51CD5}">
      <dsp:nvSpPr>
        <dsp:cNvPr id="0" name=""/>
        <dsp:cNvSpPr/>
      </dsp:nvSpPr>
      <dsp:spPr>
        <a:xfrm>
          <a:off x="6678278" y="726302"/>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BT Pairing</a:t>
          </a:r>
        </a:p>
      </dsp:txBody>
      <dsp:txXfrm>
        <a:off x="6678278" y="726302"/>
        <a:ext cx="1022263" cy="511131"/>
      </dsp:txXfrm>
    </dsp:sp>
    <dsp:sp modelId="{0BADF6EF-CB0C-4A7F-8417-0EBC69514627}">
      <dsp:nvSpPr>
        <dsp:cNvPr id="0" name=""/>
        <dsp:cNvSpPr/>
      </dsp:nvSpPr>
      <dsp:spPr>
        <a:xfrm>
          <a:off x="7915217" y="726302"/>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Report Water Quality Statistics</a:t>
          </a:r>
        </a:p>
      </dsp:txBody>
      <dsp:txXfrm>
        <a:off x="7915217" y="726302"/>
        <a:ext cx="1022263" cy="511131"/>
      </dsp:txXfrm>
    </dsp:sp>
    <dsp:sp modelId="{4717BFD2-6E10-468F-A217-3750EA785091}">
      <dsp:nvSpPr>
        <dsp:cNvPr id="0" name=""/>
        <dsp:cNvSpPr/>
      </dsp:nvSpPr>
      <dsp:spPr>
        <a:xfrm>
          <a:off x="6678278" y="1452109"/>
          <a:ext cx="1022263" cy="5111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Mobile Processor and Computation</a:t>
          </a:r>
        </a:p>
      </dsp:txBody>
      <dsp:txXfrm>
        <a:off x="6678278" y="1452109"/>
        <a:ext cx="1022263" cy="5111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ABA46-64D7-4267-B4FC-BD7BF394D50D}"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94628-D635-4F83-ADC9-51F28DD95D78}" type="slidenum">
              <a:rPr lang="en-US" smtClean="0"/>
              <a:t>‹#›</a:t>
            </a:fld>
            <a:endParaRPr lang="en-US"/>
          </a:p>
        </p:txBody>
      </p:sp>
    </p:spTree>
    <p:extLst>
      <p:ext uri="{BB962C8B-B14F-4D97-AF65-F5344CB8AC3E}">
        <p14:creationId xmlns:p14="http://schemas.microsoft.com/office/powerpoint/2010/main" val="186968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6</a:t>
            </a:fld>
            <a:endParaRPr lang="en-US"/>
          </a:p>
        </p:txBody>
      </p:sp>
    </p:spTree>
    <p:extLst>
      <p:ext uri="{BB962C8B-B14F-4D97-AF65-F5344CB8AC3E}">
        <p14:creationId xmlns:p14="http://schemas.microsoft.com/office/powerpoint/2010/main" val="321624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31</a:t>
            </a:fld>
            <a:endParaRPr lang="en-US"/>
          </a:p>
        </p:txBody>
      </p:sp>
    </p:spTree>
    <p:extLst>
      <p:ext uri="{BB962C8B-B14F-4D97-AF65-F5344CB8AC3E}">
        <p14:creationId xmlns:p14="http://schemas.microsoft.com/office/powerpoint/2010/main" val="88616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094628-D635-4F83-ADC9-51F28DD95D78}" type="slidenum">
              <a:rPr lang="en-US" smtClean="0"/>
              <a:t>42</a:t>
            </a:fld>
            <a:endParaRPr lang="en-US"/>
          </a:p>
        </p:txBody>
      </p:sp>
    </p:spTree>
    <p:extLst>
      <p:ext uri="{BB962C8B-B14F-4D97-AF65-F5344CB8AC3E}">
        <p14:creationId xmlns:p14="http://schemas.microsoft.com/office/powerpoint/2010/main" val="195393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61</a:t>
            </a:fld>
            <a:endParaRPr lang="en-US"/>
          </a:p>
        </p:txBody>
      </p:sp>
    </p:spTree>
    <p:extLst>
      <p:ext uri="{BB962C8B-B14F-4D97-AF65-F5344CB8AC3E}">
        <p14:creationId xmlns:p14="http://schemas.microsoft.com/office/powerpoint/2010/main" val="98573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7</a:t>
            </a:fld>
            <a:endParaRPr lang="en-US"/>
          </a:p>
        </p:txBody>
      </p:sp>
    </p:spTree>
    <p:extLst>
      <p:ext uri="{BB962C8B-B14F-4D97-AF65-F5344CB8AC3E}">
        <p14:creationId xmlns:p14="http://schemas.microsoft.com/office/powerpoint/2010/main" val="315812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8</a:t>
            </a:fld>
            <a:endParaRPr lang="en-US"/>
          </a:p>
        </p:txBody>
      </p:sp>
    </p:spTree>
    <p:extLst>
      <p:ext uri="{BB962C8B-B14F-4D97-AF65-F5344CB8AC3E}">
        <p14:creationId xmlns:p14="http://schemas.microsoft.com/office/powerpoint/2010/main" val="237184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9</a:t>
            </a:fld>
            <a:endParaRPr lang="en-US"/>
          </a:p>
        </p:txBody>
      </p:sp>
    </p:spTree>
    <p:extLst>
      <p:ext uri="{BB962C8B-B14F-4D97-AF65-F5344CB8AC3E}">
        <p14:creationId xmlns:p14="http://schemas.microsoft.com/office/powerpoint/2010/main" val="283646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10</a:t>
            </a:fld>
            <a:endParaRPr lang="en-US"/>
          </a:p>
        </p:txBody>
      </p:sp>
    </p:spTree>
    <p:extLst>
      <p:ext uri="{BB962C8B-B14F-4D97-AF65-F5344CB8AC3E}">
        <p14:creationId xmlns:p14="http://schemas.microsoft.com/office/powerpoint/2010/main" val="316181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11</a:t>
            </a:fld>
            <a:endParaRPr lang="en-US"/>
          </a:p>
        </p:txBody>
      </p:sp>
    </p:spTree>
    <p:extLst>
      <p:ext uri="{BB962C8B-B14F-4D97-AF65-F5344CB8AC3E}">
        <p14:creationId xmlns:p14="http://schemas.microsoft.com/office/powerpoint/2010/main" val="254062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12</a:t>
            </a:fld>
            <a:endParaRPr lang="en-US"/>
          </a:p>
        </p:txBody>
      </p:sp>
    </p:spTree>
    <p:extLst>
      <p:ext uri="{BB962C8B-B14F-4D97-AF65-F5344CB8AC3E}">
        <p14:creationId xmlns:p14="http://schemas.microsoft.com/office/powerpoint/2010/main" val="115663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13</a:t>
            </a:fld>
            <a:endParaRPr lang="en-US"/>
          </a:p>
        </p:txBody>
      </p:sp>
    </p:spTree>
    <p:extLst>
      <p:ext uri="{BB962C8B-B14F-4D97-AF65-F5344CB8AC3E}">
        <p14:creationId xmlns:p14="http://schemas.microsoft.com/office/powerpoint/2010/main" val="311986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94628-D635-4F83-ADC9-51F28DD95D78}" type="slidenum">
              <a:rPr lang="en-US" smtClean="0"/>
              <a:t>14</a:t>
            </a:fld>
            <a:endParaRPr lang="en-US"/>
          </a:p>
        </p:txBody>
      </p:sp>
    </p:spTree>
    <p:extLst>
      <p:ext uri="{BB962C8B-B14F-4D97-AF65-F5344CB8AC3E}">
        <p14:creationId xmlns:p14="http://schemas.microsoft.com/office/powerpoint/2010/main" val="1298962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6C58AB55-6472-4AEB-8E20-F18B7B32AFAE}" type="datetimeFigureOut">
              <a:rPr lang="en-US" smtClean="0"/>
              <a:t>12/4/2021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54664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145012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38042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73435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101389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C58AB55-6472-4AEB-8E20-F18B7B32AFAE}"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621251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C58AB55-6472-4AEB-8E20-F18B7B32AFAE}"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5386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8AB55-6472-4AEB-8E20-F18B7B32AFAE}"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172604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8AB55-6472-4AEB-8E20-F18B7B32AFAE}"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60475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8AB55-6472-4AEB-8E20-F18B7B32AFAE}"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01438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8AB55-6472-4AEB-8E20-F18B7B32AFAE}"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48809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385808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8AB55-6472-4AEB-8E20-F18B7B32AFAE}"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78601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58AB55-6472-4AEB-8E20-F18B7B32AFAE}"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183259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8AB55-6472-4AEB-8E20-F18B7B32AFAE}"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359053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24833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8AB55-6472-4AEB-8E20-F18B7B32AFAE}"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3EFD-2A8A-4848-91EE-8B95512260B0}" type="slidenum">
              <a:rPr lang="en-US" smtClean="0"/>
              <a:t>‹#›</a:t>
            </a:fld>
            <a:endParaRPr lang="en-US"/>
          </a:p>
        </p:txBody>
      </p:sp>
    </p:spTree>
    <p:extLst>
      <p:ext uri="{BB962C8B-B14F-4D97-AF65-F5344CB8AC3E}">
        <p14:creationId xmlns:p14="http://schemas.microsoft.com/office/powerpoint/2010/main" val="203441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58AB55-6472-4AEB-8E20-F18B7B32AFAE}" type="datetimeFigureOut">
              <a:rPr lang="en-US" smtClean="0"/>
              <a:t>12/4/2021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203EFD-2A8A-4848-91EE-8B95512260B0}" type="slidenum">
              <a:rPr lang="en-US" smtClean="0"/>
              <a:t>‹#›</a:t>
            </a:fld>
            <a:endParaRPr lang="en-US"/>
          </a:p>
        </p:txBody>
      </p:sp>
    </p:spTree>
    <p:extLst>
      <p:ext uri="{BB962C8B-B14F-4D97-AF65-F5344CB8AC3E}">
        <p14:creationId xmlns:p14="http://schemas.microsoft.com/office/powerpoint/2010/main" val="40262403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B07B-3F3C-9C44-B3E3-65C5458A811A}"/>
              </a:ext>
            </a:extLst>
          </p:cNvPr>
          <p:cNvSpPr>
            <a:spLocks noGrp="1"/>
          </p:cNvSpPr>
          <p:nvPr>
            <p:ph type="ctrTitle"/>
          </p:nvPr>
        </p:nvSpPr>
        <p:spPr>
          <a:xfrm>
            <a:off x="2860654" y="2091924"/>
            <a:ext cx="6470692" cy="1229306"/>
          </a:xfrm>
        </p:spPr>
        <p:txBody>
          <a:bodyPr>
            <a:normAutofit fontScale="90000"/>
          </a:bodyPr>
          <a:lstStyle/>
          <a:p>
            <a:pPr algn="ctr"/>
            <a:r>
              <a:rPr lang="en-US" sz="5400"/>
              <a:t>Smart Water Bottle</a:t>
            </a:r>
          </a:p>
        </p:txBody>
      </p:sp>
      <p:sp>
        <p:nvSpPr>
          <p:cNvPr id="3" name="Subtitle 2">
            <a:extLst>
              <a:ext uri="{FF2B5EF4-FFF2-40B4-BE49-F238E27FC236}">
                <a16:creationId xmlns:a16="http://schemas.microsoft.com/office/drawing/2014/main" id="{FB76914F-09A9-244D-AB41-A4CCFFD5810A}"/>
              </a:ext>
            </a:extLst>
          </p:cNvPr>
          <p:cNvSpPr>
            <a:spLocks noGrp="1"/>
          </p:cNvSpPr>
          <p:nvPr>
            <p:ph type="subTitle" idx="1"/>
          </p:nvPr>
        </p:nvSpPr>
        <p:spPr>
          <a:xfrm>
            <a:off x="2860654" y="3171159"/>
            <a:ext cx="6470693" cy="1725962"/>
          </a:xfrm>
        </p:spPr>
        <p:txBody>
          <a:bodyPr>
            <a:normAutofit/>
          </a:bodyPr>
          <a:lstStyle/>
          <a:p>
            <a:pPr algn="ctr"/>
            <a:r>
              <a:rPr lang="en-US">
                <a:solidFill>
                  <a:schemeClr val="tx1"/>
                </a:solidFill>
              </a:rPr>
              <a:t>Group 5: </a:t>
            </a:r>
            <a:br>
              <a:rPr lang="en-US">
                <a:solidFill>
                  <a:schemeClr val="bg1"/>
                </a:solidFill>
              </a:rPr>
            </a:br>
            <a:endParaRPr lang="en-US">
              <a:solidFill>
                <a:schemeClr val="bg1"/>
              </a:solidFill>
            </a:endParaRPr>
          </a:p>
        </p:txBody>
      </p:sp>
      <p:sp>
        <p:nvSpPr>
          <p:cNvPr id="5" name="TextBox 4">
            <a:extLst>
              <a:ext uri="{FF2B5EF4-FFF2-40B4-BE49-F238E27FC236}">
                <a16:creationId xmlns:a16="http://schemas.microsoft.com/office/drawing/2014/main" id="{E0858C8B-979B-4FDD-B7F1-AE5333E9866D}"/>
              </a:ext>
            </a:extLst>
          </p:cNvPr>
          <p:cNvSpPr txBox="1"/>
          <p:nvPr/>
        </p:nvSpPr>
        <p:spPr>
          <a:xfrm>
            <a:off x="2860651" y="3943265"/>
            <a:ext cx="6470693" cy="1938992"/>
          </a:xfrm>
          <a:prstGeom prst="rect">
            <a:avLst/>
          </a:prstGeom>
          <a:noFill/>
        </p:spPr>
        <p:txBody>
          <a:bodyPr wrap="square" lIns="91440" tIns="45720" rIns="91440" bIns="45720" rtlCol="0" anchor="t">
            <a:spAutoFit/>
          </a:bodyPr>
          <a:lstStyle/>
          <a:p>
            <a:pPr algn="ctr"/>
            <a:r>
              <a:rPr lang="en-US" sz="2400"/>
              <a:t>Ryan Koons					ECE</a:t>
            </a:r>
          </a:p>
          <a:p>
            <a:pPr algn="ctr"/>
            <a:r>
              <a:rPr lang="en-US" sz="2400"/>
              <a:t>Dean Pickett				ECE</a:t>
            </a:r>
          </a:p>
          <a:p>
            <a:pPr algn="ctr"/>
            <a:r>
              <a:rPr lang="en-US" sz="2400"/>
              <a:t>Neeil Gandhi				PSE</a:t>
            </a:r>
          </a:p>
          <a:p>
            <a:pPr algn="ctr"/>
            <a:r>
              <a:rPr lang="en-US" sz="2400"/>
              <a:t>Matthew Woodruff		PSE</a:t>
            </a:r>
          </a:p>
          <a:p>
            <a:pPr algn="ctr"/>
            <a:endParaRPr lang="en-US" sz="2400"/>
          </a:p>
        </p:txBody>
      </p:sp>
      <p:sp>
        <p:nvSpPr>
          <p:cNvPr id="6" name="TextBox 5">
            <a:extLst>
              <a:ext uri="{FF2B5EF4-FFF2-40B4-BE49-F238E27FC236}">
                <a16:creationId xmlns:a16="http://schemas.microsoft.com/office/drawing/2014/main" id="{56DC7364-2F17-478F-9CFE-9F0B27842FF2}"/>
              </a:ext>
            </a:extLst>
          </p:cNvPr>
          <p:cNvSpPr txBox="1"/>
          <p:nvPr/>
        </p:nvSpPr>
        <p:spPr>
          <a:xfrm>
            <a:off x="2860653" y="3962400"/>
            <a:ext cx="85747"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98696479"/>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ACDA-F1A4-43D1-A369-D6B767B7BCA0}"/>
              </a:ext>
            </a:extLst>
          </p:cNvPr>
          <p:cNvSpPr>
            <a:spLocks noGrp="1"/>
          </p:cNvSpPr>
          <p:nvPr>
            <p:ph type="title"/>
          </p:nvPr>
        </p:nvSpPr>
        <p:spPr/>
        <p:txBody>
          <a:bodyPr/>
          <a:lstStyle/>
          <a:p>
            <a:r>
              <a:rPr lang="en-US"/>
              <a:t>TED Rotational Mechanisms Comparison</a:t>
            </a:r>
          </a:p>
        </p:txBody>
      </p:sp>
      <p:graphicFrame>
        <p:nvGraphicFramePr>
          <p:cNvPr id="4" name="Content Placeholder 3">
            <a:extLst>
              <a:ext uri="{FF2B5EF4-FFF2-40B4-BE49-F238E27FC236}">
                <a16:creationId xmlns:a16="http://schemas.microsoft.com/office/drawing/2014/main" id="{F2CFB40D-8598-4610-8356-B3200CFC7F3B}"/>
              </a:ext>
            </a:extLst>
          </p:cNvPr>
          <p:cNvGraphicFramePr>
            <a:graphicFrameLocks noGrp="1"/>
          </p:cNvGraphicFramePr>
          <p:nvPr>
            <p:ph idx="1"/>
            <p:extLst>
              <p:ext uri="{D42A27DB-BD31-4B8C-83A1-F6EECF244321}">
                <p14:modId xmlns:p14="http://schemas.microsoft.com/office/powerpoint/2010/main" val="2189703039"/>
              </p:ext>
            </p:extLst>
          </p:nvPr>
        </p:nvGraphicFramePr>
        <p:xfrm>
          <a:off x="1141413" y="2232561"/>
          <a:ext cx="9348502" cy="4006921"/>
        </p:xfrm>
        <a:graphic>
          <a:graphicData uri="http://schemas.openxmlformats.org/drawingml/2006/table">
            <a:tbl>
              <a:tblPr firstRow="1" firstCol="1" bandRow="1">
                <a:tableStyleId>{5C22544A-7EE6-4342-B048-85BDC9FD1C3A}</a:tableStyleId>
              </a:tblPr>
              <a:tblGrid>
                <a:gridCol w="1360570">
                  <a:extLst>
                    <a:ext uri="{9D8B030D-6E8A-4147-A177-3AD203B41FA5}">
                      <a16:colId xmlns:a16="http://schemas.microsoft.com/office/drawing/2014/main" val="1731027930"/>
                    </a:ext>
                  </a:extLst>
                </a:gridCol>
                <a:gridCol w="1461313">
                  <a:extLst>
                    <a:ext uri="{9D8B030D-6E8A-4147-A177-3AD203B41FA5}">
                      <a16:colId xmlns:a16="http://schemas.microsoft.com/office/drawing/2014/main" val="935557219"/>
                    </a:ext>
                  </a:extLst>
                </a:gridCol>
                <a:gridCol w="2729807">
                  <a:extLst>
                    <a:ext uri="{9D8B030D-6E8A-4147-A177-3AD203B41FA5}">
                      <a16:colId xmlns:a16="http://schemas.microsoft.com/office/drawing/2014/main" val="2188433504"/>
                    </a:ext>
                  </a:extLst>
                </a:gridCol>
                <a:gridCol w="3796812">
                  <a:extLst>
                    <a:ext uri="{9D8B030D-6E8A-4147-A177-3AD203B41FA5}">
                      <a16:colId xmlns:a16="http://schemas.microsoft.com/office/drawing/2014/main" val="1223052595"/>
                    </a:ext>
                  </a:extLst>
                </a:gridCol>
              </a:tblGrid>
              <a:tr h="524421">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DC Motor</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Stepper Motor</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Servomotor</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95645383"/>
                  </a:ext>
                </a:extLst>
              </a:tr>
              <a:tr h="657106">
                <a:tc>
                  <a:txBody>
                    <a:bodyPr/>
                    <a:lstStyle/>
                    <a:p>
                      <a:pPr marL="0" marR="0">
                        <a:spcBef>
                          <a:spcPts val="0"/>
                        </a:spcBef>
                        <a:spcAft>
                          <a:spcPts val="0"/>
                        </a:spcAft>
                      </a:pPr>
                      <a:r>
                        <a:rPr lang="en-US" sz="2000">
                          <a:effectLst/>
                        </a:rPr>
                        <a:t>Cost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37565785"/>
                  </a:ext>
                </a:extLst>
              </a:tr>
              <a:tr h="955497">
                <a:tc>
                  <a:txBody>
                    <a:bodyPr/>
                    <a:lstStyle/>
                    <a:p>
                      <a:pPr marL="0" marR="0">
                        <a:spcBef>
                          <a:spcPts val="0"/>
                        </a:spcBef>
                        <a:spcAft>
                          <a:spcPts val="0"/>
                        </a:spcAft>
                      </a:pPr>
                      <a:r>
                        <a:rPr lang="en-US" sz="2000">
                          <a:effectLst/>
                        </a:rPr>
                        <a:t>Precision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Excellent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Decent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62628466"/>
                  </a:ext>
                </a:extLst>
              </a:tr>
              <a:tr h="1048840">
                <a:tc>
                  <a:txBody>
                    <a:bodyPr/>
                    <a:lstStyle/>
                    <a:p>
                      <a:pPr marL="0" marR="0">
                        <a:spcBef>
                          <a:spcPts val="0"/>
                        </a:spcBef>
                        <a:spcAft>
                          <a:spcPts val="0"/>
                        </a:spcAft>
                      </a:pPr>
                      <a:r>
                        <a:rPr lang="en-US" sz="2000">
                          <a:effectLst/>
                        </a:rPr>
                        <a:t>Resolution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Decent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7674464"/>
                  </a:ext>
                </a:extLst>
              </a:tr>
              <a:tr h="821057">
                <a:tc>
                  <a:txBody>
                    <a:bodyPr/>
                    <a:lstStyle/>
                    <a:p>
                      <a:pPr marL="0" marR="0">
                        <a:spcBef>
                          <a:spcPts val="0"/>
                        </a:spcBef>
                        <a:spcAft>
                          <a:spcPts val="0"/>
                        </a:spcAft>
                      </a:pPr>
                      <a:r>
                        <a:rPr lang="en-US" sz="2000">
                          <a:effectLst/>
                        </a:rPr>
                        <a:t>Feasibility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Unfeasible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Feasible with a gearbox, or as a linear stage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Feasible, may require a gearbox</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39480392"/>
                  </a:ext>
                </a:extLst>
              </a:tr>
            </a:tbl>
          </a:graphicData>
        </a:graphic>
      </p:graphicFrame>
    </p:spTree>
    <p:extLst>
      <p:ext uri="{BB962C8B-B14F-4D97-AF65-F5344CB8AC3E}">
        <p14:creationId xmlns:p14="http://schemas.microsoft.com/office/powerpoint/2010/main" val="130348029"/>
      </p:ext>
    </p:extLst>
  </p:cSld>
  <p:clrMapOvr>
    <a:masterClrMapping/>
  </p:clrMapOvr>
  <mc:AlternateContent xmlns:mc="http://schemas.openxmlformats.org/markup-compatibility/2006" xmlns:p14="http://schemas.microsoft.com/office/powerpoint/2010/main">
    <mc:Choice Requires="p14">
      <p:transition spd="slow" p14:dur="2000" advTm="17680"/>
    </mc:Choice>
    <mc:Fallback xmlns="">
      <p:transition spd="slow" advTm="176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0"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2" name="Title 1">
            <a:extLst>
              <a:ext uri="{FF2B5EF4-FFF2-40B4-BE49-F238E27FC236}">
                <a16:creationId xmlns:a16="http://schemas.microsoft.com/office/drawing/2014/main" id="{EB1441FB-5C6D-4078-857D-7FD8FB1A3769}"/>
              </a:ext>
            </a:extLst>
          </p:cNvPr>
          <p:cNvSpPr>
            <a:spLocks noGrp="1"/>
          </p:cNvSpPr>
          <p:nvPr>
            <p:ph type="title"/>
          </p:nvPr>
        </p:nvSpPr>
        <p:spPr>
          <a:xfrm>
            <a:off x="1141413" y="618518"/>
            <a:ext cx="4459286" cy="1478570"/>
          </a:xfrm>
        </p:spPr>
        <p:txBody>
          <a:bodyPr>
            <a:normAutofit/>
          </a:bodyPr>
          <a:lstStyle/>
          <a:p>
            <a:r>
              <a:rPr lang="en-US" sz="3200"/>
              <a:t>TED Design</a:t>
            </a:r>
          </a:p>
        </p:txBody>
      </p:sp>
      <p:sp>
        <p:nvSpPr>
          <p:cNvPr id="3" name="Content Placeholder 2">
            <a:extLst>
              <a:ext uri="{FF2B5EF4-FFF2-40B4-BE49-F238E27FC236}">
                <a16:creationId xmlns:a16="http://schemas.microsoft.com/office/drawing/2014/main" id="{F749CBF0-3881-44FB-ABDC-0E95A9B21BA6}"/>
              </a:ext>
            </a:extLst>
          </p:cNvPr>
          <p:cNvSpPr>
            <a:spLocks noGrp="1"/>
          </p:cNvSpPr>
          <p:nvPr>
            <p:ph idx="1"/>
          </p:nvPr>
        </p:nvSpPr>
        <p:spPr>
          <a:xfrm>
            <a:off x="8257919" y="1082022"/>
            <a:ext cx="3601879" cy="6067144"/>
          </a:xfrm>
        </p:spPr>
        <p:txBody>
          <a:bodyPr>
            <a:normAutofit/>
          </a:bodyPr>
          <a:lstStyle/>
          <a:p>
            <a:pPr marL="0" indent="0">
              <a:buNone/>
            </a:pPr>
            <a:r>
              <a:rPr lang="en-US" sz="2000"/>
              <a:t>This current design proposition shows a basic overview of how the TED is intended to operate.  The actual implementation will vary as additional mirrors are added to the layout to increase the optical path length, and as a miniature, linear stepper motor is likely to be used in place of the servomotor.  In either case, the mechanism translates the spectrum across the photodiode.</a:t>
            </a:r>
          </a:p>
        </p:txBody>
      </p:sp>
      <p:grpSp>
        <p:nvGrpSpPr>
          <p:cNvPr id="6" name="Group 5">
            <a:extLst>
              <a:ext uri="{FF2B5EF4-FFF2-40B4-BE49-F238E27FC236}">
                <a16:creationId xmlns:a16="http://schemas.microsoft.com/office/drawing/2014/main" id="{7F16289F-B679-44DC-9DE0-A306F26275CD}"/>
              </a:ext>
            </a:extLst>
          </p:cNvPr>
          <p:cNvGrpSpPr/>
          <p:nvPr/>
        </p:nvGrpSpPr>
        <p:grpSpPr>
          <a:xfrm>
            <a:off x="977900" y="2408196"/>
            <a:ext cx="7091522" cy="3451267"/>
            <a:chOff x="5961082" y="2035621"/>
            <a:chExt cx="5726114" cy="2786757"/>
          </a:xfrm>
        </p:grpSpPr>
        <p:sp>
          <p:nvSpPr>
            <p:cNvPr id="5" name="Rectangle 4">
              <a:extLst>
                <a:ext uri="{FF2B5EF4-FFF2-40B4-BE49-F238E27FC236}">
                  <a16:creationId xmlns:a16="http://schemas.microsoft.com/office/drawing/2014/main" id="{2A339E76-B837-4408-A8D6-659CEBC8A6C5}"/>
                </a:ext>
              </a:extLst>
            </p:cNvPr>
            <p:cNvSpPr/>
            <p:nvPr/>
          </p:nvSpPr>
          <p:spPr>
            <a:xfrm>
              <a:off x="5961082" y="2035621"/>
              <a:ext cx="5726114" cy="27867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Graphical user interface, application, Teams&#10;&#10;Description automatically generated">
              <a:extLst>
                <a:ext uri="{FF2B5EF4-FFF2-40B4-BE49-F238E27FC236}">
                  <a16:creationId xmlns:a16="http://schemas.microsoft.com/office/drawing/2014/main" id="{49730833-03E8-443D-B17D-8E2537D68988}"/>
                </a:ext>
              </a:extLst>
            </p:cNvPr>
            <p:cNvPicPr/>
            <p:nvPr/>
          </p:nvPicPr>
          <p:blipFill rotWithShape="1">
            <a:blip r:embed="rId5" cstate="print">
              <a:extLst>
                <a:ext uri="{28A0092B-C50C-407E-A947-70E740481C1C}">
                  <a14:useLocalDpi xmlns:a14="http://schemas.microsoft.com/office/drawing/2010/main" val="0"/>
                </a:ext>
              </a:extLst>
            </a:blip>
            <a:srcRect r="7585"/>
            <a:stretch/>
          </p:blipFill>
          <p:spPr bwMode="auto">
            <a:xfrm>
              <a:off x="6096000" y="2161903"/>
              <a:ext cx="5456279" cy="2509245"/>
            </a:xfrm>
            <a:prstGeom prst="round2DiagRect">
              <a:avLst>
                <a:gd name="adj1" fmla="val 5608"/>
                <a:gd name="adj2" fmla="val 0"/>
              </a:avLst>
            </a:prstGeom>
            <a:noFill/>
            <a:ln w="19050" cap="sq">
              <a:noFill/>
              <a:miter lim="800000"/>
            </a:ln>
            <a:effectLst>
              <a:outerShdw blurRad="88900" dist="38100" dir="5400000" algn="t" rotWithShape="0">
                <a:prstClr val="black">
                  <a:alpha val="40000"/>
                </a:prstClr>
              </a:outerShdw>
            </a:effectLst>
            <a:extLst>
              <a:ext uri="{53640926-AAD7-44D8-BBD7-CCE9431645EC}">
                <a14:shadowObscured xmlns:a14="http://schemas.microsoft.com/office/drawing/2010/main"/>
              </a:ext>
            </a:extLst>
          </p:spPr>
        </p:pic>
      </p:grpSp>
      <p:grpSp>
        <p:nvGrpSpPr>
          <p:cNvPr id="61"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spTree>
    <p:extLst>
      <p:ext uri="{BB962C8B-B14F-4D97-AF65-F5344CB8AC3E}">
        <p14:creationId xmlns:p14="http://schemas.microsoft.com/office/powerpoint/2010/main" val="3992657887"/>
      </p:ext>
    </p:extLst>
  </p:cSld>
  <p:clrMapOvr>
    <a:masterClrMapping/>
  </p:clrMapOvr>
  <mc:AlternateContent xmlns:mc="http://schemas.openxmlformats.org/markup-compatibility/2006" xmlns:p14="http://schemas.microsoft.com/office/powerpoint/2010/main">
    <mc:Choice Requires="p14">
      <p:transition spd="slow" p14:dur="2000" advTm="17494"/>
    </mc:Choice>
    <mc:Fallback xmlns="">
      <p:transition spd="slow" advTm="174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55FF-9A7D-4868-9BD9-FA603F9B82EE}"/>
              </a:ext>
            </a:extLst>
          </p:cNvPr>
          <p:cNvSpPr>
            <a:spLocks noGrp="1"/>
          </p:cNvSpPr>
          <p:nvPr>
            <p:ph type="title"/>
          </p:nvPr>
        </p:nvSpPr>
        <p:spPr>
          <a:xfrm>
            <a:off x="1141413" y="0"/>
            <a:ext cx="9905998" cy="1478570"/>
          </a:xfrm>
        </p:spPr>
        <p:txBody>
          <a:bodyPr/>
          <a:lstStyle/>
          <a:p>
            <a:r>
              <a:rPr lang="en-US"/>
              <a:t>TED optical design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6CCE38-44D8-4339-B4DE-B7EB83A8BA3D}"/>
                  </a:ext>
                </a:extLst>
              </p:cNvPr>
              <p:cNvSpPr>
                <a:spLocks noGrp="1"/>
              </p:cNvSpPr>
              <p:nvPr>
                <p:ph idx="1"/>
              </p:nvPr>
            </p:nvSpPr>
            <p:spPr>
              <a:xfrm>
                <a:off x="1141413" y="1170699"/>
                <a:ext cx="9905999" cy="5625517"/>
              </a:xfrm>
            </p:spPr>
            <p:txBody>
              <a:bodyPr vert="horz" lIns="91440" tIns="45720" rIns="91440" bIns="45720" rtlCol="0" anchor="t">
                <a:normAutofit fontScale="92500" lnSpcReduction="20000"/>
              </a:bodyPr>
              <a:lstStyle/>
              <a:p>
                <a:r>
                  <a:rPr lang="en-US"/>
                  <a:t>Lens Distance</a:t>
                </a:r>
              </a:p>
              <a:p>
                <a:pPr marL="457200" lvl="1" indent="0">
                  <a:buNone/>
                </a:pPr>
                <a:r>
                  <a:rPr lang="en-US"/>
                  <a:t>The lens should be a focal length (10 mm) from the aperture to collimate the sample.</a:t>
                </a:r>
              </a:p>
              <a:p>
                <a:r>
                  <a:rPr lang="en-US"/>
                  <a:t>Prism Deviation Angle</a:t>
                </a:r>
              </a:p>
              <a:p>
                <a:pPr marL="457200" lvl="1"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rPr>
                          <m:t>𝑚</m:t>
                        </m:r>
                      </m:sub>
                    </m:sSub>
                    <m:r>
                      <a:rPr lang="en-US" b="0" i="1" smtClean="0">
                        <a:latin typeface="Cambria Math" panose="02040503050406030204" pitchFamily="18" charset="0"/>
                      </a:rPr>
                      <m:t>=2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𝑠𝑖𝑛</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𝜃</m:t>
                            </m:r>
                          </m:num>
                          <m:den>
                            <m:r>
                              <a:rPr lang="en-US" i="1">
                                <a:latin typeface="Cambria Math" panose="02040503050406030204" pitchFamily="18" charset="0"/>
                              </a:rPr>
                              <m:t>2</m:t>
                            </m:r>
                          </m:den>
                        </m:f>
                      </m:e>
                    </m:func>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𝜃</m:t>
                    </m:r>
                    <m:r>
                      <a:rPr lang="en-US" b="0" i="0" smtClean="0">
                        <a:latin typeface="Cambria Math" panose="02040503050406030204" pitchFamily="18" charset="0"/>
                        <a:ea typeface="Cambria Math" panose="02040503050406030204" pitchFamily="18" charset="0"/>
                      </a:rPr>
                      <m:t>,</m:t>
                    </m:r>
                  </m:oMath>
                </a14:m>
                <a:r>
                  <a:rPr lang="en-US"/>
                  <a:t> where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a:t> is the prism’s primarily angle, n is the refractive index,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𝜑</m:t>
                        </m:r>
                      </m:e>
                      <m:sub>
                        <m:r>
                          <a:rPr lang="en-US" i="1">
                            <a:latin typeface="Cambria Math" panose="02040503050406030204" pitchFamily="18" charset="0"/>
                          </a:rPr>
                          <m:t>𝑚</m:t>
                        </m:r>
                      </m:sub>
                    </m:sSub>
                  </m:oMath>
                </a14:m>
                <a:r>
                  <a:rPr lang="en-US"/>
                  <a:t> is the minimum deviation angle.  Using the project’s equilateral NBK-7 prism’s expected values of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0" smtClean="0">
                        <a:latin typeface="Cambria Math" panose="02040503050406030204" pitchFamily="18" charset="0"/>
                        <a:ea typeface="Cambria Math" panose="02040503050406030204" pitchFamily="18" charset="0"/>
                      </a:rPr>
                      <m:t>= </m:t>
                    </m:r>
                  </m:oMath>
                </a14:m>
                <a:r>
                  <a:rPr lang="en-US"/>
                  <a:t>60 degrees and n ~1.52 (for 532 nm) yields 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𝜑</m:t>
                        </m:r>
                      </m:e>
                      <m:sub>
                        <m:r>
                          <a:rPr lang="en-US" i="1">
                            <a:latin typeface="Cambria Math" panose="02040503050406030204" pitchFamily="18" charset="0"/>
                          </a:rPr>
                          <m:t>𝑚</m:t>
                        </m:r>
                      </m:sub>
                    </m:sSub>
                  </m:oMath>
                </a14:m>
                <a:r>
                  <a:rPr lang="en-US"/>
                  <a:t> of  38.9 degrees.</a:t>
                </a:r>
              </a:p>
              <a:p>
                <a:r>
                  <a:rPr lang="en-US"/>
                  <a:t>Prism Slit Size </a:t>
                </a:r>
              </a:p>
              <a:p>
                <a:pPr marL="457200" lvl="1" indent="0">
                  <a:buNone/>
                </a:pPr>
                <a:r>
                  <a:rPr lang="en-US"/>
                  <a:t>The prism’s slit size must be small enough to have a meaningful spectral dispersion without causing diffraction (the maximum width should be much less than the sensor’s width).  A slit larger than ~10 microns will have little dispersion for green light.  Thus, a slit of ~100 microns is ideal.</a:t>
                </a:r>
              </a:p>
              <a:p>
                <a:r>
                  <a:rPr lang="en-US"/>
                  <a:t>Optical Path Length</a:t>
                </a:r>
              </a:p>
              <a:p>
                <a:pPr marL="457200" lvl="1" indent="0">
                  <a:buNone/>
                </a:pPr>
                <a:r>
                  <a:rPr lang="en-US"/>
                  <a:t>The optical path length will be increased using additional mirrors inside the chamber.  The target resolution of 5 nm (smallest discernible difference in wavelength) coupled with the prism’s change in deviation angle for a 5 nm difference in wavelength and the rotational mechanism’s step size will determine the optimal path length.</a:t>
                </a:r>
              </a:p>
              <a:p>
                <a:pPr marL="457200" lvl="1" indent="0">
                  <a:buNone/>
                </a:pPr>
                <a:endParaRPr lang="en-US"/>
              </a:p>
              <a:p>
                <a:pPr lvl="1"/>
                <a:endParaRPr lang="en-US"/>
              </a:p>
              <a:p>
                <a:endParaRPr lang="en-US"/>
              </a:p>
            </p:txBody>
          </p:sp>
        </mc:Choice>
        <mc:Fallback xmlns="">
          <p:sp>
            <p:nvSpPr>
              <p:cNvPr id="3" name="Content Placeholder 2">
                <a:extLst>
                  <a:ext uri="{FF2B5EF4-FFF2-40B4-BE49-F238E27FC236}">
                    <a16:creationId xmlns:a16="http://schemas.microsoft.com/office/drawing/2014/main" id="{4A6CCE38-44D8-4339-B4DE-B7EB83A8BA3D}"/>
                  </a:ext>
                </a:extLst>
              </p:cNvPr>
              <p:cNvSpPr>
                <a:spLocks noGrp="1" noRot="1" noChangeAspect="1" noMove="1" noResize="1" noEditPoints="1" noAdjustHandles="1" noChangeArrowheads="1" noChangeShapeType="1" noTextEdit="1"/>
              </p:cNvSpPr>
              <p:nvPr>
                <p:ph idx="1"/>
              </p:nvPr>
            </p:nvSpPr>
            <p:spPr>
              <a:xfrm>
                <a:off x="1141413" y="1170699"/>
                <a:ext cx="9905999" cy="5625517"/>
              </a:xfrm>
              <a:blipFill>
                <a:blip r:embed="rId5"/>
                <a:stretch>
                  <a:fillRect l="-1046" t="-1950" r="-308" b="-2817"/>
                </a:stretch>
              </a:blipFill>
            </p:spPr>
            <p:txBody>
              <a:bodyPr/>
              <a:lstStyle/>
              <a:p>
                <a:r>
                  <a:rPr lang="en-US">
                    <a:noFill/>
                  </a:rPr>
                  <a:t> </a:t>
                </a:r>
              </a:p>
            </p:txBody>
          </p:sp>
        </mc:Fallback>
      </mc:AlternateContent>
    </p:spTree>
    <p:extLst>
      <p:ext uri="{BB962C8B-B14F-4D97-AF65-F5344CB8AC3E}">
        <p14:creationId xmlns:p14="http://schemas.microsoft.com/office/powerpoint/2010/main" val="2465541035"/>
      </p:ext>
    </p:extLst>
  </p:cSld>
  <p:clrMapOvr>
    <a:masterClrMapping/>
  </p:clrMapOvr>
  <mc:AlternateContent xmlns:mc="http://schemas.openxmlformats.org/markup-compatibility/2006" xmlns:p14="http://schemas.microsoft.com/office/powerpoint/2010/main">
    <mc:Choice Requires="p14">
      <p:transition spd="slow" p14:dur="2000" advTm="44597"/>
    </mc:Choice>
    <mc:Fallback xmlns="">
      <p:transition spd="slow" advTm="4459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BBF9-E380-4D65-83D8-EBEC8774A7C9}"/>
              </a:ext>
            </a:extLst>
          </p:cNvPr>
          <p:cNvSpPr>
            <a:spLocks noGrp="1"/>
          </p:cNvSpPr>
          <p:nvPr>
            <p:ph type="title"/>
          </p:nvPr>
        </p:nvSpPr>
        <p:spPr>
          <a:xfrm>
            <a:off x="1144589" y="-162317"/>
            <a:ext cx="9905998" cy="1478570"/>
          </a:xfrm>
        </p:spPr>
        <p:txBody>
          <a:bodyPr/>
          <a:lstStyle/>
          <a:p>
            <a:r>
              <a:rPr lang="en-US"/>
              <a:t>TED Specifications</a:t>
            </a:r>
          </a:p>
        </p:txBody>
      </p:sp>
      <p:graphicFrame>
        <p:nvGraphicFramePr>
          <p:cNvPr id="4" name="Table 3">
            <a:extLst>
              <a:ext uri="{FF2B5EF4-FFF2-40B4-BE49-F238E27FC236}">
                <a16:creationId xmlns:a16="http://schemas.microsoft.com/office/drawing/2014/main" id="{4E3A61BC-A4F6-472B-81FC-D409E3E1137A}"/>
              </a:ext>
            </a:extLst>
          </p:cNvPr>
          <p:cNvGraphicFramePr>
            <a:graphicFrameLocks noGrp="1"/>
          </p:cNvGraphicFramePr>
          <p:nvPr>
            <p:extLst>
              <p:ext uri="{D42A27DB-BD31-4B8C-83A1-F6EECF244321}">
                <p14:modId xmlns:p14="http://schemas.microsoft.com/office/powerpoint/2010/main" val="1478633620"/>
              </p:ext>
            </p:extLst>
          </p:nvPr>
        </p:nvGraphicFramePr>
        <p:xfrm>
          <a:off x="1141413" y="1079947"/>
          <a:ext cx="10510463" cy="5633530"/>
        </p:xfrm>
        <a:graphic>
          <a:graphicData uri="http://schemas.openxmlformats.org/drawingml/2006/table">
            <a:tbl>
              <a:tblPr firstRow="1" firstCol="1" bandRow="1">
                <a:tableStyleId>{5C22544A-7EE6-4342-B048-85BDC9FD1C3A}</a:tableStyleId>
              </a:tblPr>
              <a:tblGrid>
                <a:gridCol w="2288321">
                  <a:extLst>
                    <a:ext uri="{9D8B030D-6E8A-4147-A177-3AD203B41FA5}">
                      <a16:colId xmlns:a16="http://schemas.microsoft.com/office/drawing/2014/main" val="4284739530"/>
                    </a:ext>
                  </a:extLst>
                </a:gridCol>
                <a:gridCol w="3588498">
                  <a:extLst>
                    <a:ext uri="{9D8B030D-6E8A-4147-A177-3AD203B41FA5}">
                      <a16:colId xmlns:a16="http://schemas.microsoft.com/office/drawing/2014/main" val="2236322961"/>
                    </a:ext>
                  </a:extLst>
                </a:gridCol>
                <a:gridCol w="4633644">
                  <a:extLst>
                    <a:ext uri="{9D8B030D-6E8A-4147-A177-3AD203B41FA5}">
                      <a16:colId xmlns:a16="http://schemas.microsoft.com/office/drawing/2014/main" val="3070141062"/>
                    </a:ext>
                  </a:extLst>
                </a:gridCol>
              </a:tblGrid>
              <a:tr h="157970">
                <a:tc>
                  <a:txBody>
                    <a:bodyPr/>
                    <a:lstStyle/>
                    <a:p>
                      <a:pPr marL="0" marR="0" algn="ctr">
                        <a:spcBef>
                          <a:spcPts val="0"/>
                        </a:spcBef>
                        <a:spcAft>
                          <a:spcPts val="0"/>
                        </a:spcAft>
                      </a:pPr>
                      <a:r>
                        <a:rPr lang="en-US" sz="1400">
                          <a:effectLst/>
                        </a:rPr>
                        <a:t>Component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lgn="ctr">
                        <a:spcBef>
                          <a:spcPts val="0"/>
                        </a:spcBef>
                        <a:spcAft>
                          <a:spcPts val="0"/>
                        </a:spcAft>
                      </a:pPr>
                      <a:r>
                        <a:rPr lang="en-US" sz="1400">
                          <a:effectLst/>
                        </a:rPr>
                        <a:t>Aspect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lgn="ctr">
                        <a:spcBef>
                          <a:spcPts val="0"/>
                        </a:spcBef>
                        <a:spcAft>
                          <a:spcPts val="0"/>
                        </a:spcAft>
                      </a:pPr>
                      <a:r>
                        <a:rPr lang="en-US" sz="1400">
                          <a:effectLst/>
                        </a:rPr>
                        <a:t>Specification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485067279"/>
                  </a:ext>
                </a:extLst>
              </a:tr>
              <a:tr h="315938">
                <a:tc rowSpan="5">
                  <a:txBody>
                    <a:bodyPr/>
                    <a:lstStyle/>
                    <a:p>
                      <a:pPr marL="0" marR="0" algn="ctr">
                        <a:spcBef>
                          <a:spcPts val="0"/>
                        </a:spcBef>
                        <a:spcAft>
                          <a:spcPts val="0"/>
                        </a:spcAft>
                      </a:pPr>
                      <a:r>
                        <a:rPr lang="en-US" sz="1400">
                          <a:effectLst/>
                        </a:rPr>
                        <a:t>Servomotor​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nchor="ctr"/>
                </a:tc>
                <a:tc>
                  <a:txBody>
                    <a:bodyPr/>
                    <a:lstStyle/>
                    <a:p>
                      <a:pPr marL="0" marR="0">
                        <a:spcBef>
                          <a:spcPts val="0"/>
                        </a:spcBef>
                        <a:spcAft>
                          <a:spcPts val="0"/>
                        </a:spcAft>
                      </a:pPr>
                      <a:r>
                        <a:rPr lang="en-US" sz="1400">
                          <a:effectLst/>
                        </a:rPr>
                        <a:t>Size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23 mm long by 12.5 mm wide by 22 mm tall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557470374"/>
                  </a:ext>
                </a:extLst>
              </a:tr>
              <a:tr h="157970">
                <a:tc vMerge="1">
                  <a:txBody>
                    <a:bodyPr/>
                    <a:lstStyle/>
                    <a:p>
                      <a:endParaRPr lang="en-US"/>
                    </a:p>
                  </a:txBody>
                  <a:tcPr/>
                </a:tc>
                <a:tc>
                  <a:txBody>
                    <a:bodyPr/>
                    <a:lstStyle/>
                    <a:p>
                      <a:pPr marL="0" marR="0">
                        <a:spcBef>
                          <a:spcPts val="0"/>
                        </a:spcBef>
                        <a:spcAft>
                          <a:spcPts val="0"/>
                        </a:spcAft>
                      </a:pPr>
                      <a:r>
                        <a:rPr lang="en-US" sz="1400">
                          <a:effectLst/>
                        </a:rPr>
                        <a:t>Angular Range​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180 degrees​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451855253"/>
                  </a:ext>
                </a:extLst>
              </a:tr>
              <a:tr h="157970">
                <a:tc vMerge="1">
                  <a:txBody>
                    <a:bodyPr/>
                    <a:lstStyle/>
                    <a:p>
                      <a:endParaRPr lang="en-US"/>
                    </a:p>
                  </a:txBody>
                  <a:tcPr/>
                </a:tc>
                <a:tc>
                  <a:txBody>
                    <a:bodyPr/>
                    <a:lstStyle/>
                    <a:p>
                      <a:pPr marL="0" marR="0">
                        <a:spcBef>
                          <a:spcPts val="0"/>
                        </a:spcBef>
                        <a:spcAft>
                          <a:spcPts val="0"/>
                        </a:spcAft>
                      </a:pPr>
                      <a:r>
                        <a:rPr lang="en-US" sz="1400">
                          <a:effectLst/>
                        </a:rPr>
                        <a:t>Voltage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~5 V</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770367471"/>
                  </a:ext>
                </a:extLst>
              </a:tr>
              <a:tr h="157970">
                <a:tc vMerge="1">
                  <a:txBody>
                    <a:bodyPr/>
                    <a:lstStyle/>
                    <a:p>
                      <a:endParaRPr lang="en-US"/>
                    </a:p>
                  </a:txBody>
                  <a:tcPr/>
                </a:tc>
                <a:tc>
                  <a:txBody>
                    <a:bodyPr/>
                    <a:lstStyle/>
                    <a:p>
                      <a:pPr marL="0" marR="0">
                        <a:spcBef>
                          <a:spcPts val="0"/>
                        </a:spcBef>
                        <a:spcAft>
                          <a:spcPts val="0"/>
                        </a:spcAft>
                      </a:pPr>
                      <a:r>
                        <a:rPr lang="en-US" sz="1400">
                          <a:effectLst/>
                        </a:rPr>
                        <a:t>Current (unloaded)</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90 mA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030622328"/>
                  </a:ext>
                </a:extLst>
              </a:tr>
              <a:tr h="157970">
                <a:tc vMerge="1">
                  <a:txBody>
                    <a:bodyPr/>
                    <a:lstStyle/>
                    <a:p>
                      <a:endParaRPr lang="en-US"/>
                    </a:p>
                  </a:txBody>
                  <a:tcPr/>
                </a:tc>
                <a:tc>
                  <a:txBody>
                    <a:bodyPr/>
                    <a:lstStyle/>
                    <a:p>
                      <a:pPr marL="0" marR="0">
                        <a:spcBef>
                          <a:spcPts val="0"/>
                        </a:spcBef>
                        <a:spcAft>
                          <a:spcPts val="0"/>
                        </a:spcAft>
                      </a:pPr>
                      <a:r>
                        <a:rPr lang="en-US" sz="1400">
                          <a:effectLst/>
                        </a:rPr>
                        <a:t>Signal duration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.5-2.5 ms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131902587"/>
                  </a:ext>
                </a:extLst>
              </a:tr>
              <a:tr h="157970">
                <a:tc rowSpan="3">
                  <a:txBody>
                    <a:bodyPr/>
                    <a:lstStyle/>
                    <a:p>
                      <a:pPr marL="0" marR="0" algn="ctr">
                        <a:spcBef>
                          <a:spcPts val="0"/>
                        </a:spcBef>
                        <a:spcAft>
                          <a:spcPts val="0"/>
                        </a:spcAft>
                      </a:pPr>
                      <a:r>
                        <a:rPr lang="en-US" sz="1400">
                          <a:effectLst/>
                        </a:rPr>
                        <a:t>Prism​</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nchor="ctr"/>
                </a:tc>
                <a:tc>
                  <a:txBody>
                    <a:bodyPr/>
                    <a:lstStyle/>
                    <a:p>
                      <a:pPr marL="0" marR="0">
                        <a:spcBef>
                          <a:spcPts val="0"/>
                        </a:spcBef>
                        <a:spcAft>
                          <a:spcPts val="0"/>
                        </a:spcAft>
                      </a:pPr>
                      <a:r>
                        <a:rPr lang="en-US" sz="1400">
                          <a:effectLst/>
                        </a:rPr>
                        <a:t>Principle Angle​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Equilateral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743801265"/>
                  </a:ext>
                </a:extLst>
              </a:tr>
              <a:tr h="157970">
                <a:tc vMerge="1">
                  <a:txBody>
                    <a:bodyPr/>
                    <a:lstStyle/>
                    <a:p>
                      <a:endParaRPr lang="en-US"/>
                    </a:p>
                  </a:txBody>
                  <a:tcPr/>
                </a:tc>
                <a:tc>
                  <a:txBody>
                    <a:bodyPr/>
                    <a:lstStyle/>
                    <a:p>
                      <a:pPr marL="0" marR="0">
                        <a:spcBef>
                          <a:spcPts val="0"/>
                        </a:spcBef>
                        <a:spcAft>
                          <a:spcPts val="0"/>
                        </a:spcAft>
                      </a:pPr>
                      <a:r>
                        <a:rPr lang="en-US" sz="1400">
                          <a:effectLst/>
                        </a:rPr>
                        <a:t>Material​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NBK-7​</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470035245"/>
                  </a:ext>
                </a:extLst>
              </a:tr>
              <a:tr h="157970">
                <a:tc vMerge="1">
                  <a:txBody>
                    <a:bodyPr/>
                    <a:lstStyle/>
                    <a:p>
                      <a:endParaRPr lang="en-US"/>
                    </a:p>
                  </a:txBody>
                  <a:tcPr/>
                </a:tc>
                <a:tc>
                  <a:txBody>
                    <a:bodyPr/>
                    <a:lstStyle/>
                    <a:p>
                      <a:pPr marL="0" marR="0">
                        <a:spcBef>
                          <a:spcPts val="0"/>
                        </a:spcBef>
                        <a:spcAft>
                          <a:spcPts val="0"/>
                        </a:spcAft>
                      </a:pPr>
                      <a:r>
                        <a:rPr lang="en-US" sz="1400">
                          <a:effectLst/>
                        </a:rPr>
                        <a:t>Size​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~5 mm³​</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879427620"/>
                  </a:ext>
                </a:extLst>
              </a:tr>
              <a:tr h="157970">
                <a:tc rowSpan="5">
                  <a:txBody>
                    <a:bodyPr/>
                    <a:lstStyle/>
                    <a:p>
                      <a:pPr marL="0" marR="0" algn="ctr">
                        <a:spcBef>
                          <a:spcPts val="0"/>
                        </a:spcBef>
                        <a:spcAft>
                          <a:spcPts val="0"/>
                        </a:spcAft>
                      </a:pPr>
                      <a:r>
                        <a:rPr lang="en-US" sz="1400">
                          <a:effectLst/>
                        </a:rPr>
                        <a:t>Laser​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nchor="ctr"/>
                </a:tc>
                <a:tc>
                  <a:txBody>
                    <a:bodyPr/>
                    <a:lstStyle/>
                    <a:p>
                      <a:pPr marL="0" marR="0">
                        <a:spcBef>
                          <a:spcPts val="0"/>
                        </a:spcBef>
                        <a:spcAft>
                          <a:spcPts val="0"/>
                        </a:spcAft>
                      </a:pPr>
                      <a:r>
                        <a:rPr lang="en-US" sz="1400">
                          <a:effectLst/>
                        </a:rPr>
                        <a:t>Intensity​</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100 mW</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715919462"/>
                  </a:ext>
                </a:extLst>
              </a:tr>
              <a:tr h="157970">
                <a:tc vMerge="1">
                  <a:txBody>
                    <a:bodyPr/>
                    <a:lstStyle/>
                    <a:p>
                      <a:endParaRPr lang="en-US"/>
                    </a:p>
                  </a:txBody>
                  <a:tcPr/>
                </a:tc>
                <a:tc>
                  <a:txBody>
                    <a:bodyPr/>
                    <a:lstStyle/>
                    <a:p>
                      <a:pPr marL="0" marR="0">
                        <a:spcBef>
                          <a:spcPts val="0"/>
                        </a:spcBef>
                        <a:spcAft>
                          <a:spcPts val="0"/>
                        </a:spcAft>
                      </a:pPr>
                      <a:r>
                        <a:rPr lang="en-US" sz="1400">
                          <a:effectLst/>
                        </a:rPr>
                        <a:t>Voltage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3.7 V (maximum)</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726329856"/>
                  </a:ext>
                </a:extLst>
              </a:tr>
              <a:tr h="157970">
                <a:tc vMerge="1">
                  <a:txBody>
                    <a:bodyPr/>
                    <a:lstStyle/>
                    <a:p>
                      <a:endParaRPr lang="en-US"/>
                    </a:p>
                  </a:txBody>
                  <a:tcPr/>
                </a:tc>
                <a:tc>
                  <a:txBody>
                    <a:bodyPr/>
                    <a:lstStyle/>
                    <a:p>
                      <a:pPr marL="0" marR="0">
                        <a:spcBef>
                          <a:spcPts val="0"/>
                        </a:spcBef>
                        <a:spcAft>
                          <a:spcPts val="0"/>
                        </a:spcAft>
                      </a:pPr>
                      <a:r>
                        <a:rPr lang="en-US" sz="1400">
                          <a:effectLst/>
                        </a:rPr>
                        <a:t>Current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250 mA (maximum)</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531326487"/>
                  </a:ext>
                </a:extLst>
              </a:tr>
              <a:tr h="157970">
                <a:tc vMerge="1">
                  <a:txBody>
                    <a:bodyPr/>
                    <a:lstStyle/>
                    <a:p>
                      <a:endParaRPr lang="en-US"/>
                    </a:p>
                  </a:txBody>
                  <a:tcPr/>
                </a:tc>
                <a:tc>
                  <a:txBody>
                    <a:bodyPr/>
                    <a:lstStyle/>
                    <a:p>
                      <a:pPr marL="0" marR="0">
                        <a:spcBef>
                          <a:spcPts val="0"/>
                        </a:spcBef>
                        <a:spcAft>
                          <a:spcPts val="0"/>
                        </a:spcAft>
                      </a:pPr>
                      <a:r>
                        <a:rPr lang="en-US" sz="1400">
                          <a:effectLst/>
                        </a:rPr>
                        <a:t>Wavelength​</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532 nm​</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931534837"/>
                  </a:ext>
                </a:extLst>
              </a:tr>
              <a:tr h="315938">
                <a:tc vMerge="1">
                  <a:txBody>
                    <a:bodyPr/>
                    <a:lstStyle/>
                    <a:p>
                      <a:endParaRPr lang="en-US"/>
                    </a:p>
                  </a:txBody>
                  <a:tcPr/>
                </a:tc>
                <a:tc>
                  <a:txBody>
                    <a:bodyPr/>
                    <a:lstStyle/>
                    <a:p>
                      <a:pPr marL="0" marR="0">
                        <a:spcBef>
                          <a:spcPts val="0"/>
                        </a:spcBef>
                        <a:spcAft>
                          <a:spcPts val="0"/>
                        </a:spcAft>
                      </a:pPr>
                      <a:r>
                        <a:rPr lang="en-US" sz="1400">
                          <a:effectLst/>
                        </a:rPr>
                        <a:t>Size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12 mm in width and 35 mm height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032775321"/>
                  </a:ext>
                </a:extLst>
              </a:tr>
              <a:tr h="315938">
                <a:tc rowSpan="4">
                  <a:txBody>
                    <a:bodyPr/>
                    <a:lstStyle/>
                    <a:p>
                      <a:pPr marL="0" marR="0" algn="ctr">
                        <a:spcBef>
                          <a:spcPts val="0"/>
                        </a:spcBef>
                        <a:spcAft>
                          <a:spcPts val="0"/>
                        </a:spcAft>
                      </a:pPr>
                      <a:r>
                        <a:rPr lang="en-US" sz="1400">
                          <a:effectLst/>
                        </a:rPr>
                        <a:t>Photodiode​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nchor="ctr"/>
                </a:tc>
                <a:tc>
                  <a:txBody>
                    <a:bodyPr/>
                    <a:lstStyle/>
                    <a:p>
                      <a:pPr marL="0" marR="0">
                        <a:spcBef>
                          <a:spcPts val="0"/>
                        </a:spcBef>
                        <a:spcAft>
                          <a:spcPts val="0"/>
                        </a:spcAft>
                      </a:pPr>
                      <a:r>
                        <a:rPr lang="en-US" sz="1400">
                          <a:effectLst/>
                        </a:rPr>
                        <a:t>Responsivity (at laser wavelength)​</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&gt;= 0.3 A/W​</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641464214"/>
                  </a:ext>
                </a:extLst>
              </a:tr>
              <a:tr h="157970">
                <a:tc vMerge="1">
                  <a:txBody>
                    <a:bodyPr/>
                    <a:lstStyle/>
                    <a:p>
                      <a:endParaRPr lang="en-US"/>
                    </a:p>
                  </a:txBody>
                  <a:tcPr/>
                </a:tc>
                <a:tc>
                  <a:txBody>
                    <a:bodyPr/>
                    <a:lstStyle/>
                    <a:p>
                      <a:pPr marL="0" marR="0">
                        <a:spcBef>
                          <a:spcPts val="0"/>
                        </a:spcBef>
                        <a:spcAft>
                          <a:spcPts val="0"/>
                        </a:spcAft>
                      </a:pPr>
                      <a:r>
                        <a:rPr lang="en-US" sz="1400">
                          <a:effectLst/>
                        </a:rPr>
                        <a:t>Biasing Voltage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-30 V (maximum reverse bias)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630681199"/>
                  </a:ext>
                </a:extLst>
              </a:tr>
              <a:tr h="157970">
                <a:tc vMerge="1">
                  <a:txBody>
                    <a:bodyPr/>
                    <a:lstStyle/>
                    <a:p>
                      <a:endParaRPr lang="en-US"/>
                    </a:p>
                  </a:txBody>
                  <a:tcPr/>
                </a:tc>
                <a:tc>
                  <a:txBody>
                    <a:bodyPr/>
                    <a:lstStyle/>
                    <a:p>
                      <a:pPr marL="0" marR="0">
                        <a:spcBef>
                          <a:spcPts val="0"/>
                        </a:spcBef>
                        <a:spcAft>
                          <a:spcPts val="0"/>
                        </a:spcAft>
                      </a:pPr>
                      <a:r>
                        <a:rPr lang="en-US" sz="1400">
                          <a:effectLst/>
                        </a:rPr>
                        <a:t>Rise time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~400 ns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1838125553"/>
                  </a:ext>
                </a:extLst>
              </a:tr>
              <a:tr h="315938">
                <a:tc vMerge="1">
                  <a:txBody>
                    <a:bodyPr/>
                    <a:lstStyle/>
                    <a:p>
                      <a:endParaRPr lang="en-US"/>
                    </a:p>
                  </a:txBody>
                  <a:tcPr/>
                </a:tc>
                <a:tc>
                  <a:txBody>
                    <a:bodyPr/>
                    <a:lstStyle/>
                    <a:p>
                      <a:pPr marL="0" marR="0">
                        <a:spcBef>
                          <a:spcPts val="0"/>
                        </a:spcBef>
                        <a:spcAft>
                          <a:spcPts val="0"/>
                        </a:spcAft>
                      </a:pPr>
                      <a:r>
                        <a:rPr lang="en-US" sz="1400">
                          <a:effectLst/>
                        </a:rPr>
                        <a:t>Size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5.4 mm diameter and 17.8 mm height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688266936"/>
                  </a:ext>
                </a:extLst>
              </a:tr>
              <a:tr h="157970">
                <a:tc rowSpan="2">
                  <a:txBody>
                    <a:bodyPr/>
                    <a:lstStyle/>
                    <a:p>
                      <a:pPr marL="0" marR="0" algn="ctr">
                        <a:spcBef>
                          <a:spcPts val="0"/>
                        </a:spcBef>
                        <a:spcAft>
                          <a:spcPts val="0"/>
                        </a:spcAft>
                      </a:pPr>
                      <a:r>
                        <a:rPr lang="en-US" sz="1400">
                          <a:effectLst/>
                        </a:rPr>
                        <a:t>Mirrors​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nchor="ctr"/>
                </a:tc>
                <a:tc>
                  <a:txBody>
                    <a:bodyPr/>
                    <a:lstStyle/>
                    <a:p>
                      <a:pPr marL="0" marR="0">
                        <a:spcBef>
                          <a:spcPts val="0"/>
                        </a:spcBef>
                        <a:spcAft>
                          <a:spcPts val="0"/>
                        </a:spcAft>
                      </a:pPr>
                      <a:r>
                        <a:rPr lang="en-US" sz="1400">
                          <a:effectLst/>
                        </a:rPr>
                        <a:t>Reflectance​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&gt;90% (at laser wavelength)​</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579485874"/>
                  </a:ext>
                </a:extLst>
              </a:tr>
              <a:tr h="157970">
                <a:tc vMerge="1">
                  <a:txBody>
                    <a:bodyPr/>
                    <a:lstStyle/>
                    <a:p>
                      <a:endParaRPr lang="en-US"/>
                    </a:p>
                  </a:txBody>
                  <a:tcPr/>
                </a:tc>
                <a:tc>
                  <a:txBody>
                    <a:bodyPr/>
                    <a:lstStyle/>
                    <a:p>
                      <a:pPr marL="0" marR="0">
                        <a:spcBef>
                          <a:spcPts val="0"/>
                        </a:spcBef>
                        <a:spcAft>
                          <a:spcPts val="0"/>
                        </a:spcAft>
                      </a:pPr>
                      <a:r>
                        <a:rPr lang="en-US" sz="1400">
                          <a:effectLst/>
                        </a:rPr>
                        <a:t>Size​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½” x ½”​</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551499529"/>
                  </a:ext>
                </a:extLst>
              </a:tr>
              <a:tr h="157970">
                <a:tc rowSpan="4">
                  <a:txBody>
                    <a:bodyPr/>
                    <a:lstStyle/>
                    <a:p>
                      <a:pPr marL="0" marR="0" algn="ctr">
                        <a:spcBef>
                          <a:spcPts val="0"/>
                        </a:spcBef>
                        <a:spcAft>
                          <a:spcPts val="0"/>
                        </a:spcAft>
                      </a:pPr>
                      <a:r>
                        <a:rPr lang="en-US" sz="1400">
                          <a:effectLst/>
                        </a:rPr>
                        <a:t>Lens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nchor="ctr"/>
                </a:tc>
                <a:tc>
                  <a:txBody>
                    <a:bodyPr/>
                    <a:lstStyle/>
                    <a:p>
                      <a:pPr marL="0" marR="0">
                        <a:spcBef>
                          <a:spcPts val="0"/>
                        </a:spcBef>
                        <a:spcAft>
                          <a:spcPts val="0"/>
                        </a:spcAft>
                      </a:pPr>
                      <a:r>
                        <a:rPr lang="en-US" sz="1400">
                          <a:effectLst/>
                        </a:rPr>
                        <a:t>Type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Fresnel Plano-Convex</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1918260785"/>
                  </a:ext>
                </a:extLst>
              </a:tr>
              <a:tr h="157970">
                <a:tc vMerge="1">
                  <a:txBody>
                    <a:bodyPr/>
                    <a:lstStyle/>
                    <a:p>
                      <a:endParaRPr lang="en-US"/>
                    </a:p>
                  </a:txBody>
                  <a:tcPr/>
                </a:tc>
                <a:tc>
                  <a:txBody>
                    <a:bodyPr/>
                    <a:lstStyle/>
                    <a:p>
                      <a:pPr marL="0" marR="0">
                        <a:spcBef>
                          <a:spcPts val="0"/>
                        </a:spcBef>
                        <a:spcAft>
                          <a:spcPts val="0"/>
                        </a:spcAft>
                      </a:pPr>
                      <a:r>
                        <a:rPr lang="en-US" sz="1400">
                          <a:effectLst/>
                        </a:rPr>
                        <a:t>Focal Length</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10 mm</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2179064827"/>
                  </a:ext>
                </a:extLst>
              </a:tr>
              <a:tr h="157970">
                <a:tc vMerge="1">
                  <a:txBody>
                    <a:bodyPr/>
                    <a:lstStyle/>
                    <a:p>
                      <a:endParaRPr lang="en-US"/>
                    </a:p>
                  </a:txBody>
                  <a:tcPr/>
                </a:tc>
                <a:tc>
                  <a:txBody>
                    <a:bodyPr/>
                    <a:lstStyle/>
                    <a:p>
                      <a:pPr marL="0" marR="0">
                        <a:spcBef>
                          <a:spcPts val="0"/>
                        </a:spcBef>
                        <a:spcAft>
                          <a:spcPts val="0"/>
                        </a:spcAft>
                      </a:pPr>
                      <a:r>
                        <a:rPr lang="en-US" sz="1400">
                          <a:effectLst/>
                        </a:rPr>
                        <a:t>Material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Acrylic</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572486351"/>
                  </a:ext>
                </a:extLst>
              </a:tr>
              <a:tr h="315938">
                <a:tc vMerge="1">
                  <a:txBody>
                    <a:bodyPr/>
                    <a:lstStyle/>
                    <a:p>
                      <a:endParaRPr lang="en-US"/>
                    </a:p>
                  </a:txBody>
                  <a:tcPr/>
                </a:tc>
                <a:tc>
                  <a:txBody>
                    <a:bodyPr/>
                    <a:lstStyle/>
                    <a:p>
                      <a:pPr marL="0" marR="0">
                        <a:spcBef>
                          <a:spcPts val="0"/>
                        </a:spcBef>
                        <a:spcAft>
                          <a:spcPts val="0"/>
                        </a:spcAft>
                      </a:pPr>
                      <a:r>
                        <a:rPr lang="en-US" sz="1400">
                          <a:effectLst/>
                        </a:rPr>
                        <a:t>Size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tc>
                  <a:txBody>
                    <a:bodyPr/>
                    <a:lstStyle/>
                    <a:p>
                      <a:pPr marL="0" marR="0">
                        <a:spcBef>
                          <a:spcPts val="0"/>
                        </a:spcBef>
                        <a:spcAft>
                          <a:spcPts val="0"/>
                        </a:spcAft>
                      </a:pPr>
                      <a:r>
                        <a:rPr lang="en-US" sz="1400">
                          <a:effectLst/>
                        </a:rPr>
                        <a:t>1/2" diameter and 1.5 mm height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5798" marR="45798" marT="0" marB="0"/>
                </a:tc>
                <a:extLst>
                  <a:ext uri="{0D108BD9-81ED-4DB2-BD59-A6C34878D82A}">
                    <a16:rowId xmlns:a16="http://schemas.microsoft.com/office/drawing/2014/main" val="3032045094"/>
                  </a:ext>
                </a:extLst>
              </a:tr>
            </a:tbl>
          </a:graphicData>
        </a:graphic>
      </p:graphicFrame>
    </p:spTree>
    <p:extLst>
      <p:ext uri="{BB962C8B-B14F-4D97-AF65-F5344CB8AC3E}">
        <p14:creationId xmlns:p14="http://schemas.microsoft.com/office/powerpoint/2010/main" val="2198440044"/>
      </p:ext>
    </p:extLst>
  </p:cSld>
  <p:clrMapOvr>
    <a:masterClrMapping/>
  </p:clrMapOvr>
  <mc:AlternateContent xmlns:mc="http://schemas.openxmlformats.org/markup-compatibility/2006" xmlns:p14="http://schemas.microsoft.com/office/powerpoint/2010/main">
    <mc:Choice Requires="p14">
      <p:transition spd="slow" p14:dur="2000" advTm="32831"/>
    </mc:Choice>
    <mc:Fallback xmlns="">
      <p:transition spd="slow" advTm="3283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CDE1-70A4-43DE-A4FD-5D6CA269DB45}"/>
              </a:ext>
            </a:extLst>
          </p:cNvPr>
          <p:cNvSpPr>
            <a:spLocks noGrp="1"/>
          </p:cNvSpPr>
          <p:nvPr>
            <p:ph type="title"/>
          </p:nvPr>
        </p:nvSpPr>
        <p:spPr>
          <a:xfrm>
            <a:off x="1143001" y="-195206"/>
            <a:ext cx="9905998" cy="1478570"/>
          </a:xfrm>
        </p:spPr>
        <p:txBody>
          <a:bodyPr/>
          <a:lstStyle/>
          <a:p>
            <a:r>
              <a:rPr lang="en-US"/>
              <a:t>TED Component Testing</a:t>
            </a:r>
          </a:p>
        </p:txBody>
      </p:sp>
      <p:graphicFrame>
        <p:nvGraphicFramePr>
          <p:cNvPr id="4" name="Table 3">
            <a:extLst>
              <a:ext uri="{FF2B5EF4-FFF2-40B4-BE49-F238E27FC236}">
                <a16:creationId xmlns:a16="http://schemas.microsoft.com/office/drawing/2014/main" id="{5A9478B9-1D1A-4295-9CAF-6181157DEF69}"/>
              </a:ext>
            </a:extLst>
          </p:cNvPr>
          <p:cNvGraphicFramePr>
            <a:graphicFrameLocks noGrp="1"/>
          </p:cNvGraphicFramePr>
          <p:nvPr>
            <p:extLst>
              <p:ext uri="{D42A27DB-BD31-4B8C-83A1-F6EECF244321}">
                <p14:modId xmlns:p14="http://schemas.microsoft.com/office/powerpoint/2010/main" val="1576816158"/>
              </p:ext>
            </p:extLst>
          </p:nvPr>
        </p:nvGraphicFramePr>
        <p:xfrm>
          <a:off x="1143001" y="903480"/>
          <a:ext cx="10438544" cy="5810126"/>
        </p:xfrm>
        <a:graphic>
          <a:graphicData uri="http://schemas.openxmlformats.org/drawingml/2006/table">
            <a:tbl>
              <a:tblPr firstRow="1" firstCol="1" bandRow="1">
                <a:tableStyleId>{5C22544A-7EE6-4342-B048-85BDC9FD1C3A}</a:tableStyleId>
              </a:tblPr>
              <a:tblGrid>
                <a:gridCol w="1746607">
                  <a:extLst>
                    <a:ext uri="{9D8B030D-6E8A-4147-A177-3AD203B41FA5}">
                      <a16:colId xmlns:a16="http://schemas.microsoft.com/office/drawing/2014/main" val="1475779763"/>
                    </a:ext>
                  </a:extLst>
                </a:gridCol>
                <a:gridCol w="8691937">
                  <a:extLst>
                    <a:ext uri="{9D8B030D-6E8A-4147-A177-3AD203B41FA5}">
                      <a16:colId xmlns:a16="http://schemas.microsoft.com/office/drawing/2014/main" val="2211244825"/>
                    </a:ext>
                  </a:extLst>
                </a:gridCol>
              </a:tblGrid>
              <a:tr h="80931">
                <a:tc rowSpan="2">
                  <a:txBody>
                    <a:bodyPr/>
                    <a:lstStyle/>
                    <a:p>
                      <a:pPr marL="0" marR="0" algn="ctr">
                        <a:spcBef>
                          <a:spcPts val="0"/>
                        </a:spcBef>
                        <a:spcAft>
                          <a:spcPts val="0"/>
                        </a:spcAft>
                      </a:pPr>
                      <a:r>
                        <a:rPr lang="en-US" sz="1800">
                          <a:effectLst/>
                        </a:rPr>
                        <a:t>Component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algn="ctr">
                        <a:spcBef>
                          <a:spcPts val="0"/>
                        </a:spcBef>
                        <a:spcAft>
                          <a:spcPts val="0"/>
                        </a:spcAft>
                      </a:pPr>
                      <a:r>
                        <a:rPr lang="en-US" sz="1800">
                          <a:effectLst/>
                        </a:rPr>
                        <a:t>Tests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extLst>
                  <a:ext uri="{0D108BD9-81ED-4DB2-BD59-A6C34878D82A}">
                    <a16:rowId xmlns:a16="http://schemas.microsoft.com/office/drawing/2014/main" val="3147355810"/>
                  </a:ext>
                </a:extLst>
              </a:tr>
              <a:tr h="80931">
                <a:tc vMerge="1">
                  <a:txBody>
                    <a:bodyPr/>
                    <a:lstStyle/>
                    <a:p>
                      <a:endParaRPr lang="en-US"/>
                    </a:p>
                  </a:txBody>
                  <a:tcPr/>
                </a:tc>
                <a:tc>
                  <a:txBody>
                    <a:bodyPr/>
                    <a:lstStyle/>
                    <a:p>
                      <a:pPr marL="0" marR="0" algn="ctr">
                        <a:spcBef>
                          <a:spcPts val="0"/>
                        </a:spcBef>
                        <a:spcAft>
                          <a:spcPts val="0"/>
                        </a:spcAft>
                      </a:pPr>
                      <a:r>
                        <a:rPr lang="en-US" sz="1800">
                          <a:effectLst/>
                        </a:rPr>
                        <a:t>Results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extLst>
                  <a:ext uri="{0D108BD9-81ED-4DB2-BD59-A6C34878D82A}">
                    <a16:rowId xmlns:a16="http://schemas.microsoft.com/office/drawing/2014/main" val="1489989273"/>
                  </a:ext>
                </a:extLst>
              </a:tr>
              <a:tr h="879468">
                <a:tc rowSpan="2">
                  <a:txBody>
                    <a:bodyPr/>
                    <a:lstStyle/>
                    <a:p>
                      <a:pPr marL="0" marR="0" algn="ctr">
                        <a:spcBef>
                          <a:spcPts val="0"/>
                        </a:spcBef>
                        <a:spcAft>
                          <a:spcPts val="0"/>
                        </a:spcAft>
                      </a:pPr>
                      <a:r>
                        <a:rPr lang="en-US" sz="1800">
                          <a:effectLst/>
                        </a:rPr>
                        <a:t>Servomotor / Stepper Motor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a:spcBef>
                          <a:spcPts val="0"/>
                        </a:spcBef>
                        <a:spcAft>
                          <a:spcPts val="0"/>
                        </a:spcAft>
                      </a:pPr>
                      <a:r>
                        <a:rPr lang="en-US" sz="1800">
                          <a:effectLst/>
                        </a:rPr>
                        <a:t>Test 1: Verify that the PWM signal is properly configured and that the servo responds as intended.</a:t>
                      </a:r>
                    </a:p>
                    <a:p>
                      <a:pPr marL="0" marR="0">
                        <a:spcBef>
                          <a:spcPts val="0"/>
                        </a:spcBef>
                        <a:spcAft>
                          <a:spcPts val="0"/>
                        </a:spcAft>
                      </a:pPr>
                      <a:r>
                        <a:rPr lang="en-US" sz="1800">
                          <a:effectLst/>
                        </a:rPr>
                        <a:t>Test 2: Determine the minimum angular resolution or step length of the device.</a:t>
                      </a:r>
                    </a:p>
                    <a:p>
                      <a:pPr marL="0" marR="0">
                        <a:spcBef>
                          <a:spcPts val="0"/>
                        </a:spcBef>
                        <a:spcAft>
                          <a:spcPts val="0"/>
                        </a:spcAft>
                      </a:pPr>
                      <a:r>
                        <a:rPr lang="en-US" sz="1800">
                          <a:effectLst/>
                        </a:rPr>
                        <a:t>Test 3: Determine the angular accuracy of the device.</a:t>
                      </a:r>
                    </a:p>
                  </a:txBody>
                  <a:tcPr marL="23301" marR="23301" marT="0" marB="0"/>
                </a:tc>
                <a:extLst>
                  <a:ext uri="{0D108BD9-81ED-4DB2-BD59-A6C34878D82A}">
                    <a16:rowId xmlns:a16="http://schemas.microsoft.com/office/drawing/2014/main" val="1723913502"/>
                  </a:ext>
                </a:extLst>
              </a:tr>
              <a:tr h="485590">
                <a:tc vMerge="1">
                  <a:txBody>
                    <a:bodyPr/>
                    <a:lstStyle/>
                    <a:p>
                      <a:endParaRPr lang="en-US"/>
                    </a:p>
                  </a:txBody>
                  <a:tcPr/>
                </a:tc>
                <a:tc>
                  <a:txBody>
                    <a:bodyPr/>
                    <a:lstStyle/>
                    <a:p>
                      <a:pPr marL="0" marR="0">
                        <a:spcBef>
                          <a:spcPts val="0"/>
                        </a:spcBef>
                        <a:spcAft>
                          <a:spcPts val="0"/>
                        </a:spcAft>
                      </a:pPr>
                      <a:r>
                        <a:rPr lang="en-US" sz="1800">
                          <a:effectLst/>
                        </a:rPr>
                        <a:t>Result 1: Oscilloscope waveforms clearly show that the PWM demo code starts out with a 20 ms period and 1.5ms duty cycle. Then, then the duty cycle increases in 10 microsecond increments up to 1.506 milliseconds.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tc>
                <a:extLst>
                  <a:ext uri="{0D108BD9-81ED-4DB2-BD59-A6C34878D82A}">
                    <a16:rowId xmlns:a16="http://schemas.microsoft.com/office/drawing/2014/main" val="2204668946"/>
                  </a:ext>
                </a:extLst>
              </a:tr>
              <a:tr h="323726">
                <a:tc>
                  <a:txBody>
                    <a:bodyPr/>
                    <a:lstStyle/>
                    <a:p>
                      <a:pPr marL="0" marR="0" algn="ctr">
                        <a:spcBef>
                          <a:spcPts val="0"/>
                        </a:spcBef>
                        <a:spcAft>
                          <a:spcPts val="0"/>
                        </a:spcAft>
                      </a:pPr>
                      <a:r>
                        <a:rPr lang="en-US" sz="1800">
                          <a:effectLst/>
                        </a:rPr>
                        <a:t>Prism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a:spcBef>
                          <a:spcPts val="0"/>
                        </a:spcBef>
                        <a:spcAft>
                          <a:spcPts val="0"/>
                        </a:spcAft>
                      </a:pPr>
                      <a:r>
                        <a:rPr lang="en-US" sz="1800">
                          <a:effectLst/>
                        </a:rPr>
                        <a:t>Test 1: The prism's refractive index will be experimentally determined using a known wavelength and the angular deviation induced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tc>
                <a:extLst>
                  <a:ext uri="{0D108BD9-81ED-4DB2-BD59-A6C34878D82A}">
                    <a16:rowId xmlns:a16="http://schemas.microsoft.com/office/drawing/2014/main" val="4128120194"/>
                  </a:ext>
                </a:extLst>
              </a:tr>
              <a:tr h="404657">
                <a:tc rowSpan="2">
                  <a:txBody>
                    <a:bodyPr/>
                    <a:lstStyle/>
                    <a:p>
                      <a:pPr marL="0" marR="0" algn="ctr">
                        <a:spcBef>
                          <a:spcPts val="0"/>
                        </a:spcBef>
                        <a:spcAft>
                          <a:spcPts val="0"/>
                        </a:spcAft>
                      </a:pPr>
                      <a:r>
                        <a:rPr lang="en-US" sz="1800">
                          <a:effectLst/>
                        </a:rPr>
                        <a:t>Laser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rPr>
                        <a:t>Test 1: The laser's IV characteristics will be experimentally observed.</a:t>
                      </a:r>
                    </a:p>
                    <a:p>
                      <a:pPr marL="0" marR="0">
                        <a:spcBef>
                          <a:spcPts val="0"/>
                        </a:spcBef>
                        <a:spcAft>
                          <a:spcPts val="0"/>
                        </a:spcAft>
                      </a:pPr>
                      <a:r>
                        <a:rPr lang="en-US" sz="1800">
                          <a:effectLst/>
                        </a:rPr>
                        <a:t>Test 2: The optical output power at both settings will be determined using a power meter.</a:t>
                      </a:r>
                    </a:p>
                  </a:txBody>
                  <a:tcPr marL="23301" marR="23301" marT="0" marB="0"/>
                </a:tc>
                <a:extLst>
                  <a:ext uri="{0D108BD9-81ED-4DB2-BD59-A6C34878D82A}">
                    <a16:rowId xmlns:a16="http://schemas.microsoft.com/office/drawing/2014/main" val="716155326"/>
                  </a:ext>
                </a:extLst>
              </a:tr>
              <a:tr h="566521">
                <a:tc vMerge="1">
                  <a:txBody>
                    <a:bodyPr/>
                    <a:lstStyle/>
                    <a:p>
                      <a:endParaRPr lang="en-US"/>
                    </a:p>
                  </a:txBody>
                  <a:tcPr/>
                </a:tc>
                <a:tc>
                  <a:txBody>
                    <a:bodyPr/>
                    <a:lstStyle/>
                    <a:p>
                      <a:pPr marL="0" marR="0">
                        <a:spcBef>
                          <a:spcPts val="0"/>
                        </a:spcBef>
                        <a:spcAft>
                          <a:spcPts val="0"/>
                        </a:spcAft>
                      </a:pPr>
                      <a:r>
                        <a:rPr lang="en-US" sz="1800">
                          <a:effectLst/>
                        </a:rPr>
                        <a:t>Result 1: The laser's IV characteristics were plotted using a series ammeter and parallel voltmeter.  The laser module begins lasing at 89 mA and 2.048 V, and was found to require ~2.07 V on the low setting (110 mA) and ~2.17 V on the high setting (220 mA).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tc>
                <a:extLst>
                  <a:ext uri="{0D108BD9-81ED-4DB2-BD59-A6C34878D82A}">
                    <a16:rowId xmlns:a16="http://schemas.microsoft.com/office/drawing/2014/main" val="4170809918"/>
                  </a:ext>
                </a:extLst>
              </a:tr>
              <a:tr h="323726">
                <a:tc>
                  <a:txBody>
                    <a:bodyPr/>
                    <a:lstStyle/>
                    <a:p>
                      <a:pPr marL="0" marR="0" algn="ctr">
                        <a:spcBef>
                          <a:spcPts val="0"/>
                        </a:spcBef>
                        <a:spcAft>
                          <a:spcPts val="0"/>
                        </a:spcAft>
                      </a:pPr>
                      <a:r>
                        <a:rPr lang="en-US" sz="1800">
                          <a:effectLst/>
                        </a:rPr>
                        <a:t>Photodiode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a:spcBef>
                          <a:spcPts val="0"/>
                        </a:spcBef>
                        <a:spcAft>
                          <a:spcPts val="0"/>
                        </a:spcAft>
                      </a:pPr>
                      <a:r>
                        <a:rPr lang="en-US" sz="1800">
                          <a:effectLst/>
                        </a:rPr>
                        <a:t>Test 1: The linearity at the biasing voltage on the high-power setting will be verified.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tc>
                <a:extLst>
                  <a:ext uri="{0D108BD9-81ED-4DB2-BD59-A6C34878D82A}">
                    <a16:rowId xmlns:a16="http://schemas.microsoft.com/office/drawing/2014/main" val="2602501994"/>
                  </a:ext>
                </a:extLst>
              </a:tr>
              <a:tr h="323726">
                <a:tc>
                  <a:txBody>
                    <a:bodyPr/>
                    <a:lstStyle/>
                    <a:p>
                      <a:pPr marL="0" marR="0" algn="ctr">
                        <a:spcBef>
                          <a:spcPts val="0"/>
                        </a:spcBef>
                        <a:spcAft>
                          <a:spcPts val="0"/>
                        </a:spcAft>
                      </a:pPr>
                      <a:r>
                        <a:rPr lang="en-US" sz="1800">
                          <a:effectLst/>
                        </a:rPr>
                        <a:t>Mirrors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a:spcBef>
                          <a:spcPts val="0"/>
                        </a:spcBef>
                        <a:spcAft>
                          <a:spcPts val="0"/>
                        </a:spcAft>
                      </a:pPr>
                      <a:r>
                        <a:rPr lang="en-US" sz="1800">
                          <a:effectLst/>
                        </a:rPr>
                        <a:t>Test 1: The reflectivity at the characteristic wavelength will be determined by measuring the loss in power after multiple reflections.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tc>
                <a:extLst>
                  <a:ext uri="{0D108BD9-81ED-4DB2-BD59-A6C34878D82A}">
                    <a16:rowId xmlns:a16="http://schemas.microsoft.com/office/drawing/2014/main" val="1383806826"/>
                  </a:ext>
                </a:extLst>
              </a:tr>
              <a:tr h="323726">
                <a:tc>
                  <a:txBody>
                    <a:bodyPr/>
                    <a:lstStyle/>
                    <a:p>
                      <a:pPr marL="0" marR="0" algn="ctr">
                        <a:spcBef>
                          <a:spcPts val="0"/>
                        </a:spcBef>
                        <a:spcAft>
                          <a:spcPts val="0"/>
                        </a:spcAft>
                      </a:pPr>
                      <a:r>
                        <a:rPr lang="en-US" sz="1800">
                          <a:effectLst/>
                        </a:rPr>
                        <a:t>Lens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nchor="ctr"/>
                </a:tc>
                <a:tc>
                  <a:txBody>
                    <a:bodyPr/>
                    <a:lstStyle/>
                    <a:p>
                      <a:pPr marL="0" marR="0">
                        <a:spcBef>
                          <a:spcPts val="0"/>
                        </a:spcBef>
                        <a:spcAft>
                          <a:spcPts val="0"/>
                        </a:spcAft>
                      </a:pPr>
                      <a:r>
                        <a:rPr lang="en-US" sz="1800">
                          <a:effectLst/>
                        </a:rPr>
                        <a:t>Test 1: The focal length of the lens will be verified by collimating a pinpoint light source and recording the intervening distance.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23301" marR="23301" marT="0" marB="0"/>
                </a:tc>
                <a:extLst>
                  <a:ext uri="{0D108BD9-81ED-4DB2-BD59-A6C34878D82A}">
                    <a16:rowId xmlns:a16="http://schemas.microsoft.com/office/drawing/2014/main" val="2849766625"/>
                  </a:ext>
                </a:extLst>
              </a:tr>
            </a:tbl>
          </a:graphicData>
        </a:graphic>
      </p:graphicFrame>
    </p:spTree>
    <p:extLst>
      <p:ext uri="{BB962C8B-B14F-4D97-AF65-F5344CB8AC3E}">
        <p14:creationId xmlns:p14="http://schemas.microsoft.com/office/powerpoint/2010/main" val="2214531956"/>
      </p:ext>
    </p:extLst>
  </p:cSld>
  <p:clrMapOvr>
    <a:masterClrMapping/>
  </p:clrMapOvr>
  <mc:AlternateContent xmlns:mc="http://schemas.openxmlformats.org/markup-compatibility/2006" xmlns:p14="http://schemas.microsoft.com/office/powerpoint/2010/main">
    <mc:Choice Requires="p14">
      <p:transition spd="slow" p14:dur="2000" advTm="13616"/>
    </mc:Choice>
    <mc:Fallback xmlns="">
      <p:transition spd="slow" advTm="136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FA31-E923-498A-974D-74A5D665EE3F}"/>
              </a:ext>
            </a:extLst>
          </p:cNvPr>
          <p:cNvSpPr>
            <a:spLocks noGrp="1"/>
          </p:cNvSpPr>
          <p:nvPr>
            <p:ph type="title"/>
          </p:nvPr>
        </p:nvSpPr>
        <p:spPr/>
        <p:txBody>
          <a:bodyPr/>
          <a:lstStyle/>
          <a:p>
            <a:r>
              <a:rPr lang="en-US"/>
              <a:t>sanitization</a:t>
            </a:r>
          </a:p>
        </p:txBody>
      </p:sp>
      <p:sp>
        <p:nvSpPr>
          <p:cNvPr id="3" name="Content Placeholder 2">
            <a:extLst>
              <a:ext uri="{FF2B5EF4-FFF2-40B4-BE49-F238E27FC236}">
                <a16:creationId xmlns:a16="http://schemas.microsoft.com/office/drawing/2014/main" id="{24308B89-BEC9-480D-BF61-9A0E9748796B}"/>
              </a:ext>
            </a:extLst>
          </p:cNvPr>
          <p:cNvSpPr>
            <a:spLocks noGrp="1"/>
          </p:cNvSpPr>
          <p:nvPr>
            <p:ph idx="1"/>
          </p:nvPr>
        </p:nvSpPr>
        <p:spPr/>
        <p:txBody>
          <a:bodyPr vert="horz" lIns="91440" tIns="45720" rIns="91440" bIns="45720" rtlCol="0" anchor="t">
            <a:normAutofit/>
          </a:bodyPr>
          <a:lstStyle/>
          <a:p>
            <a:r>
              <a:rPr lang="en-US"/>
              <a:t>Proposed Implementation: </a:t>
            </a:r>
          </a:p>
          <a:p>
            <a:pPr lvl="1"/>
            <a:r>
              <a:rPr lang="en-US"/>
              <a:t>Sanitization by killing 99.9% pathogens. </a:t>
            </a:r>
          </a:p>
          <a:p>
            <a:pPr lvl="1"/>
            <a:r>
              <a:rPr lang="en-US"/>
              <a:t>Sanitization time = 3 minutes. </a:t>
            </a:r>
          </a:p>
          <a:p>
            <a:pPr lvl="1"/>
            <a:r>
              <a:rPr lang="en-US"/>
              <a:t>Getting the proper feedback (Voltage) from the photoresistor to know if the water is sanitized. </a:t>
            </a:r>
          </a:p>
        </p:txBody>
      </p:sp>
    </p:spTree>
    <p:extLst>
      <p:ext uri="{BB962C8B-B14F-4D97-AF65-F5344CB8AC3E}">
        <p14:creationId xmlns:p14="http://schemas.microsoft.com/office/powerpoint/2010/main" val="298631513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extLst>
    <p:ext uri="{E180D4A7-C9FB-4DFB-919C-405C955672EB}">
      <p14:showEvtLst xmlns:p14="http://schemas.microsoft.com/office/powerpoint/2010/main">
        <p14:playEvt time="14" objId="6"/>
        <p14:stopEvt time="4072" objId="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a:xfrm>
            <a:off x="1141413" y="618518"/>
            <a:ext cx="9905998" cy="1478570"/>
          </a:xfrm>
        </p:spPr>
        <p:txBody>
          <a:bodyPr>
            <a:normAutofit/>
          </a:bodyPr>
          <a:lstStyle/>
          <a:p>
            <a:r>
              <a:rPr lang="en-US"/>
              <a:t>Sanitization method comparison</a:t>
            </a:r>
          </a:p>
        </p:txBody>
      </p:sp>
      <p:graphicFrame>
        <p:nvGraphicFramePr>
          <p:cNvPr id="8" name="Content Placeholder 7">
            <a:extLst>
              <a:ext uri="{FF2B5EF4-FFF2-40B4-BE49-F238E27FC236}">
                <a16:creationId xmlns:a16="http://schemas.microsoft.com/office/drawing/2014/main" id="{A05C6B41-2E77-4C0E-983D-04239EC886DE}"/>
              </a:ext>
            </a:extLst>
          </p:cNvPr>
          <p:cNvGraphicFramePr>
            <a:graphicFrameLocks noGrp="1"/>
          </p:cNvGraphicFramePr>
          <p:nvPr>
            <p:ph idx="1"/>
            <p:extLst>
              <p:ext uri="{D42A27DB-BD31-4B8C-83A1-F6EECF244321}">
                <p14:modId xmlns:p14="http://schemas.microsoft.com/office/powerpoint/2010/main" val="3949569469"/>
              </p:ext>
            </p:extLst>
          </p:nvPr>
        </p:nvGraphicFramePr>
        <p:xfrm>
          <a:off x="891396" y="1926566"/>
          <a:ext cx="10257703" cy="4117103"/>
        </p:xfrm>
        <a:graphic>
          <a:graphicData uri="http://schemas.openxmlformats.org/drawingml/2006/table">
            <a:tbl>
              <a:tblPr firstRow="1" bandRow="1">
                <a:tableStyleId>{5C22544A-7EE6-4342-B048-85BDC9FD1C3A}</a:tableStyleId>
              </a:tblPr>
              <a:tblGrid>
                <a:gridCol w="2617922">
                  <a:extLst>
                    <a:ext uri="{9D8B030D-6E8A-4147-A177-3AD203B41FA5}">
                      <a16:colId xmlns:a16="http://schemas.microsoft.com/office/drawing/2014/main" val="1987915418"/>
                    </a:ext>
                  </a:extLst>
                </a:gridCol>
                <a:gridCol w="2454157">
                  <a:extLst>
                    <a:ext uri="{9D8B030D-6E8A-4147-A177-3AD203B41FA5}">
                      <a16:colId xmlns:a16="http://schemas.microsoft.com/office/drawing/2014/main" val="1388740967"/>
                    </a:ext>
                  </a:extLst>
                </a:gridCol>
                <a:gridCol w="2601037">
                  <a:extLst>
                    <a:ext uri="{9D8B030D-6E8A-4147-A177-3AD203B41FA5}">
                      <a16:colId xmlns:a16="http://schemas.microsoft.com/office/drawing/2014/main" val="1144133202"/>
                    </a:ext>
                  </a:extLst>
                </a:gridCol>
                <a:gridCol w="2584587">
                  <a:extLst>
                    <a:ext uri="{9D8B030D-6E8A-4147-A177-3AD203B41FA5}">
                      <a16:colId xmlns:a16="http://schemas.microsoft.com/office/drawing/2014/main" val="2142111572"/>
                    </a:ext>
                  </a:extLst>
                </a:gridCol>
              </a:tblGrid>
              <a:tr h="309556">
                <a:tc>
                  <a:txBody>
                    <a:bodyPr/>
                    <a:lstStyle/>
                    <a:p>
                      <a:pPr marL="0" marR="0">
                        <a:spcBef>
                          <a:spcPts val="0"/>
                        </a:spcBef>
                        <a:spcAft>
                          <a:spcPts val="0"/>
                        </a:spcAft>
                      </a:pP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Boiling</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Chemical Treatment</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Ultraviolet Light</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1832322264"/>
                  </a:ext>
                </a:extLst>
              </a:tr>
              <a:tr h="309556">
                <a:tc>
                  <a:txBody>
                    <a:bodyPr/>
                    <a:lstStyle/>
                    <a:p>
                      <a:pPr marL="0" marR="0">
                        <a:spcBef>
                          <a:spcPts val="0"/>
                        </a:spcBef>
                        <a:spcAft>
                          <a:spcPts val="0"/>
                        </a:spcAft>
                      </a:pPr>
                      <a:r>
                        <a:rPr lang="en-US" sz="1200">
                          <a:effectLst/>
                        </a:rPr>
                        <a:t>Effectiveness</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Very High</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Very High</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99.9% pure</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2236906172"/>
                  </a:ext>
                </a:extLst>
              </a:tr>
              <a:tr h="309556">
                <a:tc>
                  <a:txBody>
                    <a:bodyPr/>
                    <a:lstStyle/>
                    <a:p>
                      <a:pPr marL="0" marR="0">
                        <a:spcBef>
                          <a:spcPts val="0"/>
                        </a:spcBef>
                        <a:spcAft>
                          <a:spcPts val="0"/>
                        </a:spcAft>
                      </a:pPr>
                      <a:r>
                        <a:rPr lang="en-US" sz="1200">
                          <a:effectLst/>
                        </a:rPr>
                        <a:t>Time</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1-3 min </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15-20 min</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10 sec – 2min</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4037171520"/>
                  </a:ext>
                </a:extLst>
              </a:tr>
              <a:tr h="325035">
                <a:tc>
                  <a:txBody>
                    <a:bodyPr/>
                    <a:lstStyle/>
                    <a:p>
                      <a:pPr marL="0" marR="0">
                        <a:spcBef>
                          <a:spcPts val="0"/>
                        </a:spcBef>
                        <a:spcAft>
                          <a:spcPts val="0"/>
                        </a:spcAft>
                      </a:pPr>
                      <a:r>
                        <a:rPr lang="en-US" sz="1200">
                          <a:effectLst/>
                        </a:rPr>
                        <a:t>Cost</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&lt;$25</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&lt;$20</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&lt;$30</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1298090190"/>
                  </a:ext>
                </a:extLst>
              </a:tr>
              <a:tr h="309556">
                <a:tc>
                  <a:txBody>
                    <a:bodyPr/>
                    <a:lstStyle/>
                    <a:p>
                      <a:pPr marL="0" marR="0">
                        <a:spcBef>
                          <a:spcPts val="0"/>
                        </a:spcBef>
                        <a:spcAft>
                          <a:spcPts val="0"/>
                        </a:spcAft>
                      </a:pPr>
                      <a:r>
                        <a:rPr lang="en-US" sz="1200">
                          <a:effectLst/>
                        </a:rPr>
                        <a:t>Residual Left</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None</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Yes</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None</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2329449983"/>
                  </a:ext>
                </a:extLst>
              </a:tr>
              <a:tr h="541724">
                <a:tc>
                  <a:txBody>
                    <a:bodyPr/>
                    <a:lstStyle/>
                    <a:p>
                      <a:pPr marL="0" marR="0">
                        <a:spcBef>
                          <a:spcPts val="0"/>
                        </a:spcBef>
                        <a:spcAft>
                          <a:spcPts val="0"/>
                        </a:spcAft>
                      </a:pPr>
                      <a:r>
                        <a:rPr lang="en-US" sz="1200">
                          <a:effectLst/>
                        </a:rPr>
                        <a:t>Electric Components feasibility</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Not feasible due to heating and cooling</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No electronic components required</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Feasible</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1274238366"/>
                  </a:ext>
                </a:extLst>
              </a:tr>
              <a:tr h="294079">
                <a:tc>
                  <a:txBody>
                    <a:bodyPr/>
                    <a:lstStyle/>
                    <a:p>
                      <a:pPr marL="0" marR="0">
                        <a:spcBef>
                          <a:spcPts val="0"/>
                        </a:spcBef>
                        <a:spcAft>
                          <a:spcPts val="0"/>
                        </a:spcAft>
                      </a:pPr>
                      <a:r>
                        <a:rPr lang="en-US" sz="1200">
                          <a:effectLst/>
                        </a:rPr>
                        <a:t>Implementation</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Hard</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Hard</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Medium</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2341723636"/>
                  </a:ext>
                </a:extLst>
              </a:tr>
              <a:tr h="294079">
                <a:tc>
                  <a:txBody>
                    <a:bodyPr/>
                    <a:lstStyle/>
                    <a:p>
                      <a:pPr marL="0" marR="0">
                        <a:spcBef>
                          <a:spcPts val="0"/>
                        </a:spcBef>
                        <a:spcAft>
                          <a:spcPts val="0"/>
                        </a:spcAft>
                      </a:pPr>
                      <a:r>
                        <a:rPr lang="en-US" sz="1200">
                          <a:effectLst/>
                        </a:rPr>
                        <a:t>Power</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High</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Low</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Medium</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4112750707"/>
                  </a:ext>
                </a:extLst>
              </a:tr>
              <a:tr h="557203">
                <a:tc>
                  <a:txBody>
                    <a:bodyPr/>
                    <a:lstStyle/>
                    <a:p>
                      <a:pPr marL="0" marR="0">
                        <a:spcBef>
                          <a:spcPts val="0"/>
                        </a:spcBef>
                        <a:spcAft>
                          <a:spcPts val="0"/>
                        </a:spcAft>
                      </a:pPr>
                      <a:r>
                        <a:rPr lang="en-US" sz="1200">
                          <a:effectLst/>
                        </a:rPr>
                        <a:t>Safety</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Medium- can get too heated</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Medium – because of the residuals left</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Medium – UV light can be harmful for humans</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3158115277"/>
                  </a:ext>
                </a:extLst>
              </a:tr>
              <a:tr h="557203">
                <a:tc>
                  <a:txBody>
                    <a:bodyPr/>
                    <a:lstStyle/>
                    <a:p>
                      <a:pPr marL="0" marR="0">
                        <a:spcBef>
                          <a:spcPts val="0"/>
                        </a:spcBef>
                        <a:spcAft>
                          <a:spcPts val="0"/>
                        </a:spcAft>
                      </a:pPr>
                      <a:r>
                        <a:rPr lang="en-US" sz="1200">
                          <a:effectLst/>
                        </a:rPr>
                        <a:t>User friendly</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Low – water gets too heated</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Low – User needs to keep refilling the chemicals</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High – no user interaction needed</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2959038867"/>
                  </a:ext>
                </a:extLst>
              </a:tr>
              <a:tr h="309556">
                <a:tc>
                  <a:txBody>
                    <a:bodyPr/>
                    <a:lstStyle/>
                    <a:p>
                      <a:pPr marL="0" marR="0">
                        <a:spcBef>
                          <a:spcPts val="0"/>
                        </a:spcBef>
                        <a:spcAft>
                          <a:spcPts val="0"/>
                        </a:spcAft>
                      </a:pPr>
                      <a:r>
                        <a:rPr lang="en-US" sz="1200">
                          <a:effectLst/>
                        </a:rPr>
                        <a:t>Portability</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Hard</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Medium</a:t>
                      </a:r>
                      <a:endParaRPr lang="en-US" sz="1200">
                        <a:effectLst/>
                        <a:latin typeface="Times New Roman" panose="02020603050405020304" pitchFamily="18" charset="0"/>
                      </a:endParaRPr>
                    </a:p>
                  </a:txBody>
                  <a:tcPr marL="65600" marR="65600" marT="0" marB="0"/>
                </a:tc>
                <a:tc>
                  <a:txBody>
                    <a:bodyPr/>
                    <a:lstStyle/>
                    <a:p>
                      <a:pPr marL="0" marR="0">
                        <a:spcBef>
                          <a:spcPts val="0"/>
                        </a:spcBef>
                        <a:spcAft>
                          <a:spcPts val="0"/>
                        </a:spcAft>
                      </a:pPr>
                      <a:r>
                        <a:rPr lang="en-US" sz="1200">
                          <a:effectLst/>
                        </a:rPr>
                        <a:t>Easy</a:t>
                      </a:r>
                      <a:endParaRPr lang="en-US" sz="1200">
                        <a:effectLst/>
                        <a:latin typeface="Times New Roman" panose="02020603050405020304" pitchFamily="18" charset="0"/>
                      </a:endParaRPr>
                    </a:p>
                  </a:txBody>
                  <a:tcPr marL="65600" marR="65600" marT="0" marB="0"/>
                </a:tc>
                <a:extLst>
                  <a:ext uri="{0D108BD9-81ED-4DB2-BD59-A6C34878D82A}">
                    <a16:rowId xmlns:a16="http://schemas.microsoft.com/office/drawing/2014/main" val="4242719600"/>
                  </a:ext>
                </a:extLst>
              </a:tr>
            </a:tbl>
          </a:graphicData>
        </a:graphic>
      </p:graphicFrame>
    </p:spTree>
    <p:extLst>
      <p:ext uri="{BB962C8B-B14F-4D97-AF65-F5344CB8AC3E}">
        <p14:creationId xmlns:p14="http://schemas.microsoft.com/office/powerpoint/2010/main" val="255988090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p:txBody>
          <a:bodyPr/>
          <a:lstStyle/>
          <a:p>
            <a:r>
              <a:rPr lang="en-US" i="1"/>
              <a:t>Safety and Precautions of Ultraviolet Light</a:t>
            </a:r>
            <a:endParaRPr lang="en-US"/>
          </a:p>
        </p:txBody>
      </p:sp>
      <p:sp>
        <p:nvSpPr>
          <p:cNvPr id="3" name="Content Placeholder 2">
            <a:extLst>
              <a:ext uri="{FF2B5EF4-FFF2-40B4-BE49-F238E27FC236}">
                <a16:creationId xmlns:a16="http://schemas.microsoft.com/office/drawing/2014/main" id="{0F1123F2-9C01-41E9-9484-9778724E71AD}"/>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a:ea typeface="+mn-lt"/>
                <a:cs typeface="+mn-lt"/>
              </a:rPr>
              <a:t>Following are the risks caused by UVC radiation and they all depend on the wavelength, duration of exposure and dose:</a:t>
            </a:r>
            <a:endParaRPr lang="en-US"/>
          </a:p>
          <a:p>
            <a:r>
              <a:rPr lang="en-US"/>
              <a:t> </a:t>
            </a:r>
            <a:r>
              <a:rPr lang="en-US">
                <a:ea typeface="+mn-lt"/>
                <a:cs typeface="+mn-lt"/>
              </a:rPr>
              <a:t>It affects the skin and eye and can cause painful eye injuries and skin burns.</a:t>
            </a:r>
            <a:endParaRPr lang="en-US"/>
          </a:p>
          <a:p>
            <a:r>
              <a:rPr lang="en-US">
                <a:ea typeface="+mn-lt"/>
                <a:cs typeface="+mn-lt"/>
              </a:rPr>
              <a:t>Some UVC lamps generate ozone. “Ozone inhalation can be irritating to the airway”. These ozone gases can cause several health complications like coughing, chest pain, lung damage, throat irritations, asthma, and more.</a:t>
            </a:r>
            <a:endParaRPr lang="en-US"/>
          </a:p>
          <a:p>
            <a:r>
              <a:rPr lang="en-US">
                <a:ea typeface="+mn-lt"/>
                <a:cs typeface="+mn-lt"/>
              </a:rPr>
              <a:t>As we know it interrupts the DNA and RNA in the cells and same could happen in human cells and cause many health issues. If UV light is not exposed correctly, it might just modify the virus and hence causing mutations of the virus that might be difficult to kill later.</a:t>
            </a:r>
            <a:endParaRPr lang="en-US"/>
          </a:p>
          <a:p>
            <a:r>
              <a:rPr lang="en-US">
                <a:ea typeface="+mn-lt"/>
                <a:cs typeface="+mn-lt"/>
              </a:rPr>
              <a:t>“High-exposure to radiation promotes the formation of cancerous tumors that can prove fatal if not detected in time”.</a:t>
            </a:r>
            <a:endParaRPr lang="en-US"/>
          </a:p>
        </p:txBody>
      </p:sp>
    </p:spTree>
    <p:extLst>
      <p:ext uri="{BB962C8B-B14F-4D97-AF65-F5344CB8AC3E}">
        <p14:creationId xmlns:p14="http://schemas.microsoft.com/office/powerpoint/2010/main" val="135981097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9836-18BD-4939-ABF3-8193C9C9843F}"/>
              </a:ext>
            </a:extLst>
          </p:cNvPr>
          <p:cNvSpPr>
            <a:spLocks noGrp="1"/>
          </p:cNvSpPr>
          <p:nvPr>
            <p:ph type="title"/>
          </p:nvPr>
        </p:nvSpPr>
        <p:spPr/>
        <p:txBody>
          <a:bodyPr/>
          <a:lstStyle/>
          <a:p>
            <a:r>
              <a:rPr lang="en-US"/>
              <a:t>Types of UV sources</a:t>
            </a:r>
          </a:p>
        </p:txBody>
      </p:sp>
      <p:sp>
        <p:nvSpPr>
          <p:cNvPr id="3" name="Content Placeholder 2">
            <a:extLst>
              <a:ext uri="{FF2B5EF4-FFF2-40B4-BE49-F238E27FC236}">
                <a16:creationId xmlns:a16="http://schemas.microsoft.com/office/drawing/2014/main" id="{2D70387C-7BE8-4670-8C82-0B5193E05F8D}"/>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Low-pressure mercury lamp: These are the most common lamps which are used in most of the water irrigation systems to disinfect the pathogens. Its main emission is at a specific wavelength of 254 nm. They can also produce other wavelengths, but this is the main one for UVC disinfection.</a:t>
            </a:r>
            <a:endParaRPr lang="en-US"/>
          </a:p>
          <a:p>
            <a:r>
              <a:rPr lang="en-US">
                <a:ea typeface="+mn-lt"/>
                <a:cs typeface="+mn-lt"/>
              </a:rPr>
              <a:t>Excimer lamp or Far-UVC lamp: These lamps are close to the infrared radiation and has a peak wavelength at 222 nm.</a:t>
            </a:r>
            <a:endParaRPr lang="en-US"/>
          </a:p>
          <a:p>
            <a:r>
              <a:rPr lang="en-US">
                <a:ea typeface="+mn-lt"/>
                <a:cs typeface="+mn-lt"/>
              </a:rPr>
              <a:t>Pulsed xenon lamps: These lamps are mainly used in hospital settings to disinfect the air in the operating rooms or other spaces. They emit short pulse of broad spectrum which includes UV infrared and visible. These lamps can cause many health hazards and for safety purposes are mainly used when there are no humans in the desired space.</a:t>
            </a:r>
            <a:endParaRPr lang="en-US"/>
          </a:p>
          <a:p>
            <a:r>
              <a:rPr lang="en-US">
                <a:ea typeface="+mn-lt"/>
                <a:cs typeface="+mn-lt"/>
              </a:rPr>
              <a:t> Light-emitting Diodes (LEDs): Light-emitting diodes emitting UV light are booming in the industry and are becoming very common in the industry and commercial use. They are getting commonly available and hence the demand is increasing.  LEDs emits very narrow band of spectrum. There are multiple LEDs available in the market right now with different peak wavelengths like 265 nm, 275 nm, 280 nm, and others.</a:t>
            </a:r>
            <a:endParaRPr lang="en-US"/>
          </a:p>
        </p:txBody>
      </p:sp>
    </p:spTree>
    <p:extLst>
      <p:ext uri="{BB962C8B-B14F-4D97-AF65-F5344CB8AC3E}">
        <p14:creationId xmlns:p14="http://schemas.microsoft.com/office/powerpoint/2010/main" val="307958639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2265-C3F3-4C73-888B-54E29B8F2F8B}"/>
              </a:ext>
            </a:extLst>
          </p:cNvPr>
          <p:cNvSpPr>
            <a:spLocks noGrp="1"/>
          </p:cNvSpPr>
          <p:nvPr>
            <p:ph type="title"/>
          </p:nvPr>
        </p:nvSpPr>
        <p:spPr/>
        <p:txBody>
          <a:bodyPr/>
          <a:lstStyle/>
          <a:p>
            <a:r>
              <a:rPr lang="en-US"/>
              <a:t>Comparison between uv led and uv lamp</a:t>
            </a:r>
          </a:p>
        </p:txBody>
      </p:sp>
      <p:graphicFrame>
        <p:nvGraphicFramePr>
          <p:cNvPr id="5" name="Content Placeholder 4">
            <a:extLst>
              <a:ext uri="{FF2B5EF4-FFF2-40B4-BE49-F238E27FC236}">
                <a16:creationId xmlns:a16="http://schemas.microsoft.com/office/drawing/2014/main" id="{637B4B08-3860-4307-8118-44D16CFB6AEA}"/>
              </a:ext>
            </a:extLst>
          </p:cNvPr>
          <p:cNvGraphicFramePr>
            <a:graphicFrameLocks noGrp="1"/>
          </p:cNvGraphicFramePr>
          <p:nvPr>
            <p:ph idx="1"/>
            <p:extLst>
              <p:ext uri="{D42A27DB-BD31-4B8C-83A1-F6EECF244321}">
                <p14:modId xmlns:p14="http://schemas.microsoft.com/office/powerpoint/2010/main" val="2738799752"/>
              </p:ext>
            </p:extLst>
          </p:nvPr>
        </p:nvGraphicFramePr>
        <p:xfrm>
          <a:off x="1098176" y="2073088"/>
          <a:ext cx="9962026" cy="3674318"/>
        </p:xfrm>
        <a:graphic>
          <a:graphicData uri="http://schemas.openxmlformats.org/drawingml/2006/table">
            <a:tbl>
              <a:tblPr firstRow="1" bandRow="1">
                <a:tableStyleId>{5C22544A-7EE6-4342-B048-85BDC9FD1C3A}</a:tableStyleId>
              </a:tblPr>
              <a:tblGrid>
                <a:gridCol w="3318751">
                  <a:extLst>
                    <a:ext uri="{9D8B030D-6E8A-4147-A177-3AD203B41FA5}">
                      <a16:colId xmlns:a16="http://schemas.microsoft.com/office/drawing/2014/main" val="570174006"/>
                    </a:ext>
                  </a:extLst>
                </a:gridCol>
                <a:gridCol w="3368389">
                  <a:extLst>
                    <a:ext uri="{9D8B030D-6E8A-4147-A177-3AD203B41FA5}">
                      <a16:colId xmlns:a16="http://schemas.microsoft.com/office/drawing/2014/main" val="524289856"/>
                    </a:ext>
                  </a:extLst>
                </a:gridCol>
                <a:gridCol w="3274886">
                  <a:extLst>
                    <a:ext uri="{9D8B030D-6E8A-4147-A177-3AD203B41FA5}">
                      <a16:colId xmlns:a16="http://schemas.microsoft.com/office/drawing/2014/main" val="1878670470"/>
                    </a:ext>
                  </a:extLst>
                </a:gridCol>
              </a:tblGrid>
              <a:tr h="414842">
                <a:tc>
                  <a:txBody>
                    <a:bodyPr/>
                    <a:lstStyle/>
                    <a:p>
                      <a:pPr marL="0" marR="0" algn="ctr">
                        <a:spcBef>
                          <a:spcPts val="0"/>
                        </a:spcBef>
                        <a:spcAft>
                          <a:spcPts val="0"/>
                        </a:spcAft>
                      </a:pPr>
                      <a:r>
                        <a:rPr lang="en-US" sz="1200">
                          <a:effectLst/>
                        </a:rPr>
                        <a:t>UV LED</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Section</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UV Lamp</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102473141"/>
                  </a:ext>
                </a:extLst>
              </a:tr>
              <a:tr h="414842">
                <a:tc>
                  <a:txBody>
                    <a:bodyPr/>
                    <a:lstStyle/>
                    <a:p>
                      <a:pPr marL="0" marR="0" algn="ctr">
                        <a:spcBef>
                          <a:spcPts val="0"/>
                        </a:spcBef>
                        <a:spcAft>
                          <a:spcPts val="0"/>
                        </a:spcAft>
                      </a:pPr>
                      <a:r>
                        <a:rPr lang="en-US" sz="1200">
                          <a:effectLst/>
                        </a:rPr>
                        <a:t>New, Light, Simple, Compact, Small</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Technology</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Old, Bulky, Heavy, Complex, Large</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293087897"/>
                  </a:ext>
                </a:extLst>
              </a:tr>
              <a:tr h="402990">
                <a:tc>
                  <a:txBody>
                    <a:bodyPr/>
                    <a:lstStyle/>
                    <a:p>
                      <a:pPr marL="0" marR="0" algn="ctr">
                        <a:spcBef>
                          <a:spcPts val="0"/>
                        </a:spcBef>
                        <a:spcAft>
                          <a:spcPts val="0"/>
                        </a:spcAft>
                      </a:pPr>
                      <a:r>
                        <a:rPr lang="en-US" sz="1200">
                          <a:effectLst/>
                        </a:rPr>
                        <a:t>10,000 – 50,000 Hour</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Lifetime</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2,000-10,000 Hour</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704217808"/>
                  </a:ext>
                </a:extLst>
              </a:tr>
              <a:tr h="402990">
                <a:tc>
                  <a:txBody>
                    <a:bodyPr/>
                    <a:lstStyle/>
                    <a:p>
                      <a:pPr marL="0" marR="0" algn="ctr">
                        <a:spcBef>
                          <a:spcPts val="0"/>
                        </a:spcBef>
                        <a:spcAft>
                          <a:spcPts val="0"/>
                        </a:spcAft>
                      </a:pPr>
                      <a:r>
                        <a:rPr lang="en-US" sz="1200">
                          <a:effectLst/>
                        </a:rPr>
                        <a:t>Low</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Energy Consumption</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High</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4084557751"/>
                  </a:ext>
                </a:extLst>
              </a:tr>
              <a:tr h="402990">
                <a:tc>
                  <a:txBody>
                    <a:bodyPr/>
                    <a:lstStyle/>
                    <a:p>
                      <a:pPr marL="0" marR="0" algn="ctr">
                        <a:spcBef>
                          <a:spcPts val="0"/>
                        </a:spcBef>
                        <a:spcAft>
                          <a:spcPts val="0"/>
                        </a:spcAft>
                      </a:pPr>
                      <a:r>
                        <a:rPr lang="en-US" sz="1200">
                          <a:effectLst/>
                        </a:rPr>
                        <a:t>Zero</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Warm-up time</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Slow</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3373966511"/>
                  </a:ext>
                </a:extLst>
              </a:tr>
              <a:tr h="414842">
                <a:tc>
                  <a:txBody>
                    <a:bodyPr/>
                    <a:lstStyle/>
                    <a:p>
                      <a:pPr marL="0" marR="0" algn="ctr">
                        <a:spcBef>
                          <a:spcPts val="0"/>
                        </a:spcBef>
                        <a:spcAft>
                          <a:spcPts val="0"/>
                        </a:spcAft>
                      </a:pPr>
                      <a:r>
                        <a:rPr lang="en-US" sz="1200">
                          <a:effectLst/>
                        </a:rPr>
                        <a:t>No mercury, No Ozone</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Environmentally Friendly</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Mercury used, Ozone generation</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410113351"/>
                  </a:ext>
                </a:extLst>
              </a:tr>
              <a:tr h="414842">
                <a:tc>
                  <a:txBody>
                    <a:bodyPr/>
                    <a:lstStyle/>
                    <a:p>
                      <a:pPr marL="0" marR="0" algn="ctr">
                        <a:spcBef>
                          <a:spcPts val="0"/>
                        </a:spcBef>
                        <a:spcAft>
                          <a:spcPts val="0"/>
                        </a:spcAft>
                      </a:pPr>
                      <a:r>
                        <a:rPr lang="en-US" sz="1200">
                          <a:effectLst/>
                        </a:rPr>
                        <a:t>Low</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Heat Generation</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High</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828028238"/>
                  </a:ext>
                </a:extLst>
              </a:tr>
              <a:tr h="402990">
                <a:tc>
                  <a:txBody>
                    <a:bodyPr/>
                    <a:lstStyle/>
                    <a:p>
                      <a:pPr marL="0" marR="0" algn="ctr">
                        <a:spcBef>
                          <a:spcPts val="0"/>
                        </a:spcBef>
                        <a:spcAft>
                          <a:spcPts val="0"/>
                        </a:spcAft>
                      </a:pPr>
                      <a:r>
                        <a:rPr lang="en-US" sz="1200">
                          <a:effectLst/>
                        </a:rPr>
                        <a:t>Single UV Band, Customizable</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Emission Wavelength</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Multiple Peaks</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3013601443"/>
                  </a:ext>
                </a:extLst>
              </a:tr>
              <a:tr h="402990">
                <a:tc>
                  <a:txBody>
                    <a:bodyPr/>
                    <a:lstStyle/>
                    <a:p>
                      <a:pPr marL="0" marR="0" algn="ctr">
                        <a:spcBef>
                          <a:spcPts val="0"/>
                        </a:spcBef>
                        <a:spcAft>
                          <a:spcPts val="0"/>
                        </a:spcAft>
                      </a:pPr>
                      <a:r>
                        <a:rPr lang="en-US" sz="1200">
                          <a:effectLst/>
                        </a:rPr>
                        <a:t>None</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Heavy Metal</a:t>
                      </a:r>
                      <a:endParaRPr lang="en-US" sz="120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Mercury (20 - 200 mg)</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828365989"/>
                  </a:ext>
                </a:extLst>
              </a:tr>
            </a:tbl>
          </a:graphicData>
        </a:graphic>
      </p:graphicFrame>
    </p:spTree>
    <p:extLst>
      <p:ext uri="{BB962C8B-B14F-4D97-AF65-F5344CB8AC3E}">
        <p14:creationId xmlns:p14="http://schemas.microsoft.com/office/powerpoint/2010/main" val="41546428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0192-3457-49CB-B7E9-7D450AE2B38D}"/>
              </a:ext>
            </a:extLst>
          </p:cNvPr>
          <p:cNvSpPr>
            <a:spLocks noGrp="1"/>
          </p:cNvSpPr>
          <p:nvPr>
            <p:ph type="title"/>
          </p:nvPr>
        </p:nvSpPr>
        <p:spPr/>
        <p:txBody>
          <a:bodyPr/>
          <a:lstStyle/>
          <a:p>
            <a:r>
              <a:rPr lang="en-US"/>
              <a:t>Goals and Objectives</a:t>
            </a:r>
          </a:p>
        </p:txBody>
      </p:sp>
      <p:sp>
        <p:nvSpPr>
          <p:cNvPr id="3" name="Content Placeholder 2">
            <a:extLst>
              <a:ext uri="{FF2B5EF4-FFF2-40B4-BE49-F238E27FC236}">
                <a16:creationId xmlns:a16="http://schemas.microsoft.com/office/drawing/2014/main" id="{61DBB2F3-3191-427D-8071-A744C988AB4D}"/>
              </a:ext>
            </a:extLst>
          </p:cNvPr>
          <p:cNvSpPr>
            <a:spLocks noGrp="1"/>
          </p:cNvSpPr>
          <p:nvPr>
            <p:ph idx="1"/>
          </p:nvPr>
        </p:nvSpPr>
        <p:spPr/>
        <p:txBody>
          <a:bodyPr/>
          <a:lstStyle/>
          <a:p>
            <a:r>
              <a:rPr lang="en-US"/>
              <a:t>Design a water-resistant opto-electrical device capable of sanitizing a quantity of water and analyzing contents for toxic contaminants</a:t>
            </a:r>
          </a:p>
          <a:p>
            <a:r>
              <a:rPr lang="en-US"/>
              <a:t>Output analysis to a mobile app</a:t>
            </a:r>
          </a:p>
          <a:p>
            <a:r>
              <a:rPr lang="en-US"/>
              <a:t>Contain the entire device within a bottle-top unit</a:t>
            </a:r>
          </a:p>
          <a:p>
            <a:r>
              <a:rPr lang="en-US"/>
              <a:t>Achieve goals with relatively low-cost implementation</a:t>
            </a:r>
          </a:p>
        </p:txBody>
      </p:sp>
    </p:spTree>
    <p:extLst>
      <p:ext uri="{BB962C8B-B14F-4D97-AF65-F5344CB8AC3E}">
        <p14:creationId xmlns:p14="http://schemas.microsoft.com/office/powerpoint/2010/main" val="290226627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4A3F-FAAD-436C-976E-B4457C493AA3}"/>
              </a:ext>
            </a:extLst>
          </p:cNvPr>
          <p:cNvSpPr>
            <a:spLocks noGrp="1"/>
          </p:cNvSpPr>
          <p:nvPr>
            <p:ph type="title"/>
          </p:nvPr>
        </p:nvSpPr>
        <p:spPr>
          <a:xfrm>
            <a:off x="1141413" y="192694"/>
            <a:ext cx="9905998" cy="1478570"/>
          </a:xfrm>
        </p:spPr>
        <p:txBody>
          <a:bodyPr/>
          <a:lstStyle/>
          <a:p>
            <a:r>
              <a:rPr lang="en-US"/>
              <a:t>Led (Technology in the industry)</a:t>
            </a:r>
          </a:p>
        </p:txBody>
      </p:sp>
      <p:sp>
        <p:nvSpPr>
          <p:cNvPr id="3" name="Content Placeholder 2">
            <a:extLst>
              <a:ext uri="{FF2B5EF4-FFF2-40B4-BE49-F238E27FC236}">
                <a16:creationId xmlns:a16="http://schemas.microsoft.com/office/drawing/2014/main" id="{7C82E263-5928-4D10-9B3D-206914DE4B79}"/>
              </a:ext>
            </a:extLst>
          </p:cNvPr>
          <p:cNvSpPr>
            <a:spLocks noGrp="1"/>
          </p:cNvSpPr>
          <p:nvPr>
            <p:ph idx="1"/>
          </p:nvPr>
        </p:nvSpPr>
        <p:spPr>
          <a:xfrm>
            <a:off x="1141412" y="1745223"/>
            <a:ext cx="9905999" cy="4796772"/>
          </a:xfrm>
        </p:spPr>
        <p:txBody>
          <a:bodyPr vert="horz" lIns="91440" tIns="45720" rIns="91440" bIns="45720" rtlCol="0" anchor="t">
            <a:normAutofit fontScale="77500" lnSpcReduction="20000"/>
          </a:bodyPr>
          <a:lstStyle/>
          <a:p>
            <a:r>
              <a:rPr lang="en-US"/>
              <a:t>Multiple LEDs : </a:t>
            </a:r>
            <a:r>
              <a:rPr lang="en-US">
                <a:ea typeface="+mn-lt"/>
                <a:cs typeface="+mn-lt"/>
              </a:rPr>
              <a:t>The purpose of using multiple LEDs is for greater intensity of light, which results in more efficiency. Also, if one LED fails and does not output enough intensity there are other LEDs to take care of it and still purify the water. The disadvantages are it uses a lot of power and hence more electronics and higher voltages battery to supply enough current and voltage, requires a bigger space therefore not handy and easily portable and carried to different places and gets more expensive as it uses multiple LEDs.</a:t>
            </a:r>
            <a:endParaRPr lang="en-US"/>
          </a:p>
          <a:p>
            <a:r>
              <a:rPr lang="en-US"/>
              <a:t>Single LED : </a:t>
            </a:r>
            <a:r>
              <a:rPr lang="en-US">
                <a:ea typeface="+mn-lt"/>
                <a:cs typeface="+mn-lt"/>
              </a:rPr>
              <a:t>These LEDs can be placed anywhere in the system and does not require many electronics or optics and hence it is easily compatible to any use. They are very small and easily accessible. They are comparatively cheap as they are single piece. There are some disadvantages to it like if the LED does not produce enough intensity, then the water is not sanitized completely and could leave to false interpretation, therefore the system needs to take that into account too.</a:t>
            </a:r>
          </a:p>
          <a:p>
            <a:r>
              <a:rPr lang="en-US">
                <a:ea typeface="+mn-lt"/>
                <a:cs typeface="+mn-lt"/>
              </a:rPr>
              <a:t>After the analysis, we decided to go with using 2 single LEDs as it is cost efficient, small to be fit anywhere like the bottle cap, easy to implement and does not require a lot of electrical power to function them and hence keeping the system small and compact. This would fit perfectly with our design and the requirements for the project.</a:t>
            </a:r>
            <a:endParaRPr lang="en-US"/>
          </a:p>
        </p:txBody>
      </p:sp>
    </p:spTree>
    <p:extLst>
      <p:ext uri="{BB962C8B-B14F-4D97-AF65-F5344CB8AC3E}">
        <p14:creationId xmlns:p14="http://schemas.microsoft.com/office/powerpoint/2010/main" val="407495905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D1B3-F21E-4062-8010-4DD827D378F9}"/>
              </a:ext>
            </a:extLst>
          </p:cNvPr>
          <p:cNvSpPr>
            <a:spLocks noGrp="1"/>
          </p:cNvSpPr>
          <p:nvPr>
            <p:ph type="title"/>
          </p:nvPr>
        </p:nvSpPr>
        <p:spPr>
          <a:xfrm>
            <a:off x="1141413" y="147871"/>
            <a:ext cx="9905998" cy="1478570"/>
          </a:xfrm>
        </p:spPr>
        <p:txBody>
          <a:bodyPr/>
          <a:lstStyle/>
          <a:p>
            <a:r>
              <a:rPr lang="en-US"/>
              <a:t>Selecting the LEDS</a:t>
            </a:r>
          </a:p>
        </p:txBody>
      </p:sp>
      <p:sp>
        <p:nvSpPr>
          <p:cNvPr id="3" name="Content Placeholder 2">
            <a:extLst>
              <a:ext uri="{FF2B5EF4-FFF2-40B4-BE49-F238E27FC236}">
                <a16:creationId xmlns:a16="http://schemas.microsoft.com/office/drawing/2014/main" id="{88C2CD7E-1048-4216-BF4F-A124FFB7F4CF}"/>
              </a:ext>
            </a:extLst>
          </p:cNvPr>
          <p:cNvSpPr>
            <a:spLocks noGrp="1"/>
          </p:cNvSpPr>
          <p:nvPr>
            <p:ph idx="1"/>
          </p:nvPr>
        </p:nvSpPr>
        <p:spPr>
          <a:xfrm>
            <a:off x="1141412" y="1711604"/>
            <a:ext cx="9905999" cy="4684714"/>
          </a:xfrm>
        </p:spPr>
        <p:txBody>
          <a:bodyPr vert="horz" lIns="91440" tIns="45720" rIns="91440" bIns="45720" rtlCol="0" anchor="t">
            <a:normAutofit fontScale="77500" lnSpcReduction="20000"/>
          </a:bodyPr>
          <a:lstStyle/>
          <a:p>
            <a:r>
              <a:rPr lang="en-US">
                <a:ea typeface="+mn-lt"/>
                <a:cs typeface="+mn-lt"/>
              </a:rPr>
              <a:t>The best option to pick LEDs are picking a semiconductor LED made from materials </a:t>
            </a:r>
            <a:r>
              <a:rPr lang="en-US" err="1">
                <a:ea typeface="+mn-lt"/>
                <a:cs typeface="+mn-lt"/>
              </a:rPr>
              <a:t>AlGaN</a:t>
            </a:r>
            <a:r>
              <a:rPr lang="en-US">
                <a:ea typeface="+mn-lt"/>
                <a:cs typeface="+mn-lt"/>
              </a:rPr>
              <a:t>, </a:t>
            </a:r>
            <a:r>
              <a:rPr lang="en-US" err="1">
                <a:ea typeface="+mn-lt"/>
                <a:cs typeface="+mn-lt"/>
              </a:rPr>
              <a:t>AlN</a:t>
            </a:r>
            <a:r>
              <a:rPr lang="en-US">
                <a:ea typeface="+mn-lt"/>
                <a:cs typeface="+mn-lt"/>
              </a:rPr>
              <a:t> or </a:t>
            </a:r>
            <a:r>
              <a:rPr lang="en-US" err="1">
                <a:ea typeface="+mn-lt"/>
                <a:cs typeface="+mn-lt"/>
              </a:rPr>
              <a:t>InGaN</a:t>
            </a:r>
            <a:r>
              <a:rPr lang="en-US">
                <a:ea typeface="+mn-lt"/>
                <a:cs typeface="+mn-lt"/>
              </a:rPr>
              <a:t> and choosing a couple of LEDs with different wavelength so we get a broad spectrum. In choosing the LED, we had to keep in consideration the size, cost, and energy constraint. The LED also needs to produce a good amount of intensity at the given wavelength to purify the water effectively.</a:t>
            </a:r>
          </a:p>
          <a:p>
            <a:r>
              <a:rPr lang="en-US">
                <a:ea typeface="+mn-lt"/>
                <a:cs typeface="+mn-lt"/>
              </a:rPr>
              <a:t>After going through all these possibilities, we narrowed down to only 2 LEDs which match our product design and requirements. We had to look for size, material, cost, power, and electrical requirements. Due to these constraints the 3535 LED Diode from eBay have proven to be the best match as they are cheap ($4.5 - $5), easy to implement (comes with PCB), peak wavelength is 265 nm and 275 nm, small and does not require a lot of power to function it. The LEDs from Zhejiang Danse Electronic Technology and Dongguan </a:t>
            </a:r>
            <a:r>
              <a:rPr lang="en-US" err="1">
                <a:ea typeface="+mn-lt"/>
                <a:cs typeface="+mn-lt"/>
              </a:rPr>
              <a:t>Houke</a:t>
            </a:r>
            <a:r>
              <a:rPr lang="en-US">
                <a:ea typeface="+mn-lt"/>
                <a:cs typeface="+mn-lt"/>
              </a:rPr>
              <a:t> Electronic are great options too but they do not come with PCB and the shipping cost on Alibaba for it is around $20 which makes the product expensive, and we do not even know if it will work perfectly in that small UV range. I am still looking more into it and talking to the dealers for less shipping cost and warranty so we can get one of them which is 255 nm. We want a broad UV spectrum and that would definitely help.</a:t>
            </a:r>
            <a:endParaRPr lang="en-US"/>
          </a:p>
        </p:txBody>
      </p:sp>
    </p:spTree>
    <p:extLst>
      <p:ext uri="{BB962C8B-B14F-4D97-AF65-F5344CB8AC3E}">
        <p14:creationId xmlns:p14="http://schemas.microsoft.com/office/powerpoint/2010/main" val="11910353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57AE63-3307-4870-A9F4-BF5CDC014B28}"/>
              </a:ext>
            </a:extLst>
          </p:cNvPr>
          <p:cNvSpPr>
            <a:spLocks noGrp="1"/>
          </p:cNvSpPr>
          <p:nvPr>
            <p:ph type="title"/>
          </p:nvPr>
        </p:nvSpPr>
        <p:spPr>
          <a:xfrm>
            <a:off x="1155790" y="57801"/>
            <a:ext cx="4459286" cy="1478570"/>
          </a:xfrm>
        </p:spPr>
        <p:txBody>
          <a:bodyPr>
            <a:normAutofit/>
          </a:bodyPr>
          <a:lstStyle/>
          <a:p>
            <a:r>
              <a:rPr lang="en-US" sz="3200"/>
              <a:t>LED Design</a:t>
            </a:r>
          </a:p>
        </p:txBody>
      </p:sp>
      <p:sp>
        <p:nvSpPr>
          <p:cNvPr id="3" name="Content Placeholder 2">
            <a:extLst>
              <a:ext uri="{FF2B5EF4-FFF2-40B4-BE49-F238E27FC236}">
                <a16:creationId xmlns:a16="http://schemas.microsoft.com/office/drawing/2014/main" id="{2EE365CE-B840-42DC-B285-296F09589FC4}"/>
              </a:ext>
            </a:extLst>
          </p:cNvPr>
          <p:cNvSpPr>
            <a:spLocks noGrp="1"/>
          </p:cNvSpPr>
          <p:nvPr>
            <p:ph idx="1"/>
          </p:nvPr>
        </p:nvSpPr>
        <p:spPr>
          <a:xfrm>
            <a:off x="796356" y="1171186"/>
            <a:ext cx="6802794" cy="5402780"/>
          </a:xfrm>
        </p:spPr>
        <p:txBody>
          <a:bodyPr vert="horz" lIns="91440" tIns="45720" rIns="91440" bIns="45720" rtlCol="0" anchor="t">
            <a:noAutofit/>
          </a:bodyPr>
          <a:lstStyle/>
          <a:p>
            <a:pPr marL="0" indent="0">
              <a:lnSpc>
                <a:spcPct val="110000"/>
              </a:lnSpc>
              <a:buNone/>
            </a:pPr>
            <a:r>
              <a:rPr lang="en-US" sz="1650"/>
              <a:t>Using a beam splitter to combine beams is only one of the ways to combine the two LEDs with different wavelengths. The other methods are using a dichroic mirror or diffraction gratings instead of the beam splitter. The reason to try these out is that due to the very small bandwidth difference between the two LEDs, optical components like beam splitter, diffraction gratings, and dichroic mirror will not work efficiently to combine the beams. Cannot be sure without testing it out. The phase matching is very difficult in LEDs and when we use optical components to combine beams, they should have a big difference in the bandwidths so one of them passes through and the other one reflects, but here the bandwidth difference being negligible (10 nm) it is very difficult to do so. If somehow, we manage to do it, it will be great. The other option is to just have two LEDs next to each other and have a broad beam projected. It should be broad enough so there is some overlapping and then project that out. The last option is to just drill two holes in the cap and without any interference let the LEDs project out the UV spectrum and sanitize the water. This would also be good as we will not be using any mirrors or lenses and hence no power will be lost giving greater efficiency.</a:t>
            </a:r>
          </a:p>
        </p:txBody>
      </p:sp>
      <p:pic>
        <p:nvPicPr>
          <p:cNvPr id="5" name="Picture 5" descr="Diagram&#10;&#10;Description automatically generated">
            <a:extLst>
              <a:ext uri="{FF2B5EF4-FFF2-40B4-BE49-F238E27FC236}">
                <a16:creationId xmlns:a16="http://schemas.microsoft.com/office/drawing/2014/main" id="{79F847CE-1E34-4F74-A256-B7EAA0F3B0A4}"/>
              </a:ext>
            </a:extLst>
          </p:cNvPr>
          <p:cNvPicPr>
            <a:picLocks noChangeAspect="1"/>
          </p:cNvPicPr>
          <p:nvPr/>
        </p:nvPicPr>
        <p:blipFill>
          <a:blip r:embed="rId4"/>
          <a:stretch>
            <a:fillRect/>
          </a:stretch>
        </p:blipFill>
        <p:spPr>
          <a:xfrm>
            <a:off x="7663132" y="1325815"/>
            <a:ext cx="4162317" cy="308874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2169240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8829-31CD-4763-ABA8-D28EDB3D5AC3}"/>
              </a:ext>
            </a:extLst>
          </p:cNvPr>
          <p:cNvSpPr>
            <a:spLocks noGrp="1"/>
          </p:cNvSpPr>
          <p:nvPr>
            <p:ph type="title"/>
          </p:nvPr>
        </p:nvSpPr>
        <p:spPr>
          <a:xfrm>
            <a:off x="1141413" y="103047"/>
            <a:ext cx="9905998" cy="1478570"/>
          </a:xfrm>
        </p:spPr>
        <p:txBody>
          <a:bodyPr/>
          <a:lstStyle/>
          <a:p>
            <a:r>
              <a:rPr lang="en-US"/>
              <a:t>Led feedback mechanism</a:t>
            </a:r>
          </a:p>
        </p:txBody>
      </p:sp>
      <p:sp>
        <p:nvSpPr>
          <p:cNvPr id="3" name="Content Placeholder 2">
            <a:extLst>
              <a:ext uri="{FF2B5EF4-FFF2-40B4-BE49-F238E27FC236}">
                <a16:creationId xmlns:a16="http://schemas.microsoft.com/office/drawing/2014/main" id="{20B5959F-E7EB-4B66-940D-49D2890D4A71}"/>
              </a:ext>
            </a:extLst>
          </p:cNvPr>
          <p:cNvSpPr>
            <a:spLocks noGrp="1"/>
          </p:cNvSpPr>
          <p:nvPr>
            <p:ph idx="1"/>
          </p:nvPr>
        </p:nvSpPr>
        <p:spPr>
          <a:xfrm>
            <a:off x="861266" y="1308193"/>
            <a:ext cx="10298204" cy="5076919"/>
          </a:xfrm>
        </p:spPr>
        <p:txBody>
          <a:bodyPr vert="horz" lIns="91440" tIns="45720" rIns="91440" bIns="45720" rtlCol="0" anchor="t">
            <a:normAutofit fontScale="85000" lnSpcReduction="10000"/>
          </a:bodyPr>
          <a:lstStyle/>
          <a:p>
            <a:r>
              <a:rPr lang="en-US">
                <a:ea typeface="+mn-lt"/>
                <a:cs typeface="+mn-lt"/>
              </a:rPr>
              <a:t>In markets today there are several detectors available for UV wavelengths such as pyroelectrics, photodiodes, photomultipliers, thermopiles, and photoresistors. These systems work on converting the photon energy to current or voltage and then measuring that system to get the results.</a:t>
            </a:r>
            <a:endParaRPr lang="en-US"/>
          </a:p>
          <a:p>
            <a:pPr>
              <a:buFont typeface="Courier New" panose="020B0604020202020204" pitchFamily="34" charset="0"/>
              <a:buChar char="o"/>
            </a:pPr>
            <a:r>
              <a:rPr lang="en-US"/>
              <a:t>Photodiode: Photodiodes are very sensitive and give better results. They need more electronics compared to others and the system gets complicated. Requires more space due to more electronic items. </a:t>
            </a:r>
          </a:p>
          <a:p>
            <a:pPr>
              <a:buFont typeface="Courier New" panose="020B0604020202020204" pitchFamily="34" charset="0"/>
              <a:buChar char="o"/>
            </a:pPr>
            <a:r>
              <a:rPr lang="en-US"/>
              <a:t>Phototransistor: They are small and easy to implement. They can be used to measure the voltage and/or current easily. Do not require a lot of electronics. </a:t>
            </a:r>
          </a:p>
          <a:p>
            <a:pPr>
              <a:buFont typeface="Courier New" panose="020B0604020202020204" pitchFamily="34" charset="0"/>
              <a:buChar char="o"/>
            </a:pPr>
            <a:r>
              <a:rPr lang="en-US"/>
              <a:t>Photoresistor: They are similar to phototransistor. Easy to implement, small and do not require a lot of electronics. </a:t>
            </a:r>
          </a:p>
          <a:p>
            <a:r>
              <a:rPr lang="en-US"/>
              <a:t>From this we decided to test and all three of them and after testing we decided to go with a photoresistor, due to better results. We had to keep in mind the light was UV and hence had to use a filter on top for more photon radiation. The results are showed later.</a:t>
            </a:r>
          </a:p>
        </p:txBody>
      </p:sp>
    </p:spTree>
    <p:extLst>
      <p:ext uri="{BB962C8B-B14F-4D97-AF65-F5344CB8AC3E}">
        <p14:creationId xmlns:p14="http://schemas.microsoft.com/office/powerpoint/2010/main" val="177630159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1C85-9F6C-4CD4-91D9-90A58D6EF9F5}"/>
              </a:ext>
            </a:extLst>
          </p:cNvPr>
          <p:cNvSpPr>
            <a:spLocks noGrp="1"/>
          </p:cNvSpPr>
          <p:nvPr>
            <p:ph type="title"/>
          </p:nvPr>
        </p:nvSpPr>
        <p:spPr>
          <a:xfrm>
            <a:off x="1141413" y="100933"/>
            <a:ext cx="9905998" cy="1478570"/>
          </a:xfrm>
        </p:spPr>
        <p:txBody>
          <a:bodyPr/>
          <a:lstStyle/>
          <a:p>
            <a:r>
              <a:rPr lang="en-US"/>
              <a:t>Sanitization Specifications</a:t>
            </a:r>
          </a:p>
        </p:txBody>
      </p:sp>
      <p:graphicFrame>
        <p:nvGraphicFramePr>
          <p:cNvPr id="5" name="Content Placeholder 4">
            <a:extLst>
              <a:ext uri="{FF2B5EF4-FFF2-40B4-BE49-F238E27FC236}">
                <a16:creationId xmlns:a16="http://schemas.microsoft.com/office/drawing/2014/main" id="{7ECD8C71-8E23-461D-A8DB-ABCF81325655}"/>
              </a:ext>
            </a:extLst>
          </p:cNvPr>
          <p:cNvGraphicFramePr>
            <a:graphicFrameLocks noGrp="1"/>
          </p:cNvGraphicFramePr>
          <p:nvPr>
            <p:ph idx="1"/>
            <p:extLst>
              <p:ext uri="{D42A27DB-BD31-4B8C-83A1-F6EECF244321}">
                <p14:modId xmlns:p14="http://schemas.microsoft.com/office/powerpoint/2010/main" val="1868359921"/>
              </p:ext>
            </p:extLst>
          </p:nvPr>
        </p:nvGraphicFramePr>
        <p:xfrm>
          <a:off x="920150" y="1365849"/>
          <a:ext cx="10492161" cy="4926608"/>
        </p:xfrm>
        <a:graphic>
          <a:graphicData uri="http://schemas.openxmlformats.org/drawingml/2006/table">
            <a:tbl>
              <a:tblPr firstRow="1" bandRow="1">
                <a:tableStyleId>{5C22544A-7EE6-4342-B048-85BDC9FD1C3A}</a:tableStyleId>
              </a:tblPr>
              <a:tblGrid>
                <a:gridCol w="2924045">
                  <a:extLst>
                    <a:ext uri="{9D8B030D-6E8A-4147-A177-3AD203B41FA5}">
                      <a16:colId xmlns:a16="http://schemas.microsoft.com/office/drawing/2014/main" val="3719172320"/>
                    </a:ext>
                  </a:extLst>
                </a:gridCol>
                <a:gridCol w="3784058">
                  <a:extLst>
                    <a:ext uri="{9D8B030D-6E8A-4147-A177-3AD203B41FA5}">
                      <a16:colId xmlns:a16="http://schemas.microsoft.com/office/drawing/2014/main" val="4016646666"/>
                    </a:ext>
                  </a:extLst>
                </a:gridCol>
                <a:gridCol w="3784058">
                  <a:extLst>
                    <a:ext uri="{9D8B030D-6E8A-4147-A177-3AD203B41FA5}">
                      <a16:colId xmlns:a16="http://schemas.microsoft.com/office/drawing/2014/main" val="693018537"/>
                    </a:ext>
                  </a:extLst>
                </a:gridCol>
              </a:tblGrid>
              <a:tr h="251839">
                <a:tc>
                  <a:txBody>
                    <a:bodyPr/>
                    <a:lstStyle/>
                    <a:p>
                      <a:pPr marL="0" marR="0">
                        <a:spcBef>
                          <a:spcPts val="0"/>
                        </a:spcBef>
                        <a:spcAft>
                          <a:spcPts val="0"/>
                        </a:spcAft>
                      </a:pPr>
                      <a:r>
                        <a:rPr lang="en-US" sz="1200">
                          <a:effectLst/>
                        </a:rPr>
                        <a:t>Component</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Aspect</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Specification</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192577019"/>
                  </a:ext>
                </a:extLst>
              </a:tr>
              <a:tr h="251839">
                <a:tc rowSpan="11">
                  <a:txBody>
                    <a:bodyPr/>
                    <a:lstStyle/>
                    <a:p>
                      <a:pPr marL="0" marR="0">
                        <a:spcBef>
                          <a:spcPts val="0"/>
                        </a:spcBef>
                        <a:spcAft>
                          <a:spcPts val="0"/>
                        </a:spcAft>
                      </a:pPr>
                      <a:r>
                        <a:rPr lang="en-US" sz="1200">
                          <a:effectLst/>
                        </a:rPr>
                        <a:t>LED</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Quantity</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618914068"/>
                  </a:ext>
                </a:extLst>
              </a:tr>
              <a:tr h="283320">
                <a:tc vMerge="1">
                  <a:txBody>
                    <a:bodyPr/>
                    <a:lstStyle/>
                    <a:p>
                      <a:endParaRPr lang="en-US"/>
                    </a:p>
                  </a:txBody>
                  <a:tcPr/>
                </a:tc>
                <a:tc>
                  <a:txBody>
                    <a:bodyPr/>
                    <a:lstStyle/>
                    <a:p>
                      <a:pPr marL="0" marR="0">
                        <a:spcBef>
                          <a:spcPts val="0"/>
                        </a:spcBef>
                        <a:spcAft>
                          <a:spcPts val="0"/>
                        </a:spcAft>
                      </a:pPr>
                      <a:r>
                        <a:rPr lang="en-US" sz="1200">
                          <a:effectLst/>
                        </a:rPr>
                        <a:t>Type</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SMD LED</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4110465711"/>
                  </a:ext>
                </a:extLst>
              </a:tr>
              <a:tr h="267580">
                <a:tc vMerge="1">
                  <a:txBody>
                    <a:bodyPr/>
                    <a:lstStyle/>
                    <a:p>
                      <a:endParaRPr lang="en-US"/>
                    </a:p>
                  </a:txBody>
                  <a:tcPr/>
                </a:tc>
                <a:tc>
                  <a:txBody>
                    <a:bodyPr/>
                    <a:lstStyle/>
                    <a:p>
                      <a:pPr marL="0" marR="0">
                        <a:spcBef>
                          <a:spcPts val="0"/>
                        </a:spcBef>
                        <a:spcAft>
                          <a:spcPts val="0"/>
                        </a:spcAft>
                      </a:pPr>
                      <a:r>
                        <a:rPr lang="en-US" sz="1200">
                          <a:effectLst/>
                        </a:rPr>
                        <a:t>Peak Wavelengths</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275 nm and 285 nm</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010681170"/>
                  </a:ext>
                </a:extLst>
              </a:tr>
              <a:tr h="251839">
                <a:tc vMerge="1">
                  <a:txBody>
                    <a:bodyPr/>
                    <a:lstStyle/>
                    <a:p>
                      <a:endParaRPr lang="en-US"/>
                    </a:p>
                  </a:txBody>
                  <a:tcPr/>
                </a:tc>
                <a:tc>
                  <a:txBody>
                    <a:bodyPr/>
                    <a:lstStyle/>
                    <a:p>
                      <a:pPr marL="0" marR="0">
                        <a:spcBef>
                          <a:spcPts val="0"/>
                        </a:spcBef>
                        <a:spcAft>
                          <a:spcPts val="0"/>
                        </a:spcAft>
                      </a:pPr>
                      <a:r>
                        <a:rPr lang="en-US" sz="1200">
                          <a:effectLst/>
                        </a:rPr>
                        <a:t>Voltage</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6 V</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601458055"/>
                  </a:ext>
                </a:extLst>
              </a:tr>
              <a:tr h="251839">
                <a:tc vMerge="1">
                  <a:txBody>
                    <a:bodyPr/>
                    <a:lstStyle/>
                    <a:p>
                      <a:endParaRPr lang="en-US"/>
                    </a:p>
                  </a:txBody>
                  <a:tcPr/>
                </a:tc>
                <a:tc>
                  <a:txBody>
                    <a:bodyPr/>
                    <a:lstStyle/>
                    <a:p>
                      <a:pPr marL="0" marR="0">
                        <a:spcBef>
                          <a:spcPts val="0"/>
                        </a:spcBef>
                        <a:spcAft>
                          <a:spcPts val="0"/>
                        </a:spcAft>
                      </a:pPr>
                      <a:r>
                        <a:rPr lang="en-US" sz="1200">
                          <a:effectLst/>
                        </a:rPr>
                        <a:t>Current</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100 mA</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939183949"/>
                  </a:ext>
                </a:extLst>
              </a:tr>
              <a:tr h="251839">
                <a:tc vMerge="1">
                  <a:txBody>
                    <a:bodyPr/>
                    <a:lstStyle/>
                    <a:p>
                      <a:endParaRPr lang="en-US"/>
                    </a:p>
                  </a:txBody>
                  <a:tcPr/>
                </a:tc>
                <a:tc>
                  <a:txBody>
                    <a:bodyPr/>
                    <a:lstStyle/>
                    <a:p>
                      <a:pPr marL="0" marR="0">
                        <a:spcBef>
                          <a:spcPts val="0"/>
                        </a:spcBef>
                        <a:spcAft>
                          <a:spcPts val="0"/>
                        </a:spcAft>
                      </a:pPr>
                      <a:r>
                        <a:rPr lang="en-US" sz="1200">
                          <a:effectLst/>
                        </a:rPr>
                        <a:t>Intensity</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6 -15 mW</a:t>
                      </a:r>
                      <a:endParaRPr lang="en-US" sz="1200" err="1">
                        <a:effectLst/>
                        <a:latin typeface="Times New Roman" panose="02020603050405020304" pitchFamily="18" charset="0"/>
                      </a:endParaRPr>
                    </a:p>
                  </a:txBody>
                  <a:tcPr marL="68580" marR="68580" marT="0" marB="0"/>
                </a:tc>
                <a:extLst>
                  <a:ext uri="{0D108BD9-81ED-4DB2-BD59-A6C34878D82A}">
                    <a16:rowId xmlns:a16="http://schemas.microsoft.com/office/drawing/2014/main" val="1193440101"/>
                  </a:ext>
                </a:extLst>
              </a:tr>
              <a:tr h="267580">
                <a:tc vMerge="1">
                  <a:txBody>
                    <a:bodyPr/>
                    <a:lstStyle/>
                    <a:p>
                      <a:endParaRPr lang="en-US"/>
                    </a:p>
                  </a:txBody>
                  <a:tcPr/>
                </a:tc>
                <a:tc>
                  <a:txBody>
                    <a:bodyPr/>
                    <a:lstStyle/>
                    <a:p>
                      <a:pPr marL="0" marR="0">
                        <a:spcBef>
                          <a:spcPts val="0"/>
                        </a:spcBef>
                        <a:spcAft>
                          <a:spcPts val="0"/>
                        </a:spcAft>
                      </a:pPr>
                      <a:r>
                        <a:rPr lang="en-US" sz="1200">
                          <a:effectLst/>
                        </a:rPr>
                        <a:t>Material</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AlGaN-based Flip Chip</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837854422"/>
                  </a:ext>
                </a:extLst>
              </a:tr>
              <a:tr h="267580">
                <a:tc vMerge="1">
                  <a:txBody>
                    <a:bodyPr/>
                    <a:lstStyle/>
                    <a:p>
                      <a:endParaRPr lang="en-US"/>
                    </a:p>
                  </a:txBody>
                  <a:tcPr/>
                </a:tc>
                <a:tc>
                  <a:txBody>
                    <a:bodyPr/>
                    <a:lstStyle/>
                    <a:p>
                      <a:pPr marL="0" marR="0">
                        <a:spcBef>
                          <a:spcPts val="0"/>
                        </a:spcBef>
                        <a:spcAft>
                          <a:spcPts val="0"/>
                        </a:spcAft>
                      </a:pPr>
                      <a:r>
                        <a:rPr lang="en-US" sz="1200">
                          <a:effectLst/>
                        </a:rPr>
                        <a:t>Mass</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~83 mg each</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352877565"/>
                  </a:ext>
                </a:extLst>
              </a:tr>
              <a:tr h="267580">
                <a:tc vMerge="1">
                  <a:txBody>
                    <a:bodyPr/>
                    <a:lstStyle/>
                    <a:p>
                      <a:endParaRPr lang="en-US"/>
                    </a:p>
                  </a:txBody>
                  <a:tcPr/>
                </a:tc>
                <a:tc>
                  <a:txBody>
                    <a:bodyPr/>
                    <a:lstStyle/>
                    <a:p>
                      <a:pPr marL="0" marR="0">
                        <a:spcBef>
                          <a:spcPts val="0"/>
                        </a:spcBef>
                        <a:spcAft>
                          <a:spcPts val="0"/>
                        </a:spcAft>
                      </a:pPr>
                      <a:r>
                        <a:rPr lang="en-US" sz="1200">
                          <a:effectLst/>
                        </a:rPr>
                        <a:t>Size</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3.6 mm-3.6 mm, 1.71mm thick</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520138220"/>
                  </a:ext>
                </a:extLst>
              </a:tr>
              <a:tr h="251839">
                <a:tc vMerge="1">
                  <a:txBody>
                    <a:bodyPr/>
                    <a:lstStyle/>
                    <a:p>
                      <a:endParaRPr lang="en-US"/>
                    </a:p>
                  </a:txBody>
                  <a:tcPr/>
                </a:tc>
                <a:tc>
                  <a:txBody>
                    <a:bodyPr/>
                    <a:lstStyle/>
                    <a:p>
                      <a:pPr marL="0" marR="0">
                        <a:spcBef>
                          <a:spcPts val="0"/>
                        </a:spcBef>
                        <a:spcAft>
                          <a:spcPts val="0"/>
                        </a:spcAft>
                      </a:pPr>
                      <a:r>
                        <a:rPr lang="en-US" sz="1200">
                          <a:effectLst/>
                        </a:rPr>
                        <a:t>PCB size</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20 mm diameter, 1 mm thick</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341359659"/>
                  </a:ext>
                </a:extLst>
              </a:tr>
              <a:tr h="251839">
                <a:tc vMerge="1">
                  <a:txBody>
                    <a:bodyPr/>
                    <a:lstStyle/>
                    <a:p>
                      <a:endParaRPr lang="en-US"/>
                    </a:p>
                  </a:txBody>
                  <a:tcPr/>
                </a:tc>
                <a:tc>
                  <a:txBody>
                    <a:bodyPr/>
                    <a:lstStyle/>
                    <a:p>
                      <a:pPr marL="0" marR="0">
                        <a:spcBef>
                          <a:spcPts val="0"/>
                        </a:spcBef>
                        <a:spcAft>
                          <a:spcPts val="0"/>
                        </a:spcAft>
                      </a:pPr>
                      <a:r>
                        <a:rPr lang="en-US" sz="1200">
                          <a:effectLst/>
                        </a:rPr>
                        <a:t>PCB Material</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Copper</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130804168"/>
                  </a:ext>
                </a:extLst>
              </a:tr>
              <a:tr h="251839">
                <a:tc rowSpan="3">
                  <a:txBody>
                    <a:bodyPr/>
                    <a:lstStyle/>
                    <a:p>
                      <a:pPr marL="0" marR="0">
                        <a:spcBef>
                          <a:spcPts val="0"/>
                        </a:spcBef>
                        <a:spcAft>
                          <a:spcPts val="0"/>
                        </a:spcAft>
                      </a:pPr>
                      <a:r>
                        <a:rPr lang="en-US" sz="1200">
                          <a:effectLst/>
                        </a:rPr>
                        <a:t>Lens</a:t>
                      </a:r>
                      <a:endParaRPr lang="en-US" sz="120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Size</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~3.6 mm in diameter</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658116786"/>
                  </a:ext>
                </a:extLst>
              </a:tr>
              <a:tr h="251839">
                <a:tc vMerge="1">
                  <a:txBody>
                    <a:bodyPr/>
                    <a:lstStyle/>
                    <a:p>
                      <a:endParaRPr lang="en-US"/>
                    </a:p>
                  </a:txBody>
                  <a:tcPr/>
                </a:tc>
                <a:tc>
                  <a:txBody>
                    <a:bodyPr/>
                    <a:lstStyle/>
                    <a:p>
                      <a:pPr marL="0" marR="0">
                        <a:spcBef>
                          <a:spcPts val="0"/>
                        </a:spcBef>
                        <a:spcAft>
                          <a:spcPts val="0"/>
                        </a:spcAft>
                      </a:pPr>
                      <a:r>
                        <a:rPr lang="en-US" sz="1200">
                          <a:effectLst/>
                        </a:rPr>
                        <a:t>Material</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UV-Fused Silica</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426591069"/>
                  </a:ext>
                </a:extLst>
              </a:tr>
              <a:tr h="251839">
                <a:tc vMerge="1">
                  <a:txBody>
                    <a:bodyPr/>
                    <a:lstStyle/>
                    <a:p>
                      <a:endParaRPr lang="en-US"/>
                    </a:p>
                  </a:txBody>
                  <a:tcPr/>
                </a:tc>
                <a:tc>
                  <a:txBody>
                    <a:bodyPr/>
                    <a:lstStyle/>
                    <a:p>
                      <a:pPr marL="0" marR="0">
                        <a:spcBef>
                          <a:spcPts val="0"/>
                        </a:spcBef>
                        <a:spcAft>
                          <a:spcPts val="0"/>
                        </a:spcAft>
                      </a:pPr>
                      <a:r>
                        <a:rPr lang="en-US" sz="1200">
                          <a:effectLst/>
                        </a:rPr>
                        <a:t>Focal Length</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5 mm</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203954482"/>
                  </a:ext>
                </a:extLst>
              </a:tr>
              <a:tr h="267580">
                <a:tc rowSpan="3">
                  <a:txBody>
                    <a:bodyPr/>
                    <a:lstStyle/>
                    <a:p>
                      <a:pPr marL="0" marR="0">
                        <a:spcBef>
                          <a:spcPts val="0"/>
                        </a:spcBef>
                        <a:spcAft>
                          <a:spcPts val="0"/>
                        </a:spcAft>
                      </a:pPr>
                      <a:r>
                        <a:rPr lang="en-US" sz="1200">
                          <a:effectLst/>
                        </a:rPr>
                        <a:t>Beam Splitter</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Ratio reflected/transmitted</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1-1</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272435846"/>
                  </a:ext>
                </a:extLst>
              </a:tr>
              <a:tr h="283320">
                <a:tc vMerge="1">
                  <a:txBody>
                    <a:bodyPr/>
                    <a:lstStyle/>
                    <a:p>
                      <a:endParaRPr lang="en-US"/>
                    </a:p>
                  </a:txBody>
                  <a:tcPr/>
                </a:tc>
                <a:tc>
                  <a:txBody>
                    <a:bodyPr/>
                    <a:lstStyle/>
                    <a:p>
                      <a:pPr marL="0" marR="0">
                        <a:spcBef>
                          <a:spcPts val="0"/>
                        </a:spcBef>
                        <a:spcAft>
                          <a:spcPts val="0"/>
                        </a:spcAft>
                      </a:pPr>
                      <a:r>
                        <a:rPr lang="en-US" sz="1200">
                          <a:effectLst/>
                        </a:rPr>
                        <a:t>Material​</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UV-fused silica</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4022019642"/>
                  </a:ext>
                </a:extLst>
              </a:tr>
              <a:tr h="251839">
                <a:tc vMerge="1">
                  <a:txBody>
                    <a:bodyPr/>
                    <a:lstStyle/>
                    <a:p>
                      <a:endParaRPr lang="en-US"/>
                    </a:p>
                  </a:txBody>
                  <a:tcPr/>
                </a:tc>
                <a:tc>
                  <a:txBody>
                    <a:bodyPr/>
                    <a:lstStyle/>
                    <a:p>
                      <a:pPr marL="0" marR="0">
                        <a:spcBef>
                          <a:spcPts val="0"/>
                        </a:spcBef>
                        <a:spcAft>
                          <a:spcPts val="0"/>
                        </a:spcAft>
                      </a:pPr>
                      <a:r>
                        <a:rPr lang="en-US" sz="1200">
                          <a:effectLst/>
                        </a:rPr>
                        <a:t>Size​</a:t>
                      </a:r>
                      <a:endParaRPr lang="en-US" sz="12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~1/2" x 1/2" x 1/2"</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732104193"/>
                  </a:ext>
                </a:extLst>
              </a:tr>
              <a:tr h="251839">
                <a:tc>
                  <a:txBody>
                    <a:bodyPr/>
                    <a:lstStyle/>
                    <a:p>
                      <a:pPr marL="0" marR="0">
                        <a:spcBef>
                          <a:spcPts val="0"/>
                        </a:spcBef>
                        <a:spcAft>
                          <a:spcPts val="0"/>
                        </a:spcAft>
                      </a:pPr>
                      <a:r>
                        <a:rPr lang="en-US" sz="1200">
                          <a:effectLst/>
                          <a:latin typeface="+mn-lt"/>
                        </a:rPr>
                        <a:t>Photoresistor</a:t>
                      </a:r>
                    </a:p>
                  </a:txBody>
                  <a:tcPr marL="68580" marR="68580" marT="0" marB="0"/>
                </a:tc>
                <a:tc>
                  <a:txBody>
                    <a:bodyPr/>
                    <a:lstStyle/>
                    <a:p>
                      <a:pPr marL="0" marR="0">
                        <a:spcBef>
                          <a:spcPts val="0"/>
                        </a:spcBef>
                        <a:spcAft>
                          <a:spcPts val="0"/>
                        </a:spcAft>
                      </a:pPr>
                      <a:r>
                        <a:rPr lang="en-US" sz="1200">
                          <a:effectLst/>
                          <a:latin typeface="+mn-lt"/>
                        </a:rPr>
                        <a:t>Sensitivity </a:t>
                      </a:r>
                    </a:p>
                  </a:txBody>
                  <a:tcPr marL="68580" marR="68580" marT="0" marB="0"/>
                </a:tc>
                <a:tc>
                  <a:txBody>
                    <a:bodyPr/>
                    <a:lstStyle/>
                    <a:p>
                      <a:pPr marL="0" marR="0">
                        <a:spcBef>
                          <a:spcPts val="0"/>
                        </a:spcBef>
                        <a:spcAft>
                          <a:spcPts val="0"/>
                        </a:spcAft>
                      </a:pPr>
                      <a:r>
                        <a:rPr lang="en-US" sz="1200">
                          <a:effectLst/>
                          <a:latin typeface="+mn-lt"/>
                        </a:rPr>
                        <a:t>More sensitive to visible light</a:t>
                      </a:r>
                    </a:p>
                  </a:txBody>
                  <a:tcPr marL="68580" marR="68580" marT="0" marB="0"/>
                </a:tc>
                <a:extLst>
                  <a:ext uri="{0D108BD9-81ED-4DB2-BD59-A6C34878D82A}">
                    <a16:rowId xmlns:a16="http://schemas.microsoft.com/office/drawing/2014/main" val="2389732794"/>
                  </a:ext>
                </a:extLst>
              </a:tr>
            </a:tbl>
          </a:graphicData>
        </a:graphic>
      </p:graphicFrame>
    </p:spTree>
    <p:extLst>
      <p:ext uri="{BB962C8B-B14F-4D97-AF65-F5344CB8AC3E}">
        <p14:creationId xmlns:p14="http://schemas.microsoft.com/office/powerpoint/2010/main" val="198064345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5651-CE08-470E-A3F5-4382521D666F}"/>
              </a:ext>
            </a:extLst>
          </p:cNvPr>
          <p:cNvSpPr>
            <a:spLocks noGrp="1"/>
          </p:cNvSpPr>
          <p:nvPr>
            <p:ph type="title"/>
          </p:nvPr>
        </p:nvSpPr>
        <p:spPr>
          <a:xfrm>
            <a:off x="1242055" y="-157859"/>
            <a:ext cx="9905998" cy="1478570"/>
          </a:xfrm>
        </p:spPr>
        <p:txBody>
          <a:bodyPr/>
          <a:lstStyle/>
          <a:p>
            <a:r>
              <a:rPr lang="en-US"/>
              <a:t>Testing of sanitization components </a:t>
            </a:r>
          </a:p>
        </p:txBody>
      </p:sp>
      <p:graphicFrame>
        <p:nvGraphicFramePr>
          <p:cNvPr id="5" name="Content Placeholder 4">
            <a:extLst>
              <a:ext uri="{FF2B5EF4-FFF2-40B4-BE49-F238E27FC236}">
                <a16:creationId xmlns:a16="http://schemas.microsoft.com/office/drawing/2014/main" id="{137E32A2-BC40-4682-9270-0E0AFD0EF739}"/>
              </a:ext>
            </a:extLst>
          </p:cNvPr>
          <p:cNvGraphicFramePr>
            <a:graphicFrameLocks noGrp="1"/>
          </p:cNvGraphicFramePr>
          <p:nvPr>
            <p:ph idx="1"/>
            <p:extLst>
              <p:ext uri="{D42A27DB-BD31-4B8C-83A1-F6EECF244321}">
                <p14:modId xmlns:p14="http://schemas.microsoft.com/office/powerpoint/2010/main" val="3043663504"/>
              </p:ext>
            </p:extLst>
          </p:nvPr>
        </p:nvGraphicFramePr>
        <p:xfrm>
          <a:off x="891396" y="1006415"/>
          <a:ext cx="10550782" cy="5433067"/>
        </p:xfrm>
        <a:graphic>
          <a:graphicData uri="http://schemas.openxmlformats.org/drawingml/2006/table">
            <a:tbl>
              <a:tblPr firstRow="1" bandRow="1">
                <a:tableStyleId>{5C22544A-7EE6-4342-B048-85BDC9FD1C3A}</a:tableStyleId>
              </a:tblPr>
              <a:tblGrid>
                <a:gridCol w="5275391">
                  <a:extLst>
                    <a:ext uri="{9D8B030D-6E8A-4147-A177-3AD203B41FA5}">
                      <a16:colId xmlns:a16="http://schemas.microsoft.com/office/drawing/2014/main" val="1296178170"/>
                    </a:ext>
                  </a:extLst>
                </a:gridCol>
                <a:gridCol w="5275391">
                  <a:extLst>
                    <a:ext uri="{9D8B030D-6E8A-4147-A177-3AD203B41FA5}">
                      <a16:colId xmlns:a16="http://schemas.microsoft.com/office/drawing/2014/main" val="3399253968"/>
                    </a:ext>
                  </a:extLst>
                </a:gridCol>
              </a:tblGrid>
              <a:tr h="279223">
                <a:tc rowSpan="2">
                  <a:txBody>
                    <a:bodyPr/>
                    <a:lstStyle/>
                    <a:p>
                      <a:pPr marL="0" marR="0" algn="ctr">
                        <a:spcBef>
                          <a:spcPts val="0"/>
                        </a:spcBef>
                        <a:spcAft>
                          <a:spcPts val="0"/>
                        </a:spcAft>
                      </a:pPr>
                      <a:r>
                        <a:rPr lang="en-US" sz="1200">
                          <a:effectLst/>
                        </a:rPr>
                        <a:t>Component</a:t>
                      </a:r>
                      <a:endParaRPr lang="en-US" sz="120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Tests</a:t>
                      </a:r>
                      <a:endParaRPr lang="en-US" sz="120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96502671"/>
                  </a:ext>
                </a:extLst>
              </a:tr>
              <a:tr h="279223">
                <a:tc vMerge="1">
                  <a:txBody>
                    <a:bodyPr/>
                    <a:lstStyle/>
                    <a:p>
                      <a:endParaRPr lang="en-US"/>
                    </a:p>
                  </a:txBody>
                  <a:tcPr/>
                </a:tc>
                <a:tc>
                  <a:txBody>
                    <a:bodyPr/>
                    <a:lstStyle/>
                    <a:p>
                      <a:pPr marL="0" marR="0" algn="ctr">
                        <a:spcBef>
                          <a:spcPts val="0"/>
                        </a:spcBef>
                        <a:spcAft>
                          <a:spcPts val="0"/>
                        </a:spcAft>
                      </a:pPr>
                      <a:r>
                        <a:rPr lang="en-US" sz="1200">
                          <a:effectLst/>
                        </a:rPr>
                        <a:t>Results</a:t>
                      </a:r>
                      <a:endParaRPr lang="en-US" sz="120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824910990"/>
                  </a:ext>
                </a:extLst>
              </a:tr>
              <a:tr h="820615">
                <a:tc rowSpan="2">
                  <a:txBody>
                    <a:bodyPr/>
                    <a:lstStyle/>
                    <a:p>
                      <a:pPr marL="0" marR="0" algn="ctr">
                        <a:spcBef>
                          <a:spcPts val="0"/>
                        </a:spcBef>
                        <a:spcAft>
                          <a:spcPts val="0"/>
                        </a:spcAft>
                      </a:pPr>
                      <a:r>
                        <a:rPr lang="en-US" sz="1200">
                          <a:effectLst/>
                        </a:rPr>
                        <a:t>LED</a:t>
                      </a:r>
                      <a:endParaRPr lang="en-US" sz="120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Test 1: Check the optical spectrum of the LEDs to see what the actual peak wavelength values are.</a:t>
                      </a:r>
                    </a:p>
                    <a:p>
                      <a:pPr marL="0" marR="0">
                        <a:spcBef>
                          <a:spcPts val="0"/>
                        </a:spcBef>
                        <a:spcAft>
                          <a:spcPts val="0"/>
                        </a:spcAft>
                      </a:pPr>
                      <a:r>
                        <a:rPr lang="en-US" sz="1200">
                          <a:effectLst/>
                        </a:rPr>
                        <a:t>Test 2: How much is the optical output power of the LEDs to determine the sanitization time.</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619415408"/>
                  </a:ext>
                </a:extLst>
              </a:tr>
              <a:tr h="849923">
                <a:tc vMerge="1">
                  <a:txBody>
                    <a:bodyPr/>
                    <a:lstStyle/>
                    <a:p>
                      <a:endParaRPr lang="en-US"/>
                    </a:p>
                  </a:txBody>
                  <a:tcPr/>
                </a:tc>
                <a:tc>
                  <a:txBody>
                    <a:bodyPr/>
                    <a:lstStyle/>
                    <a:p>
                      <a:pPr marL="0" marR="0">
                        <a:spcBef>
                          <a:spcPts val="0"/>
                        </a:spcBef>
                        <a:spcAft>
                          <a:spcPts val="0"/>
                        </a:spcAft>
                      </a:pPr>
                      <a:r>
                        <a:rPr lang="en-US" sz="1200">
                          <a:effectLst/>
                        </a:rPr>
                        <a:t>Result 1: For the 3535 LEDs the peak wavelengths for the 265 nm was 275 nm and for the 275 nm it was 285 nm.</a:t>
                      </a:r>
                    </a:p>
                    <a:p>
                      <a:pPr marL="0" marR="0">
                        <a:spcBef>
                          <a:spcPts val="0"/>
                        </a:spcBef>
                        <a:spcAft>
                          <a:spcPts val="0"/>
                        </a:spcAft>
                      </a:pPr>
                      <a:r>
                        <a:rPr lang="en-US" sz="1200">
                          <a:effectLst/>
                        </a:rPr>
                        <a:t>Result 2: The optical power produced was by both the LEDs was between 0.6 </a:t>
                      </a:r>
                      <a:r>
                        <a:rPr lang="en-US" sz="1200" err="1">
                          <a:effectLst/>
                        </a:rPr>
                        <a:t>mW</a:t>
                      </a:r>
                      <a:r>
                        <a:rPr lang="en-US" sz="1200">
                          <a:effectLst/>
                        </a:rPr>
                        <a:t> to 0.8 </a:t>
                      </a:r>
                      <a:r>
                        <a:rPr lang="en-US" sz="1200" err="1">
                          <a:effectLst/>
                        </a:rPr>
                        <a:t>mW</a:t>
                      </a:r>
                      <a:r>
                        <a:rPr lang="en-US" sz="1200">
                          <a:effectLst/>
                        </a:rPr>
                        <a:t>.  </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215359182"/>
                  </a:ext>
                </a:extLst>
              </a:tr>
              <a:tr h="574873">
                <a:tc>
                  <a:txBody>
                    <a:bodyPr/>
                    <a:lstStyle/>
                    <a:p>
                      <a:pPr marL="0" marR="0" algn="ctr">
                        <a:spcBef>
                          <a:spcPts val="0"/>
                        </a:spcBef>
                        <a:spcAft>
                          <a:spcPts val="0"/>
                        </a:spcAft>
                      </a:pPr>
                      <a:r>
                        <a:rPr lang="en-US" sz="1200">
                          <a:effectLst/>
                        </a:rPr>
                        <a:t>Lens</a:t>
                      </a:r>
                      <a:endParaRPr lang="en-US" sz="120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Test 1: Check if the beam is focused and collimated or not.</a:t>
                      </a:r>
                    </a:p>
                    <a:p>
                      <a:pPr marL="0" marR="0">
                        <a:spcBef>
                          <a:spcPts val="0"/>
                        </a:spcBef>
                        <a:spcAft>
                          <a:spcPts val="0"/>
                        </a:spcAft>
                      </a:pPr>
                      <a:r>
                        <a:rPr lang="en-US" sz="1200">
                          <a:effectLst/>
                        </a:rPr>
                        <a:t>Test 2: How much optical power of the LED is lost after passing through the lens.</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2751169913"/>
                  </a:ext>
                </a:extLst>
              </a:tr>
              <a:tr h="312074">
                <a:tc>
                  <a:txBody>
                    <a:bodyPr/>
                    <a:lstStyle/>
                    <a:p>
                      <a:pPr marL="0" marR="0" algn="ctr">
                        <a:spcBef>
                          <a:spcPts val="0"/>
                        </a:spcBef>
                        <a:spcAft>
                          <a:spcPts val="0"/>
                        </a:spcAft>
                      </a:pPr>
                      <a:r>
                        <a:rPr lang="en-US" sz="1200">
                          <a:effectLst/>
                        </a:rPr>
                        <a:t>Beam Splitter/Grating/Dichroic Mirror</a:t>
                      </a:r>
                      <a:endParaRPr lang="en-US" sz="120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Test 1: Check if the beams can be combined.</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198083611"/>
                  </a:ext>
                </a:extLst>
              </a:tr>
              <a:tr h="280147">
                <a:tc rowSpan="2">
                  <a:txBody>
                    <a:bodyPr/>
                    <a:lstStyle/>
                    <a:p>
                      <a:pPr marL="0" marR="0" algn="ctr">
                        <a:spcBef>
                          <a:spcPts val="0"/>
                        </a:spcBef>
                        <a:spcAft>
                          <a:spcPts val="0"/>
                        </a:spcAft>
                      </a:pPr>
                      <a:r>
                        <a:rPr lang="en-US" sz="1200">
                          <a:effectLst/>
                        </a:rPr>
                        <a:t>Photoresistor/Phototransistor</a:t>
                      </a:r>
                      <a:endParaRPr lang="en-US" sz="120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Test 1: The photoresistor and phototransistor will be tested to determine whether it can, in conjunction with a fluorescent filter or alone, reliably detect UV wavelengths.</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706799503"/>
                  </a:ext>
                </a:extLst>
              </a:tr>
              <a:tr h="280147">
                <a:tc vMerge="1">
                  <a:txBody>
                    <a:bodyPr/>
                    <a:lstStyle/>
                    <a:p>
                      <a:pPr marL="0" marR="0" algn="ctr">
                        <a:spcBef>
                          <a:spcPts val="0"/>
                        </a:spcBef>
                        <a:spcAft>
                          <a:spcPts val="0"/>
                        </a:spcAft>
                      </a:pPr>
                      <a:endParaRPr lang="en-US" sz="1200">
                        <a:effectLst/>
                        <a:latin typeface="Times New Roman" panose="02020603050405020304" pitchFamily="18" charset="0"/>
                      </a:endParaRPr>
                    </a:p>
                  </a:txBody>
                  <a:tcPr marL="68580" marR="68580" marT="0" marB="0"/>
                </a:tc>
                <a:tc>
                  <a:txBody>
                    <a:bodyPr/>
                    <a:lstStyle/>
                    <a:p>
                      <a:pPr marL="0" lvl="0">
                        <a:spcBef>
                          <a:spcPts val="0"/>
                        </a:spcBef>
                        <a:spcAft>
                          <a:spcPts val="0"/>
                        </a:spcAft>
                        <a:buNone/>
                      </a:pPr>
                      <a:r>
                        <a:rPr lang="en-US" sz="1200">
                          <a:effectLst/>
                        </a:rPr>
                        <a:t>Result 1: Voltage reading with darkness, UV light on and UV light on with a filter used in front of the detector.</a:t>
                      </a:r>
                    </a:p>
                    <a:p>
                      <a:pPr marL="0" lvl="0">
                        <a:spcBef>
                          <a:spcPts val="0"/>
                        </a:spcBef>
                        <a:spcAft>
                          <a:spcPts val="0"/>
                        </a:spcAft>
                        <a:buNone/>
                      </a:pPr>
                      <a:r>
                        <a:rPr lang="en-US" sz="1200">
                          <a:effectLst/>
                        </a:rPr>
                        <a:t>Photoresistor: 8 V, 7.02 V and 6 V without LEDs, with LEDs and with LEDs and filter respectively. </a:t>
                      </a:r>
                    </a:p>
                    <a:p>
                      <a:pPr marL="0" lvl="0">
                        <a:spcBef>
                          <a:spcPts val="0"/>
                        </a:spcBef>
                        <a:spcAft>
                          <a:spcPts val="0"/>
                        </a:spcAft>
                        <a:buNone/>
                      </a:pPr>
                      <a:r>
                        <a:rPr lang="en-US" sz="1200">
                          <a:effectLst/>
                        </a:rPr>
                        <a:t>Phototransistor: 0.112 V, 0.135 V and 0.185 V without LEDs, with LEDs and with LEDs and filter respectively. </a:t>
                      </a:r>
                    </a:p>
                  </a:txBody>
                  <a:tcPr marL="68580" marR="68580" marT="0" marB="0"/>
                </a:tc>
                <a:extLst>
                  <a:ext uri="{0D108BD9-81ED-4DB2-BD59-A6C34878D82A}">
                    <a16:rowId xmlns:a16="http://schemas.microsoft.com/office/drawing/2014/main" val="4257580401"/>
                  </a:ext>
                </a:extLst>
              </a:tr>
              <a:tr h="854096">
                <a:tc>
                  <a:txBody>
                    <a:bodyPr/>
                    <a:lstStyle/>
                    <a:p>
                      <a:pPr marL="0" marR="0" algn="ctr">
                        <a:spcBef>
                          <a:spcPts val="0"/>
                        </a:spcBef>
                        <a:spcAft>
                          <a:spcPts val="0"/>
                        </a:spcAft>
                      </a:pPr>
                      <a:r>
                        <a:rPr lang="en-US" sz="1200">
                          <a:effectLst/>
                        </a:rPr>
                        <a:t>Reed Switch</a:t>
                      </a:r>
                      <a:endParaRPr lang="en-US" sz="1200">
                        <a:effectLst/>
                        <a:latin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Test 1: Two Reed switches of different magnetic sensitivities will be purchased, and both will be connected to a multimeter separately to determine an average distance from the magnet that activates the switch.</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625592466"/>
                  </a:ext>
                </a:extLst>
              </a:tr>
            </a:tbl>
          </a:graphicData>
        </a:graphic>
      </p:graphicFrame>
    </p:spTree>
    <p:extLst>
      <p:ext uri="{BB962C8B-B14F-4D97-AF65-F5344CB8AC3E}">
        <p14:creationId xmlns:p14="http://schemas.microsoft.com/office/powerpoint/2010/main" val="1073906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p:txBody>
          <a:bodyPr/>
          <a:lstStyle/>
          <a:p>
            <a:r>
              <a:rPr lang="en-US"/>
              <a:t>Embedded Hardware</a:t>
            </a:r>
          </a:p>
        </p:txBody>
      </p:sp>
      <p:sp>
        <p:nvSpPr>
          <p:cNvPr id="3" name="Content Placeholder 2">
            <a:extLst>
              <a:ext uri="{FF2B5EF4-FFF2-40B4-BE49-F238E27FC236}">
                <a16:creationId xmlns:a16="http://schemas.microsoft.com/office/drawing/2014/main" id="{0F1123F2-9C01-41E9-9484-9778724E71AD}"/>
              </a:ext>
            </a:extLst>
          </p:cNvPr>
          <p:cNvSpPr>
            <a:spLocks noGrp="1"/>
          </p:cNvSpPr>
          <p:nvPr>
            <p:ph idx="1"/>
          </p:nvPr>
        </p:nvSpPr>
        <p:spPr/>
        <p:txBody>
          <a:bodyPr>
            <a:normAutofit/>
          </a:bodyPr>
          <a:lstStyle/>
          <a:p>
            <a:r>
              <a:rPr lang="en-US" b="1"/>
              <a:t>Proposed Implementation: </a:t>
            </a:r>
            <a:r>
              <a:rPr lang="en-US"/>
              <a:t>A central PCB (motherboard) will be utilized to interface with all peripheral device components. Additionally, The PCB will be used for wireless communication, control logic and I/O, voltage regulation, and user interface. The PCB should be compact enough that it fits inside of the water bottle cap. Selected components also should not stick out farther than 1” vertically from the board. The PCB should have a 2.9” diameter to in order to fit in device housing.</a:t>
            </a:r>
          </a:p>
        </p:txBody>
      </p:sp>
    </p:spTree>
    <p:extLst>
      <p:ext uri="{BB962C8B-B14F-4D97-AF65-F5344CB8AC3E}">
        <p14:creationId xmlns:p14="http://schemas.microsoft.com/office/powerpoint/2010/main" val="2400828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p:txBody>
          <a:bodyPr/>
          <a:lstStyle/>
          <a:p>
            <a:r>
              <a:rPr lang="en-US"/>
              <a:t>Design Approach</a:t>
            </a:r>
          </a:p>
        </p:txBody>
      </p:sp>
      <p:sp>
        <p:nvSpPr>
          <p:cNvPr id="3" name="Content Placeholder 2">
            <a:extLst>
              <a:ext uri="{FF2B5EF4-FFF2-40B4-BE49-F238E27FC236}">
                <a16:creationId xmlns:a16="http://schemas.microsoft.com/office/drawing/2014/main" id="{0F1123F2-9C01-41E9-9484-9778724E71AD}"/>
              </a:ext>
            </a:extLst>
          </p:cNvPr>
          <p:cNvSpPr>
            <a:spLocks noGrp="1"/>
          </p:cNvSpPr>
          <p:nvPr>
            <p:ph idx="1"/>
          </p:nvPr>
        </p:nvSpPr>
        <p:spPr>
          <a:xfrm>
            <a:off x="1141412" y="1918742"/>
            <a:ext cx="9905999" cy="4759376"/>
          </a:xfrm>
        </p:spPr>
        <p:txBody>
          <a:bodyPr>
            <a:normAutofit fontScale="92500" lnSpcReduction="10000"/>
          </a:bodyPr>
          <a:lstStyle/>
          <a:p>
            <a:r>
              <a:rPr lang="en-US" b="1"/>
              <a:t>Familiarity:</a:t>
            </a:r>
            <a:r>
              <a:rPr lang="en-US"/>
              <a:t> </a:t>
            </a:r>
            <a:r>
              <a:rPr lang="en-US" sz="2200"/>
              <a:t>Utilizing components that group members are familiar with helps minimize project overhead and speed up prototype time. This also helps better ensure device reliability.</a:t>
            </a:r>
            <a:endParaRPr lang="en-US" sz="2200" b="1"/>
          </a:p>
          <a:p>
            <a:r>
              <a:rPr lang="en-US" b="1"/>
              <a:t>Flexibility: </a:t>
            </a:r>
            <a:r>
              <a:rPr lang="en-US" sz="2200"/>
              <a:t>Prototyping can be very indeterministic. It is important to account for future adjustments/revisions in a proactive manner. A versatile PCB design (works with multiple types of components) can eliminate future revisions and reduce project costs.</a:t>
            </a:r>
            <a:endParaRPr lang="en-US" sz="2200" b="1"/>
          </a:p>
          <a:p>
            <a:r>
              <a:rPr lang="en-US" b="1"/>
              <a:t>Modularity: </a:t>
            </a:r>
            <a:r>
              <a:rPr lang="en-US" sz="2200"/>
              <a:t>Interfacing external devices with connectors will create a more efficient final product. Individual components can be easily swapped out without requiring any soldering or modification to the main PCB.</a:t>
            </a:r>
            <a:endParaRPr lang="en-US" sz="2200" b="1"/>
          </a:p>
          <a:p>
            <a:r>
              <a:rPr lang="en-US" b="1"/>
              <a:t>Functionality:</a:t>
            </a:r>
            <a:r>
              <a:rPr lang="en-US"/>
              <a:t> </a:t>
            </a:r>
            <a:r>
              <a:rPr lang="en-US" sz="2200"/>
              <a:t>The product must be efficient, reliable, and easy-to-follow. How individual sub-systems interact with the overall design must be considered. Compatibility between components is an important objective.</a:t>
            </a:r>
            <a:endParaRPr lang="en-US" sz="2200" b="1"/>
          </a:p>
        </p:txBody>
      </p:sp>
    </p:spTree>
    <p:extLst>
      <p:ext uri="{BB962C8B-B14F-4D97-AF65-F5344CB8AC3E}">
        <p14:creationId xmlns:p14="http://schemas.microsoft.com/office/powerpoint/2010/main" val="146907651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p:txBody>
          <a:bodyPr/>
          <a:lstStyle/>
          <a:p>
            <a:r>
              <a:rPr lang="en-US"/>
              <a:t>Embedded Hardware: overview</a:t>
            </a:r>
          </a:p>
        </p:txBody>
      </p:sp>
      <p:sp>
        <p:nvSpPr>
          <p:cNvPr id="7" name="Rectangle 5">
            <a:extLst>
              <a:ext uri="{FF2B5EF4-FFF2-40B4-BE49-F238E27FC236}">
                <a16:creationId xmlns:a16="http://schemas.microsoft.com/office/drawing/2014/main" id="{86144E8C-381E-49B4-BE66-18CC7E33777F}"/>
              </a:ext>
            </a:extLst>
          </p:cNvPr>
          <p:cNvSpPr>
            <a:spLocks noChangeArrowheads="1"/>
          </p:cNvSpPr>
          <p:nvPr/>
        </p:nvSpPr>
        <p:spPr bwMode="auto">
          <a:xfrm>
            <a:off x="221773" y="2176158"/>
            <a:ext cx="20809530" cy="53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Diagram 7">
            <a:extLst>
              <a:ext uri="{FF2B5EF4-FFF2-40B4-BE49-F238E27FC236}">
                <a16:creationId xmlns:a16="http://schemas.microsoft.com/office/drawing/2014/main" id="{0CE028E2-1DAD-4A10-A7FA-E271A20E26B5}"/>
              </a:ext>
            </a:extLst>
          </p:cNvPr>
          <p:cNvGraphicFramePr/>
          <p:nvPr>
            <p:extLst>
              <p:ext uri="{D42A27DB-BD31-4B8C-83A1-F6EECF244321}">
                <p14:modId xmlns:p14="http://schemas.microsoft.com/office/powerpoint/2010/main" val="2842139965"/>
              </p:ext>
            </p:extLst>
          </p:nvPr>
        </p:nvGraphicFramePr>
        <p:xfrm>
          <a:off x="961292" y="1750646"/>
          <a:ext cx="10086119" cy="440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6">
            <a:extLst>
              <a:ext uri="{FF2B5EF4-FFF2-40B4-BE49-F238E27FC236}">
                <a16:creationId xmlns:a16="http://schemas.microsoft.com/office/drawing/2014/main" id="{2A98C59F-1E05-48A1-9CA6-5434C834F1C4}"/>
              </a:ext>
            </a:extLst>
          </p:cNvPr>
          <p:cNvSpPr>
            <a:spLocks noChangeArrowheads="1"/>
          </p:cNvSpPr>
          <p:nvPr/>
        </p:nvSpPr>
        <p:spPr bwMode="auto">
          <a:xfrm flipV="1">
            <a:off x="221773" y="6444389"/>
            <a:ext cx="20809530" cy="4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4978793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9F1A-8283-4B17-A0D2-B926E453829D}"/>
              </a:ext>
            </a:extLst>
          </p:cNvPr>
          <p:cNvSpPr>
            <a:spLocks noGrp="1"/>
          </p:cNvSpPr>
          <p:nvPr>
            <p:ph type="title"/>
          </p:nvPr>
        </p:nvSpPr>
        <p:spPr>
          <a:xfrm>
            <a:off x="1143001" y="0"/>
            <a:ext cx="9905998" cy="1478570"/>
          </a:xfrm>
        </p:spPr>
        <p:txBody>
          <a:bodyPr/>
          <a:lstStyle/>
          <a:p>
            <a:r>
              <a:rPr lang="en-US"/>
              <a:t>Rev. 1 schematic</a:t>
            </a:r>
          </a:p>
        </p:txBody>
      </p:sp>
      <p:sp>
        <p:nvSpPr>
          <p:cNvPr id="7" name="Content Placeholder 6">
            <a:extLst>
              <a:ext uri="{FF2B5EF4-FFF2-40B4-BE49-F238E27FC236}">
                <a16:creationId xmlns:a16="http://schemas.microsoft.com/office/drawing/2014/main" id="{D7B51787-46DD-4B82-B1ED-70D2662137C7}"/>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9A12B79E-5F65-49F7-A17F-9583D9ABF946}"/>
              </a:ext>
            </a:extLst>
          </p:cNvPr>
          <p:cNvPicPr>
            <a:picLocks noChangeAspect="1"/>
          </p:cNvPicPr>
          <p:nvPr/>
        </p:nvPicPr>
        <p:blipFill>
          <a:blip r:embed="rId2"/>
          <a:stretch>
            <a:fillRect/>
          </a:stretch>
        </p:blipFill>
        <p:spPr>
          <a:xfrm>
            <a:off x="1" y="952500"/>
            <a:ext cx="12192000" cy="5905500"/>
          </a:xfrm>
          <a:prstGeom prst="rect">
            <a:avLst/>
          </a:prstGeom>
        </p:spPr>
      </p:pic>
    </p:spTree>
    <p:extLst>
      <p:ext uri="{BB962C8B-B14F-4D97-AF65-F5344CB8AC3E}">
        <p14:creationId xmlns:p14="http://schemas.microsoft.com/office/powerpoint/2010/main" val="89866891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72A8-92FA-4426-88AA-8D225E27035A}"/>
              </a:ext>
            </a:extLst>
          </p:cNvPr>
          <p:cNvSpPr>
            <a:spLocks noGrp="1"/>
          </p:cNvSpPr>
          <p:nvPr>
            <p:ph type="title"/>
          </p:nvPr>
        </p:nvSpPr>
        <p:spPr/>
        <p:txBody>
          <a:bodyPr/>
          <a:lstStyle/>
          <a:p>
            <a:r>
              <a:rPr lang="en-US"/>
              <a:t>General Design</a:t>
            </a:r>
          </a:p>
        </p:txBody>
      </p:sp>
      <p:grpSp>
        <p:nvGrpSpPr>
          <p:cNvPr id="5" name="Group 4">
            <a:extLst>
              <a:ext uri="{FF2B5EF4-FFF2-40B4-BE49-F238E27FC236}">
                <a16:creationId xmlns:a16="http://schemas.microsoft.com/office/drawing/2014/main" id="{6B2CEFEE-55C1-43EA-B1FA-50C1E0EE8C8C}"/>
              </a:ext>
            </a:extLst>
          </p:cNvPr>
          <p:cNvGrpSpPr/>
          <p:nvPr/>
        </p:nvGrpSpPr>
        <p:grpSpPr>
          <a:xfrm>
            <a:off x="5208997" y="71919"/>
            <a:ext cx="6832315" cy="6688477"/>
            <a:chOff x="5208997" y="71919"/>
            <a:chExt cx="6832315" cy="6688477"/>
          </a:xfrm>
        </p:grpSpPr>
        <p:sp>
          <p:nvSpPr>
            <p:cNvPr id="4" name="Rectangle 3">
              <a:extLst>
                <a:ext uri="{FF2B5EF4-FFF2-40B4-BE49-F238E27FC236}">
                  <a16:creationId xmlns:a16="http://schemas.microsoft.com/office/drawing/2014/main" id="{ACA63765-C729-4285-9C46-DCA17BDA4078}"/>
                </a:ext>
              </a:extLst>
            </p:cNvPr>
            <p:cNvSpPr/>
            <p:nvPr/>
          </p:nvSpPr>
          <p:spPr>
            <a:xfrm>
              <a:off x="5208997" y="71919"/>
              <a:ext cx="6832315" cy="668847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FF64554-18B8-46A4-A6B2-0519D28EE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869" y="172389"/>
              <a:ext cx="6588606" cy="651322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8D02043F-F24E-4D68-A10E-588F945E385F}"/>
              </a:ext>
            </a:extLst>
          </p:cNvPr>
          <p:cNvSpPr txBox="1"/>
          <p:nvPr/>
        </p:nvSpPr>
        <p:spPr>
          <a:xfrm>
            <a:off x="1325367" y="1855065"/>
            <a:ext cx="3839665" cy="4593565"/>
          </a:xfrm>
          <a:prstGeom prst="rect">
            <a:avLst/>
          </a:prstGeom>
          <a:noFill/>
        </p:spPr>
        <p:txBody>
          <a:bodyPr wrap="square" rtlCol="0">
            <a:spAutoFit/>
          </a:bodyPr>
          <a:lstStyle/>
          <a:p>
            <a:r>
              <a:rPr lang="en-US" sz="1950"/>
              <a:t>The structural layout of the system thus far (using the actual, physical sizes of the various parts) is projected to fit inside the physical size limitations, although prototyping may, of course, affect that claim.</a:t>
            </a:r>
          </a:p>
          <a:p>
            <a:endParaRPr lang="en-US" sz="1950"/>
          </a:p>
          <a:p>
            <a:r>
              <a:rPr lang="en-US" sz="1950"/>
              <a:t>The base of the design is currently a modified version of the original vessel’s cap’s base as the reflective, metal surface is preferable to a plastic printout that would absorb light.  The majority of the device, however, consists of 3D-printed plastic.</a:t>
            </a:r>
          </a:p>
        </p:txBody>
      </p:sp>
    </p:spTree>
    <p:extLst>
      <p:ext uri="{BB962C8B-B14F-4D97-AF65-F5344CB8AC3E}">
        <p14:creationId xmlns:p14="http://schemas.microsoft.com/office/powerpoint/2010/main" val="164003653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9E27C7-FBFA-4912-9590-8AF5FD91F924}"/>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Microcontroller: Initial Desired Features</a:t>
            </a:r>
          </a:p>
        </p:txBody>
      </p:sp>
      <p:sp>
        <p:nvSpPr>
          <p:cNvPr id="5" name="TextBox 4">
            <a:extLst>
              <a:ext uri="{FF2B5EF4-FFF2-40B4-BE49-F238E27FC236}">
                <a16:creationId xmlns:a16="http://schemas.microsoft.com/office/drawing/2014/main" id="{8DB7FDBD-2594-43EF-9A76-E30BDF61D01A}"/>
              </a:ext>
            </a:extLst>
          </p:cNvPr>
          <p:cNvSpPr txBox="1"/>
          <p:nvPr/>
        </p:nvSpPr>
        <p:spPr>
          <a:xfrm>
            <a:off x="1141412" y="2249487"/>
            <a:ext cx="4459287" cy="3965046"/>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2000"/>
              <a:t>Prior to microcontroller comparisons, it was first important to derive a rudimentary assessment of features necessary for the project. Some of these features were subject to change based on dynamic project scope.</a:t>
            </a:r>
          </a:p>
          <a:p>
            <a:pPr indent="-228600" defTabSz="914400">
              <a:lnSpc>
                <a:spcPct val="120000"/>
              </a:lnSpc>
              <a:spcAft>
                <a:spcPts val="600"/>
              </a:spcAft>
              <a:buSzPct val="125000"/>
              <a:buFont typeface="Arial" panose="020B0604020202020204" pitchFamily="34" charset="0"/>
              <a:buChar char="•"/>
            </a:pPr>
            <a:endParaRPr lang="en-US" sz="2000"/>
          </a:p>
          <a:p>
            <a:pPr indent="-228600" defTabSz="914400">
              <a:lnSpc>
                <a:spcPct val="120000"/>
              </a:lnSpc>
              <a:spcAft>
                <a:spcPts val="600"/>
              </a:spcAft>
              <a:buSzPct val="125000"/>
              <a:buFont typeface="Arial" panose="020B0604020202020204" pitchFamily="34" charset="0"/>
              <a:buChar char="•"/>
            </a:pPr>
            <a:endParaRPr lang="en-US" sz="2000"/>
          </a:p>
          <a:p>
            <a:pPr indent="-228600" defTabSz="914400">
              <a:lnSpc>
                <a:spcPct val="120000"/>
              </a:lnSpc>
              <a:spcAft>
                <a:spcPts val="600"/>
              </a:spcAft>
              <a:buSzPct val="125000"/>
              <a:buFont typeface="Arial" panose="020B0604020202020204" pitchFamily="34" charset="0"/>
              <a:buChar char="•"/>
            </a:pPr>
            <a:endParaRPr lang="en-US" sz="2000"/>
          </a:p>
        </p:txBody>
      </p:sp>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aphicFrame>
        <p:nvGraphicFramePr>
          <p:cNvPr id="4" name="Content Placeholder 3">
            <a:extLst>
              <a:ext uri="{FF2B5EF4-FFF2-40B4-BE49-F238E27FC236}">
                <a16:creationId xmlns:a16="http://schemas.microsoft.com/office/drawing/2014/main" id="{A7C8A6CA-7350-454E-9ED6-C82D0D0E0A7C}"/>
              </a:ext>
            </a:extLst>
          </p:cNvPr>
          <p:cNvGraphicFramePr>
            <a:graphicFrameLocks noGrp="1"/>
          </p:cNvGraphicFramePr>
          <p:nvPr>
            <p:ph idx="1"/>
            <p:extLst>
              <p:ext uri="{D42A27DB-BD31-4B8C-83A1-F6EECF244321}">
                <p14:modId xmlns:p14="http://schemas.microsoft.com/office/powerpoint/2010/main" val="1889052634"/>
              </p:ext>
            </p:extLst>
          </p:nvPr>
        </p:nvGraphicFramePr>
        <p:xfrm>
          <a:off x="6096000" y="715032"/>
          <a:ext cx="5456280" cy="5402995"/>
        </p:xfrm>
        <a:graphic>
          <a:graphicData uri="http://schemas.openxmlformats.org/drawingml/2006/table">
            <a:tbl>
              <a:tblPr firstRow="1" firstCol="1" bandRow="1">
                <a:tableStyleId>{5C22544A-7EE6-4342-B048-85BDC9FD1C3A}</a:tableStyleId>
              </a:tblPr>
              <a:tblGrid>
                <a:gridCol w="1738240">
                  <a:extLst>
                    <a:ext uri="{9D8B030D-6E8A-4147-A177-3AD203B41FA5}">
                      <a16:colId xmlns:a16="http://schemas.microsoft.com/office/drawing/2014/main" val="3485638791"/>
                    </a:ext>
                  </a:extLst>
                </a:gridCol>
                <a:gridCol w="3718040">
                  <a:extLst>
                    <a:ext uri="{9D8B030D-6E8A-4147-A177-3AD203B41FA5}">
                      <a16:colId xmlns:a16="http://schemas.microsoft.com/office/drawing/2014/main" val="2068053138"/>
                    </a:ext>
                  </a:extLst>
                </a:gridCol>
              </a:tblGrid>
              <a:tr h="286885">
                <a:tc>
                  <a:txBody>
                    <a:bodyPr/>
                    <a:lstStyle/>
                    <a:p>
                      <a:pPr marL="0" marR="0">
                        <a:spcBef>
                          <a:spcPts val="0"/>
                        </a:spcBef>
                        <a:spcAft>
                          <a:spcPts val="0"/>
                        </a:spcAft>
                      </a:pPr>
                      <a:r>
                        <a:rPr lang="en-US" sz="1600">
                          <a:effectLst/>
                        </a:rPr>
                        <a:t>Feature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Desired Value/Quality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997202295"/>
                  </a:ext>
                </a:extLst>
              </a:tr>
              <a:tr h="286885">
                <a:tc>
                  <a:txBody>
                    <a:bodyPr/>
                    <a:lstStyle/>
                    <a:p>
                      <a:pPr marL="0" marR="0">
                        <a:spcBef>
                          <a:spcPts val="0"/>
                        </a:spcBef>
                        <a:spcAft>
                          <a:spcPts val="0"/>
                        </a:spcAft>
                      </a:pPr>
                      <a:r>
                        <a:rPr lang="en-US" sz="1600">
                          <a:effectLst/>
                        </a:rPr>
                        <a:t>Voltage supply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2-5 V from on-board regulators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2744204331"/>
                  </a:ext>
                </a:extLst>
              </a:tr>
              <a:tr h="286885">
                <a:tc>
                  <a:txBody>
                    <a:bodyPr/>
                    <a:lstStyle/>
                    <a:p>
                      <a:pPr marL="0" marR="0">
                        <a:spcBef>
                          <a:spcPts val="0"/>
                        </a:spcBef>
                        <a:spcAft>
                          <a:spcPts val="0"/>
                        </a:spcAft>
                      </a:pPr>
                      <a:r>
                        <a:rPr lang="en-US" sz="1600">
                          <a:effectLst/>
                        </a:rPr>
                        <a:t>Low-Power Draw</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&lt; 10 µA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3970615301"/>
                  </a:ext>
                </a:extLst>
              </a:tr>
              <a:tr h="286885">
                <a:tc>
                  <a:txBody>
                    <a:bodyPr/>
                    <a:lstStyle/>
                    <a:p>
                      <a:pPr marL="0" marR="0">
                        <a:spcBef>
                          <a:spcPts val="0"/>
                        </a:spcBef>
                        <a:spcAft>
                          <a:spcPts val="0"/>
                        </a:spcAft>
                      </a:pPr>
                      <a:r>
                        <a:rPr lang="en-US" sz="1600">
                          <a:effectLst/>
                        </a:rPr>
                        <a:t>Cost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&lt; $10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2240796659"/>
                  </a:ext>
                </a:extLst>
              </a:tr>
              <a:tr h="765025">
                <a:tc>
                  <a:txBody>
                    <a:bodyPr/>
                    <a:lstStyle/>
                    <a:p>
                      <a:pPr marL="0" marR="0">
                        <a:spcBef>
                          <a:spcPts val="0"/>
                        </a:spcBef>
                        <a:spcAft>
                          <a:spcPts val="0"/>
                        </a:spcAft>
                      </a:pPr>
                      <a:r>
                        <a:rPr lang="en-US" sz="1600">
                          <a:effectLst/>
                        </a:rPr>
                        <a:t>On-board Wired Comms Protocols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UART, I2C (possibly SPI)</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3840335215"/>
                  </a:ext>
                </a:extLst>
              </a:tr>
              <a:tr h="525955">
                <a:tc>
                  <a:txBody>
                    <a:bodyPr/>
                    <a:lstStyle/>
                    <a:p>
                      <a:pPr marL="0" marR="0">
                        <a:spcBef>
                          <a:spcPts val="0"/>
                        </a:spcBef>
                        <a:spcAft>
                          <a:spcPts val="0"/>
                        </a:spcAft>
                      </a:pPr>
                      <a:r>
                        <a:rPr lang="en-US" sz="1600">
                          <a:effectLst/>
                        </a:rPr>
                        <a:t>Current-Driving Pins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Potentially drive Two UV-C LEDs and green laser directly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3529101434"/>
                  </a:ext>
                </a:extLst>
              </a:tr>
              <a:tr h="525955">
                <a:tc>
                  <a:txBody>
                    <a:bodyPr/>
                    <a:lstStyle/>
                    <a:p>
                      <a:pPr marL="0" marR="0">
                        <a:spcBef>
                          <a:spcPts val="0"/>
                        </a:spcBef>
                        <a:spcAft>
                          <a:spcPts val="0"/>
                        </a:spcAft>
                      </a:pPr>
                      <a:r>
                        <a:rPr lang="en-US" sz="1600">
                          <a:effectLst/>
                        </a:rPr>
                        <a:t>Low-level Wake-up (LLWU) Pins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Approximately 8 in total (to account for various inputs to the microcontroller).</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1521197693"/>
                  </a:ext>
                </a:extLst>
              </a:tr>
              <a:tr h="286885">
                <a:tc>
                  <a:txBody>
                    <a:bodyPr/>
                    <a:lstStyle/>
                    <a:p>
                      <a:pPr marL="0" marR="0">
                        <a:spcBef>
                          <a:spcPts val="0"/>
                        </a:spcBef>
                        <a:spcAft>
                          <a:spcPts val="0"/>
                        </a:spcAft>
                      </a:pPr>
                      <a:r>
                        <a:rPr lang="en-US" sz="1600">
                          <a:effectLst/>
                        </a:rPr>
                        <a:t>GPIO Pins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At least 20 pins (including LLWU)</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2991084632"/>
                  </a:ext>
                </a:extLst>
              </a:tr>
              <a:tr h="286885">
                <a:tc>
                  <a:txBody>
                    <a:bodyPr/>
                    <a:lstStyle/>
                    <a:p>
                      <a:pPr marL="0" marR="0" algn="just">
                        <a:spcBef>
                          <a:spcPts val="0"/>
                        </a:spcBef>
                        <a:spcAft>
                          <a:spcPts val="0"/>
                        </a:spcAft>
                      </a:pPr>
                      <a:r>
                        <a:rPr lang="en-US" sz="1600">
                          <a:effectLst/>
                        </a:rPr>
                        <a:t>ADC resolution</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10-12 bit for millivolt precision sensing</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2955934284"/>
                  </a:ext>
                </a:extLst>
              </a:tr>
              <a:tr h="286885">
                <a:tc>
                  <a:txBody>
                    <a:bodyPr/>
                    <a:lstStyle/>
                    <a:p>
                      <a:pPr marL="0" marR="0">
                        <a:spcBef>
                          <a:spcPts val="0"/>
                        </a:spcBef>
                        <a:spcAft>
                          <a:spcPts val="0"/>
                        </a:spcAft>
                      </a:pPr>
                      <a:r>
                        <a:rPr lang="en-US" sz="1600">
                          <a:effectLst/>
                        </a:rPr>
                        <a:t>Analog Input Pins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Water quality sensor (1 pin required)</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1596084712"/>
                  </a:ext>
                </a:extLst>
              </a:tr>
              <a:tr h="525955">
                <a:tc>
                  <a:txBody>
                    <a:bodyPr/>
                    <a:lstStyle/>
                    <a:p>
                      <a:pPr marL="0" marR="0">
                        <a:spcBef>
                          <a:spcPts val="0"/>
                        </a:spcBef>
                        <a:spcAft>
                          <a:spcPts val="0"/>
                        </a:spcAft>
                      </a:pPr>
                      <a:r>
                        <a:rPr lang="en-US" sz="1600">
                          <a:effectLst/>
                        </a:rPr>
                        <a:t>PWM Capability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&lt; 100 µs, at least 2 pins (Servo, and green laser)</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3966914973"/>
                  </a:ext>
                </a:extLst>
              </a:tr>
              <a:tr h="525955">
                <a:tc>
                  <a:txBody>
                    <a:bodyPr/>
                    <a:lstStyle/>
                    <a:p>
                      <a:pPr marL="0" marR="0" algn="just">
                        <a:spcBef>
                          <a:spcPts val="0"/>
                        </a:spcBef>
                        <a:spcAft>
                          <a:spcPts val="0"/>
                        </a:spcAft>
                      </a:pPr>
                      <a:r>
                        <a:rPr lang="en-US" sz="1600">
                          <a:effectLst/>
                        </a:rPr>
                        <a:t>Interrupts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a:effectLst/>
                        </a:rPr>
                        <a:t>Operational Safety, and Process Hierarchy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2779713848"/>
                  </a:ext>
                </a:extLst>
              </a:tr>
              <a:tr h="525955">
                <a:tc>
                  <a:txBody>
                    <a:bodyPr/>
                    <a:lstStyle/>
                    <a:p>
                      <a:pPr marL="0" marR="0">
                        <a:spcBef>
                          <a:spcPts val="0"/>
                        </a:spcBef>
                        <a:spcAft>
                          <a:spcPts val="0"/>
                        </a:spcAft>
                      </a:pPr>
                      <a:r>
                        <a:rPr lang="en-US" sz="1600">
                          <a:effectLst/>
                        </a:rPr>
                        <a:t>Memory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tc>
                  <a:txBody>
                    <a:bodyPr/>
                    <a:lstStyle/>
                    <a:p>
                      <a:pPr marL="0" marR="0">
                        <a:spcBef>
                          <a:spcPts val="0"/>
                        </a:spcBef>
                        <a:spcAft>
                          <a:spcPts val="0"/>
                        </a:spcAft>
                      </a:pPr>
                      <a:r>
                        <a:rPr lang="en-US" sz="1600" dirty="0">
                          <a:effectLst/>
                        </a:rPr>
                        <a:t>Around 50 kB (Overestimate of water quality data/analysis)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9651" marR="89651" marT="0" marB="0"/>
                </a:tc>
                <a:extLst>
                  <a:ext uri="{0D108BD9-81ED-4DB2-BD59-A6C34878D82A}">
                    <a16:rowId xmlns:a16="http://schemas.microsoft.com/office/drawing/2014/main" val="487934398"/>
                  </a:ext>
                </a:extLst>
              </a:tr>
            </a:tbl>
          </a:graphicData>
        </a:graphic>
      </p:graphicFrame>
    </p:spTree>
    <p:extLst>
      <p:ext uri="{BB962C8B-B14F-4D97-AF65-F5344CB8AC3E}">
        <p14:creationId xmlns:p14="http://schemas.microsoft.com/office/powerpoint/2010/main" val="270698555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14C623-4C44-470E-950C-FCCB88FB0072}"/>
              </a:ext>
            </a:extLst>
          </p:cNvPr>
          <p:cNvGraphicFramePr>
            <a:graphicFrameLocks noGrp="1"/>
          </p:cNvGraphicFramePr>
          <p:nvPr>
            <p:ph idx="1"/>
            <p:extLst>
              <p:ext uri="{D42A27DB-BD31-4B8C-83A1-F6EECF244321}">
                <p14:modId xmlns:p14="http://schemas.microsoft.com/office/powerpoint/2010/main" val="3974713896"/>
              </p:ext>
            </p:extLst>
          </p:nvPr>
        </p:nvGraphicFramePr>
        <p:xfrm>
          <a:off x="547141" y="1011087"/>
          <a:ext cx="5707380" cy="5532115"/>
        </p:xfrm>
        <a:graphic>
          <a:graphicData uri="http://schemas.openxmlformats.org/drawingml/2006/table">
            <a:tbl>
              <a:tblPr firstRow="1" firstCol="1" bandRow="1">
                <a:tableStyleId>{5C22544A-7EE6-4342-B048-85BDC9FD1C3A}</a:tableStyleId>
              </a:tblPr>
              <a:tblGrid>
                <a:gridCol w="1315308">
                  <a:extLst>
                    <a:ext uri="{9D8B030D-6E8A-4147-A177-3AD203B41FA5}">
                      <a16:colId xmlns:a16="http://schemas.microsoft.com/office/drawing/2014/main" val="2805004624"/>
                    </a:ext>
                  </a:extLst>
                </a:gridCol>
                <a:gridCol w="1358270">
                  <a:extLst>
                    <a:ext uri="{9D8B030D-6E8A-4147-A177-3AD203B41FA5}">
                      <a16:colId xmlns:a16="http://schemas.microsoft.com/office/drawing/2014/main" val="2406997071"/>
                    </a:ext>
                  </a:extLst>
                </a:gridCol>
                <a:gridCol w="1487157">
                  <a:extLst>
                    <a:ext uri="{9D8B030D-6E8A-4147-A177-3AD203B41FA5}">
                      <a16:colId xmlns:a16="http://schemas.microsoft.com/office/drawing/2014/main" val="2227066493"/>
                    </a:ext>
                  </a:extLst>
                </a:gridCol>
                <a:gridCol w="1546645">
                  <a:extLst>
                    <a:ext uri="{9D8B030D-6E8A-4147-A177-3AD203B41FA5}">
                      <a16:colId xmlns:a16="http://schemas.microsoft.com/office/drawing/2014/main" val="2976711766"/>
                    </a:ext>
                  </a:extLst>
                </a:gridCol>
              </a:tblGrid>
              <a:tr h="344263">
                <a:tc>
                  <a:txBody>
                    <a:bodyPr/>
                    <a:lstStyle/>
                    <a:p>
                      <a:pPr marL="0" marR="0">
                        <a:lnSpc>
                          <a:spcPct val="107000"/>
                        </a:lnSpc>
                        <a:spcBef>
                          <a:spcPts val="0"/>
                        </a:spcBef>
                        <a:spcAft>
                          <a:spcPts val="0"/>
                        </a:spcAft>
                      </a:pPr>
                      <a:r>
                        <a:rPr lang="en-US" sz="1100">
                          <a:effectLst/>
                        </a:rPr>
                        <a:t>     Controller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ATmega328-PU</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MSP430G2553IN20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MSP430FR6989IPN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2407915154"/>
                  </a:ext>
                </a:extLst>
              </a:tr>
              <a:tr h="171683">
                <a:tc>
                  <a:txBody>
                    <a:bodyPr/>
                    <a:lstStyle/>
                    <a:p>
                      <a:pPr marL="0" marR="0" algn="ctr">
                        <a:lnSpc>
                          <a:spcPct val="107000"/>
                        </a:lnSpc>
                        <a:spcBef>
                          <a:spcPts val="0"/>
                        </a:spcBef>
                        <a:spcAft>
                          <a:spcPts val="0"/>
                        </a:spcAft>
                      </a:pPr>
                      <a:r>
                        <a:rPr lang="en-US" sz="1100">
                          <a:effectLst/>
                        </a:rPr>
                        <a:t>Pins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80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10041883"/>
                  </a:ext>
                </a:extLst>
              </a:tr>
              <a:tr h="344263">
                <a:tc>
                  <a:txBody>
                    <a:bodyPr/>
                    <a:lstStyle/>
                    <a:p>
                      <a:pPr marL="0" marR="0" algn="ctr">
                        <a:lnSpc>
                          <a:spcPct val="107000"/>
                        </a:lnSpc>
                        <a:spcBef>
                          <a:spcPts val="0"/>
                        </a:spcBef>
                        <a:spcAft>
                          <a:spcPts val="0"/>
                        </a:spcAft>
                      </a:pPr>
                      <a:r>
                        <a:rPr lang="en-US" sz="1100">
                          <a:effectLst/>
                        </a:rPr>
                        <a:t>Active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200 µA/MHz @ 1.8V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230 µA/MHz @ 2.2V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100 µA/MHz @ 3V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1023457512"/>
                  </a:ext>
                </a:extLst>
              </a:tr>
              <a:tr h="353129">
                <a:tc>
                  <a:txBody>
                    <a:bodyPr/>
                    <a:lstStyle/>
                    <a:p>
                      <a:pPr marL="0" marR="0" algn="ctr">
                        <a:lnSpc>
                          <a:spcPct val="107000"/>
                        </a:lnSpc>
                        <a:spcBef>
                          <a:spcPts val="0"/>
                        </a:spcBef>
                        <a:spcAft>
                          <a:spcPts val="0"/>
                        </a:spcAft>
                      </a:pPr>
                      <a:r>
                        <a:rPr lang="en-US" sz="1100">
                          <a:effectLst/>
                        </a:rPr>
                        <a:t>Standby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0.1 µA @ 1.8V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0.5 µA @ 2.2V (LPM3)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0.4 µA @ 3V (LPM3)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893322021"/>
                  </a:ext>
                </a:extLst>
              </a:tr>
              <a:tr h="171683">
                <a:tc>
                  <a:txBody>
                    <a:bodyPr/>
                    <a:lstStyle/>
                    <a:p>
                      <a:pPr marL="0" marR="0" algn="ctr">
                        <a:lnSpc>
                          <a:spcPct val="107000"/>
                        </a:lnSpc>
                        <a:spcBef>
                          <a:spcPts val="0"/>
                        </a:spcBef>
                        <a:spcAft>
                          <a:spcPts val="0"/>
                        </a:spcAft>
                      </a:pPr>
                      <a:r>
                        <a:rPr lang="en-US" sz="1100">
                          <a:effectLst/>
                        </a:rPr>
                        <a:t>Price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$2.63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$3.38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$9.43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477687550"/>
                  </a:ext>
                </a:extLst>
              </a:tr>
              <a:tr h="344263">
                <a:tc>
                  <a:txBody>
                    <a:bodyPr/>
                    <a:lstStyle/>
                    <a:p>
                      <a:pPr marL="0" marR="0" algn="ctr">
                        <a:lnSpc>
                          <a:spcPct val="107000"/>
                        </a:lnSpc>
                        <a:spcBef>
                          <a:spcPts val="0"/>
                        </a:spcBef>
                        <a:spcAft>
                          <a:spcPts val="0"/>
                        </a:spcAft>
                      </a:pPr>
                      <a:r>
                        <a:rPr lang="en-US" sz="1100">
                          <a:effectLst/>
                        </a:rPr>
                        <a:t>Availability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46,400 (DigiKey)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7400 (TI)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&lt; 300 (DigiKey)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1676361666"/>
                  </a:ext>
                </a:extLst>
              </a:tr>
              <a:tr h="344263">
                <a:tc>
                  <a:txBody>
                    <a:bodyPr/>
                    <a:lstStyle/>
                    <a:p>
                      <a:pPr marL="0" marR="0" algn="ctr">
                        <a:lnSpc>
                          <a:spcPct val="107000"/>
                        </a:lnSpc>
                        <a:spcBef>
                          <a:spcPts val="0"/>
                        </a:spcBef>
                        <a:spcAft>
                          <a:spcPts val="0"/>
                        </a:spcAft>
                      </a:pPr>
                      <a:r>
                        <a:rPr lang="en-US" sz="1100">
                          <a:effectLst/>
                        </a:rPr>
                        <a:t>Software Overhead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584976691"/>
                  </a:ext>
                </a:extLst>
              </a:tr>
              <a:tr h="344263">
                <a:tc>
                  <a:txBody>
                    <a:bodyPr/>
                    <a:lstStyle/>
                    <a:p>
                      <a:pPr marL="0" marR="0" algn="ctr">
                        <a:lnSpc>
                          <a:spcPct val="107000"/>
                        </a:lnSpc>
                        <a:spcBef>
                          <a:spcPts val="0"/>
                        </a:spcBef>
                        <a:spcAft>
                          <a:spcPts val="0"/>
                        </a:spcAft>
                      </a:pPr>
                      <a:r>
                        <a:rPr lang="en-US" sz="1100">
                          <a:effectLst/>
                        </a:rPr>
                        <a:t>Team Familiarity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1755528788"/>
                  </a:ext>
                </a:extLst>
              </a:tr>
              <a:tr h="171683">
                <a:tc>
                  <a:txBody>
                    <a:bodyPr/>
                    <a:lstStyle/>
                    <a:p>
                      <a:pPr marL="0" marR="0" algn="ctr">
                        <a:lnSpc>
                          <a:spcPct val="107000"/>
                        </a:lnSpc>
                        <a:spcBef>
                          <a:spcPts val="0"/>
                        </a:spcBef>
                        <a:spcAft>
                          <a:spcPts val="0"/>
                        </a:spcAft>
                      </a:pPr>
                      <a:r>
                        <a:rPr lang="en-US" sz="1100">
                          <a:effectLst/>
                        </a:rPr>
                        <a:t>Supply Voltage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1.8 V to 5.5 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1.8 V to 3.6 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1.8 V to 3.6V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2694441368"/>
                  </a:ext>
                </a:extLst>
              </a:tr>
              <a:tr h="353129">
                <a:tc>
                  <a:txBody>
                    <a:bodyPr/>
                    <a:lstStyle/>
                    <a:p>
                      <a:pPr marL="0" marR="0" algn="ctr">
                        <a:lnSpc>
                          <a:spcPct val="107000"/>
                        </a:lnSpc>
                        <a:spcBef>
                          <a:spcPts val="0"/>
                        </a:spcBef>
                        <a:spcAft>
                          <a:spcPts val="0"/>
                        </a:spcAft>
                      </a:pPr>
                      <a:r>
                        <a:rPr lang="en-US" sz="1100">
                          <a:effectLst/>
                        </a:rPr>
                        <a:t>Wired Comm. Protocols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I2C, USART,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4037995415"/>
                  </a:ext>
                </a:extLst>
              </a:tr>
              <a:tr h="353129">
                <a:tc>
                  <a:txBody>
                    <a:bodyPr/>
                    <a:lstStyle/>
                    <a:p>
                      <a:pPr marL="0" marR="0" algn="ctr">
                        <a:lnSpc>
                          <a:spcPct val="107000"/>
                        </a:lnSpc>
                        <a:spcBef>
                          <a:spcPts val="0"/>
                        </a:spcBef>
                        <a:spcAft>
                          <a:spcPts val="0"/>
                        </a:spcAft>
                      </a:pPr>
                      <a:r>
                        <a:rPr lang="en-US" sz="1100">
                          <a:effectLst/>
                        </a:rPr>
                        <a:t>Current Driving</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20 mA (Vcc=3V, Vo=2V)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25mA (Vcc=3V, Vo=2V)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25 mA (Vcc=3V, V0=1.5V)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1466643289"/>
                  </a:ext>
                </a:extLst>
              </a:tr>
              <a:tr h="344263">
                <a:tc>
                  <a:txBody>
                    <a:bodyPr/>
                    <a:lstStyle/>
                    <a:p>
                      <a:pPr marL="0" marR="0" algn="ctr">
                        <a:lnSpc>
                          <a:spcPct val="107000"/>
                        </a:lnSpc>
                        <a:spcBef>
                          <a:spcPts val="0"/>
                        </a:spcBef>
                        <a:spcAft>
                          <a:spcPts val="0"/>
                        </a:spcAft>
                      </a:pPr>
                      <a:r>
                        <a:rPr lang="en-US" sz="1100">
                          <a:effectLst/>
                        </a:rPr>
                        <a:t>GPIO Pins/Interrupt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23/23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24/16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63/32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809282626"/>
                  </a:ext>
                </a:extLst>
              </a:tr>
              <a:tr h="344263">
                <a:tc>
                  <a:txBody>
                    <a:bodyPr/>
                    <a:lstStyle/>
                    <a:p>
                      <a:pPr marL="0" marR="0" algn="ctr">
                        <a:lnSpc>
                          <a:spcPct val="107000"/>
                        </a:lnSpc>
                        <a:spcBef>
                          <a:spcPts val="0"/>
                        </a:spcBef>
                        <a:spcAft>
                          <a:spcPts val="0"/>
                        </a:spcAft>
                      </a:pPr>
                      <a:r>
                        <a:rPr lang="en-US" sz="1100">
                          <a:effectLst/>
                        </a:rPr>
                        <a:t>Analog Input Pins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675384958"/>
                  </a:ext>
                </a:extLst>
              </a:tr>
              <a:tr h="344263">
                <a:tc>
                  <a:txBody>
                    <a:bodyPr/>
                    <a:lstStyle/>
                    <a:p>
                      <a:pPr marL="0" marR="0" algn="ctr">
                        <a:lnSpc>
                          <a:spcPct val="107000"/>
                        </a:lnSpc>
                        <a:spcBef>
                          <a:spcPts val="0"/>
                        </a:spcBef>
                        <a:spcAft>
                          <a:spcPts val="0"/>
                        </a:spcAft>
                      </a:pPr>
                      <a:r>
                        <a:rPr lang="en-US" sz="1100">
                          <a:effectLst/>
                        </a:rPr>
                        <a:t>PWM Output Signals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&gt; 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678796961"/>
                  </a:ext>
                </a:extLst>
              </a:tr>
              <a:tr h="171683">
                <a:tc>
                  <a:txBody>
                    <a:bodyPr/>
                    <a:lstStyle/>
                    <a:p>
                      <a:pPr marL="0" marR="0" algn="ctr">
                        <a:lnSpc>
                          <a:spcPct val="107000"/>
                        </a:lnSpc>
                        <a:spcBef>
                          <a:spcPts val="0"/>
                        </a:spcBef>
                        <a:spcAft>
                          <a:spcPts val="0"/>
                        </a:spcAft>
                      </a:pPr>
                      <a:r>
                        <a:rPr lang="en-US" sz="1100">
                          <a:effectLst/>
                        </a:rPr>
                        <a:t>ADC Resolution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10-bit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10-bit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12-bit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796385800"/>
                  </a:ext>
                </a:extLst>
              </a:tr>
              <a:tr h="171683">
                <a:tc>
                  <a:txBody>
                    <a:bodyPr/>
                    <a:lstStyle/>
                    <a:p>
                      <a:pPr marL="0" marR="0" algn="ctr">
                        <a:lnSpc>
                          <a:spcPct val="107000"/>
                        </a:lnSpc>
                        <a:spcBef>
                          <a:spcPts val="0"/>
                        </a:spcBef>
                        <a:spcAft>
                          <a:spcPts val="0"/>
                        </a:spcAft>
                      </a:pPr>
                      <a:r>
                        <a:rPr lang="en-US" sz="1100">
                          <a:effectLst/>
                        </a:rPr>
                        <a:t>Timing Modules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2202256569"/>
                  </a:ext>
                </a:extLst>
              </a:tr>
              <a:tr h="171683">
                <a:tc>
                  <a:txBody>
                    <a:bodyPr/>
                    <a:lstStyle/>
                    <a:p>
                      <a:pPr marL="0" marR="0" algn="ctr">
                        <a:lnSpc>
                          <a:spcPct val="107000"/>
                        </a:lnSpc>
                        <a:spcBef>
                          <a:spcPts val="0"/>
                        </a:spcBef>
                        <a:spcAft>
                          <a:spcPts val="0"/>
                        </a:spcAft>
                      </a:pPr>
                      <a:r>
                        <a:rPr lang="en-US" sz="1100">
                          <a:effectLst/>
                        </a:rPr>
                        <a:t> Memory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32 KB</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16 KB</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128 KB</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20157243"/>
                  </a:ext>
                </a:extLst>
              </a:tr>
              <a:tr h="344263">
                <a:tc>
                  <a:txBody>
                    <a:bodyPr/>
                    <a:lstStyle/>
                    <a:p>
                      <a:pPr marL="0" marR="0" algn="ctr">
                        <a:lnSpc>
                          <a:spcPct val="107000"/>
                        </a:lnSpc>
                        <a:spcBef>
                          <a:spcPts val="0"/>
                        </a:spcBef>
                        <a:spcAft>
                          <a:spcPts val="0"/>
                        </a:spcAft>
                      </a:pPr>
                      <a:r>
                        <a:rPr lang="en-US" sz="1100">
                          <a:effectLst/>
                        </a:rPr>
                        <a:t>Max Clock Speed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20 MHz</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16 MHz</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16 MHz</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3395269812"/>
                  </a:ext>
                </a:extLst>
              </a:tr>
              <a:tr h="344263">
                <a:tc>
                  <a:txBody>
                    <a:bodyPr/>
                    <a:lstStyle/>
                    <a:p>
                      <a:pPr marL="0" marR="0" algn="ctr">
                        <a:lnSpc>
                          <a:spcPct val="107000"/>
                        </a:lnSpc>
                        <a:spcBef>
                          <a:spcPts val="0"/>
                        </a:spcBef>
                        <a:spcAft>
                          <a:spcPts val="0"/>
                        </a:spcAft>
                      </a:pPr>
                      <a:r>
                        <a:rPr lang="en-US" sz="1100">
                          <a:effectLst/>
                        </a:rPr>
                        <a:t>Development Board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Arduino UNO</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Launchpad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tc>
                  <a:txBody>
                    <a:bodyPr/>
                    <a:lstStyle/>
                    <a:p>
                      <a:pPr marL="0" marR="0" algn="ctr">
                        <a:lnSpc>
                          <a:spcPct val="107000"/>
                        </a:lnSpc>
                        <a:spcBef>
                          <a:spcPts val="0"/>
                        </a:spcBef>
                        <a:spcAft>
                          <a:spcPts val="0"/>
                        </a:spcAft>
                      </a:pPr>
                      <a:r>
                        <a:rPr lang="en-US" sz="1100">
                          <a:effectLst/>
                        </a:rPr>
                        <a:t>Launchpad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91" marR="34591" marT="0" marB="0" anchor="ctr"/>
                </a:tc>
                <a:extLst>
                  <a:ext uri="{0D108BD9-81ED-4DB2-BD59-A6C34878D82A}">
                    <a16:rowId xmlns:a16="http://schemas.microsoft.com/office/drawing/2014/main" val="1356497359"/>
                  </a:ext>
                </a:extLst>
              </a:tr>
            </a:tbl>
          </a:graphicData>
        </a:graphic>
      </p:graphicFrame>
      <p:sp>
        <p:nvSpPr>
          <p:cNvPr id="6" name="Title 5">
            <a:extLst>
              <a:ext uri="{FF2B5EF4-FFF2-40B4-BE49-F238E27FC236}">
                <a16:creationId xmlns:a16="http://schemas.microsoft.com/office/drawing/2014/main" id="{B174F34F-6E78-40AD-9F9F-C13C316DE928}"/>
              </a:ext>
            </a:extLst>
          </p:cNvPr>
          <p:cNvSpPr>
            <a:spLocks noGrp="1"/>
          </p:cNvSpPr>
          <p:nvPr>
            <p:ph type="title"/>
          </p:nvPr>
        </p:nvSpPr>
        <p:spPr>
          <a:xfrm>
            <a:off x="2365028" y="0"/>
            <a:ext cx="10121778" cy="1478570"/>
          </a:xfrm>
        </p:spPr>
        <p:txBody>
          <a:bodyPr/>
          <a:lstStyle/>
          <a:p>
            <a:r>
              <a:rPr lang="en-US"/>
              <a:t>Microcontroller: Comparisons</a:t>
            </a:r>
          </a:p>
        </p:txBody>
      </p:sp>
      <p:graphicFrame>
        <p:nvGraphicFramePr>
          <p:cNvPr id="8" name="Table 7">
            <a:extLst>
              <a:ext uri="{FF2B5EF4-FFF2-40B4-BE49-F238E27FC236}">
                <a16:creationId xmlns:a16="http://schemas.microsoft.com/office/drawing/2014/main" id="{D19D1CF0-9836-4A04-80C4-2C81D1ADC1C8}"/>
              </a:ext>
            </a:extLst>
          </p:cNvPr>
          <p:cNvGraphicFramePr>
            <a:graphicFrameLocks noGrp="1"/>
          </p:cNvGraphicFramePr>
          <p:nvPr>
            <p:extLst>
              <p:ext uri="{D42A27DB-BD31-4B8C-83A1-F6EECF244321}">
                <p14:modId xmlns:p14="http://schemas.microsoft.com/office/powerpoint/2010/main" val="2469389332"/>
              </p:ext>
            </p:extLst>
          </p:nvPr>
        </p:nvGraphicFramePr>
        <p:xfrm>
          <a:off x="6802270" y="1011087"/>
          <a:ext cx="4710175" cy="5532114"/>
        </p:xfrm>
        <a:graphic>
          <a:graphicData uri="http://schemas.openxmlformats.org/drawingml/2006/table">
            <a:tbl>
              <a:tblPr firstRow="1" firstCol="1" bandRow="1">
                <a:tableStyleId>{5C22544A-7EE6-4342-B048-85BDC9FD1C3A}</a:tableStyleId>
              </a:tblPr>
              <a:tblGrid>
                <a:gridCol w="1042945">
                  <a:extLst>
                    <a:ext uri="{9D8B030D-6E8A-4147-A177-3AD203B41FA5}">
                      <a16:colId xmlns:a16="http://schemas.microsoft.com/office/drawing/2014/main" val="985679418"/>
                    </a:ext>
                  </a:extLst>
                </a:gridCol>
                <a:gridCol w="1771580">
                  <a:extLst>
                    <a:ext uri="{9D8B030D-6E8A-4147-A177-3AD203B41FA5}">
                      <a16:colId xmlns:a16="http://schemas.microsoft.com/office/drawing/2014/main" val="2135687315"/>
                    </a:ext>
                  </a:extLst>
                </a:gridCol>
                <a:gridCol w="1895650">
                  <a:extLst>
                    <a:ext uri="{9D8B030D-6E8A-4147-A177-3AD203B41FA5}">
                      <a16:colId xmlns:a16="http://schemas.microsoft.com/office/drawing/2014/main" val="3663775273"/>
                    </a:ext>
                  </a:extLst>
                </a:gridCol>
              </a:tblGrid>
              <a:tr h="183157">
                <a:tc>
                  <a:txBody>
                    <a:bodyPr/>
                    <a:lstStyle/>
                    <a:p>
                      <a:pPr marL="0" marR="0">
                        <a:lnSpc>
                          <a:spcPct val="107000"/>
                        </a:lnSpc>
                        <a:spcBef>
                          <a:spcPts val="0"/>
                        </a:spcBef>
                        <a:spcAft>
                          <a:spcPts val="0"/>
                        </a:spcAft>
                      </a:pPr>
                      <a:r>
                        <a:rPr lang="en-US" sz="1100">
                          <a:effectLst/>
                        </a:rPr>
                        <a:t>     Controller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MSP430F5529</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MSP430FR5989IRGC</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10641908"/>
                  </a:ext>
                </a:extLst>
              </a:tr>
              <a:tr h="174113">
                <a:tc>
                  <a:txBody>
                    <a:bodyPr/>
                    <a:lstStyle/>
                    <a:p>
                      <a:pPr marL="0" marR="0" algn="ctr">
                        <a:lnSpc>
                          <a:spcPct val="107000"/>
                        </a:lnSpc>
                        <a:spcBef>
                          <a:spcPts val="0"/>
                        </a:spcBef>
                        <a:spcAft>
                          <a:spcPts val="0"/>
                        </a:spcAft>
                      </a:pPr>
                      <a:r>
                        <a:rPr lang="en-US" sz="1100">
                          <a:effectLst/>
                        </a:rPr>
                        <a:t>Pins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80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64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06533559"/>
                  </a:ext>
                </a:extLst>
              </a:tr>
              <a:tr h="358126">
                <a:tc>
                  <a:txBody>
                    <a:bodyPr/>
                    <a:lstStyle/>
                    <a:p>
                      <a:pPr marL="0" marR="0" algn="ctr">
                        <a:lnSpc>
                          <a:spcPct val="107000"/>
                        </a:lnSpc>
                        <a:spcBef>
                          <a:spcPts val="0"/>
                        </a:spcBef>
                        <a:spcAft>
                          <a:spcPts val="0"/>
                        </a:spcAft>
                      </a:pPr>
                      <a:r>
                        <a:rPr lang="en-US" sz="1100">
                          <a:effectLst/>
                        </a:rPr>
                        <a:t>Active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290 µA/MHz @ 3.0V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100 µA/MHz @ 3V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556354300"/>
                  </a:ext>
                </a:extLst>
              </a:tr>
              <a:tr h="358126">
                <a:tc>
                  <a:txBody>
                    <a:bodyPr/>
                    <a:lstStyle/>
                    <a:p>
                      <a:pPr marL="0" marR="0" algn="ctr">
                        <a:lnSpc>
                          <a:spcPct val="107000"/>
                        </a:lnSpc>
                        <a:spcBef>
                          <a:spcPts val="0"/>
                        </a:spcBef>
                        <a:spcAft>
                          <a:spcPts val="0"/>
                        </a:spcAft>
                      </a:pPr>
                      <a:r>
                        <a:rPr lang="en-US" sz="1100">
                          <a:effectLst/>
                        </a:rPr>
                        <a:t>Standby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2.1 µA at 3.0V (LPM3)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0.4 µA @ 3V (LPM3)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677631714"/>
                  </a:ext>
                </a:extLst>
              </a:tr>
              <a:tr h="174113">
                <a:tc>
                  <a:txBody>
                    <a:bodyPr/>
                    <a:lstStyle/>
                    <a:p>
                      <a:pPr marL="0" marR="0" algn="ctr">
                        <a:lnSpc>
                          <a:spcPct val="107000"/>
                        </a:lnSpc>
                        <a:spcBef>
                          <a:spcPts val="0"/>
                        </a:spcBef>
                        <a:spcAft>
                          <a:spcPts val="0"/>
                        </a:spcAft>
                      </a:pPr>
                      <a:r>
                        <a:rPr lang="en-US" sz="1100">
                          <a:effectLst/>
                        </a:rPr>
                        <a:t>Price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$5.50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$3.09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391968181"/>
                  </a:ext>
                </a:extLst>
              </a:tr>
              <a:tr h="358126">
                <a:tc>
                  <a:txBody>
                    <a:bodyPr/>
                    <a:lstStyle/>
                    <a:p>
                      <a:pPr marL="0" marR="0" algn="ctr">
                        <a:lnSpc>
                          <a:spcPct val="107000"/>
                        </a:lnSpc>
                        <a:spcBef>
                          <a:spcPts val="0"/>
                        </a:spcBef>
                        <a:spcAft>
                          <a:spcPts val="0"/>
                        </a:spcAft>
                      </a:pPr>
                      <a:r>
                        <a:rPr lang="en-US" sz="1100">
                          <a:effectLst/>
                        </a:rPr>
                        <a:t>Availability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1000 on order (DigiKey), 0 (TI)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35,000 (TI)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494920249"/>
                  </a:ext>
                </a:extLst>
              </a:tr>
              <a:tr h="358126">
                <a:tc>
                  <a:txBody>
                    <a:bodyPr/>
                    <a:lstStyle/>
                    <a:p>
                      <a:pPr marL="0" marR="0" algn="ctr">
                        <a:lnSpc>
                          <a:spcPct val="107000"/>
                        </a:lnSpc>
                        <a:spcBef>
                          <a:spcPts val="0"/>
                        </a:spcBef>
                        <a:spcAft>
                          <a:spcPts val="0"/>
                        </a:spcAft>
                      </a:pPr>
                      <a:r>
                        <a:rPr lang="en-US" sz="1100">
                          <a:effectLst/>
                        </a:rPr>
                        <a:t>Software Overhead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113584558"/>
                  </a:ext>
                </a:extLst>
              </a:tr>
              <a:tr h="358126">
                <a:tc>
                  <a:txBody>
                    <a:bodyPr/>
                    <a:lstStyle/>
                    <a:p>
                      <a:pPr marL="0" marR="0" algn="ctr">
                        <a:lnSpc>
                          <a:spcPct val="107000"/>
                        </a:lnSpc>
                        <a:spcBef>
                          <a:spcPts val="0"/>
                        </a:spcBef>
                        <a:spcAft>
                          <a:spcPts val="0"/>
                        </a:spcAft>
                      </a:pPr>
                      <a:r>
                        <a:rPr lang="en-US" sz="1100">
                          <a:effectLst/>
                        </a:rPr>
                        <a:t>Team Familiarity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392132986"/>
                  </a:ext>
                </a:extLst>
              </a:tr>
              <a:tr h="183157">
                <a:tc>
                  <a:txBody>
                    <a:bodyPr/>
                    <a:lstStyle/>
                    <a:p>
                      <a:pPr marL="0" marR="0" algn="ctr">
                        <a:lnSpc>
                          <a:spcPct val="107000"/>
                        </a:lnSpc>
                        <a:spcBef>
                          <a:spcPts val="0"/>
                        </a:spcBef>
                        <a:spcAft>
                          <a:spcPts val="0"/>
                        </a:spcAft>
                      </a:pPr>
                      <a:r>
                        <a:rPr lang="en-US" sz="1100">
                          <a:effectLst/>
                        </a:rPr>
                        <a:t>Supply Voltage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1.8 V to 3.6 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1.8V to 3.6V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420380497"/>
                  </a:ext>
                </a:extLst>
              </a:tr>
              <a:tr h="358126">
                <a:tc>
                  <a:txBody>
                    <a:bodyPr/>
                    <a:lstStyle/>
                    <a:p>
                      <a:pPr marL="0" marR="0" algn="ctr">
                        <a:lnSpc>
                          <a:spcPct val="107000"/>
                        </a:lnSpc>
                        <a:spcBef>
                          <a:spcPts val="0"/>
                        </a:spcBef>
                        <a:spcAft>
                          <a:spcPts val="0"/>
                        </a:spcAft>
                      </a:pPr>
                      <a:r>
                        <a:rPr lang="en-US" sz="1100">
                          <a:effectLst/>
                        </a:rPr>
                        <a:t>Wired Comm. Protocols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88929796"/>
                  </a:ext>
                </a:extLst>
              </a:tr>
              <a:tr h="183157">
                <a:tc>
                  <a:txBody>
                    <a:bodyPr/>
                    <a:lstStyle/>
                    <a:p>
                      <a:pPr marL="0" marR="0" algn="ctr">
                        <a:lnSpc>
                          <a:spcPct val="107000"/>
                        </a:lnSpc>
                        <a:spcBef>
                          <a:spcPts val="0"/>
                        </a:spcBef>
                        <a:spcAft>
                          <a:spcPts val="0"/>
                        </a:spcAft>
                      </a:pPr>
                      <a:r>
                        <a:rPr lang="en-US" sz="1100">
                          <a:effectLst/>
                        </a:rPr>
                        <a:t>Current Driving</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40 mA (Vcc=3V, Vo=2V)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25 mA (Vcc=3V, V0=1.5V)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984575673"/>
                  </a:ext>
                </a:extLst>
              </a:tr>
              <a:tr h="358126">
                <a:tc>
                  <a:txBody>
                    <a:bodyPr/>
                    <a:lstStyle/>
                    <a:p>
                      <a:pPr marL="0" marR="0" algn="ctr">
                        <a:lnSpc>
                          <a:spcPct val="107000"/>
                        </a:lnSpc>
                        <a:spcBef>
                          <a:spcPts val="0"/>
                        </a:spcBef>
                        <a:spcAft>
                          <a:spcPts val="0"/>
                        </a:spcAft>
                      </a:pPr>
                      <a:r>
                        <a:rPr lang="en-US" sz="1100">
                          <a:effectLst/>
                        </a:rPr>
                        <a:t>GPIO Pins/Interrupt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63/16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48/32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186574124"/>
                  </a:ext>
                </a:extLst>
              </a:tr>
              <a:tr h="358126">
                <a:tc>
                  <a:txBody>
                    <a:bodyPr/>
                    <a:lstStyle/>
                    <a:p>
                      <a:pPr marL="0" marR="0" algn="ctr">
                        <a:lnSpc>
                          <a:spcPct val="107000"/>
                        </a:lnSpc>
                        <a:spcBef>
                          <a:spcPts val="0"/>
                        </a:spcBef>
                        <a:spcAft>
                          <a:spcPts val="0"/>
                        </a:spcAft>
                      </a:pPr>
                      <a:r>
                        <a:rPr lang="en-US" sz="1100">
                          <a:effectLst/>
                        </a:rPr>
                        <a:t>Analog Input Pins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335933077"/>
                  </a:ext>
                </a:extLst>
              </a:tr>
              <a:tr h="358126">
                <a:tc>
                  <a:txBody>
                    <a:bodyPr/>
                    <a:lstStyle/>
                    <a:p>
                      <a:pPr marL="0" marR="0" algn="ctr">
                        <a:lnSpc>
                          <a:spcPct val="107000"/>
                        </a:lnSpc>
                        <a:spcBef>
                          <a:spcPts val="0"/>
                        </a:spcBef>
                        <a:spcAft>
                          <a:spcPts val="0"/>
                        </a:spcAft>
                      </a:pPr>
                      <a:r>
                        <a:rPr lang="en-US" sz="1100">
                          <a:effectLst/>
                        </a:rPr>
                        <a:t>PWM Output Signals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&gt; 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&gt; 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162653431"/>
                  </a:ext>
                </a:extLst>
              </a:tr>
              <a:tr h="260459">
                <a:tc>
                  <a:txBody>
                    <a:bodyPr/>
                    <a:lstStyle/>
                    <a:p>
                      <a:pPr marL="0" marR="0" algn="ctr">
                        <a:lnSpc>
                          <a:spcPct val="107000"/>
                        </a:lnSpc>
                        <a:spcBef>
                          <a:spcPts val="0"/>
                        </a:spcBef>
                        <a:spcAft>
                          <a:spcPts val="0"/>
                        </a:spcAft>
                      </a:pPr>
                      <a:r>
                        <a:rPr lang="en-US" sz="1100">
                          <a:effectLst/>
                        </a:rPr>
                        <a:t>ADC Resolution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12-bit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12-bit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862170332"/>
                  </a:ext>
                </a:extLst>
              </a:tr>
              <a:tr h="260459">
                <a:tc>
                  <a:txBody>
                    <a:bodyPr/>
                    <a:lstStyle/>
                    <a:p>
                      <a:pPr marL="0" marR="0" algn="ctr">
                        <a:lnSpc>
                          <a:spcPct val="107000"/>
                        </a:lnSpc>
                        <a:spcBef>
                          <a:spcPts val="0"/>
                        </a:spcBef>
                        <a:spcAft>
                          <a:spcPts val="0"/>
                        </a:spcAft>
                      </a:pPr>
                      <a:r>
                        <a:rPr lang="en-US" sz="1100">
                          <a:effectLst/>
                        </a:rPr>
                        <a:t>Timing Modules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185021084"/>
                  </a:ext>
                </a:extLst>
              </a:tr>
              <a:tr h="174113">
                <a:tc>
                  <a:txBody>
                    <a:bodyPr/>
                    <a:lstStyle/>
                    <a:p>
                      <a:pPr marL="0" marR="0" algn="ctr">
                        <a:lnSpc>
                          <a:spcPct val="107000"/>
                        </a:lnSpc>
                        <a:spcBef>
                          <a:spcPts val="0"/>
                        </a:spcBef>
                        <a:spcAft>
                          <a:spcPts val="0"/>
                        </a:spcAft>
                      </a:pPr>
                      <a:r>
                        <a:rPr lang="en-US" sz="1100">
                          <a:effectLst/>
                        </a:rPr>
                        <a:t> Memory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128 KB</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128 KB</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4246698898"/>
                  </a:ext>
                </a:extLst>
              </a:tr>
              <a:tr h="358126">
                <a:tc>
                  <a:txBody>
                    <a:bodyPr/>
                    <a:lstStyle/>
                    <a:p>
                      <a:pPr marL="0" marR="0" algn="ctr">
                        <a:lnSpc>
                          <a:spcPct val="107000"/>
                        </a:lnSpc>
                        <a:spcBef>
                          <a:spcPts val="0"/>
                        </a:spcBef>
                        <a:spcAft>
                          <a:spcPts val="0"/>
                        </a:spcAft>
                      </a:pPr>
                      <a:r>
                        <a:rPr lang="en-US" sz="1100">
                          <a:effectLst/>
                        </a:rPr>
                        <a:t>Max Clock Speed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25 MHZ</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16 MHZ</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220664551"/>
                  </a:ext>
                </a:extLst>
              </a:tr>
              <a:tr h="358126">
                <a:tc>
                  <a:txBody>
                    <a:bodyPr/>
                    <a:lstStyle/>
                    <a:p>
                      <a:pPr marL="0" marR="0" algn="ctr">
                        <a:lnSpc>
                          <a:spcPct val="107000"/>
                        </a:lnSpc>
                        <a:spcBef>
                          <a:spcPts val="0"/>
                        </a:spcBef>
                        <a:spcAft>
                          <a:spcPts val="0"/>
                        </a:spcAft>
                      </a:pPr>
                      <a:r>
                        <a:rPr lang="en-US" sz="1100">
                          <a:effectLst/>
                        </a:rPr>
                        <a:t>Development Board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Launchpad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Launchpad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155988657"/>
                  </a:ext>
                </a:extLst>
              </a:tr>
            </a:tbl>
          </a:graphicData>
        </a:graphic>
      </p:graphicFrame>
    </p:spTree>
    <p:extLst>
      <p:ext uri="{BB962C8B-B14F-4D97-AF65-F5344CB8AC3E}">
        <p14:creationId xmlns:p14="http://schemas.microsoft.com/office/powerpoint/2010/main" val="230860328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6E27-22CB-47F0-80B1-4F0BC286FB43}"/>
              </a:ext>
            </a:extLst>
          </p:cNvPr>
          <p:cNvSpPr>
            <a:spLocks noGrp="1"/>
          </p:cNvSpPr>
          <p:nvPr>
            <p:ph type="title"/>
          </p:nvPr>
        </p:nvSpPr>
        <p:spPr/>
        <p:txBody>
          <a:bodyPr/>
          <a:lstStyle/>
          <a:p>
            <a:r>
              <a:rPr lang="en-US"/>
              <a:t>Microcontroller: Selection</a:t>
            </a:r>
          </a:p>
        </p:txBody>
      </p:sp>
      <p:sp>
        <p:nvSpPr>
          <p:cNvPr id="3" name="Content Placeholder 2">
            <a:extLst>
              <a:ext uri="{FF2B5EF4-FFF2-40B4-BE49-F238E27FC236}">
                <a16:creationId xmlns:a16="http://schemas.microsoft.com/office/drawing/2014/main" id="{31A2D776-C0A9-4BBC-8FDF-39DA94F58414}"/>
              </a:ext>
            </a:extLst>
          </p:cNvPr>
          <p:cNvSpPr>
            <a:spLocks noGrp="1"/>
          </p:cNvSpPr>
          <p:nvPr>
            <p:ph idx="1"/>
          </p:nvPr>
        </p:nvSpPr>
        <p:spPr>
          <a:xfrm>
            <a:off x="1255257" y="1837258"/>
            <a:ext cx="5829014" cy="2052690"/>
          </a:xfrm>
        </p:spPr>
        <p:txBody>
          <a:bodyPr>
            <a:normAutofit fontScale="70000" lnSpcReduction="20000"/>
          </a:bodyPr>
          <a:lstStyle/>
          <a:p>
            <a:r>
              <a:rPr lang="en-US" dirty="0"/>
              <a:t>Final Selection: TI MSP430FR5989IRGC.</a:t>
            </a:r>
          </a:p>
          <a:p>
            <a:pPr marL="0" indent="0">
              <a:buNone/>
            </a:pPr>
            <a:r>
              <a:rPr lang="en-US" dirty="0"/>
              <a:t>This microcontroller was relatively available—some were purchased in advance and shipped to China for PCB assembly. The microcontroller provides extra unconfigured pins for features that may need to be added later. It is relatively affordable, and has desirable power consumption specifications.</a:t>
            </a:r>
          </a:p>
          <a:p>
            <a:pPr lvl="1"/>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A6B150FB-6A91-450E-B433-84995C15E697}"/>
              </a:ext>
            </a:extLst>
          </p:cNvPr>
          <p:cNvGraphicFramePr>
            <a:graphicFrameLocks noGrp="1"/>
          </p:cNvGraphicFramePr>
          <p:nvPr>
            <p:extLst>
              <p:ext uri="{D42A27DB-BD31-4B8C-83A1-F6EECF244321}">
                <p14:modId xmlns:p14="http://schemas.microsoft.com/office/powerpoint/2010/main" val="2851987335"/>
              </p:ext>
            </p:extLst>
          </p:nvPr>
        </p:nvGraphicFramePr>
        <p:xfrm>
          <a:off x="7924463" y="618518"/>
          <a:ext cx="2938595" cy="6051621"/>
        </p:xfrm>
        <a:graphic>
          <a:graphicData uri="http://schemas.openxmlformats.org/drawingml/2006/table">
            <a:tbl>
              <a:tblPr firstRow="1" firstCol="1" bandRow="1">
                <a:tableStyleId>{5C22544A-7EE6-4342-B048-85BDC9FD1C3A}</a:tableStyleId>
              </a:tblPr>
              <a:tblGrid>
                <a:gridCol w="1042945">
                  <a:extLst>
                    <a:ext uri="{9D8B030D-6E8A-4147-A177-3AD203B41FA5}">
                      <a16:colId xmlns:a16="http://schemas.microsoft.com/office/drawing/2014/main" val="2660074773"/>
                    </a:ext>
                  </a:extLst>
                </a:gridCol>
                <a:gridCol w="1895650">
                  <a:extLst>
                    <a:ext uri="{9D8B030D-6E8A-4147-A177-3AD203B41FA5}">
                      <a16:colId xmlns:a16="http://schemas.microsoft.com/office/drawing/2014/main" val="26027015"/>
                    </a:ext>
                  </a:extLst>
                </a:gridCol>
              </a:tblGrid>
              <a:tr h="702664">
                <a:tc>
                  <a:txBody>
                    <a:bodyPr/>
                    <a:lstStyle/>
                    <a:p>
                      <a:pPr marL="0" marR="0">
                        <a:lnSpc>
                          <a:spcPct val="107000"/>
                        </a:lnSpc>
                        <a:spcBef>
                          <a:spcPts val="0"/>
                        </a:spcBef>
                        <a:spcAft>
                          <a:spcPts val="0"/>
                        </a:spcAft>
                      </a:pPr>
                      <a:r>
                        <a:rPr lang="en-US" sz="1100">
                          <a:effectLst/>
                        </a:rPr>
                        <a:t>     Controller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MSP430FR5989IRGC</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450411651"/>
                  </a:ext>
                </a:extLst>
              </a:tr>
              <a:tr h="174113">
                <a:tc>
                  <a:txBody>
                    <a:bodyPr/>
                    <a:lstStyle/>
                    <a:p>
                      <a:pPr marL="0" marR="0" algn="ctr">
                        <a:lnSpc>
                          <a:spcPct val="107000"/>
                        </a:lnSpc>
                        <a:spcBef>
                          <a:spcPts val="0"/>
                        </a:spcBef>
                        <a:spcAft>
                          <a:spcPts val="0"/>
                        </a:spcAft>
                      </a:pPr>
                      <a:r>
                        <a:rPr lang="en-US" sz="1100">
                          <a:effectLst/>
                        </a:rPr>
                        <a:t>Pins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64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57363733"/>
                  </a:ext>
                </a:extLst>
              </a:tr>
              <a:tr h="358126">
                <a:tc>
                  <a:txBody>
                    <a:bodyPr/>
                    <a:lstStyle/>
                    <a:p>
                      <a:pPr marL="0" marR="0" algn="ctr">
                        <a:lnSpc>
                          <a:spcPct val="107000"/>
                        </a:lnSpc>
                        <a:spcBef>
                          <a:spcPts val="0"/>
                        </a:spcBef>
                        <a:spcAft>
                          <a:spcPts val="0"/>
                        </a:spcAft>
                      </a:pPr>
                      <a:r>
                        <a:rPr lang="en-US" sz="1100">
                          <a:effectLst/>
                        </a:rPr>
                        <a:t>Active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100 µA/MHz @ 3V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486142599"/>
                  </a:ext>
                </a:extLst>
              </a:tr>
              <a:tr h="358126">
                <a:tc>
                  <a:txBody>
                    <a:bodyPr/>
                    <a:lstStyle/>
                    <a:p>
                      <a:pPr marL="0" marR="0" algn="ctr">
                        <a:lnSpc>
                          <a:spcPct val="107000"/>
                        </a:lnSpc>
                        <a:spcBef>
                          <a:spcPts val="0"/>
                        </a:spcBef>
                        <a:spcAft>
                          <a:spcPts val="0"/>
                        </a:spcAft>
                      </a:pPr>
                      <a:r>
                        <a:rPr lang="en-US" sz="1100">
                          <a:effectLst/>
                        </a:rPr>
                        <a:t>Standby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0.4 µA @ 3V (LPM3)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668893019"/>
                  </a:ext>
                </a:extLst>
              </a:tr>
              <a:tr h="174113">
                <a:tc>
                  <a:txBody>
                    <a:bodyPr/>
                    <a:lstStyle/>
                    <a:p>
                      <a:pPr marL="0" marR="0" algn="ctr">
                        <a:lnSpc>
                          <a:spcPct val="107000"/>
                        </a:lnSpc>
                        <a:spcBef>
                          <a:spcPts val="0"/>
                        </a:spcBef>
                        <a:spcAft>
                          <a:spcPts val="0"/>
                        </a:spcAft>
                      </a:pPr>
                      <a:r>
                        <a:rPr lang="en-US" sz="1100">
                          <a:effectLst/>
                        </a:rPr>
                        <a:t>Price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$3.09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671344157"/>
                  </a:ext>
                </a:extLst>
              </a:tr>
              <a:tr h="358126">
                <a:tc>
                  <a:txBody>
                    <a:bodyPr/>
                    <a:lstStyle/>
                    <a:p>
                      <a:pPr marL="0" marR="0" algn="ctr">
                        <a:lnSpc>
                          <a:spcPct val="107000"/>
                        </a:lnSpc>
                        <a:spcBef>
                          <a:spcPts val="0"/>
                        </a:spcBef>
                        <a:spcAft>
                          <a:spcPts val="0"/>
                        </a:spcAft>
                      </a:pPr>
                      <a:r>
                        <a:rPr lang="en-US" sz="1100">
                          <a:effectLst/>
                        </a:rPr>
                        <a:t>Availability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35,000 (TI)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931537533"/>
                  </a:ext>
                </a:extLst>
              </a:tr>
              <a:tr h="358126">
                <a:tc>
                  <a:txBody>
                    <a:bodyPr/>
                    <a:lstStyle/>
                    <a:p>
                      <a:pPr marL="0" marR="0" algn="ctr">
                        <a:lnSpc>
                          <a:spcPct val="107000"/>
                        </a:lnSpc>
                        <a:spcBef>
                          <a:spcPts val="0"/>
                        </a:spcBef>
                        <a:spcAft>
                          <a:spcPts val="0"/>
                        </a:spcAft>
                      </a:pPr>
                      <a:r>
                        <a:rPr lang="en-US" sz="1100">
                          <a:effectLst/>
                        </a:rPr>
                        <a:t>Software Overhead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452825378"/>
                  </a:ext>
                </a:extLst>
              </a:tr>
              <a:tr h="358126">
                <a:tc>
                  <a:txBody>
                    <a:bodyPr/>
                    <a:lstStyle/>
                    <a:p>
                      <a:pPr marL="0" marR="0" algn="ctr">
                        <a:lnSpc>
                          <a:spcPct val="107000"/>
                        </a:lnSpc>
                        <a:spcBef>
                          <a:spcPts val="0"/>
                        </a:spcBef>
                        <a:spcAft>
                          <a:spcPts val="0"/>
                        </a:spcAft>
                      </a:pPr>
                      <a:r>
                        <a:rPr lang="en-US" sz="1100">
                          <a:effectLst/>
                        </a:rPr>
                        <a:t>Team Familiarity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330544973"/>
                  </a:ext>
                </a:extLst>
              </a:tr>
              <a:tr h="183157">
                <a:tc>
                  <a:txBody>
                    <a:bodyPr/>
                    <a:lstStyle/>
                    <a:p>
                      <a:pPr marL="0" marR="0" algn="ctr">
                        <a:lnSpc>
                          <a:spcPct val="107000"/>
                        </a:lnSpc>
                        <a:spcBef>
                          <a:spcPts val="0"/>
                        </a:spcBef>
                        <a:spcAft>
                          <a:spcPts val="0"/>
                        </a:spcAft>
                      </a:pPr>
                      <a:r>
                        <a:rPr lang="en-US" sz="1100">
                          <a:effectLst/>
                        </a:rPr>
                        <a:t>Supply Voltage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1.8V to 3.6V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225553718"/>
                  </a:ext>
                </a:extLst>
              </a:tr>
              <a:tr h="358126">
                <a:tc>
                  <a:txBody>
                    <a:bodyPr/>
                    <a:lstStyle/>
                    <a:p>
                      <a:pPr marL="0" marR="0" algn="ctr">
                        <a:lnSpc>
                          <a:spcPct val="107000"/>
                        </a:lnSpc>
                        <a:spcBef>
                          <a:spcPts val="0"/>
                        </a:spcBef>
                        <a:spcAft>
                          <a:spcPts val="0"/>
                        </a:spcAft>
                      </a:pPr>
                      <a:r>
                        <a:rPr lang="en-US" sz="1100">
                          <a:effectLst/>
                        </a:rPr>
                        <a:t>Wired Comm. Protocols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162667948"/>
                  </a:ext>
                </a:extLst>
              </a:tr>
              <a:tr h="183157">
                <a:tc>
                  <a:txBody>
                    <a:bodyPr/>
                    <a:lstStyle/>
                    <a:p>
                      <a:pPr marL="0" marR="0" algn="ctr">
                        <a:lnSpc>
                          <a:spcPct val="107000"/>
                        </a:lnSpc>
                        <a:spcBef>
                          <a:spcPts val="0"/>
                        </a:spcBef>
                        <a:spcAft>
                          <a:spcPts val="0"/>
                        </a:spcAft>
                      </a:pPr>
                      <a:r>
                        <a:rPr lang="en-US" sz="1100">
                          <a:effectLst/>
                        </a:rPr>
                        <a:t>Current Driving</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25 mA (Vcc=3V, V0=1.5V)</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641804293"/>
                  </a:ext>
                </a:extLst>
              </a:tr>
              <a:tr h="358126">
                <a:tc>
                  <a:txBody>
                    <a:bodyPr/>
                    <a:lstStyle/>
                    <a:p>
                      <a:pPr marL="0" marR="0" algn="ctr">
                        <a:lnSpc>
                          <a:spcPct val="107000"/>
                        </a:lnSpc>
                        <a:spcBef>
                          <a:spcPts val="0"/>
                        </a:spcBef>
                        <a:spcAft>
                          <a:spcPts val="0"/>
                        </a:spcAft>
                      </a:pPr>
                      <a:r>
                        <a:rPr lang="en-US" sz="1100">
                          <a:effectLst/>
                        </a:rPr>
                        <a:t>GPIO Pins/Interrupt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48/32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467963578"/>
                  </a:ext>
                </a:extLst>
              </a:tr>
              <a:tr h="358126">
                <a:tc>
                  <a:txBody>
                    <a:bodyPr/>
                    <a:lstStyle/>
                    <a:p>
                      <a:pPr marL="0" marR="0" algn="ctr">
                        <a:lnSpc>
                          <a:spcPct val="107000"/>
                        </a:lnSpc>
                        <a:spcBef>
                          <a:spcPts val="0"/>
                        </a:spcBef>
                        <a:spcAft>
                          <a:spcPts val="0"/>
                        </a:spcAft>
                      </a:pPr>
                      <a:r>
                        <a:rPr lang="en-US" sz="1100">
                          <a:effectLst/>
                        </a:rPr>
                        <a:t>Analog Input Pins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227926281"/>
                  </a:ext>
                </a:extLst>
              </a:tr>
              <a:tr h="358126">
                <a:tc>
                  <a:txBody>
                    <a:bodyPr/>
                    <a:lstStyle/>
                    <a:p>
                      <a:pPr marL="0" marR="0" algn="ctr">
                        <a:lnSpc>
                          <a:spcPct val="107000"/>
                        </a:lnSpc>
                        <a:spcBef>
                          <a:spcPts val="0"/>
                        </a:spcBef>
                        <a:spcAft>
                          <a:spcPts val="0"/>
                        </a:spcAft>
                      </a:pPr>
                      <a:r>
                        <a:rPr lang="en-US" sz="1100">
                          <a:effectLst/>
                        </a:rPr>
                        <a:t>PWM Output Signals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&gt; 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365091712"/>
                  </a:ext>
                </a:extLst>
              </a:tr>
              <a:tr h="260459">
                <a:tc>
                  <a:txBody>
                    <a:bodyPr/>
                    <a:lstStyle/>
                    <a:p>
                      <a:pPr marL="0" marR="0" algn="ctr">
                        <a:lnSpc>
                          <a:spcPct val="107000"/>
                        </a:lnSpc>
                        <a:spcBef>
                          <a:spcPts val="0"/>
                        </a:spcBef>
                        <a:spcAft>
                          <a:spcPts val="0"/>
                        </a:spcAft>
                      </a:pPr>
                      <a:r>
                        <a:rPr lang="en-US" sz="1100">
                          <a:effectLst/>
                        </a:rPr>
                        <a:t>ADC Resolution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12-bit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3083388039"/>
                  </a:ext>
                </a:extLst>
              </a:tr>
              <a:tr h="260459">
                <a:tc>
                  <a:txBody>
                    <a:bodyPr/>
                    <a:lstStyle/>
                    <a:p>
                      <a:pPr marL="0" marR="0" algn="ctr">
                        <a:lnSpc>
                          <a:spcPct val="107000"/>
                        </a:lnSpc>
                        <a:spcBef>
                          <a:spcPts val="0"/>
                        </a:spcBef>
                        <a:spcAft>
                          <a:spcPts val="0"/>
                        </a:spcAft>
                      </a:pPr>
                      <a:r>
                        <a:rPr lang="en-US" sz="1100">
                          <a:effectLst/>
                        </a:rPr>
                        <a:t>Timing Modules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184608083"/>
                  </a:ext>
                </a:extLst>
              </a:tr>
              <a:tr h="174113">
                <a:tc>
                  <a:txBody>
                    <a:bodyPr/>
                    <a:lstStyle/>
                    <a:p>
                      <a:pPr marL="0" marR="0" algn="ctr">
                        <a:lnSpc>
                          <a:spcPct val="107000"/>
                        </a:lnSpc>
                        <a:spcBef>
                          <a:spcPts val="0"/>
                        </a:spcBef>
                        <a:spcAft>
                          <a:spcPts val="0"/>
                        </a:spcAft>
                      </a:pPr>
                      <a:r>
                        <a:rPr lang="en-US" sz="1100">
                          <a:effectLst/>
                        </a:rPr>
                        <a:t> Memory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128 KB</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678150862"/>
                  </a:ext>
                </a:extLst>
              </a:tr>
              <a:tr h="358126">
                <a:tc>
                  <a:txBody>
                    <a:bodyPr/>
                    <a:lstStyle/>
                    <a:p>
                      <a:pPr marL="0" marR="0" algn="ctr">
                        <a:lnSpc>
                          <a:spcPct val="107000"/>
                        </a:lnSpc>
                        <a:spcBef>
                          <a:spcPts val="0"/>
                        </a:spcBef>
                        <a:spcAft>
                          <a:spcPts val="0"/>
                        </a:spcAft>
                      </a:pPr>
                      <a:r>
                        <a:rPr lang="en-US" sz="1100">
                          <a:effectLst/>
                        </a:rPr>
                        <a:t>Max Clock Speed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16 MHZ</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816933328"/>
                  </a:ext>
                </a:extLst>
              </a:tr>
              <a:tr h="358126">
                <a:tc>
                  <a:txBody>
                    <a:bodyPr/>
                    <a:lstStyle/>
                    <a:p>
                      <a:pPr marL="0" marR="0" algn="ctr">
                        <a:lnSpc>
                          <a:spcPct val="107000"/>
                        </a:lnSpc>
                        <a:spcBef>
                          <a:spcPts val="0"/>
                        </a:spcBef>
                        <a:spcAft>
                          <a:spcPts val="0"/>
                        </a:spcAft>
                      </a:pPr>
                      <a:r>
                        <a:rPr lang="en-US" sz="1100">
                          <a:effectLst/>
                        </a:rPr>
                        <a:t>Development Board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tc>
                  <a:txBody>
                    <a:bodyPr/>
                    <a:lstStyle/>
                    <a:p>
                      <a:pPr marL="0" marR="0" algn="ctr">
                        <a:lnSpc>
                          <a:spcPct val="107000"/>
                        </a:lnSpc>
                        <a:spcBef>
                          <a:spcPts val="0"/>
                        </a:spcBef>
                        <a:spcAft>
                          <a:spcPts val="0"/>
                        </a:spcAft>
                      </a:pPr>
                      <a:r>
                        <a:rPr lang="en-US" sz="1100">
                          <a:effectLst/>
                        </a:rPr>
                        <a:t>Launchpad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34570" marR="34570" marT="0" marB="0" anchor="ctr"/>
                </a:tc>
                <a:extLst>
                  <a:ext uri="{0D108BD9-81ED-4DB2-BD59-A6C34878D82A}">
                    <a16:rowId xmlns:a16="http://schemas.microsoft.com/office/drawing/2014/main" val="2307170113"/>
                  </a:ext>
                </a:extLst>
              </a:tr>
            </a:tbl>
          </a:graphicData>
        </a:graphic>
      </p:graphicFrame>
      <p:pic>
        <p:nvPicPr>
          <p:cNvPr id="5" name="Picture 4">
            <a:extLst>
              <a:ext uri="{FF2B5EF4-FFF2-40B4-BE49-F238E27FC236}">
                <a16:creationId xmlns:a16="http://schemas.microsoft.com/office/drawing/2014/main" id="{B6B9246B-0BEA-413D-A089-8266A6DF52FC}"/>
              </a:ext>
            </a:extLst>
          </p:cNvPr>
          <p:cNvPicPr>
            <a:picLocks noChangeAspect="1"/>
          </p:cNvPicPr>
          <p:nvPr/>
        </p:nvPicPr>
        <p:blipFill>
          <a:blip r:embed="rId2"/>
          <a:stretch>
            <a:fillRect/>
          </a:stretch>
        </p:blipFill>
        <p:spPr>
          <a:xfrm>
            <a:off x="3782518" y="4126807"/>
            <a:ext cx="2423410" cy="2423410"/>
          </a:xfrm>
          <a:prstGeom prst="rect">
            <a:avLst/>
          </a:prstGeom>
        </p:spPr>
      </p:pic>
      <p:sp>
        <p:nvSpPr>
          <p:cNvPr id="7" name="TextBox 6">
            <a:extLst>
              <a:ext uri="{FF2B5EF4-FFF2-40B4-BE49-F238E27FC236}">
                <a16:creationId xmlns:a16="http://schemas.microsoft.com/office/drawing/2014/main" id="{55B063F4-A4C7-4928-991D-1B764EB3AF5D}"/>
              </a:ext>
            </a:extLst>
          </p:cNvPr>
          <p:cNvSpPr txBox="1"/>
          <p:nvPr/>
        </p:nvSpPr>
        <p:spPr>
          <a:xfrm>
            <a:off x="1859306" y="5108688"/>
            <a:ext cx="1505986" cy="923330"/>
          </a:xfrm>
          <a:prstGeom prst="rect">
            <a:avLst/>
          </a:prstGeom>
          <a:noFill/>
        </p:spPr>
        <p:txBody>
          <a:bodyPr wrap="square" rtlCol="0">
            <a:spAutoFit/>
          </a:bodyPr>
          <a:lstStyle/>
          <a:p>
            <a:r>
              <a:rPr lang="en-US"/>
              <a:t>64-VQFN Package</a:t>
            </a:r>
          </a:p>
          <a:p>
            <a:r>
              <a:rPr lang="en-US"/>
              <a:t>Dim: 9x9 mm</a:t>
            </a:r>
          </a:p>
        </p:txBody>
      </p:sp>
    </p:spTree>
    <p:extLst>
      <p:ext uri="{BB962C8B-B14F-4D97-AF65-F5344CB8AC3E}">
        <p14:creationId xmlns:p14="http://schemas.microsoft.com/office/powerpoint/2010/main" val="16027179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8EB-7571-42FA-8F79-25EE7768BD9D}"/>
              </a:ext>
            </a:extLst>
          </p:cNvPr>
          <p:cNvSpPr>
            <a:spLocks noGrp="1"/>
          </p:cNvSpPr>
          <p:nvPr>
            <p:ph type="title"/>
          </p:nvPr>
        </p:nvSpPr>
        <p:spPr>
          <a:xfrm>
            <a:off x="1141412" y="618518"/>
            <a:ext cx="4230688" cy="1995142"/>
          </a:xfrm>
        </p:spPr>
        <p:txBody>
          <a:bodyPr/>
          <a:lstStyle/>
          <a:p>
            <a:r>
              <a:rPr lang="en-US" dirty="0"/>
              <a:t>Battery read Circuit</a:t>
            </a:r>
          </a:p>
        </p:txBody>
      </p:sp>
      <p:sp>
        <p:nvSpPr>
          <p:cNvPr id="6" name="TextBox 5">
            <a:extLst>
              <a:ext uri="{FF2B5EF4-FFF2-40B4-BE49-F238E27FC236}">
                <a16:creationId xmlns:a16="http://schemas.microsoft.com/office/drawing/2014/main" id="{BFCCD7D4-80B7-44D8-B74F-75890007C6E0}"/>
              </a:ext>
            </a:extLst>
          </p:cNvPr>
          <p:cNvSpPr txBox="1"/>
          <p:nvPr/>
        </p:nvSpPr>
        <p:spPr>
          <a:xfrm>
            <a:off x="1141412" y="2235158"/>
            <a:ext cx="3080478" cy="3693319"/>
          </a:xfrm>
          <a:prstGeom prst="rect">
            <a:avLst/>
          </a:prstGeom>
          <a:noFill/>
        </p:spPr>
        <p:txBody>
          <a:bodyPr wrap="square" rtlCol="0">
            <a:spAutoFit/>
          </a:bodyPr>
          <a:lstStyle/>
          <a:p>
            <a:pPr marL="285750" indent="-285750">
              <a:buFont typeface="Arial" panose="020B0604020202020204" pitchFamily="34" charset="0"/>
              <a:buChar char="•"/>
            </a:pPr>
            <a:r>
              <a:rPr lang="en-US"/>
              <a:t>Power from external circuit enters via P3. </a:t>
            </a:r>
          </a:p>
          <a:p>
            <a:pPr marL="285750" indent="-285750">
              <a:buFont typeface="Arial" panose="020B0604020202020204" pitchFamily="34" charset="0"/>
              <a:buChar char="•"/>
            </a:pPr>
            <a:r>
              <a:rPr lang="en-US"/>
              <a:t>S1 is for user to turn device on and off. A switch capable of supporting device current was hard to find, so a power P-channel MOSFET was included to perform switching.</a:t>
            </a:r>
          </a:p>
          <a:p>
            <a:pPr marL="285750" indent="-285750">
              <a:buFont typeface="Arial" panose="020B0604020202020204" pitchFamily="34" charset="0"/>
              <a:buChar char="•"/>
            </a:pPr>
            <a:r>
              <a:rPr lang="en-US"/>
              <a:t>When MC-3 is enabled, +VBAT is divided down by a ratio of 4.2/2.5 for the ADC read.</a:t>
            </a:r>
          </a:p>
        </p:txBody>
      </p:sp>
      <p:graphicFrame>
        <p:nvGraphicFramePr>
          <p:cNvPr id="7" name="Table 7">
            <a:extLst>
              <a:ext uri="{FF2B5EF4-FFF2-40B4-BE49-F238E27FC236}">
                <a16:creationId xmlns:a16="http://schemas.microsoft.com/office/drawing/2014/main" id="{C75A8D20-6846-49D7-AE61-3390131B0E91}"/>
              </a:ext>
            </a:extLst>
          </p:cNvPr>
          <p:cNvGraphicFramePr>
            <a:graphicFrameLocks noGrp="1"/>
          </p:cNvGraphicFramePr>
          <p:nvPr>
            <p:extLst>
              <p:ext uri="{D42A27DB-BD31-4B8C-83A1-F6EECF244321}">
                <p14:modId xmlns:p14="http://schemas.microsoft.com/office/powerpoint/2010/main" val="2125747773"/>
              </p:ext>
            </p:extLst>
          </p:nvPr>
        </p:nvGraphicFramePr>
        <p:xfrm>
          <a:off x="4893389" y="4081817"/>
          <a:ext cx="6696632" cy="1849120"/>
        </p:xfrm>
        <a:graphic>
          <a:graphicData uri="http://schemas.openxmlformats.org/drawingml/2006/table">
            <a:tbl>
              <a:tblPr firstRow="1" bandRow="1">
                <a:tableStyleId>{5C22544A-7EE6-4342-B048-85BDC9FD1C3A}</a:tableStyleId>
              </a:tblPr>
              <a:tblGrid>
                <a:gridCol w="3348316">
                  <a:extLst>
                    <a:ext uri="{9D8B030D-6E8A-4147-A177-3AD203B41FA5}">
                      <a16:colId xmlns:a16="http://schemas.microsoft.com/office/drawing/2014/main" val="2833487149"/>
                    </a:ext>
                  </a:extLst>
                </a:gridCol>
                <a:gridCol w="3348316">
                  <a:extLst>
                    <a:ext uri="{9D8B030D-6E8A-4147-A177-3AD203B41FA5}">
                      <a16:colId xmlns:a16="http://schemas.microsoft.com/office/drawing/2014/main" val="1638192007"/>
                    </a:ext>
                  </a:extLst>
                </a:gridCol>
              </a:tblGrid>
              <a:tr h="244767">
                <a:tc>
                  <a:txBody>
                    <a:bodyPr/>
                    <a:lstStyle/>
                    <a:p>
                      <a:r>
                        <a:rPr lang="en-US"/>
                        <a:t>Device Specification</a:t>
                      </a:r>
                    </a:p>
                  </a:txBody>
                  <a:tcPr/>
                </a:tc>
                <a:tc>
                  <a:txBody>
                    <a:bodyPr/>
                    <a:lstStyle/>
                    <a:p>
                      <a:r>
                        <a:rPr lang="en-US"/>
                        <a:t>Quantity/Value</a:t>
                      </a:r>
                    </a:p>
                  </a:txBody>
                  <a:tcPr/>
                </a:tc>
                <a:extLst>
                  <a:ext uri="{0D108BD9-81ED-4DB2-BD59-A6C34878D82A}">
                    <a16:rowId xmlns:a16="http://schemas.microsoft.com/office/drawing/2014/main" val="981071152"/>
                  </a:ext>
                </a:extLst>
              </a:tr>
              <a:tr h="370840">
                <a:tc>
                  <a:txBody>
                    <a:bodyPr/>
                    <a:lstStyle/>
                    <a:p>
                      <a:r>
                        <a:rPr lang="en-US"/>
                        <a:t>V</a:t>
                      </a:r>
                      <a:r>
                        <a:rPr lang="en-US" baseline="-25000"/>
                        <a:t>DSS</a:t>
                      </a:r>
                      <a:endParaRPr lang="en-US"/>
                    </a:p>
                  </a:txBody>
                  <a:tcPr/>
                </a:tc>
                <a:tc>
                  <a:txBody>
                    <a:bodyPr/>
                    <a:lstStyle/>
                    <a:p>
                      <a:r>
                        <a:rPr lang="en-US"/>
                        <a:t>-20V</a:t>
                      </a:r>
                    </a:p>
                  </a:txBody>
                  <a:tcPr/>
                </a:tc>
                <a:extLst>
                  <a:ext uri="{0D108BD9-81ED-4DB2-BD59-A6C34878D82A}">
                    <a16:rowId xmlns:a16="http://schemas.microsoft.com/office/drawing/2014/main" val="2374686566"/>
                  </a:ext>
                </a:extLst>
              </a:tr>
              <a:tr h="370840">
                <a:tc>
                  <a:txBody>
                    <a:bodyPr/>
                    <a:lstStyle/>
                    <a:p>
                      <a:r>
                        <a:rPr lang="en-US"/>
                        <a:t>V</a:t>
                      </a:r>
                      <a:r>
                        <a:rPr lang="en-US" baseline="-25000"/>
                        <a:t>GSS</a:t>
                      </a:r>
                      <a:endParaRPr lang="en-US"/>
                    </a:p>
                  </a:txBody>
                  <a:tcPr/>
                </a:tc>
                <a:tc>
                  <a:txBody>
                    <a:bodyPr/>
                    <a:lstStyle/>
                    <a:p>
                      <a:r>
                        <a:rPr lang="en-US"/>
                        <a:t>+/- 8V</a:t>
                      </a:r>
                    </a:p>
                  </a:txBody>
                  <a:tcPr/>
                </a:tc>
                <a:extLst>
                  <a:ext uri="{0D108BD9-81ED-4DB2-BD59-A6C34878D82A}">
                    <a16:rowId xmlns:a16="http://schemas.microsoft.com/office/drawing/2014/main" val="2233305060"/>
                  </a:ext>
                </a:extLst>
              </a:tr>
              <a:tr h="370840">
                <a:tc>
                  <a:txBody>
                    <a:bodyPr/>
                    <a:lstStyle/>
                    <a:p>
                      <a:r>
                        <a:rPr lang="en-US"/>
                        <a:t>I</a:t>
                      </a:r>
                      <a:r>
                        <a:rPr lang="en-US" baseline="-25000"/>
                        <a:t>D </a:t>
                      </a:r>
                      <a:r>
                        <a:rPr lang="en-US" baseline="0"/>
                        <a:t>(DC)</a:t>
                      </a:r>
                      <a:endParaRPr lang="en-US"/>
                    </a:p>
                  </a:txBody>
                  <a:tcPr/>
                </a:tc>
                <a:tc>
                  <a:txBody>
                    <a:bodyPr/>
                    <a:lstStyle/>
                    <a:p>
                      <a:r>
                        <a:rPr lang="en-US"/>
                        <a:t>-10 A</a:t>
                      </a:r>
                    </a:p>
                  </a:txBody>
                  <a:tcPr/>
                </a:tc>
                <a:extLst>
                  <a:ext uri="{0D108BD9-81ED-4DB2-BD59-A6C34878D82A}">
                    <a16:rowId xmlns:a16="http://schemas.microsoft.com/office/drawing/2014/main" val="2527896508"/>
                  </a:ext>
                </a:extLst>
              </a:tr>
              <a:tr h="370840">
                <a:tc>
                  <a:txBody>
                    <a:bodyPr/>
                    <a:lstStyle/>
                    <a:p>
                      <a:r>
                        <a:rPr lang="en-US"/>
                        <a:t>R</a:t>
                      </a:r>
                      <a:r>
                        <a:rPr lang="en-US" baseline="-25000"/>
                        <a:t>DS(ON)</a:t>
                      </a:r>
                      <a:r>
                        <a:rPr lang="en-US" baseline="0"/>
                        <a:t> @ V</a:t>
                      </a:r>
                      <a:r>
                        <a:rPr lang="en-US" baseline="-25000"/>
                        <a:t>GS</a:t>
                      </a:r>
                      <a:r>
                        <a:rPr lang="en-US" baseline="0"/>
                        <a:t>= -4.5V</a:t>
                      </a:r>
                      <a:endParaRPr lang="en-US"/>
                    </a:p>
                  </a:txBody>
                  <a:tcPr/>
                </a:tc>
                <a:tc>
                  <a:txBody>
                    <a:bodyPr/>
                    <a:lstStyle/>
                    <a:p>
                      <a:r>
                        <a:rPr lang="en-US"/>
                        <a:t>15.3m</a:t>
                      </a:r>
                      <a:r>
                        <a:rPr lang="el-GR">
                          <a:latin typeface="Calibri" panose="020F0502020204030204" pitchFamily="34" charset="0"/>
                          <a:cs typeface="Calibri" panose="020F0502020204030204" pitchFamily="34" charset="0"/>
                        </a:rPr>
                        <a:t>Ω</a:t>
                      </a:r>
                      <a:endParaRPr lang="en-US"/>
                    </a:p>
                  </a:txBody>
                  <a:tcPr/>
                </a:tc>
                <a:extLst>
                  <a:ext uri="{0D108BD9-81ED-4DB2-BD59-A6C34878D82A}">
                    <a16:rowId xmlns:a16="http://schemas.microsoft.com/office/drawing/2014/main" val="3669846300"/>
                  </a:ext>
                </a:extLst>
              </a:tr>
            </a:tbl>
          </a:graphicData>
        </a:graphic>
      </p:graphicFrame>
      <p:pic>
        <p:nvPicPr>
          <p:cNvPr id="12" name="Picture 11">
            <a:extLst>
              <a:ext uri="{FF2B5EF4-FFF2-40B4-BE49-F238E27FC236}">
                <a16:creationId xmlns:a16="http://schemas.microsoft.com/office/drawing/2014/main" id="{D9C2CE9F-D02F-495B-8720-B975F49435AA}"/>
              </a:ext>
            </a:extLst>
          </p:cNvPr>
          <p:cNvPicPr>
            <a:picLocks noChangeAspect="1"/>
          </p:cNvPicPr>
          <p:nvPr/>
        </p:nvPicPr>
        <p:blipFill>
          <a:blip r:embed="rId2"/>
          <a:stretch>
            <a:fillRect/>
          </a:stretch>
        </p:blipFill>
        <p:spPr>
          <a:xfrm>
            <a:off x="5826460" y="634408"/>
            <a:ext cx="5763561" cy="2642192"/>
          </a:xfrm>
          <a:prstGeom prst="rect">
            <a:avLst/>
          </a:prstGeom>
        </p:spPr>
      </p:pic>
    </p:spTree>
    <p:extLst>
      <p:ext uri="{BB962C8B-B14F-4D97-AF65-F5344CB8AC3E}">
        <p14:creationId xmlns:p14="http://schemas.microsoft.com/office/powerpoint/2010/main" val="97452931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0230-7A7E-4DFC-9B20-E9E2394556A4}"/>
              </a:ext>
            </a:extLst>
          </p:cNvPr>
          <p:cNvSpPr>
            <a:spLocks noGrp="1"/>
          </p:cNvSpPr>
          <p:nvPr>
            <p:ph type="title"/>
          </p:nvPr>
        </p:nvSpPr>
        <p:spPr>
          <a:xfrm>
            <a:off x="1143001" y="618518"/>
            <a:ext cx="9905998" cy="1478570"/>
          </a:xfrm>
        </p:spPr>
        <p:txBody>
          <a:bodyPr/>
          <a:lstStyle/>
          <a:p>
            <a:r>
              <a:rPr lang="en-US"/>
              <a:t>UVCs</a:t>
            </a:r>
          </a:p>
        </p:txBody>
      </p:sp>
      <p:pic>
        <p:nvPicPr>
          <p:cNvPr id="4" name="Content Placeholder 3">
            <a:extLst>
              <a:ext uri="{FF2B5EF4-FFF2-40B4-BE49-F238E27FC236}">
                <a16:creationId xmlns:a16="http://schemas.microsoft.com/office/drawing/2014/main" id="{04478E8A-3AF0-487C-9616-4D5DEF04F40E}"/>
              </a:ext>
            </a:extLst>
          </p:cNvPr>
          <p:cNvPicPr>
            <a:picLocks noGrp="1"/>
          </p:cNvPicPr>
          <p:nvPr>
            <p:ph idx="1"/>
          </p:nvPr>
        </p:nvPicPr>
        <p:blipFill>
          <a:blip r:embed="rId2"/>
          <a:stretch>
            <a:fillRect/>
          </a:stretch>
        </p:blipFill>
        <p:spPr>
          <a:xfrm>
            <a:off x="5295900" y="1661160"/>
            <a:ext cx="6150407" cy="4123330"/>
          </a:xfrm>
          <a:prstGeom prst="rect">
            <a:avLst/>
          </a:prstGeom>
        </p:spPr>
      </p:pic>
      <p:sp>
        <p:nvSpPr>
          <p:cNvPr id="5" name="TextBox 4">
            <a:extLst>
              <a:ext uri="{FF2B5EF4-FFF2-40B4-BE49-F238E27FC236}">
                <a16:creationId xmlns:a16="http://schemas.microsoft.com/office/drawing/2014/main" id="{D791B4FF-9277-4CB6-8738-75162F3CAA1C}"/>
              </a:ext>
            </a:extLst>
          </p:cNvPr>
          <p:cNvSpPr txBox="1"/>
          <p:nvPr/>
        </p:nvSpPr>
        <p:spPr>
          <a:xfrm>
            <a:off x="1143001" y="1661160"/>
            <a:ext cx="3954780" cy="4524315"/>
          </a:xfrm>
          <a:prstGeom prst="rect">
            <a:avLst/>
          </a:prstGeom>
          <a:noFill/>
        </p:spPr>
        <p:txBody>
          <a:bodyPr wrap="square" rtlCol="0">
            <a:spAutoFit/>
          </a:bodyPr>
          <a:lstStyle/>
          <a:p>
            <a:pPr marL="285750" indent="-285750">
              <a:buFont typeface="Arial" panose="020B0604020202020204" pitchFamily="34" charset="0"/>
              <a:buChar char="•"/>
            </a:pPr>
            <a:r>
              <a:rPr lang="en-US"/>
              <a:t>2 UVC LEDs in parallel measured to draw 75mA total when connected directly to +6V.</a:t>
            </a:r>
          </a:p>
          <a:p>
            <a:pPr marL="285750" indent="-285750">
              <a:buFont typeface="Arial" panose="020B0604020202020204" pitchFamily="34" charset="0"/>
              <a:buChar char="•"/>
            </a:pPr>
            <a:r>
              <a:rPr lang="en-US"/>
              <a:t>Regulating methods were considered for LEDs, however it was determined that a simple project application would be sufficient.</a:t>
            </a:r>
          </a:p>
          <a:p>
            <a:pPr marL="285750" indent="-285750">
              <a:buFont typeface="Arial" panose="020B0604020202020204" pitchFamily="34" charset="0"/>
              <a:buChar char="•"/>
            </a:pPr>
            <a:r>
              <a:rPr lang="en-US"/>
              <a:t>MOSFET is utilized to enable/disable the UVC LEDs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Connector P8 can be used to interface motor and UVCs.</a:t>
            </a:r>
          </a:p>
          <a:p>
            <a:pPr marL="285750" indent="-285750">
              <a:buFont typeface="Arial" panose="020B0604020202020204" pitchFamily="34" charset="0"/>
              <a:buChar char="•"/>
            </a:pPr>
            <a:r>
              <a:rPr lang="en-US" b="1"/>
              <a:t>Virtually all connectors in the design work with standard 20-26 AWG wires</a:t>
            </a:r>
          </a:p>
          <a:p>
            <a:endParaRPr lang="en-US"/>
          </a:p>
        </p:txBody>
      </p:sp>
    </p:spTree>
    <p:extLst>
      <p:ext uri="{BB962C8B-B14F-4D97-AF65-F5344CB8AC3E}">
        <p14:creationId xmlns:p14="http://schemas.microsoft.com/office/powerpoint/2010/main" val="82198111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0230-7A7E-4DFC-9B20-E9E2394556A4}"/>
              </a:ext>
            </a:extLst>
          </p:cNvPr>
          <p:cNvSpPr>
            <a:spLocks noGrp="1"/>
          </p:cNvSpPr>
          <p:nvPr>
            <p:ph type="title"/>
          </p:nvPr>
        </p:nvSpPr>
        <p:spPr>
          <a:xfrm>
            <a:off x="1143001" y="618518"/>
            <a:ext cx="9905998" cy="1478570"/>
          </a:xfrm>
        </p:spPr>
        <p:txBody>
          <a:bodyPr/>
          <a:lstStyle/>
          <a:p>
            <a:r>
              <a:rPr lang="en-US"/>
              <a:t>Motor</a:t>
            </a:r>
          </a:p>
        </p:txBody>
      </p:sp>
      <p:pic>
        <p:nvPicPr>
          <p:cNvPr id="4" name="Content Placeholder 3">
            <a:extLst>
              <a:ext uri="{FF2B5EF4-FFF2-40B4-BE49-F238E27FC236}">
                <a16:creationId xmlns:a16="http://schemas.microsoft.com/office/drawing/2014/main" id="{04478E8A-3AF0-487C-9616-4D5DEF04F40E}"/>
              </a:ext>
            </a:extLst>
          </p:cNvPr>
          <p:cNvPicPr>
            <a:picLocks noGrp="1"/>
          </p:cNvPicPr>
          <p:nvPr>
            <p:ph idx="1"/>
          </p:nvPr>
        </p:nvPicPr>
        <p:blipFill>
          <a:blip r:embed="rId2"/>
          <a:stretch>
            <a:fillRect/>
          </a:stretch>
        </p:blipFill>
        <p:spPr>
          <a:xfrm>
            <a:off x="5295900" y="1661160"/>
            <a:ext cx="6150407" cy="4123330"/>
          </a:xfrm>
          <a:prstGeom prst="rect">
            <a:avLst/>
          </a:prstGeom>
        </p:spPr>
      </p:pic>
      <p:sp>
        <p:nvSpPr>
          <p:cNvPr id="5" name="TextBox 4">
            <a:extLst>
              <a:ext uri="{FF2B5EF4-FFF2-40B4-BE49-F238E27FC236}">
                <a16:creationId xmlns:a16="http://schemas.microsoft.com/office/drawing/2014/main" id="{D791B4FF-9277-4CB6-8738-75162F3CAA1C}"/>
              </a:ext>
            </a:extLst>
          </p:cNvPr>
          <p:cNvSpPr txBox="1"/>
          <p:nvPr/>
        </p:nvSpPr>
        <p:spPr>
          <a:xfrm>
            <a:off x="1143001" y="1661160"/>
            <a:ext cx="3954780" cy="4524315"/>
          </a:xfrm>
          <a:prstGeom prst="rect">
            <a:avLst/>
          </a:prstGeom>
          <a:noFill/>
        </p:spPr>
        <p:txBody>
          <a:bodyPr wrap="square" rtlCol="0">
            <a:spAutoFit/>
          </a:bodyPr>
          <a:lstStyle/>
          <a:p>
            <a:pPr marL="285750" indent="-285750">
              <a:buFont typeface="Arial" panose="020B0604020202020204" pitchFamily="34" charset="0"/>
              <a:buChar char="•"/>
            </a:pPr>
            <a:r>
              <a:rPr lang="en-US"/>
              <a:t>Servomotor: Utilizes MC-4: PWM to change angle, and connects to +6V and 0V.</a:t>
            </a:r>
          </a:p>
          <a:p>
            <a:pPr marL="285750" indent="-285750">
              <a:buFont typeface="Arial" panose="020B0604020202020204" pitchFamily="34" charset="0"/>
              <a:buChar char="•"/>
            </a:pPr>
            <a:r>
              <a:rPr lang="en-US"/>
              <a:t>Stepper motor: Also requires MC-1: GPIO for changing direction, and MC-8: GPIO for sleep.</a:t>
            </a:r>
          </a:p>
          <a:p>
            <a:pPr marL="285750" indent="-285750">
              <a:buFont typeface="Arial" panose="020B0604020202020204" pitchFamily="34" charset="0"/>
              <a:buChar char="•"/>
            </a:pPr>
            <a:r>
              <a:rPr lang="en-US"/>
              <a:t>Additional conductive path provided for servomotor to “discharge” when switching states. Since inductors cannot abruptly change current.</a:t>
            </a:r>
          </a:p>
          <a:p>
            <a:pPr marL="285750" indent="-285750">
              <a:buFont typeface="Arial" panose="020B0604020202020204" pitchFamily="34" charset="0"/>
              <a:buChar char="•"/>
            </a:pPr>
            <a:r>
              <a:rPr lang="en-US"/>
              <a:t>MOSFET is used for connecting and disconnecting the servomotor. If the stepper motor is used, the MOSFET is not necessary since minimal current is drawn.</a:t>
            </a:r>
          </a:p>
          <a:p>
            <a:endParaRPr lang="en-US"/>
          </a:p>
        </p:txBody>
      </p:sp>
    </p:spTree>
    <p:extLst>
      <p:ext uri="{BB962C8B-B14F-4D97-AF65-F5344CB8AC3E}">
        <p14:creationId xmlns:p14="http://schemas.microsoft.com/office/powerpoint/2010/main" val="250929756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9A18-1AA5-4822-A77D-F45AB4304021}"/>
              </a:ext>
            </a:extLst>
          </p:cNvPr>
          <p:cNvSpPr>
            <a:spLocks noGrp="1"/>
          </p:cNvSpPr>
          <p:nvPr>
            <p:ph type="title"/>
          </p:nvPr>
        </p:nvSpPr>
        <p:spPr>
          <a:xfrm>
            <a:off x="1141413" y="618518"/>
            <a:ext cx="5884227" cy="1478570"/>
          </a:xfrm>
        </p:spPr>
        <p:txBody>
          <a:bodyPr/>
          <a:lstStyle/>
          <a:p>
            <a:r>
              <a:rPr lang="en-US"/>
              <a:t>Laser diode: Original Design</a:t>
            </a:r>
          </a:p>
        </p:txBody>
      </p:sp>
      <p:pic>
        <p:nvPicPr>
          <p:cNvPr id="5" name="Content Placeholder 4">
            <a:extLst>
              <a:ext uri="{FF2B5EF4-FFF2-40B4-BE49-F238E27FC236}">
                <a16:creationId xmlns:a16="http://schemas.microsoft.com/office/drawing/2014/main" id="{B569CB57-7999-4DCB-8AE6-EE523832EEAC}"/>
              </a:ext>
            </a:extLst>
          </p:cNvPr>
          <p:cNvPicPr>
            <a:picLocks noGrp="1" noChangeAspect="1"/>
          </p:cNvPicPr>
          <p:nvPr>
            <p:ph idx="1"/>
          </p:nvPr>
        </p:nvPicPr>
        <p:blipFill>
          <a:blip r:embed="rId2"/>
          <a:stretch>
            <a:fillRect/>
          </a:stretch>
        </p:blipFill>
        <p:spPr>
          <a:xfrm>
            <a:off x="6928843" y="326232"/>
            <a:ext cx="4926209" cy="3940968"/>
          </a:xfrm>
        </p:spPr>
      </p:pic>
      <p:sp>
        <p:nvSpPr>
          <p:cNvPr id="6" name="TextBox 5">
            <a:extLst>
              <a:ext uri="{FF2B5EF4-FFF2-40B4-BE49-F238E27FC236}">
                <a16:creationId xmlns:a16="http://schemas.microsoft.com/office/drawing/2014/main" id="{358D93FB-C2F3-44F9-A6F6-63A8F9F0565D}"/>
              </a:ext>
            </a:extLst>
          </p:cNvPr>
          <p:cNvSpPr txBox="1"/>
          <p:nvPr/>
        </p:nvSpPr>
        <p:spPr>
          <a:xfrm>
            <a:off x="822960" y="2897188"/>
            <a:ext cx="5516880" cy="3693319"/>
          </a:xfrm>
          <a:prstGeom prst="rect">
            <a:avLst/>
          </a:prstGeom>
          <a:noFill/>
        </p:spPr>
        <p:txBody>
          <a:bodyPr wrap="square" rtlCol="0">
            <a:spAutoFit/>
          </a:bodyPr>
          <a:lstStyle/>
          <a:p>
            <a:pPr marL="285750" indent="-285750">
              <a:buFont typeface="Arial" panose="020B0604020202020204" pitchFamily="34" charset="0"/>
              <a:buChar char="•"/>
            </a:pPr>
            <a:r>
              <a:rPr lang="en-US"/>
              <a:t>The original laser diode circuit utilized current limiting diodes. Most current limiting diodes had a lower regulating current than desired. So, CLD’s were to be placed in parallel to cumulatively regulate the desired amount of current. However, the CLD’s were designed for this use case, since their current was adjustable based on the resistance in parallel. Additionally, the CLD’s took a significant amount of time to settle at the desired current. Therefore, when pulsing the laser diode on and off, it would always be above the desired value and run the laser diode at too high of a power setting for obtaining the desired optical phenomenon.</a:t>
            </a:r>
          </a:p>
        </p:txBody>
      </p:sp>
      <p:sp>
        <p:nvSpPr>
          <p:cNvPr id="7" name="TextBox 6">
            <a:extLst>
              <a:ext uri="{FF2B5EF4-FFF2-40B4-BE49-F238E27FC236}">
                <a16:creationId xmlns:a16="http://schemas.microsoft.com/office/drawing/2014/main" id="{24BA6028-9E50-4BC6-BA30-EB3BBC15DBB1}"/>
              </a:ext>
            </a:extLst>
          </p:cNvPr>
          <p:cNvSpPr txBox="1"/>
          <p:nvPr/>
        </p:nvSpPr>
        <p:spPr>
          <a:xfrm>
            <a:off x="6835140" y="4572000"/>
            <a:ext cx="4926209" cy="1200329"/>
          </a:xfrm>
          <a:prstGeom prst="rect">
            <a:avLst/>
          </a:prstGeom>
          <a:noFill/>
        </p:spPr>
        <p:txBody>
          <a:bodyPr wrap="square" rtlCol="0">
            <a:spAutoFit/>
          </a:bodyPr>
          <a:lstStyle/>
          <a:p>
            <a:r>
              <a:rPr lang="en-US"/>
              <a:t>The original design required Low power mode to always be enabled, and then MC-7 could also be utilized to gain an additional 100mA for the desire optical phenomenon.</a:t>
            </a:r>
          </a:p>
        </p:txBody>
      </p:sp>
      <p:sp>
        <p:nvSpPr>
          <p:cNvPr id="8" name="TextBox 7">
            <a:extLst>
              <a:ext uri="{FF2B5EF4-FFF2-40B4-BE49-F238E27FC236}">
                <a16:creationId xmlns:a16="http://schemas.microsoft.com/office/drawing/2014/main" id="{BAE85366-EDB3-4A04-89FF-78C26E68267E}"/>
              </a:ext>
            </a:extLst>
          </p:cNvPr>
          <p:cNvSpPr txBox="1"/>
          <p:nvPr/>
        </p:nvSpPr>
        <p:spPr>
          <a:xfrm>
            <a:off x="1219200" y="2005503"/>
            <a:ext cx="4926209" cy="646331"/>
          </a:xfrm>
          <a:prstGeom prst="rect">
            <a:avLst/>
          </a:prstGeom>
          <a:noFill/>
        </p:spPr>
        <p:txBody>
          <a:bodyPr wrap="square" rtlCol="0">
            <a:spAutoFit/>
          </a:bodyPr>
          <a:lstStyle/>
          <a:p>
            <a:r>
              <a:rPr lang="en-US"/>
              <a:t>Desired: Low power mode: 110mA, High power mode: 210 mA</a:t>
            </a:r>
          </a:p>
        </p:txBody>
      </p:sp>
    </p:spTree>
    <p:extLst>
      <p:ext uri="{BB962C8B-B14F-4D97-AF65-F5344CB8AC3E}">
        <p14:creationId xmlns:p14="http://schemas.microsoft.com/office/powerpoint/2010/main" val="40770214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C78A-1452-41FE-8F25-EAE3084E44FC}"/>
              </a:ext>
            </a:extLst>
          </p:cNvPr>
          <p:cNvSpPr>
            <a:spLocks noGrp="1"/>
          </p:cNvSpPr>
          <p:nvPr>
            <p:ph type="title"/>
          </p:nvPr>
        </p:nvSpPr>
        <p:spPr/>
        <p:txBody>
          <a:bodyPr/>
          <a:lstStyle/>
          <a:p>
            <a:r>
              <a:rPr lang="en-US"/>
              <a:t>Laser diode</a:t>
            </a:r>
          </a:p>
        </p:txBody>
      </p:sp>
      <p:pic>
        <p:nvPicPr>
          <p:cNvPr id="5" name="Content Placeholder 4">
            <a:extLst>
              <a:ext uri="{FF2B5EF4-FFF2-40B4-BE49-F238E27FC236}">
                <a16:creationId xmlns:a16="http://schemas.microsoft.com/office/drawing/2014/main" id="{7C6CED9A-B06D-49F8-97A3-F82A3F8730D1}"/>
              </a:ext>
            </a:extLst>
          </p:cNvPr>
          <p:cNvPicPr>
            <a:picLocks noGrp="1" noChangeAspect="1"/>
          </p:cNvPicPr>
          <p:nvPr>
            <p:ph idx="1"/>
          </p:nvPr>
        </p:nvPicPr>
        <p:blipFill>
          <a:blip r:embed="rId2"/>
          <a:stretch>
            <a:fillRect/>
          </a:stretch>
        </p:blipFill>
        <p:spPr>
          <a:xfrm>
            <a:off x="6795038" y="1960513"/>
            <a:ext cx="4801263" cy="4593417"/>
          </a:xfrm>
        </p:spPr>
      </p:pic>
      <p:sp>
        <p:nvSpPr>
          <p:cNvPr id="6" name="TextBox 5">
            <a:extLst>
              <a:ext uri="{FF2B5EF4-FFF2-40B4-BE49-F238E27FC236}">
                <a16:creationId xmlns:a16="http://schemas.microsoft.com/office/drawing/2014/main" id="{F9ADA071-5EFC-4E95-A747-B7645EF2A4A1}"/>
              </a:ext>
            </a:extLst>
          </p:cNvPr>
          <p:cNvSpPr txBox="1"/>
          <p:nvPr/>
        </p:nvSpPr>
        <p:spPr>
          <a:xfrm>
            <a:off x="1028700" y="1828800"/>
            <a:ext cx="5067300" cy="2031325"/>
          </a:xfrm>
          <a:prstGeom prst="rect">
            <a:avLst/>
          </a:prstGeom>
          <a:noFill/>
        </p:spPr>
        <p:txBody>
          <a:bodyPr wrap="square" rtlCol="0">
            <a:spAutoFit/>
          </a:bodyPr>
          <a:lstStyle/>
          <a:p>
            <a:r>
              <a:rPr lang="en-US"/>
              <a:t>Final Design: Use one branch at a time—depending on desired power mode. Final calculations come from I-V curve trace of the laser diode. Resistors were included along MOSFET gates for potentially modifying the time constant of the signal.</a:t>
            </a:r>
          </a:p>
          <a:p>
            <a:endParaRPr lang="en-US"/>
          </a:p>
          <a:p>
            <a:endParaRPr lang="en-US"/>
          </a:p>
        </p:txBody>
      </p:sp>
      <p:graphicFrame>
        <p:nvGraphicFramePr>
          <p:cNvPr id="7" name="Table 6">
            <a:extLst>
              <a:ext uri="{FF2B5EF4-FFF2-40B4-BE49-F238E27FC236}">
                <a16:creationId xmlns:a16="http://schemas.microsoft.com/office/drawing/2014/main" id="{270382D9-9822-443D-9D10-85F84F705624}"/>
              </a:ext>
            </a:extLst>
          </p:cNvPr>
          <p:cNvGraphicFramePr>
            <a:graphicFrameLocks noGrp="1"/>
          </p:cNvGraphicFramePr>
          <p:nvPr>
            <p:extLst>
              <p:ext uri="{D42A27DB-BD31-4B8C-83A1-F6EECF244321}">
                <p14:modId xmlns:p14="http://schemas.microsoft.com/office/powerpoint/2010/main" val="2432002907"/>
              </p:ext>
            </p:extLst>
          </p:nvPr>
        </p:nvGraphicFramePr>
        <p:xfrm>
          <a:off x="1370012" y="3878580"/>
          <a:ext cx="4870766" cy="2675350"/>
        </p:xfrm>
        <a:graphic>
          <a:graphicData uri="http://schemas.openxmlformats.org/drawingml/2006/table">
            <a:tbl>
              <a:tblPr firstRow="1" firstCol="1" bandRow="1">
                <a:tableStyleId>{5C22544A-7EE6-4342-B048-85BDC9FD1C3A}</a:tableStyleId>
              </a:tblPr>
              <a:tblGrid>
                <a:gridCol w="2828187">
                  <a:extLst>
                    <a:ext uri="{9D8B030D-6E8A-4147-A177-3AD203B41FA5}">
                      <a16:colId xmlns:a16="http://schemas.microsoft.com/office/drawing/2014/main" val="1183802823"/>
                    </a:ext>
                  </a:extLst>
                </a:gridCol>
                <a:gridCol w="776769">
                  <a:extLst>
                    <a:ext uri="{9D8B030D-6E8A-4147-A177-3AD203B41FA5}">
                      <a16:colId xmlns:a16="http://schemas.microsoft.com/office/drawing/2014/main" val="3142224082"/>
                    </a:ext>
                  </a:extLst>
                </a:gridCol>
                <a:gridCol w="1265810">
                  <a:extLst>
                    <a:ext uri="{9D8B030D-6E8A-4147-A177-3AD203B41FA5}">
                      <a16:colId xmlns:a16="http://schemas.microsoft.com/office/drawing/2014/main" val="1100473701"/>
                    </a:ext>
                  </a:extLst>
                </a:gridCol>
              </a:tblGrid>
              <a:tr h="230523">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8580" marR="68580" marT="0" marB="0" anchor="b"/>
                </a:tc>
                <a:tc gridSpan="2">
                  <a:txBody>
                    <a:bodyPr/>
                    <a:lstStyle/>
                    <a:p>
                      <a:pPr marL="0" marR="0" algn="ctr">
                        <a:lnSpc>
                          <a:spcPct val="107000"/>
                        </a:lnSpc>
                        <a:spcBef>
                          <a:spcPts val="0"/>
                        </a:spcBef>
                        <a:spcAft>
                          <a:spcPts val="0"/>
                        </a:spcAft>
                      </a:pPr>
                      <a:r>
                        <a:rPr lang="en-US" sz="1100">
                          <a:effectLst/>
                        </a:rPr>
                        <a:t>Power Mode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840633215"/>
                  </a:ext>
                </a:extLst>
              </a:tr>
              <a:tr h="230523">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Low</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High</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492841059"/>
                  </a:ext>
                </a:extLst>
              </a:tr>
              <a:tr h="223011">
                <a:tc>
                  <a:txBody>
                    <a:bodyPr/>
                    <a:lstStyle/>
                    <a:p>
                      <a:pPr marL="0" marR="0">
                        <a:lnSpc>
                          <a:spcPct val="107000"/>
                        </a:lnSpc>
                        <a:spcBef>
                          <a:spcPts val="0"/>
                        </a:spcBef>
                        <a:spcAft>
                          <a:spcPts val="0"/>
                        </a:spcAft>
                      </a:pPr>
                      <a:r>
                        <a:rPr lang="en-US" sz="1100">
                          <a:effectLst/>
                        </a:rPr>
                        <a:t>Desired Current (mA)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110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818276664"/>
                  </a:ext>
                </a:extLst>
              </a:tr>
              <a:tr h="223011">
                <a:tc>
                  <a:txBody>
                    <a:bodyPr/>
                    <a:lstStyle/>
                    <a:p>
                      <a:pPr marL="0" marR="0">
                        <a:lnSpc>
                          <a:spcPct val="107000"/>
                        </a:lnSpc>
                        <a:spcBef>
                          <a:spcPts val="0"/>
                        </a:spcBef>
                        <a:spcAft>
                          <a:spcPts val="0"/>
                        </a:spcAft>
                      </a:pPr>
                      <a:r>
                        <a:rPr lang="en-US" sz="1100">
                          <a:effectLst/>
                        </a:rPr>
                        <a:t>Laser Diode Voltage (V)</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2.071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2.133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891063682"/>
                  </a:ext>
                </a:extLst>
              </a:tr>
              <a:tr h="430216">
                <a:tc>
                  <a:txBody>
                    <a:bodyPr/>
                    <a:lstStyle/>
                    <a:p>
                      <a:pPr marL="0" marR="0">
                        <a:lnSpc>
                          <a:spcPct val="107000"/>
                        </a:lnSpc>
                        <a:spcBef>
                          <a:spcPts val="0"/>
                        </a:spcBef>
                        <a:spcAft>
                          <a:spcPts val="0"/>
                        </a:spcAft>
                      </a:pPr>
                      <a:r>
                        <a:rPr lang="en-US" sz="1100">
                          <a:effectLst/>
                        </a:rPr>
                        <a:t>Resulting Resistor Voltage (V)</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3.929</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3.867</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769856861"/>
                  </a:ext>
                </a:extLst>
              </a:tr>
              <a:tr h="223011">
                <a:tc>
                  <a:txBody>
                    <a:bodyPr/>
                    <a:lstStyle/>
                    <a:p>
                      <a:pPr marL="0" marR="0">
                        <a:lnSpc>
                          <a:spcPct val="107000"/>
                        </a:lnSpc>
                        <a:spcBef>
                          <a:spcPts val="0"/>
                        </a:spcBef>
                        <a:spcAft>
                          <a:spcPts val="0"/>
                        </a:spcAft>
                      </a:pPr>
                      <a:r>
                        <a:rPr lang="en-US" sz="1100">
                          <a:effectLst/>
                        </a:rPr>
                        <a:t>Initial Resistance (Ω)</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35.7</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36.8</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032722254"/>
                  </a:ext>
                </a:extLst>
              </a:tr>
              <a:tr h="223011">
                <a:tc>
                  <a:txBody>
                    <a:bodyPr/>
                    <a:lstStyle/>
                    <a:p>
                      <a:pPr marL="0" marR="0">
                        <a:lnSpc>
                          <a:spcPct val="107000"/>
                        </a:lnSpc>
                        <a:spcBef>
                          <a:spcPts val="0"/>
                        </a:spcBef>
                        <a:spcAft>
                          <a:spcPts val="0"/>
                        </a:spcAft>
                      </a:pPr>
                      <a:r>
                        <a:rPr lang="en-US" sz="1100">
                          <a:effectLst/>
                        </a:rPr>
                        <a:t>MOSFET Est. Resistance (Ω)</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2.27</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2.86</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304775589"/>
                  </a:ext>
                </a:extLst>
              </a:tr>
              <a:tr h="223011">
                <a:tc>
                  <a:txBody>
                    <a:bodyPr/>
                    <a:lstStyle/>
                    <a:p>
                      <a:pPr marL="0" marR="0">
                        <a:lnSpc>
                          <a:spcPct val="107000"/>
                        </a:lnSpc>
                        <a:spcBef>
                          <a:spcPts val="0"/>
                        </a:spcBef>
                        <a:spcAft>
                          <a:spcPts val="0"/>
                        </a:spcAft>
                      </a:pPr>
                      <a:r>
                        <a:rPr lang="en-US" sz="1100">
                          <a:effectLst/>
                        </a:rPr>
                        <a:t>Adjusted Resistance (Ω)</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33.4</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31.1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235012266"/>
                  </a:ext>
                </a:extLst>
              </a:tr>
              <a:tr h="223011">
                <a:tc>
                  <a:txBody>
                    <a:bodyPr/>
                    <a:lstStyle/>
                    <a:p>
                      <a:pPr marL="0" marR="0">
                        <a:lnSpc>
                          <a:spcPct val="107000"/>
                        </a:lnSpc>
                        <a:spcBef>
                          <a:spcPts val="0"/>
                        </a:spcBef>
                        <a:spcAft>
                          <a:spcPts val="0"/>
                        </a:spcAft>
                      </a:pPr>
                      <a:r>
                        <a:rPr lang="en-US" sz="1100">
                          <a:effectLst/>
                        </a:rPr>
                        <a:t>EIA-Resistor value (Ω)</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33.2</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30.9</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013693068"/>
                  </a:ext>
                </a:extLst>
              </a:tr>
              <a:tr h="223011">
                <a:tc>
                  <a:txBody>
                    <a:bodyPr/>
                    <a:lstStyle/>
                    <a:p>
                      <a:pPr marL="0" marR="0">
                        <a:lnSpc>
                          <a:spcPct val="107000"/>
                        </a:lnSpc>
                        <a:spcBef>
                          <a:spcPts val="0"/>
                        </a:spcBef>
                        <a:spcAft>
                          <a:spcPts val="0"/>
                        </a:spcAft>
                      </a:pPr>
                      <a:r>
                        <a:rPr lang="en-US" sz="1100">
                          <a:effectLst/>
                        </a:rPr>
                        <a:t>Estimated Final Current (mA)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111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211.1961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558231056"/>
                  </a:ext>
                </a:extLst>
              </a:tr>
              <a:tr h="223011">
                <a:tc>
                  <a:txBody>
                    <a:bodyPr/>
                    <a:lstStyle/>
                    <a:p>
                      <a:pPr marL="0" marR="0">
                        <a:lnSpc>
                          <a:spcPct val="107000"/>
                        </a:lnSpc>
                        <a:spcBef>
                          <a:spcPts val="0"/>
                        </a:spcBef>
                        <a:spcAft>
                          <a:spcPts val="0"/>
                        </a:spcAft>
                      </a:pPr>
                      <a:r>
                        <a:rPr lang="en-US" sz="1100">
                          <a:effectLst/>
                        </a:rPr>
                        <a:t>Total Resistor Power (W)</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0.43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0.812</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143099796"/>
                  </a:ext>
                </a:extLst>
              </a:tr>
            </a:tbl>
          </a:graphicData>
        </a:graphic>
      </p:graphicFrame>
    </p:spTree>
    <p:extLst>
      <p:ext uri="{BB962C8B-B14F-4D97-AF65-F5344CB8AC3E}">
        <p14:creationId xmlns:p14="http://schemas.microsoft.com/office/powerpoint/2010/main" val="317933204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B98A-DDCF-4B03-945A-195F0E49899A}"/>
              </a:ext>
            </a:extLst>
          </p:cNvPr>
          <p:cNvSpPr>
            <a:spLocks noGrp="1"/>
          </p:cNvSpPr>
          <p:nvPr>
            <p:ph type="title"/>
          </p:nvPr>
        </p:nvSpPr>
        <p:spPr/>
        <p:txBody>
          <a:bodyPr/>
          <a:lstStyle/>
          <a:p>
            <a:r>
              <a:rPr lang="en-US"/>
              <a:t>Analog inputs</a:t>
            </a:r>
          </a:p>
        </p:txBody>
      </p:sp>
      <p:pic>
        <p:nvPicPr>
          <p:cNvPr id="5" name="Content Placeholder 4">
            <a:extLst>
              <a:ext uri="{FF2B5EF4-FFF2-40B4-BE49-F238E27FC236}">
                <a16:creationId xmlns:a16="http://schemas.microsoft.com/office/drawing/2014/main" id="{A065C4C1-E33B-4B61-BB3C-BCE6DB62BC9A}"/>
              </a:ext>
            </a:extLst>
          </p:cNvPr>
          <p:cNvPicPr>
            <a:picLocks noGrp="1" noChangeAspect="1"/>
          </p:cNvPicPr>
          <p:nvPr>
            <p:ph idx="1"/>
          </p:nvPr>
        </p:nvPicPr>
        <p:blipFill>
          <a:blip r:embed="rId2"/>
          <a:stretch>
            <a:fillRect/>
          </a:stretch>
        </p:blipFill>
        <p:spPr>
          <a:xfrm>
            <a:off x="7131601" y="1473928"/>
            <a:ext cx="3915810" cy="4326862"/>
          </a:xfrm>
        </p:spPr>
      </p:pic>
      <p:sp>
        <p:nvSpPr>
          <p:cNvPr id="6" name="TextBox 5">
            <a:extLst>
              <a:ext uri="{FF2B5EF4-FFF2-40B4-BE49-F238E27FC236}">
                <a16:creationId xmlns:a16="http://schemas.microsoft.com/office/drawing/2014/main" id="{152E7261-1B37-4A67-8817-1BDFDBE64972}"/>
              </a:ext>
            </a:extLst>
          </p:cNvPr>
          <p:cNvSpPr txBox="1"/>
          <p:nvPr/>
        </p:nvSpPr>
        <p:spPr>
          <a:xfrm>
            <a:off x="1141413" y="1790700"/>
            <a:ext cx="5411787"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Photodiode: Connected to +3V, has a simple voltage divider for easily detecting changes in voltage at ADC read pin.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Photoresistor: Connected to +3V, has a voltage divider that converts VCC to +2.5V for ADC read. This value can be converted back up in the code at a later time.</a:t>
            </a:r>
          </a:p>
          <a:p>
            <a:endParaRPr lang="en-US" dirty="0"/>
          </a:p>
          <a:p>
            <a:endParaRPr lang="en-US" dirty="0"/>
          </a:p>
        </p:txBody>
      </p:sp>
    </p:spTree>
    <p:extLst>
      <p:ext uri="{BB962C8B-B14F-4D97-AF65-F5344CB8AC3E}">
        <p14:creationId xmlns:p14="http://schemas.microsoft.com/office/powerpoint/2010/main" val="234735563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9A55-77EA-444E-97B4-8B8663499DA9}"/>
              </a:ext>
            </a:extLst>
          </p:cNvPr>
          <p:cNvSpPr>
            <a:spLocks noGrp="1"/>
          </p:cNvSpPr>
          <p:nvPr>
            <p:ph type="title"/>
          </p:nvPr>
        </p:nvSpPr>
        <p:spPr/>
        <p:txBody>
          <a:bodyPr/>
          <a:lstStyle/>
          <a:p>
            <a:r>
              <a:rPr lang="en-US"/>
              <a:t>Wireless communication</a:t>
            </a:r>
          </a:p>
        </p:txBody>
      </p:sp>
      <p:pic>
        <p:nvPicPr>
          <p:cNvPr id="5" name="Content Placeholder 4">
            <a:extLst>
              <a:ext uri="{FF2B5EF4-FFF2-40B4-BE49-F238E27FC236}">
                <a16:creationId xmlns:a16="http://schemas.microsoft.com/office/drawing/2014/main" id="{C79743E3-639D-4245-85B0-AE16308FF070}"/>
              </a:ext>
            </a:extLst>
          </p:cNvPr>
          <p:cNvPicPr>
            <a:picLocks noGrp="1" noChangeAspect="1"/>
          </p:cNvPicPr>
          <p:nvPr>
            <p:ph idx="1"/>
          </p:nvPr>
        </p:nvPicPr>
        <p:blipFill>
          <a:blip r:embed="rId2"/>
          <a:stretch>
            <a:fillRect/>
          </a:stretch>
        </p:blipFill>
        <p:spPr>
          <a:xfrm>
            <a:off x="6026043" y="1737360"/>
            <a:ext cx="5775310" cy="4794409"/>
          </a:xfrm>
        </p:spPr>
      </p:pic>
      <p:sp>
        <p:nvSpPr>
          <p:cNvPr id="6" name="TextBox 5">
            <a:extLst>
              <a:ext uri="{FF2B5EF4-FFF2-40B4-BE49-F238E27FC236}">
                <a16:creationId xmlns:a16="http://schemas.microsoft.com/office/drawing/2014/main" id="{B38CD347-FC57-4EF3-932C-A22F0DA5B142}"/>
              </a:ext>
            </a:extLst>
          </p:cNvPr>
          <p:cNvSpPr txBox="1"/>
          <p:nvPr/>
        </p:nvSpPr>
        <p:spPr>
          <a:xfrm>
            <a:off x="1141413" y="1656413"/>
            <a:ext cx="4617720" cy="2031325"/>
          </a:xfrm>
          <a:prstGeom prst="rect">
            <a:avLst/>
          </a:prstGeom>
          <a:noFill/>
        </p:spPr>
        <p:txBody>
          <a:bodyPr wrap="square" rtlCol="0">
            <a:spAutoFit/>
          </a:bodyPr>
          <a:lstStyle/>
          <a:p>
            <a:pPr marL="285750" indent="-285750">
              <a:buFont typeface="Arial" panose="020B0604020202020204" pitchFamily="34" charset="0"/>
              <a:buChar char="•"/>
            </a:pPr>
            <a:r>
              <a:rPr lang="en-US"/>
              <a:t>Pin Configuration follows evaluation module layout. Bypass capacitor on VDD pin for noise filtering. C25 is used for holding XRES pin low for approx. 50 ms during boot-up.</a:t>
            </a:r>
          </a:p>
          <a:p>
            <a:pPr marL="285750" indent="-285750">
              <a:buFont typeface="Arial" panose="020B0604020202020204" pitchFamily="34" charset="0"/>
              <a:buChar char="•"/>
            </a:pPr>
            <a:r>
              <a:rPr lang="en-US"/>
              <a:t>Utilizes the Bluetooth Wireless Standard, maintained by the Bluetooth Special Interest Group.</a:t>
            </a:r>
          </a:p>
        </p:txBody>
      </p:sp>
      <p:graphicFrame>
        <p:nvGraphicFramePr>
          <p:cNvPr id="7" name="Table 6">
            <a:extLst>
              <a:ext uri="{FF2B5EF4-FFF2-40B4-BE49-F238E27FC236}">
                <a16:creationId xmlns:a16="http://schemas.microsoft.com/office/drawing/2014/main" id="{823D990B-CD6F-4023-BC6E-B62ED4328CA8}"/>
              </a:ext>
            </a:extLst>
          </p:cNvPr>
          <p:cNvGraphicFramePr>
            <a:graphicFrameLocks noGrp="1"/>
          </p:cNvGraphicFramePr>
          <p:nvPr>
            <p:extLst>
              <p:ext uri="{D42A27DB-BD31-4B8C-83A1-F6EECF244321}">
                <p14:modId xmlns:p14="http://schemas.microsoft.com/office/powerpoint/2010/main" val="1077937708"/>
              </p:ext>
            </p:extLst>
          </p:nvPr>
        </p:nvGraphicFramePr>
        <p:xfrm>
          <a:off x="514792" y="3924572"/>
          <a:ext cx="5143994" cy="2613193"/>
        </p:xfrm>
        <a:graphic>
          <a:graphicData uri="http://schemas.openxmlformats.org/drawingml/2006/table">
            <a:tbl>
              <a:tblPr firstRow="1" firstCol="1" bandRow="1">
                <a:tableStyleId>{5C22544A-7EE6-4342-B048-85BDC9FD1C3A}</a:tableStyleId>
              </a:tblPr>
              <a:tblGrid>
                <a:gridCol w="1164847">
                  <a:extLst>
                    <a:ext uri="{9D8B030D-6E8A-4147-A177-3AD203B41FA5}">
                      <a16:colId xmlns:a16="http://schemas.microsoft.com/office/drawing/2014/main" val="3439002536"/>
                    </a:ext>
                  </a:extLst>
                </a:gridCol>
                <a:gridCol w="1300298">
                  <a:extLst>
                    <a:ext uri="{9D8B030D-6E8A-4147-A177-3AD203B41FA5}">
                      <a16:colId xmlns:a16="http://schemas.microsoft.com/office/drawing/2014/main" val="2503341974"/>
                    </a:ext>
                  </a:extLst>
                </a:gridCol>
                <a:gridCol w="1432733">
                  <a:extLst>
                    <a:ext uri="{9D8B030D-6E8A-4147-A177-3AD203B41FA5}">
                      <a16:colId xmlns:a16="http://schemas.microsoft.com/office/drawing/2014/main" val="840023388"/>
                    </a:ext>
                  </a:extLst>
                </a:gridCol>
                <a:gridCol w="1246116">
                  <a:extLst>
                    <a:ext uri="{9D8B030D-6E8A-4147-A177-3AD203B41FA5}">
                      <a16:colId xmlns:a16="http://schemas.microsoft.com/office/drawing/2014/main" val="1576872626"/>
                    </a:ext>
                  </a:extLst>
                </a:gridCol>
              </a:tblGrid>
              <a:tr h="173820">
                <a:tc>
                  <a:txBody>
                    <a:bodyPr/>
                    <a:lstStyle/>
                    <a:p>
                      <a:pPr marL="0" marR="0">
                        <a:lnSpc>
                          <a:spcPct val="107000"/>
                        </a:lnSpc>
                        <a:spcBef>
                          <a:spcPts val="0"/>
                        </a:spcBef>
                        <a:spcAft>
                          <a:spcPts val="0"/>
                        </a:spcAft>
                      </a:pPr>
                      <a:r>
                        <a:rPr lang="en-US" sz="1100">
                          <a:effectLst/>
                        </a:rPr>
                        <a:t>     Controller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CYBLE-013025-00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RN4871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EYSPBNZUA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2617189290"/>
                  </a:ext>
                </a:extLst>
              </a:tr>
              <a:tr h="352446">
                <a:tc>
                  <a:txBody>
                    <a:bodyPr/>
                    <a:lstStyle/>
                    <a:p>
                      <a:pPr marL="0" marR="0" algn="ctr">
                        <a:lnSpc>
                          <a:spcPct val="107000"/>
                        </a:lnSpc>
                        <a:spcBef>
                          <a:spcPts val="0"/>
                        </a:spcBef>
                        <a:spcAft>
                          <a:spcPts val="0"/>
                        </a:spcAft>
                      </a:pPr>
                      <a:r>
                        <a:rPr lang="en-US" sz="1100">
                          <a:effectLst/>
                        </a:rPr>
                        <a:t>Supply Current Transmitting</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26 mA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13 mA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14.2 mA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237249754"/>
                  </a:ext>
                </a:extLst>
              </a:tr>
              <a:tr h="352446">
                <a:tc>
                  <a:txBody>
                    <a:bodyPr/>
                    <a:lstStyle/>
                    <a:p>
                      <a:pPr marL="0" marR="0" algn="ctr">
                        <a:lnSpc>
                          <a:spcPct val="107000"/>
                        </a:lnSpc>
                        <a:spcBef>
                          <a:spcPts val="0"/>
                        </a:spcBef>
                        <a:spcAft>
                          <a:spcPts val="0"/>
                        </a:spcAft>
                      </a:pPr>
                      <a:r>
                        <a:rPr lang="en-US" sz="1100">
                          <a:effectLst/>
                        </a:rPr>
                        <a:t>Lowest Power Mode Current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1.5 µA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60 µA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1.1 µA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481036787"/>
                  </a:ext>
                </a:extLst>
              </a:tr>
              <a:tr h="132776">
                <a:tc>
                  <a:txBody>
                    <a:bodyPr/>
                    <a:lstStyle/>
                    <a:p>
                      <a:pPr marL="0" marR="0" algn="ctr">
                        <a:lnSpc>
                          <a:spcPct val="107000"/>
                        </a:lnSpc>
                        <a:spcBef>
                          <a:spcPts val="0"/>
                        </a:spcBef>
                        <a:spcAft>
                          <a:spcPts val="0"/>
                        </a:spcAft>
                      </a:pPr>
                      <a:r>
                        <a:rPr lang="en-US" sz="1100">
                          <a:effectLst/>
                        </a:rPr>
                        <a:t>Price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$5.94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$7.38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$12.70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57995145"/>
                  </a:ext>
                </a:extLst>
              </a:tr>
              <a:tr h="173820">
                <a:tc>
                  <a:txBody>
                    <a:bodyPr/>
                    <a:lstStyle/>
                    <a:p>
                      <a:pPr marL="0" marR="0" algn="ctr">
                        <a:lnSpc>
                          <a:spcPct val="107000"/>
                        </a:lnSpc>
                        <a:spcBef>
                          <a:spcPts val="0"/>
                        </a:spcBef>
                        <a:spcAft>
                          <a:spcPts val="0"/>
                        </a:spcAft>
                      </a:pPr>
                      <a:r>
                        <a:rPr lang="en-US" sz="1100">
                          <a:effectLst/>
                        </a:rPr>
                        <a:t>Availability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881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100">
                          <a:effectLst/>
                        </a:rPr>
                        <a:t>76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2922541301"/>
                  </a:ext>
                </a:extLst>
              </a:tr>
              <a:tr h="132776">
                <a:tc>
                  <a:txBody>
                    <a:bodyPr/>
                    <a:lstStyle/>
                    <a:p>
                      <a:pPr marL="0" marR="0" algn="ctr">
                        <a:lnSpc>
                          <a:spcPct val="107000"/>
                        </a:lnSpc>
                        <a:spcBef>
                          <a:spcPts val="0"/>
                        </a:spcBef>
                        <a:spcAft>
                          <a:spcPts val="0"/>
                        </a:spcAft>
                      </a:pPr>
                      <a:r>
                        <a:rPr lang="en-US" sz="1100">
                          <a:effectLst/>
                        </a:rPr>
                        <a:t>Shielded</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Yes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Yes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Yes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760091984"/>
                  </a:ext>
                </a:extLst>
              </a:tr>
              <a:tr h="273101">
                <a:tc>
                  <a:txBody>
                    <a:bodyPr/>
                    <a:lstStyle/>
                    <a:p>
                      <a:pPr marL="0" marR="0" algn="ctr">
                        <a:lnSpc>
                          <a:spcPct val="107000"/>
                        </a:lnSpc>
                        <a:spcBef>
                          <a:spcPts val="0"/>
                        </a:spcBef>
                        <a:spcAft>
                          <a:spcPts val="0"/>
                        </a:spcAft>
                      </a:pPr>
                      <a:r>
                        <a:rPr lang="en-US" sz="1100">
                          <a:effectLst/>
                        </a:rPr>
                        <a:t>Moisture Sensitivity Level</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3109229833"/>
                  </a:ext>
                </a:extLst>
              </a:tr>
              <a:tr h="273101">
                <a:tc>
                  <a:txBody>
                    <a:bodyPr/>
                    <a:lstStyle/>
                    <a:p>
                      <a:pPr marL="0" marR="0" algn="ctr">
                        <a:lnSpc>
                          <a:spcPct val="107000"/>
                        </a:lnSpc>
                        <a:spcBef>
                          <a:spcPts val="0"/>
                        </a:spcBef>
                        <a:spcAft>
                          <a:spcPts val="0"/>
                        </a:spcAft>
                      </a:pPr>
                      <a:r>
                        <a:rPr lang="en-US" sz="1100">
                          <a:effectLst/>
                        </a:rPr>
                        <a:t>Bluetooth Protocol Version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4.1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5.0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5.2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2951085999"/>
                  </a:ext>
                </a:extLst>
              </a:tr>
              <a:tr h="173820">
                <a:tc>
                  <a:txBody>
                    <a:bodyPr/>
                    <a:lstStyle/>
                    <a:p>
                      <a:pPr marL="0" marR="0" algn="ctr">
                        <a:lnSpc>
                          <a:spcPct val="107000"/>
                        </a:lnSpc>
                        <a:spcBef>
                          <a:spcPts val="0"/>
                        </a:spcBef>
                        <a:spcAft>
                          <a:spcPts val="0"/>
                        </a:spcAft>
                      </a:pPr>
                      <a:r>
                        <a:rPr lang="en-US" sz="1100">
                          <a:effectLst/>
                        </a:rPr>
                        <a:t>MCU Interface</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UART, AIO, PIO</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I2C, UART, SPI</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4221720928"/>
                  </a:ext>
                </a:extLst>
              </a:tr>
              <a:tr h="273101">
                <a:tc>
                  <a:txBody>
                    <a:bodyPr/>
                    <a:lstStyle/>
                    <a:p>
                      <a:pPr marL="0" marR="0" algn="ctr">
                        <a:lnSpc>
                          <a:spcPct val="107000"/>
                        </a:lnSpc>
                        <a:spcBef>
                          <a:spcPts val="0"/>
                        </a:spcBef>
                        <a:spcAft>
                          <a:spcPts val="0"/>
                        </a:spcAft>
                      </a:pPr>
                      <a:r>
                        <a:rPr lang="en-US" sz="1100">
                          <a:effectLst/>
                        </a:rPr>
                        <a:t>Earliest Shipping Arrival</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2</a:t>
                      </a:r>
                      <a:r>
                        <a:rPr lang="en-US" sz="1000" baseline="30000">
                          <a:effectLst/>
                        </a:rPr>
                        <a:t>nd</a:t>
                      </a:r>
                      <a:r>
                        <a:rPr lang="en-US" sz="1000">
                          <a:effectLst/>
                        </a:rPr>
                        <a:t> day, overnight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December 24, 2021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tc>
                  <a:txBody>
                    <a:bodyPr/>
                    <a:lstStyle/>
                    <a:p>
                      <a:pPr marL="0" marR="0" algn="ctr">
                        <a:lnSpc>
                          <a:spcPct val="107000"/>
                        </a:lnSpc>
                        <a:spcBef>
                          <a:spcPts val="0"/>
                        </a:spcBef>
                        <a:spcAft>
                          <a:spcPts val="0"/>
                        </a:spcAft>
                      </a:pPr>
                      <a:r>
                        <a:rPr lang="en-US" sz="1000">
                          <a:effectLst/>
                        </a:rPr>
                        <a:t>2</a:t>
                      </a:r>
                      <a:r>
                        <a:rPr lang="en-US" sz="1000" baseline="30000">
                          <a:effectLst/>
                        </a:rPr>
                        <a:t>nd</a:t>
                      </a:r>
                      <a:r>
                        <a:rPr lang="en-US" sz="1000">
                          <a:effectLst/>
                        </a:rPr>
                        <a:t> day, overnight</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0343" marR="60343" marT="0" marB="0" anchor="ctr"/>
                </a:tc>
                <a:extLst>
                  <a:ext uri="{0D108BD9-81ED-4DB2-BD59-A6C34878D82A}">
                    <a16:rowId xmlns:a16="http://schemas.microsoft.com/office/drawing/2014/main" val="2500495483"/>
                  </a:ext>
                </a:extLst>
              </a:tr>
            </a:tbl>
          </a:graphicData>
        </a:graphic>
      </p:graphicFrame>
    </p:spTree>
    <p:extLst>
      <p:ext uri="{BB962C8B-B14F-4D97-AF65-F5344CB8AC3E}">
        <p14:creationId xmlns:p14="http://schemas.microsoft.com/office/powerpoint/2010/main" val="415282169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p:txBody>
          <a:bodyPr/>
          <a:lstStyle/>
          <a:p>
            <a:r>
              <a:rPr lang="en-US"/>
              <a:t>Project Requirements</a:t>
            </a:r>
          </a:p>
        </p:txBody>
      </p:sp>
      <p:sp>
        <p:nvSpPr>
          <p:cNvPr id="3" name="Content Placeholder 2">
            <a:extLst>
              <a:ext uri="{FF2B5EF4-FFF2-40B4-BE49-F238E27FC236}">
                <a16:creationId xmlns:a16="http://schemas.microsoft.com/office/drawing/2014/main" id="{0F1123F2-9C01-41E9-9484-9778724E71AD}"/>
              </a:ext>
            </a:extLst>
          </p:cNvPr>
          <p:cNvSpPr>
            <a:spLocks noGrp="1"/>
          </p:cNvSpPr>
          <p:nvPr>
            <p:ph idx="1"/>
          </p:nvPr>
        </p:nvSpPr>
        <p:spPr/>
        <p:txBody>
          <a:bodyPr/>
          <a:lstStyle/>
          <a:p>
            <a:r>
              <a:rPr lang="en-US"/>
              <a:t>Highlight 3 for demo</a:t>
            </a:r>
          </a:p>
          <a:p>
            <a:pPr lvl="1"/>
            <a:r>
              <a:rPr lang="en-US" u="sng"/>
              <a:t>Nitrates: Detects concentrations in excess of 10 ppm</a:t>
            </a:r>
          </a:p>
          <a:p>
            <a:pPr lvl="1"/>
            <a:r>
              <a:rPr lang="en-US" u="sng"/>
              <a:t>Sanitized Water in 3 minutes</a:t>
            </a:r>
          </a:p>
          <a:p>
            <a:pPr lvl="1"/>
            <a:r>
              <a:rPr lang="en-US" u="sng"/>
              <a:t>Bluetooth TX: 10 feet or less, 30 s to TX data</a:t>
            </a:r>
          </a:p>
          <a:p>
            <a:pPr lvl="1"/>
            <a:r>
              <a:rPr lang="en-US"/>
              <a:t>Wireless charging: less than 8 hours to full capacity</a:t>
            </a:r>
          </a:p>
          <a:p>
            <a:pPr lvl="1"/>
            <a:r>
              <a:rPr lang="en-US"/>
              <a:t>Physical dimensions: Maximum 3 ¼” diameter x 5” height</a:t>
            </a:r>
          </a:p>
        </p:txBody>
      </p:sp>
    </p:spTree>
    <p:extLst>
      <p:ext uri="{BB962C8B-B14F-4D97-AF65-F5344CB8AC3E}">
        <p14:creationId xmlns:p14="http://schemas.microsoft.com/office/powerpoint/2010/main" val="250095371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2D3D-F0C8-40E6-B4C3-2D9E0781ADAF}"/>
              </a:ext>
            </a:extLst>
          </p:cNvPr>
          <p:cNvSpPr>
            <a:spLocks noGrp="1"/>
          </p:cNvSpPr>
          <p:nvPr>
            <p:ph type="title"/>
          </p:nvPr>
        </p:nvSpPr>
        <p:spPr/>
        <p:txBody>
          <a:bodyPr/>
          <a:lstStyle/>
          <a:p>
            <a:r>
              <a:rPr lang="en-US"/>
              <a:t>Reed switch</a:t>
            </a:r>
          </a:p>
        </p:txBody>
      </p:sp>
      <p:graphicFrame>
        <p:nvGraphicFramePr>
          <p:cNvPr id="4" name="Content Placeholder 3">
            <a:extLst>
              <a:ext uri="{FF2B5EF4-FFF2-40B4-BE49-F238E27FC236}">
                <a16:creationId xmlns:a16="http://schemas.microsoft.com/office/drawing/2014/main" id="{DC8605CD-80C1-493A-9BA4-D43ECE4744A3}"/>
              </a:ext>
            </a:extLst>
          </p:cNvPr>
          <p:cNvGraphicFramePr>
            <a:graphicFrameLocks noGrp="1"/>
          </p:cNvGraphicFramePr>
          <p:nvPr>
            <p:ph idx="1"/>
            <p:extLst>
              <p:ext uri="{D42A27DB-BD31-4B8C-83A1-F6EECF244321}">
                <p14:modId xmlns:p14="http://schemas.microsoft.com/office/powerpoint/2010/main" val="2898439122"/>
              </p:ext>
            </p:extLst>
          </p:nvPr>
        </p:nvGraphicFramePr>
        <p:xfrm>
          <a:off x="5598707" y="3897011"/>
          <a:ext cx="5081785" cy="1647614"/>
        </p:xfrm>
        <a:graphic>
          <a:graphicData uri="http://schemas.openxmlformats.org/drawingml/2006/table">
            <a:tbl>
              <a:tblPr firstRow="1" firstCol="1" bandRow="1">
                <a:tableStyleId>{5C22544A-7EE6-4342-B048-85BDC9FD1C3A}</a:tableStyleId>
              </a:tblPr>
              <a:tblGrid>
                <a:gridCol w="1257951">
                  <a:extLst>
                    <a:ext uri="{9D8B030D-6E8A-4147-A177-3AD203B41FA5}">
                      <a16:colId xmlns:a16="http://schemas.microsoft.com/office/drawing/2014/main" val="913527527"/>
                    </a:ext>
                  </a:extLst>
                </a:gridCol>
                <a:gridCol w="1017682">
                  <a:extLst>
                    <a:ext uri="{9D8B030D-6E8A-4147-A177-3AD203B41FA5}">
                      <a16:colId xmlns:a16="http://schemas.microsoft.com/office/drawing/2014/main" val="2546162685"/>
                    </a:ext>
                  </a:extLst>
                </a:gridCol>
                <a:gridCol w="1353095">
                  <a:extLst>
                    <a:ext uri="{9D8B030D-6E8A-4147-A177-3AD203B41FA5}">
                      <a16:colId xmlns:a16="http://schemas.microsoft.com/office/drawing/2014/main" val="3083415644"/>
                    </a:ext>
                  </a:extLst>
                </a:gridCol>
                <a:gridCol w="1453057">
                  <a:extLst>
                    <a:ext uri="{9D8B030D-6E8A-4147-A177-3AD203B41FA5}">
                      <a16:colId xmlns:a16="http://schemas.microsoft.com/office/drawing/2014/main" val="2385593075"/>
                    </a:ext>
                  </a:extLst>
                </a:gridCol>
              </a:tblGrid>
              <a:tr h="550150">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MS-2431-3-1-0300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MS-2431-3-2-0300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MS-2431-3-3-0300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8732991"/>
                  </a:ext>
                </a:extLst>
              </a:tr>
              <a:tr h="275075">
                <a:tc>
                  <a:txBody>
                    <a:bodyPr/>
                    <a:lstStyle/>
                    <a:p>
                      <a:pPr marL="0" marR="0">
                        <a:spcBef>
                          <a:spcPts val="0"/>
                        </a:spcBef>
                        <a:spcAft>
                          <a:spcPts val="0"/>
                        </a:spcAft>
                      </a:pPr>
                      <a:r>
                        <a:rPr lang="en-US" sz="1200">
                          <a:effectLst/>
                        </a:rPr>
                        <a:t>Cost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$2.03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$2.03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$2.03</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34902755"/>
                  </a:ext>
                </a:extLst>
              </a:tr>
              <a:tr h="272239">
                <a:tc>
                  <a:txBody>
                    <a:bodyPr/>
                    <a:lstStyle/>
                    <a:p>
                      <a:pPr marL="0" marR="0">
                        <a:spcBef>
                          <a:spcPts val="0"/>
                        </a:spcBef>
                        <a:spcAft>
                          <a:spcPts val="0"/>
                        </a:spcAft>
                      </a:pPr>
                      <a:r>
                        <a:rPr lang="en-US" sz="1200">
                          <a:effectLst/>
                        </a:rPr>
                        <a:t>Output type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SPST-NO</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SPST-NO</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SPST-NO</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47890359"/>
                  </a:ext>
                </a:extLst>
              </a:tr>
              <a:tr h="550150">
                <a:tc>
                  <a:txBody>
                    <a:bodyPr/>
                    <a:lstStyle/>
                    <a:p>
                      <a:pPr marL="0" marR="0">
                        <a:spcBef>
                          <a:spcPts val="0"/>
                        </a:spcBef>
                        <a:spcAft>
                          <a:spcPts val="0"/>
                        </a:spcAft>
                      </a:pPr>
                      <a:r>
                        <a:rPr lang="en-US" sz="1200">
                          <a:effectLst/>
                        </a:rPr>
                        <a:t>Must Operate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10 ~ 15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15 ~ 20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20 ~ 25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89504794"/>
                  </a:ext>
                </a:extLst>
              </a:tr>
            </a:tbl>
          </a:graphicData>
        </a:graphic>
      </p:graphicFrame>
      <p:sp>
        <p:nvSpPr>
          <p:cNvPr id="5" name="TextBox 4">
            <a:extLst>
              <a:ext uri="{FF2B5EF4-FFF2-40B4-BE49-F238E27FC236}">
                <a16:creationId xmlns:a16="http://schemas.microsoft.com/office/drawing/2014/main" id="{D39E2F57-F3AA-41B2-8CC9-6F1936BE810C}"/>
              </a:ext>
            </a:extLst>
          </p:cNvPr>
          <p:cNvSpPr txBox="1"/>
          <p:nvPr/>
        </p:nvSpPr>
        <p:spPr>
          <a:xfrm>
            <a:off x="1021080" y="1920240"/>
            <a:ext cx="3505200" cy="3693319"/>
          </a:xfrm>
          <a:prstGeom prst="rect">
            <a:avLst/>
          </a:prstGeom>
          <a:noFill/>
        </p:spPr>
        <p:txBody>
          <a:bodyPr wrap="square" rtlCol="0">
            <a:spAutoFit/>
          </a:bodyPr>
          <a:lstStyle/>
          <a:p>
            <a:pPr marL="285750" indent="-285750">
              <a:buFont typeface="Arial" panose="020B0604020202020204" pitchFamily="34" charset="0"/>
              <a:buChar char="•"/>
            </a:pPr>
            <a:r>
              <a:rPr lang="en-US"/>
              <a:t>Different reed switches have been considered for different sensitivities. Each will be tested, and the best overall switch will be selected for project implementation.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schematic involves an active low interrupt to the micrcontroller. P2.7 should be a pulled-high input and whenever it is shorted to ground all device features should immediately stop.</a:t>
            </a:r>
          </a:p>
        </p:txBody>
      </p:sp>
      <p:pic>
        <p:nvPicPr>
          <p:cNvPr id="7" name="Picture 6">
            <a:extLst>
              <a:ext uri="{FF2B5EF4-FFF2-40B4-BE49-F238E27FC236}">
                <a16:creationId xmlns:a16="http://schemas.microsoft.com/office/drawing/2014/main" id="{B96B8FB3-C0A4-4101-96F6-85ADF38B06DE}"/>
              </a:ext>
            </a:extLst>
          </p:cNvPr>
          <p:cNvPicPr>
            <a:picLocks noChangeAspect="1"/>
          </p:cNvPicPr>
          <p:nvPr/>
        </p:nvPicPr>
        <p:blipFill>
          <a:blip r:embed="rId2"/>
          <a:stretch>
            <a:fillRect/>
          </a:stretch>
        </p:blipFill>
        <p:spPr>
          <a:xfrm>
            <a:off x="4999494" y="1050614"/>
            <a:ext cx="6280209" cy="1558757"/>
          </a:xfrm>
          <a:prstGeom prst="rect">
            <a:avLst/>
          </a:prstGeom>
        </p:spPr>
      </p:pic>
    </p:spTree>
    <p:extLst>
      <p:ext uri="{BB962C8B-B14F-4D97-AF65-F5344CB8AC3E}">
        <p14:creationId xmlns:p14="http://schemas.microsoft.com/office/powerpoint/2010/main" val="264571147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3554-FC1C-4791-A968-849561CF7E34}"/>
              </a:ext>
            </a:extLst>
          </p:cNvPr>
          <p:cNvSpPr>
            <a:spLocks noGrp="1"/>
          </p:cNvSpPr>
          <p:nvPr>
            <p:ph type="title"/>
          </p:nvPr>
        </p:nvSpPr>
        <p:spPr/>
        <p:txBody>
          <a:bodyPr/>
          <a:lstStyle/>
          <a:p>
            <a:r>
              <a:rPr lang="en-US"/>
              <a:t>Programming header</a:t>
            </a:r>
          </a:p>
        </p:txBody>
      </p:sp>
      <p:pic>
        <p:nvPicPr>
          <p:cNvPr id="5" name="Content Placeholder 4">
            <a:extLst>
              <a:ext uri="{FF2B5EF4-FFF2-40B4-BE49-F238E27FC236}">
                <a16:creationId xmlns:a16="http://schemas.microsoft.com/office/drawing/2014/main" id="{076D167A-DD92-4642-9EF9-A8F8764F2EC1}"/>
              </a:ext>
            </a:extLst>
          </p:cNvPr>
          <p:cNvPicPr>
            <a:picLocks noGrp="1" noChangeAspect="1"/>
          </p:cNvPicPr>
          <p:nvPr>
            <p:ph idx="1"/>
          </p:nvPr>
        </p:nvPicPr>
        <p:blipFill>
          <a:blip r:embed="rId2"/>
          <a:stretch>
            <a:fillRect/>
          </a:stretch>
        </p:blipFill>
        <p:spPr>
          <a:xfrm>
            <a:off x="8229600" y="1159505"/>
            <a:ext cx="3423557" cy="4538990"/>
          </a:xfrm>
        </p:spPr>
      </p:pic>
      <p:sp>
        <p:nvSpPr>
          <p:cNvPr id="6" name="TextBox 5">
            <a:extLst>
              <a:ext uri="{FF2B5EF4-FFF2-40B4-BE49-F238E27FC236}">
                <a16:creationId xmlns:a16="http://schemas.microsoft.com/office/drawing/2014/main" id="{02BAAECB-8AE2-4227-86C6-69965D552060}"/>
              </a:ext>
            </a:extLst>
          </p:cNvPr>
          <p:cNvSpPr txBox="1"/>
          <p:nvPr/>
        </p:nvSpPr>
        <p:spPr>
          <a:xfrm>
            <a:off x="1141413" y="1950720"/>
            <a:ext cx="5267007" cy="3139321"/>
          </a:xfrm>
          <a:prstGeom prst="rect">
            <a:avLst/>
          </a:prstGeom>
          <a:noFill/>
        </p:spPr>
        <p:txBody>
          <a:bodyPr wrap="square" rtlCol="0">
            <a:spAutoFit/>
          </a:bodyPr>
          <a:lstStyle/>
          <a:p>
            <a:pPr marL="285750" indent="-285750">
              <a:buFont typeface="Arial" panose="020B0604020202020204" pitchFamily="34" charset="0"/>
              <a:buChar char="•"/>
            </a:pPr>
            <a:r>
              <a:rPr lang="en-US"/>
              <a:t>Programming header provides access to +3V, +6V, backchannel UART to PC, and two-wire flashing pins connecting to EZ-FET on Launchpad.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R1 and C11 included per TI recommendations.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Programming header makes it easy to quickly attach standard breadboard wires between board and Launchpad and flash the device.</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4098" name="Picture 2" descr="61301011821">
            <a:extLst>
              <a:ext uri="{FF2B5EF4-FFF2-40B4-BE49-F238E27FC236}">
                <a16:creationId xmlns:a16="http://schemas.microsoft.com/office/drawing/2014/main" id="{E14C800B-B8AA-4B46-A6ED-ADF2B07D5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4742978"/>
            <a:ext cx="1911033" cy="191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6625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p:txBody>
          <a:bodyPr/>
          <a:lstStyle/>
          <a:p>
            <a:r>
              <a:rPr lang="en-US"/>
              <a:t>User Interface:  Indicator LEDs</a:t>
            </a:r>
          </a:p>
        </p:txBody>
      </p:sp>
      <p:pic>
        <p:nvPicPr>
          <p:cNvPr id="5" name="Content Placeholder 4">
            <a:extLst>
              <a:ext uri="{FF2B5EF4-FFF2-40B4-BE49-F238E27FC236}">
                <a16:creationId xmlns:a16="http://schemas.microsoft.com/office/drawing/2014/main" id="{2257B5CB-3424-4307-99CC-17F9EBD63149}"/>
              </a:ext>
            </a:extLst>
          </p:cNvPr>
          <p:cNvPicPr>
            <a:picLocks noGrp="1" noChangeAspect="1"/>
          </p:cNvPicPr>
          <p:nvPr>
            <p:ph idx="1"/>
          </p:nvPr>
        </p:nvPicPr>
        <p:blipFill>
          <a:blip r:embed="rId3"/>
          <a:stretch>
            <a:fillRect/>
          </a:stretch>
        </p:blipFill>
        <p:spPr>
          <a:xfrm>
            <a:off x="7508960" y="2990057"/>
            <a:ext cx="4089117" cy="3541712"/>
          </a:xfrm>
        </p:spPr>
      </p:pic>
      <p:graphicFrame>
        <p:nvGraphicFramePr>
          <p:cNvPr id="8" name="Table 8">
            <a:extLst>
              <a:ext uri="{FF2B5EF4-FFF2-40B4-BE49-F238E27FC236}">
                <a16:creationId xmlns:a16="http://schemas.microsoft.com/office/drawing/2014/main" id="{460BADEE-28E2-4B9B-96B8-E73BF4ACCB07}"/>
              </a:ext>
            </a:extLst>
          </p:cNvPr>
          <p:cNvGraphicFramePr>
            <a:graphicFrameLocks noGrp="1"/>
          </p:cNvGraphicFramePr>
          <p:nvPr>
            <p:extLst>
              <p:ext uri="{D42A27DB-BD31-4B8C-83A1-F6EECF244321}">
                <p14:modId xmlns:p14="http://schemas.microsoft.com/office/powerpoint/2010/main" val="805391068"/>
              </p:ext>
            </p:extLst>
          </p:nvPr>
        </p:nvGraphicFramePr>
        <p:xfrm>
          <a:off x="1657246" y="4315256"/>
          <a:ext cx="4938427" cy="2103120"/>
        </p:xfrm>
        <a:graphic>
          <a:graphicData uri="http://schemas.openxmlformats.org/drawingml/2006/table">
            <a:tbl>
              <a:tblPr firstRow="1" bandRow="1">
                <a:tableStyleId>{5C22544A-7EE6-4342-B048-85BDC9FD1C3A}</a:tableStyleId>
              </a:tblPr>
              <a:tblGrid>
                <a:gridCol w="1201718">
                  <a:extLst>
                    <a:ext uri="{9D8B030D-6E8A-4147-A177-3AD203B41FA5}">
                      <a16:colId xmlns:a16="http://schemas.microsoft.com/office/drawing/2014/main" val="900804827"/>
                    </a:ext>
                  </a:extLst>
                </a:gridCol>
                <a:gridCol w="1267495">
                  <a:extLst>
                    <a:ext uri="{9D8B030D-6E8A-4147-A177-3AD203B41FA5}">
                      <a16:colId xmlns:a16="http://schemas.microsoft.com/office/drawing/2014/main" val="2454890917"/>
                    </a:ext>
                  </a:extLst>
                </a:gridCol>
                <a:gridCol w="1234607">
                  <a:extLst>
                    <a:ext uri="{9D8B030D-6E8A-4147-A177-3AD203B41FA5}">
                      <a16:colId xmlns:a16="http://schemas.microsoft.com/office/drawing/2014/main" val="962309989"/>
                    </a:ext>
                  </a:extLst>
                </a:gridCol>
                <a:gridCol w="1234607">
                  <a:extLst>
                    <a:ext uri="{9D8B030D-6E8A-4147-A177-3AD203B41FA5}">
                      <a16:colId xmlns:a16="http://schemas.microsoft.com/office/drawing/2014/main" val="4126883507"/>
                    </a:ext>
                  </a:extLst>
                </a:gridCol>
              </a:tblGrid>
              <a:tr h="482102">
                <a:tc>
                  <a:txBody>
                    <a:bodyPr/>
                    <a:lstStyle/>
                    <a:p>
                      <a:r>
                        <a:rPr lang="en-US"/>
                        <a:t>LED</a:t>
                      </a:r>
                    </a:p>
                  </a:txBody>
                  <a:tcPr/>
                </a:tc>
                <a:tc>
                  <a:txBody>
                    <a:bodyPr/>
                    <a:lstStyle/>
                    <a:p>
                      <a:r>
                        <a:rPr lang="en-US"/>
                        <a:t>Approx. Forward V</a:t>
                      </a:r>
                    </a:p>
                  </a:txBody>
                  <a:tcPr/>
                </a:tc>
                <a:tc>
                  <a:txBody>
                    <a:bodyPr/>
                    <a:lstStyle/>
                    <a:p>
                      <a:r>
                        <a:rPr lang="en-US"/>
                        <a:t>Approx. Current </a:t>
                      </a:r>
                    </a:p>
                  </a:txBody>
                  <a:tcPr/>
                </a:tc>
                <a:tc>
                  <a:txBody>
                    <a:bodyPr/>
                    <a:lstStyle/>
                    <a:p>
                      <a:r>
                        <a:rPr lang="en-US"/>
                        <a:t>Approx. Resistance</a:t>
                      </a:r>
                    </a:p>
                  </a:txBody>
                  <a:tcPr/>
                </a:tc>
                <a:extLst>
                  <a:ext uri="{0D108BD9-81ED-4DB2-BD59-A6C34878D82A}">
                    <a16:rowId xmlns:a16="http://schemas.microsoft.com/office/drawing/2014/main" val="3806730240"/>
                  </a:ext>
                </a:extLst>
              </a:tr>
              <a:tr h="275487">
                <a:tc>
                  <a:txBody>
                    <a:bodyPr/>
                    <a:lstStyle/>
                    <a:p>
                      <a:r>
                        <a:rPr lang="en-US"/>
                        <a:t>Red</a:t>
                      </a:r>
                    </a:p>
                  </a:txBody>
                  <a:tcPr/>
                </a:tc>
                <a:tc>
                  <a:txBody>
                    <a:bodyPr/>
                    <a:lstStyle/>
                    <a:p>
                      <a:r>
                        <a:rPr lang="en-US"/>
                        <a:t>1.73 V</a:t>
                      </a:r>
                    </a:p>
                  </a:txBody>
                  <a:tcPr/>
                </a:tc>
                <a:tc>
                  <a:txBody>
                    <a:bodyPr/>
                    <a:lstStyle/>
                    <a:p>
                      <a:r>
                        <a:rPr lang="en-US"/>
                        <a:t>1 mA</a:t>
                      </a:r>
                    </a:p>
                  </a:txBody>
                  <a:tcPr/>
                </a:tc>
                <a:tc>
                  <a:txBody>
                    <a:bodyPr/>
                    <a:lstStyle/>
                    <a:p>
                      <a:r>
                        <a:rPr lang="en-US"/>
                        <a:t>1.27 k</a:t>
                      </a:r>
                      <a:r>
                        <a:rPr lang="el-GR">
                          <a:latin typeface="Calibri" panose="020F0502020204030204" pitchFamily="34" charset="0"/>
                          <a:cs typeface="Calibri" panose="020F0502020204030204" pitchFamily="34" charset="0"/>
                        </a:rPr>
                        <a:t>Ω</a:t>
                      </a:r>
                      <a:endParaRPr lang="en-US"/>
                    </a:p>
                  </a:txBody>
                  <a:tcPr/>
                </a:tc>
                <a:extLst>
                  <a:ext uri="{0D108BD9-81ED-4DB2-BD59-A6C34878D82A}">
                    <a16:rowId xmlns:a16="http://schemas.microsoft.com/office/drawing/2014/main" val="1540427081"/>
                  </a:ext>
                </a:extLst>
              </a:tr>
              <a:tr h="275487">
                <a:tc>
                  <a:txBody>
                    <a:bodyPr/>
                    <a:lstStyle/>
                    <a:p>
                      <a:r>
                        <a:rPr lang="en-US"/>
                        <a:t>Yellow</a:t>
                      </a:r>
                    </a:p>
                  </a:txBody>
                  <a:tcPr/>
                </a:tc>
                <a:tc>
                  <a:txBody>
                    <a:bodyPr/>
                    <a:lstStyle/>
                    <a:p>
                      <a:r>
                        <a:rPr lang="en-US"/>
                        <a:t>1.83 V</a:t>
                      </a:r>
                    </a:p>
                  </a:txBody>
                  <a:tcPr/>
                </a:tc>
                <a:tc>
                  <a:txBody>
                    <a:bodyPr/>
                    <a:lstStyle/>
                    <a:p>
                      <a:r>
                        <a:rPr lang="en-US"/>
                        <a:t>1 mA</a:t>
                      </a:r>
                    </a:p>
                  </a:txBody>
                  <a:tcPr/>
                </a:tc>
                <a:tc>
                  <a:txBody>
                    <a:bodyPr/>
                    <a:lstStyle/>
                    <a:p>
                      <a:r>
                        <a:rPr lang="en-US"/>
                        <a:t>1.18 k</a:t>
                      </a:r>
                      <a:r>
                        <a:rPr lang="el-GR">
                          <a:latin typeface="Calibri" panose="020F0502020204030204" pitchFamily="34" charset="0"/>
                          <a:cs typeface="Calibri" panose="020F0502020204030204" pitchFamily="34" charset="0"/>
                        </a:rPr>
                        <a:t>Ω</a:t>
                      </a:r>
                      <a:endParaRPr lang="en-US"/>
                    </a:p>
                  </a:txBody>
                  <a:tcPr/>
                </a:tc>
                <a:extLst>
                  <a:ext uri="{0D108BD9-81ED-4DB2-BD59-A6C34878D82A}">
                    <a16:rowId xmlns:a16="http://schemas.microsoft.com/office/drawing/2014/main" val="1838601476"/>
                  </a:ext>
                </a:extLst>
              </a:tr>
              <a:tr h="275487">
                <a:tc>
                  <a:txBody>
                    <a:bodyPr/>
                    <a:lstStyle/>
                    <a:p>
                      <a:r>
                        <a:rPr lang="en-US"/>
                        <a:t>Green</a:t>
                      </a:r>
                    </a:p>
                  </a:txBody>
                  <a:tcPr/>
                </a:tc>
                <a:tc>
                  <a:txBody>
                    <a:bodyPr/>
                    <a:lstStyle/>
                    <a:p>
                      <a:r>
                        <a:rPr lang="en-US"/>
                        <a:t>2.6 V</a:t>
                      </a:r>
                    </a:p>
                  </a:txBody>
                  <a:tcPr/>
                </a:tc>
                <a:tc>
                  <a:txBody>
                    <a:bodyPr/>
                    <a:lstStyle/>
                    <a:p>
                      <a:r>
                        <a:rPr lang="en-US"/>
                        <a:t>1 mA</a:t>
                      </a:r>
                    </a:p>
                  </a:txBody>
                  <a:tcPr/>
                </a:tc>
                <a:tc>
                  <a:txBody>
                    <a:bodyPr/>
                    <a:lstStyle/>
                    <a:p>
                      <a:r>
                        <a:rPr lang="en-US"/>
                        <a:t>402 </a:t>
                      </a:r>
                      <a:r>
                        <a:rPr lang="el-GR">
                          <a:latin typeface="Calibri" panose="020F0502020204030204" pitchFamily="34" charset="0"/>
                          <a:cs typeface="Calibri" panose="020F0502020204030204" pitchFamily="34" charset="0"/>
                        </a:rPr>
                        <a:t>Ω</a:t>
                      </a:r>
                      <a:endParaRPr lang="en-US"/>
                    </a:p>
                  </a:txBody>
                  <a:tcPr/>
                </a:tc>
                <a:extLst>
                  <a:ext uri="{0D108BD9-81ED-4DB2-BD59-A6C34878D82A}">
                    <a16:rowId xmlns:a16="http://schemas.microsoft.com/office/drawing/2014/main" val="4036536216"/>
                  </a:ext>
                </a:extLst>
              </a:tr>
              <a:tr h="275487">
                <a:tc>
                  <a:txBody>
                    <a:bodyPr/>
                    <a:lstStyle/>
                    <a:p>
                      <a:r>
                        <a:rPr lang="en-US"/>
                        <a:t>Blue</a:t>
                      </a:r>
                    </a:p>
                  </a:txBody>
                  <a:tcPr/>
                </a:tc>
                <a:tc>
                  <a:txBody>
                    <a:bodyPr/>
                    <a:lstStyle/>
                    <a:p>
                      <a:r>
                        <a:rPr lang="en-US"/>
                        <a:t>2.7 V</a:t>
                      </a:r>
                    </a:p>
                  </a:txBody>
                  <a:tcPr/>
                </a:tc>
                <a:tc>
                  <a:txBody>
                    <a:bodyPr/>
                    <a:lstStyle/>
                    <a:p>
                      <a:r>
                        <a:rPr lang="en-US"/>
                        <a:t>1 mA</a:t>
                      </a:r>
                    </a:p>
                  </a:txBody>
                  <a:tcPr/>
                </a:tc>
                <a:tc>
                  <a:txBody>
                    <a:bodyPr/>
                    <a:lstStyle/>
                    <a:p>
                      <a:r>
                        <a:rPr lang="en-US"/>
                        <a:t>301 </a:t>
                      </a:r>
                      <a:r>
                        <a:rPr lang="el-GR">
                          <a:latin typeface="Calibri" panose="020F0502020204030204" pitchFamily="34" charset="0"/>
                          <a:cs typeface="Calibri" panose="020F0502020204030204" pitchFamily="34" charset="0"/>
                        </a:rPr>
                        <a:t>Ω</a:t>
                      </a:r>
                      <a:endParaRPr lang="en-US"/>
                    </a:p>
                  </a:txBody>
                  <a:tcPr/>
                </a:tc>
                <a:extLst>
                  <a:ext uri="{0D108BD9-81ED-4DB2-BD59-A6C34878D82A}">
                    <a16:rowId xmlns:a16="http://schemas.microsoft.com/office/drawing/2014/main" val="870948105"/>
                  </a:ext>
                </a:extLst>
              </a:tr>
            </a:tbl>
          </a:graphicData>
        </a:graphic>
      </p:graphicFrame>
      <p:sp>
        <p:nvSpPr>
          <p:cNvPr id="10" name="TextBox 9">
            <a:extLst>
              <a:ext uri="{FF2B5EF4-FFF2-40B4-BE49-F238E27FC236}">
                <a16:creationId xmlns:a16="http://schemas.microsoft.com/office/drawing/2014/main" id="{4DCBA7A1-EF4D-40FB-9E4A-DA3C98DFA375}"/>
              </a:ext>
            </a:extLst>
          </p:cNvPr>
          <p:cNvSpPr txBox="1"/>
          <p:nvPr/>
        </p:nvSpPr>
        <p:spPr>
          <a:xfrm>
            <a:off x="1141413" y="1858780"/>
            <a:ext cx="5454260" cy="2031325"/>
          </a:xfrm>
          <a:prstGeom prst="rect">
            <a:avLst/>
          </a:prstGeom>
          <a:noFill/>
        </p:spPr>
        <p:txBody>
          <a:bodyPr wrap="square" rtlCol="0">
            <a:spAutoFit/>
          </a:bodyPr>
          <a:lstStyle/>
          <a:p>
            <a:pPr marL="285750" indent="-285750">
              <a:buFont typeface="Arial" panose="020B0604020202020204" pitchFamily="34" charset="0"/>
              <a:buChar char="•"/>
            </a:pPr>
            <a:r>
              <a:rPr lang="en-US"/>
              <a:t>Indicator LEDs used to display different modes/water quality results to the user. All LEDs were designed for 1mA current when ON. Current limiting resistor values were estimated, and then the nearest EIA-96 value was selected. LEDs are right angle surface mount components so that the lights can be viewed by the user at the edge of the board/cap.</a:t>
            </a:r>
          </a:p>
        </p:txBody>
      </p:sp>
      <p:pic>
        <p:nvPicPr>
          <p:cNvPr id="14" name="Picture 2" descr="HSMx-C120">
            <a:extLst>
              <a:ext uri="{FF2B5EF4-FFF2-40B4-BE49-F238E27FC236}">
                <a16:creationId xmlns:a16="http://schemas.microsoft.com/office/drawing/2014/main" id="{88E85E09-417B-4ABC-8E7D-EF9FC984A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2940" y="1056612"/>
            <a:ext cx="1695137" cy="1695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PFA2507LSURKSYKZGKC">
            <a:extLst>
              <a:ext uri="{FF2B5EF4-FFF2-40B4-BE49-F238E27FC236}">
                <a16:creationId xmlns:a16="http://schemas.microsoft.com/office/drawing/2014/main" id="{6170268B-D205-46F9-AA99-38EF58568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220" y="1056612"/>
            <a:ext cx="1691675" cy="169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6815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5B00-6468-4CDE-A69A-FB49A93E7C95}"/>
              </a:ext>
            </a:extLst>
          </p:cNvPr>
          <p:cNvSpPr>
            <a:spLocks noGrp="1"/>
          </p:cNvSpPr>
          <p:nvPr>
            <p:ph type="title"/>
          </p:nvPr>
        </p:nvSpPr>
        <p:spPr/>
        <p:txBody>
          <a:bodyPr/>
          <a:lstStyle/>
          <a:p>
            <a:r>
              <a:rPr lang="en-US"/>
              <a:t>User interface: push buttons</a:t>
            </a:r>
          </a:p>
        </p:txBody>
      </p:sp>
      <p:pic>
        <p:nvPicPr>
          <p:cNvPr id="6146" name="Picture 2" descr="PTS840">
            <a:extLst>
              <a:ext uri="{FF2B5EF4-FFF2-40B4-BE49-F238E27FC236}">
                <a16:creationId xmlns:a16="http://schemas.microsoft.com/office/drawing/2014/main" id="{86268F32-7A2F-4120-A148-2A5DBB127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897" y="3974716"/>
            <a:ext cx="1815123" cy="1815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A88066-0A9A-4EC2-8F7B-EC5EC23B3FA9}"/>
              </a:ext>
            </a:extLst>
          </p:cNvPr>
          <p:cNvSpPr txBox="1"/>
          <p:nvPr/>
        </p:nvSpPr>
        <p:spPr>
          <a:xfrm>
            <a:off x="1141413" y="1828800"/>
            <a:ext cx="5165602" cy="1200329"/>
          </a:xfrm>
          <a:prstGeom prst="rect">
            <a:avLst/>
          </a:prstGeom>
          <a:noFill/>
        </p:spPr>
        <p:txBody>
          <a:bodyPr wrap="square" rtlCol="0">
            <a:spAutoFit/>
          </a:bodyPr>
          <a:lstStyle/>
          <a:p>
            <a:pPr marL="285750" indent="-285750">
              <a:buFont typeface="Arial" panose="020B0604020202020204" pitchFamily="34" charset="0"/>
              <a:buChar char="•"/>
            </a:pPr>
            <a:r>
              <a:rPr lang="en-US"/>
              <a:t>One push button is pressed to trigger sanitization, and the other activates water quality analysis.</a:t>
            </a:r>
          </a:p>
          <a:p>
            <a:pPr marL="285750" indent="-285750">
              <a:buFont typeface="Arial" panose="020B0604020202020204" pitchFamily="34" charset="0"/>
              <a:buChar char="•"/>
            </a:pPr>
            <a:r>
              <a:rPr lang="en-US"/>
              <a:t>Noise filtering capacitors included on micrcontroller pins for button signals.</a:t>
            </a:r>
          </a:p>
        </p:txBody>
      </p:sp>
      <p:pic>
        <p:nvPicPr>
          <p:cNvPr id="13" name="Content Placeholder 12">
            <a:extLst>
              <a:ext uri="{FF2B5EF4-FFF2-40B4-BE49-F238E27FC236}">
                <a16:creationId xmlns:a16="http://schemas.microsoft.com/office/drawing/2014/main" id="{BABADED3-BE66-45F9-95B0-4249B3B9035B}"/>
              </a:ext>
            </a:extLst>
          </p:cNvPr>
          <p:cNvPicPr>
            <a:picLocks noGrp="1" noChangeAspect="1"/>
          </p:cNvPicPr>
          <p:nvPr>
            <p:ph idx="1"/>
          </p:nvPr>
        </p:nvPicPr>
        <p:blipFill>
          <a:blip r:embed="rId3"/>
          <a:stretch>
            <a:fillRect/>
          </a:stretch>
        </p:blipFill>
        <p:spPr>
          <a:xfrm>
            <a:off x="1141413" y="3111421"/>
            <a:ext cx="6229999" cy="3541712"/>
          </a:xfrm>
        </p:spPr>
      </p:pic>
    </p:spTree>
    <p:extLst>
      <p:ext uri="{BB962C8B-B14F-4D97-AF65-F5344CB8AC3E}">
        <p14:creationId xmlns:p14="http://schemas.microsoft.com/office/powerpoint/2010/main" val="25784950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BE8E-2BF1-4B8A-87AE-9D17B708F03E}"/>
              </a:ext>
            </a:extLst>
          </p:cNvPr>
          <p:cNvSpPr>
            <a:spLocks noGrp="1"/>
          </p:cNvSpPr>
          <p:nvPr>
            <p:ph type="title"/>
          </p:nvPr>
        </p:nvSpPr>
        <p:spPr>
          <a:xfrm>
            <a:off x="3954951" y="71441"/>
            <a:ext cx="9905998" cy="1478570"/>
          </a:xfrm>
        </p:spPr>
        <p:txBody>
          <a:bodyPr/>
          <a:lstStyle/>
          <a:p>
            <a:r>
              <a:rPr lang="en-US"/>
              <a:t>Board layout:</a:t>
            </a:r>
            <a:br>
              <a:rPr lang="en-US"/>
            </a:br>
            <a:endParaRPr lang="en-US"/>
          </a:p>
        </p:txBody>
      </p:sp>
      <p:pic>
        <p:nvPicPr>
          <p:cNvPr id="15" name="Picture 14">
            <a:extLst>
              <a:ext uri="{FF2B5EF4-FFF2-40B4-BE49-F238E27FC236}">
                <a16:creationId xmlns:a16="http://schemas.microsoft.com/office/drawing/2014/main" id="{38EF18C0-B65F-4748-B515-D78BA4574EE4}"/>
              </a:ext>
            </a:extLst>
          </p:cNvPr>
          <p:cNvPicPr>
            <a:picLocks noChangeAspect="1"/>
          </p:cNvPicPr>
          <p:nvPr/>
        </p:nvPicPr>
        <p:blipFill>
          <a:blip r:embed="rId2"/>
          <a:stretch>
            <a:fillRect/>
          </a:stretch>
        </p:blipFill>
        <p:spPr>
          <a:xfrm>
            <a:off x="0" y="985126"/>
            <a:ext cx="5808689" cy="5872874"/>
          </a:xfrm>
          <a:prstGeom prst="rect">
            <a:avLst/>
          </a:prstGeom>
        </p:spPr>
      </p:pic>
      <p:pic>
        <p:nvPicPr>
          <p:cNvPr id="19" name="Content Placeholder 18">
            <a:extLst>
              <a:ext uri="{FF2B5EF4-FFF2-40B4-BE49-F238E27FC236}">
                <a16:creationId xmlns:a16="http://schemas.microsoft.com/office/drawing/2014/main" id="{BA9BA031-72B2-4077-9EAE-1A4FFDF51A7D}"/>
              </a:ext>
            </a:extLst>
          </p:cNvPr>
          <p:cNvPicPr>
            <a:picLocks noGrp="1" noChangeAspect="1"/>
          </p:cNvPicPr>
          <p:nvPr>
            <p:ph idx="1"/>
          </p:nvPr>
        </p:nvPicPr>
        <p:blipFill>
          <a:blip r:embed="rId3"/>
          <a:stretch>
            <a:fillRect/>
          </a:stretch>
        </p:blipFill>
        <p:spPr>
          <a:xfrm>
            <a:off x="6588177" y="986438"/>
            <a:ext cx="5603823" cy="5871562"/>
          </a:xfrm>
          <a:prstGeom prst="rect">
            <a:avLst/>
          </a:prstGeom>
        </p:spPr>
      </p:pic>
    </p:spTree>
    <p:extLst>
      <p:ext uri="{BB962C8B-B14F-4D97-AF65-F5344CB8AC3E}">
        <p14:creationId xmlns:p14="http://schemas.microsoft.com/office/powerpoint/2010/main" val="210451892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a:xfrm>
            <a:off x="1230864" y="618518"/>
            <a:ext cx="4822065" cy="1478570"/>
          </a:xfrm>
        </p:spPr>
        <p:txBody>
          <a:bodyPr/>
          <a:lstStyle/>
          <a:p>
            <a:r>
              <a:rPr lang="en-US"/>
              <a:t>Power System</a:t>
            </a:r>
          </a:p>
        </p:txBody>
      </p:sp>
      <p:sp>
        <p:nvSpPr>
          <p:cNvPr id="3" name="Content Placeholder 2">
            <a:extLst>
              <a:ext uri="{FF2B5EF4-FFF2-40B4-BE49-F238E27FC236}">
                <a16:creationId xmlns:a16="http://schemas.microsoft.com/office/drawing/2014/main" id="{0F1123F2-9C01-41E9-9484-9778724E71AD}"/>
              </a:ext>
            </a:extLst>
          </p:cNvPr>
          <p:cNvSpPr>
            <a:spLocks noGrp="1"/>
          </p:cNvSpPr>
          <p:nvPr>
            <p:ph idx="1"/>
          </p:nvPr>
        </p:nvSpPr>
        <p:spPr>
          <a:xfrm>
            <a:off x="1191536" y="2713704"/>
            <a:ext cx="10167054" cy="3673780"/>
          </a:xfrm>
        </p:spPr>
        <p:txBody>
          <a:bodyPr>
            <a:normAutofit/>
          </a:bodyPr>
          <a:lstStyle/>
          <a:p>
            <a:r>
              <a:rPr lang="en-US" b="1"/>
              <a:t>Proposed Implementation: Rechargeable battery will be actuated with a switch, which will then feed into voltage regulators providing two output voltage rails. The battery will be charged with inductive charging pads that are used for other smart devices and therefore will adhere to the Qi (“</a:t>
            </a:r>
            <a:r>
              <a:rPr lang="en-US" b="1" err="1"/>
              <a:t>chee</a:t>
            </a:r>
            <a:r>
              <a:rPr lang="en-US" b="1"/>
              <a:t>”) wireless standard. The battery should provide enough energy for at least 10 cycles of sanitization and quality analysis.</a:t>
            </a:r>
            <a:endParaRPr lang="en-US"/>
          </a:p>
        </p:txBody>
      </p:sp>
      <p:pic>
        <p:nvPicPr>
          <p:cNvPr id="6" name="Graphic 5" descr="Battery charging with solid fill">
            <a:extLst>
              <a:ext uri="{FF2B5EF4-FFF2-40B4-BE49-F238E27FC236}">
                <a16:creationId xmlns:a16="http://schemas.microsoft.com/office/drawing/2014/main" id="{794E3ABC-21D7-4F9C-B210-4E8660D30A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1091" y="698983"/>
            <a:ext cx="1398105" cy="1398105"/>
          </a:xfrm>
          <a:prstGeom prst="rect">
            <a:avLst/>
          </a:prstGeom>
        </p:spPr>
      </p:pic>
    </p:spTree>
    <p:extLst>
      <p:ext uri="{BB962C8B-B14F-4D97-AF65-F5344CB8AC3E}">
        <p14:creationId xmlns:p14="http://schemas.microsoft.com/office/powerpoint/2010/main" val="289644011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672-0F91-459C-A0B0-FC13F286DCB1}"/>
              </a:ext>
            </a:extLst>
          </p:cNvPr>
          <p:cNvSpPr>
            <a:spLocks noGrp="1"/>
          </p:cNvSpPr>
          <p:nvPr>
            <p:ph type="title"/>
          </p:nvPr>
        </p:nvSpPr>
        <p:spPr>
          <a:xfrm>
            <a:off x="1141413" y="317576"/>
            <a:ext cx="9905998" cy="990363"/>
          </a:xfrm>
        </p:spPr>
        <p:txBody>
          <a:bodyPr/>
          <a:lstStyle/>
          <a:p>
            <a:r>
              <a:rPr lang="en-US"/>
              <a:t>Power system: design approach</a:t>
            </a:r>
          </a:p>
        </p:txBody>
      </p:sp>
      <p:sp>
        <p:nvSpPr>
          <p:cNvPr id="3" name="Content Placeholder 2">
            <a:extLst>
              <a:ext uri="{FF2B5EF4-FFF2-40B4-BE49-F238E27FC236}">
                <a16:creationId xmlns:a16="http://schemas.microsoft.com/office/drawing/2014/main" id="{D00B1521-26F9-4505-A93C-4C177D5B6057}"/>
              </a:ext>
            </a:extLst>
          </p:cNvPr>
          <p:cNvSpPr>
            <a:spLocks noGrp="1"/>
          </p:cNvSpPr>
          <p:nvPr>
            <p:ph idx="1"/>
          </p:nvPr>
        </p:nvSpPr>
        <p:spPr>
          <a:xfrm>
            <a:off x="1141412" y="1927188"/>
            <a:ext cx="9905999" cy="4323144"/>
          </a:xfrm>
        </p:spPr>
        <p:txBody>
          <a:bodyPr>
            <a:normAutofit/>
          </a:bodyPr>
          <a:lstStyle/>
          <a:p>
            <a:r>
              <a:rPr lang="en-US" dirty="0"/>
              <a:t>Safety: Product will be safe from electrocution and fires to ensure consumer well being and project success.</a:t>
            </a:r>
          </a:p>
          <a:p>
            <a:r>
              <a:rPr lang="en-US" dirty="0"/>
              <a:t>Energy Efficiency: Fully enclosed casing limits thermal dissipation , maximizing efficiency will minimize wasted heat in system.</a:t>
            </a:r>
          </a:p>
          <a:p>
            <a:r>
              <a:rPr lang="en-US" dirty="0"/>
              <a:t>Space Efficiency: Power components must fit in proposed casing size of 2.9” inner diameter.</a:t>
            </a:r>
          </a:p>
          <a:p>
            <a:r>
              <a:rPr lang="en-US" dirty="0"/>
              <a:t>Versatility: The device should be operable with any Qi certified charging pad that is sold for various smart devices</a:t>
            </a:r>
          </a:p>
          <a:p>
            <a:pPr marL="0" indent="0">
              <a:buNone/>
            </a:pPr>
            <a:endParaRPr lang="en-US" dirty="0"/>
          </a:p>
          <a:p>
            <a:endParaRPr lang="en-US" dirty="0"/>
          </a:p>
        </p:txBody>
      </p:sp>
    </p:spTree>
    <p:extLst>
      <p:ext uri="{BB962C8B-B14F-4D97-AF65-F5344CB8AC3E}">
        <p14:creationId xmlns:p14="http://schemas.microsoft.com/office/powerpoint/2010/main" val="28418000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5ABE-30A9-484A-92F3-55EB79932A23}"/>
              </a:ext>
            </a:extLst>
          </p:cNvPr>
          <p:cNvSpPr>
            <a:spLocks noGrp="1"/>
          </p:cNvSpPr>
          <p:nvPr>
            <p:ph type="title"/>
          </p:nvPr>
        </p:nvSpPr>
        <p:spPr/>
        <p:txBody>
          <a:bodyPr/>
          <a:lstStyle/>
          <a:p>
            <a:r>
              <a:rPr lang="en-US"/>
              <a:t>Power system: overview</a:t>
            </a:r>
          </a:p>
        </p:txBody>
      </p:sp>
      <p:graphicFrame>
        <p:nvGraphicFramePr>
          <p:cNvPr id="4" name="Content Placeholder 3">
            <a:extLst>
              <a:ext uri="{FF2B5EF4-FFF2-40B4-BE49-F238E27FC236}">
                <a16:creationId xmlns:a16="http://schemas.microsoft.com/office/drawing/2014/main" id="{9D71BFE3-70C6-409B-A758-10B2F5E1456C}"/>
              </a:ext>
            </a:extLst>
          </p:cNvPr>
          <p:cNvGraphicFramePr>
            <a:graphicFrameLocks noGrp="1"/>
          </p:cNvGraphicFramePr>
          <p:nvPr>
            <p:ph idx="1"/>
            <p:extLst>
              <p:ext uri="{D42A27DB-BD31-4B8C-83A1-F6EECF244321}">
                <p14:modId xmlns:p14="http://schemas.microsoft.com/office/powerpoint/2010/main" val="221627028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39048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285A-3891-4ADA-9D00-AFE157260134}"/>
              </a:ext>
            </a:extLst>
          </p:cNvPr>
          <p:cNvSpPr>
            <a:spLocks noGrp="1"/>
          </p:cNvSpPr>
          <p:nvPr>
            <p:ph type="title"/>
          </p:nvPr>
        </p:nvSpPr>
        <p:spPr>
          <a:xfrm>
            <a:off x="1141412" y="415357"/>
            <a:ext cx="9905998" cy="883969"/>
          </a:xfrm>
        </p:spPr>
        <p:txBody>
          <a:bodyPr/>
          <a:lstStyle/>
          <a:p>
            <a:r>
              <a:rPr lang="en-US"/>
              <a:t>Power system: specifications and standards</a:t>
            </a:r>
          </a:p>
        </p:txBody>
      </p:sp>
      <p:graphicFrame>
        <p:nvGraphicFramePr>
          <p:cNvPr id="4" name="Content Placeholder 3">
            <a:extLst>
              <a:ext uri="{FF2B5EF4-FFF2-40B4-BE49-F238E27FC236}">
                <a16:creationId xmlns:a16="http://schemas.microsoft.com/office/drawing/2014/main" id="{B2B084BD-BA18-4326-B96F-DBD2B6A85360}"/>
              </a:ext>
            </a:extLst>
          </p:cNvPr>
          <p:cNvGraphicFramePr>
            <a:graphicFrameLocks noGrp="1"/>
          </p:cNvGraphicFramePr>
          <p:nvPr>
            <p:ph idx="1"/>
            <p:extLst>
              <p:ext uri="{D42A27DB-BD31-4B8C-83A1-F6EECF244321}">
                <p14:modId xmlns:p14="http://schemas.microsoft.com/office/powerpoint/2010/main" val="845048415"/>
              </p:ext>
            </p:extLst>
          </p:nvPr>
        </p:nvGraphicFramePr>
        <p:xfrm>
          <a:off x="1794076" y="1527858"/>
          <a:ext cx="8542115" cy="2614811"/>
        </p:xfrm>
        <a:graphic>
          <a:graphicData uri="http://schemas.openxmlformats.org/drawingml/2006/table">
            <a:tbl>
              <a:tblPr firstRow="1" firstCol="1" bandRow="1">
                <a:tableStyleId>{5C22544A-7EE6-4342-B048-85BDC9FD1C3A}</a:tableStyleId>
              </a:tblPr>
              <a:tblGrid>
                <a:gridCol w="2380589">
                  <a:extLst>
                    <a:ext uri="{9D8B030D-6E8A-4147-A177-3AD203B41FA5}">
                      <a16:colId xmlns:a16="http://schemas.microsoft.com/office/drawing/2014/main" val="3160147378"/>
                    </a:ext>
                  </a:extLst>
                </a:gridCol>
                <a:gridCol w="3080763">
                  <a:extLst>
                    <a:ext uri="{9D8B030D-6E8A-4147-A177-3AD203B41FA5}">
                      <a16:colId xmlns:a16="http://schemas.microsoft.com/office/drawing/2014/main" val="3249893904"/>
                    </a:ext>
                  </a:extLst>
                </a:gridCol>
                <a:gridCol w="3080763">
                  <a:extLst>
                    <a:ext uri="{9D8B030D-6E8A-4147-A177-3AD203B41FA5}">
                      <a16:colId xmlns:a16="http://schemas.microsoft.com/office/drawing/2014/main" val="3237663049"/>
                    </a:ext>
                  </a:extLst>
                </a:gridCol>
              </a:tblGrid>
              <a:tr h="335666">
                <a:tc>
                  <a:txBody>
                    <a:bodyPr/>
                    <a:lstStyle/>
                    <a:p>
                      <a:pPr marL="0" marR="0">
                        <a:spcBef>
                          <a:spcPts val="0"/>
                        </a:spcBef>
                        <a:spcAft>
                          <a:spcPts val="0"/>
                        </a:spcAft>
                      </a:pPr>
                      <a:r>
                        <a:rPr lang="en-US" sz="1400">
                          <a:effectLst/>
                        </a:rPr>
                        <a:t>Component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Aspect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Specification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6194647"/>
                  </a:ext>
                </a:extLst>
              </a:tr>
              <a:tr h="207195">
                <a:tc rowSpan="5">
                  <a:txBody>
                    <a:bodyPr/>
                    <a:lstStyle/>
                    <a:p>
                      <a:pPr marL="0" marR="0">
                        <a:spcBef>
                          <a:spcPts val="0"/>
                        </a:spcBef>
                        <a:spcAft>
                          <a:spcPts val="0"/>
                        </a:spcAft>
                      </a:pPr>
                      <a:r>
                        <a:rPr lang="en-US" sz="1200">
                          <a:effectLst/>
                        </a:rPr>
                        <a:t>Battery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Capacity</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2,500 mAh</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42014228"/>
                  </a:ext>
                </a:extLst>
              </a:tr>
              <a:tr h="207195">
                <a:tc vMerge="1">
                  <a:txBody>
                    <a:bodyPr/>
                    <a:lstStyle/>
                    <a:p>
                      <a:endParaRPr lang="en-US"/>
                    </a:p>
                  </a:txBody>
                  <a:tcPr/>
                </a:tc>
                <a:tc>
                  <a:txBody>
                    <a:bodyPr/>
                    <a:lstStyle/>
                    <a:p>
                      <a:pPr marL="0" marR="0">
                        <a:spcBef>
                          <a:spcPts val="0"/>
                        </a:spcBef>
                        <a:spcAft>
                          <a:spcPts val="0"/>
                        </a:spcAft>
                      </a:pPr>
                      <a:r>
                        <a:rPr lang="en-US" sz="1200">
                          <a:effectLst/>
                        </a:rPr>
                        <a:t>Type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Lithium Polymer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54665047"/>
                  </a:ext>
                </a:extLst>
              </a:tr>
              <a:tr h="207195">
                <a:tc vMerge="1">
                  <a:txBody>
                    <a:bodyPr/>
                    <a:lstStyle/>
                    <a:p>
                      <a:endParaRPr lang="en-US"/>
                    </a:p>
                  </a:txBody>
                  <a:tcPr/>
                </a:tc>
                <a:tc>
                  <a:txBody>
                    <a:bodyPr/>
                    <a:lstStyle/>
                    <a:p>
                      <a:pPr marL="0" marR="0">
                        <a:spcBef>
                          <a:spcPts val="0"/>
                        </a:spcBef>
                        <a:spcAft>
                          <a:spcPts val="0"/>
                        </a:spcAft>
                      </a:pPr>
                      <a:r>
                        <a:rPr lang="en-US" sz="1200">
                          <a:effectLst/>
                        </a:rPr>
                        <a:t>Mass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43 g</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64395843"/>
                  </a:ext>
                </a:extLst>
              </a:tr>
              <a:tr h="207195">
                <a:tc vMerge="1">
                  <a:txBody>
                    <a:bodyPr/>
                    <a:lstStyle/>
                    <a:p>
                      <a:endParaRPr lang="en-US"/>
                    </a:p>
                  </a:txBody>
                  <a:tcPr/>
                </a:tc>
                <a:tc>
                  <a:txBody>
                    <a:bodyPr/>
                    <a:lstStyle/>
                    <a:p>
                      <a:pPr marL="0" marR="0">
                        <a:spcBef>
                          <a:spcPts val="0"/>
                        </a:spcBef>
                        <a:spcAft>
                          <a:spcPts val="0"/>
                        </a:spcAft>
                      </a:pPr>
                      <a:r>
                        <a:rPr lang="en-US" sz="1200">
                          <a:effectLst/>
                        </a:rPr>
                        <a:t>Nominal Voltage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3.7 V</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40556658"/>
                  </a:ext>
                </a:extLst>
              </a:tr>
              <a:tr h="207195">
                <a:tc vMerge="1">
                  <a:txBody>
                    <a:bodyPr/>
                    <a:lstStyle/>
                    <a:p>
                      <a:endParaRPr lang="en-US"/>
                    </a:p>
                  </a:txBody>
                  <a:tcPr/>
                </a:tc>
                <a:tc>
                  <a:txBody>
                    <a:bodyPr/>
                    <a:lstStyle/>
                    <a:p>
                      <a:pPr marL="0" marR="0">
                        <a:spcBef>
                          <a:spcPts val="0"/>
                        </a:spcBef>
                        <a:spcAft>
                          <a:spcPts val="0"/>
                        </a:spcAft>
                      </a:pPr>
                      <a:r>
                        <a:rPr lang="en-US" sz="1200">
                          <a:effectLst/>
                        </a:rPr>
                        <a:t>Size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1.8" x 2.4" x 0.26"</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62714423"/>
                  </a:ext>
                </a:extLst>
              </a:tr>
              <a:tr h="207195">
                <a:tc rowSpan="2">
                  <a:txBody>
                    <a:bodyPr/>
                    <a:lstStyle/>
                    <a:p>
                      <a:pPr marL="0" marR="0">
                        <a:spcBef>
                          <a:spcPts val="0"/>
                        </a:spcBef>
                        <a:spcAft>
                          <a:spcPts val="0"/>
                        </a:spcAft>
                      </a:pPr>
                      <a:r>
                        <a:rPr lang="en-US" sz="1200">
                          <a:effectLst/>
                        </a:rPr>
                        <a:t>Charger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Max Charging Current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500 mA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04569855"/>
                  </a:ext>
                </a:extLst>
              </a:tr>
              <a:tr h="207195">
                <a:tc vMerge="1">
                  <a:txBody>
                    <a:bodyPr/>
                    <a:lstStyle/>
                    <a:p>
                      <a:endParaRPr lang="en-US"/>
                    </a:p>
                  </a:txBody>
                  <a:tcPr/>
                </a:tc>
                <a:tc>
                  <a:txBody>
                    <a:bodyPr/>
                    <a:lstStyle/>
                    <a:p>
                      <a:pPr marL="0" marR="0">
                        <a:spcBef>
                          <a:spcPts val="0"/>
                        </a:spcBef>
                        <a:spcAft>
                          <a:spcPts val="0"/>
                        </a:spcAft>
                      </a:pPr>
                      <a:r>
                        <a:rPr lang="en-US" sz="1200">
                          <a:effectLst/>
                        </a:rPr>
                        <a:t>Pass Transistor ON-Resistance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0.35 Ω</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57642995"/>
                  </a:ext>
                </a:extLst>
              </a:tr>
              <a:tr h="207195">
                <a:tc rowSpan="4">
                  <a:txBody>
                    <a:bodyPr/>
                    <a:lstStyle/>
                    <a:p>
                      <a:pPr marL="0" marR="0">
                        <a:spcBef>
                          <a:spcPts val="0"/>
                        </a:spcBef>
                        <a:spcAft>
                          <a:spcPts val="0"/>
                        </a:spcAft>
                      </a:pPr>
                      <a:r>
                        <a:rPr lang="en-US" sz="1200">
                          <a:effectLst/>
                        </a:rPr>
                        <a:t>Power Receiver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a:effectLst/>
                        </a:rPr>
                        <a:t>Type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Inductive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44690691"/>
                  </a:ext>
                </a:extLst>
              </a:tr>
              <a:tr h="207195">
                <a:tc vMerge="1">
                  <a:txBody>
                    <a:bodyPr/>
                    <a:lstStyle/>
                    <a:p>
                      <a:endParaRPr lang="en-US"/>
                    </a:p>
                  </a:txBody>
                  <a:tcPr/>
                </a:tc>
                <a:tc>
                  <a:txBody>
                    <a:bodyPr/>
                    <a:lstStyle/>
                    <a:p>
                      <a:pPr marL="0" marR="0">
                        <a:spcBef>
                          <a:spcPts val="0"/>
                        </a:spcBef>
                        <a:spcAft>
                          <a:spcPts val="0"/>
                        </a:spcAft>
                      </a:pPr>
                      <a:r>
                        <a:rPr lang="en-US" sz="1200">
                          <a:effectLst/>
                        </a:rPr>
                        <a:t>Output Voltage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4.8V – 5.2V</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47210781"/>
                  </a:ext>
                </a:extLst>
              </a:tr>
              <a:tr h="207195">
                <a:tc vMerge="1">
                  <a:txBody>
                    <a:bodyPr/>
                    <a:lstStyle/>
                    <a:p>
                      <a:endParaRPr lang="en-US"/>
                    </a:p>
                  </a:txBody>
                  <a:tcPr/>
                </a:tc>
                <a:tc>
                  <a:txBody>
                    <a:bodyPr/>
                    <a:lstStyle/>
                    <a:p>
                      <a:pPr marL="0" marR="0">
                        <a:spcBef>
                          <a:spcPts val="0"/>
                        </a:spcBef>
                        <a:spcAft>
                          <a:spcPts val="0"/>
                        </a:spcAft>
                      </a:pPr>
                      <a:r>
                        <a:rPr lang="en-US" sz="1200">
                          <a:effectLst/>
                        </a:rPr>
                        <a:t>Current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500 mA</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51392767"/>
                  </a:ext>
                </a:extLst>
              </a:tr>
              <a:tr h="207195">
                <a:tc vMerge="1">
                  <a:txBody>
                    <a:bodyPr/>
                    <a:lstStyle/>
                    <a:p>
                      <a:endParaRPr lang="en-US"/>
                    </a:p>
                  </a:txBody>
                  <a:tcPr/>
                </a:tc>
                <a:tc>
                  <a:txBody>
                    <a:bodyPr/>
                    <a:lstStyle/>
                    <a:p>
                      <a:pPr marL="0" marR="0">
                        <a:spcBef>
                          <a:spcPts val="0"/>
                        </a:spcBef>
                        <a:spcAft>
                          <a:spcPts val="0"/>
                        </a:spcAft>
                      </a:pPr>
                      <a:r>
                        <a:rPr lang="en-US" sz="1200">
                          <a:effectLst/>
                        </a:rPr>
                        <a:t>Size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rPr>
                        <a:t>1.2” x 1.8” x 0.01”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31835641"/>
                  </a:ext>
                </a:extLst>
              </a:tr>
            </a:tbl>
          </a:graphicData>
        </a:graphic>
      </p:graphicFrame>
      <p:graphicFrame>
        <p:nvGraphicFramePr>
          <p:cNvPr id="6" name="Table 5">
            <a:extLst>
              <a:ext uri="{FF2B5EF4-FFF2-40B4-BE49-F238E27FC236}">
                <a16:creationId xmlns:a16="http://schemas.microsoft.com/office/drawing/2014/main" id="{C90515C4-B427-4862-AC50-2B1341FE7BDE}"/>
              </a:ext>
            </a:extLst>
          </p:cNvPr>
          <p:cNvGraphicFramePr>
            <a:graphicFrameLocks noGrp="1"/>
          </p:cNvGraphicFramePr>
          <p:nvPr>
            <p:extLst>
              <p:ext uri="{D42A27DB-BD31-4B8C-83A1-F6EECF244321}">
                <p14:modId xmlns:p14="http://schemas.microsoft.com/office/powerpoint/2010/main" val="2034115358"/>
              </p:ext>
            </p:extLst>
          </p:nvPr>
        </p:nvGraphicFramePr>
        <p:xfrm>
          <a:off x="1794076" y="4294208"/>
          <a:ext cx="8542115" cy="2122881"/>
        </p:xfrm>
        <a:graphic>
          <a:graphicData uri="http://schemas.openxmlformats.org/drawingml/2006/table">
            <a:tbl>
              <a:tblPr firstRow="1" firstCol="1" bandRow="1">
                <a:tableStyleId>{5C22544A-7EE6-4342-B048-85BDC9FD1C3A}</a:tableStyleId>
              </a:tblPr>
              <a:tblGrid>
                <a:gridCol w="1776720">
                  <a:extLst>
                    <a:ext uri="{9D8B030D-6E8A-4147-A177-3AD203B41FA5}">
                      <a16:colId xmlns:a16="http://schemas.microsoft.com/office/drawing/2014/main" val="404161840"/>
                    </a:ext>
                  </a:extLst>
                </a:gridCol>
                <a:gridCol w="6765395">
                  <a:extLst>
                    <a:ext uri="{9D8B030D-6E8A-4147-A177-3AD203B41FA5}">
                      <a16:colId xmlns:a16="http://schemas.microsoft.com/office/drawing/2014/main" val="2224904797"/>
                    </a:ext>
                  </a:extLst>
                </a:gridCol>
              </a:tblGrid>
              <a:tr h="240234">
                <a:tc gridSpan="2">
                  <a:txBody>
                    <a:bodyPr/>
                    <a:lstStyle/>
                    <a:p>
                      <a:pPr marL="0" marR="0" algn="ctr" fontAlgn="base">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Battery Pack</a:t>
                      </a:r>
                    </a:p>
                  </a:txBody>
                  <a:tcPr marL="9525" marR="9525" marT="9525" marB="9525"/>
                </a:tc>
                <a:tc hMerge="1">
                  <a:txBody>
                    <a:bodyPr/>
                    <a:lstStyle/>
                    <a:p>
                      <a:endParaRPr lang="en-US"/>
                    </a:p>
                  </a:txBody>
                  <a:tcPr/>
                </a:tc>
                <a:extLst>
                  <a:ext uri="{0D108BD9-81ED-4DB2-BD59-A6C34878D82A}">
                    <a16:rowId xmlns:a16="http://schemas.microsoft.com/office/drawing/2014/main" val="3978586541"/>
                  </a:ext>
                </a:extLst>
              </a:tr>
              <a:tr h="700537">
                <a:tc>
                  <a:txBody>
                    <a:bodyPr/>
                    <a:lstStyle/>
                    <a:p>
                      <a:pPr marL="0" marR="0" fontAlgn="base">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Battery Composition</a:t>
                      </a:r>
                    </a:p>
                  </a:txBody>
                  <a:tcPr marL="9525" marR="9525" marT="9525" marB="9525"/>
                </a:tc>
                <a:tc>
                  <a:txBody>
                    <a:bodyPr/>
                    <a:lstStyle/>
                    <a:p>
                      <a:pPr marL="0" marR="0" fontAlgn="base">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RoHS2: The Restriction of Hazardous Substances in Electrical and Electronic Equipment was put into force by the European Commission via the RoHS Directive on July 21, 2011 [72]. This law restricts the use of particular hazardous substances in electrical and electronic equipment.</a:t>
                      </a:r>
                    </a:p>
                  </a:txBody>
                  <a:tcPr marL="9525" marR="9525" marT="9525" marB="9525"/>
                </a:tc>
                <a:extLst>
                  <a:ext uri="{0D108BD9-81ED-4DB2-BD59-A6C34878D82A}">
                    <a16:rowId xmlns:a16="http://schemas.microsoft.com/office/drawing/2014/main" val="3679593306"/>
                  </a:ext>
                </a:extLst>
              </a:tr>
              <a:tr h="251421">
                <a:tc gridSpan="2">
                  <a:txBody>
                    <a:bodyPr/>
                    <a:lstStyle/>
                    <a:p>
                      <a:pPr marL="0" marR="0" algn="ctr" fontAlgn="base">
                        <a:lnSpc>
                          <a:spcPct val="107000"/>
                        </a:lnSpc>
                        <a:spcBef>
                          <a:spcPts val="0"/>
                        </a:spcBef>
                        <a:spcAft>
                          <a:spcPts val="0"/>
                        </a:spcAft>
                      </a:pPr>
                      <a:r>
                        <a:rPr lang="en-US" sz="1400">
                          <a:effectLst/>
                        </a:rPr>
                        <a:t>Qi Wireless Charging Standard</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9525" marR="9525" marT="9525" marB="9525"/>
                </a:tc>
                <a:tc hMerge="1">
                  <a:txBody>
                    <a:bodyPr/>
                    <a:lstStyle/>
                    <a:p>
                      <a:endParaRPr lang="en-US"/>
                    </a:p>
                  </a:txBody>
                  <a:tcPr/>
                </a:tc>
                <a:extLst>
                  <a:ext uri="{0D108BD9-81ED-4DB2-BD59-A6C34878D82A}">
                    <a16:rowId xmlns:a16="http://schemas.microsoft.com/office/drawing/2014/main" val="4264605977"/>
                  </a:ext>
                </a:extLst>
              </a:tr>
              <a:tr h="930689">
                <a:tc>
                  <a:txBody>
                    <a:bodyPr/>
                    <a:lstStyle/>
                    <a:p>
                      <a:pPr marL="0" marR="0" fontAlgn="base">
                        <a:lnSpc>
                          <a:spcPct val="107000"/>
                        </a:lnSpc>
                        <a:spcBef>
                          <a:spcPts val="0"/>
                        </a:spcBef>
                        <a:spcAft>
                          <a:spcPts val="0"/>
                        </a:spcAft>
                      </a:pPr>
                      <a:r>
                        <a:rPr lang="en-US" sz="1200">
                          <a:effectLst/>
                        </a:rPr>
                        <a:t>Induction Charging</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9525" marR="9525" marT="9525" marB="9525"/>
                </a:tc>
                <a:tc>
                  <a:txBody>
                    <a:bodyPr/>
                    <a:lstStyle/>
                    <a:p>
                      <a:pPr marL="0" marR="0" fontAlgn="base">
                        <a:lnSpc>
                          <a:spcPct val="107000"/>
                        </a:lnSpc>
                        <a:spcBef>
                          <a:spcPts val="0"/>
                        </a:spcBef>
                        <a:spcAft>
                          <a:spcPts val="0"/>
                        </a:spcAft>
                      </a:pPr>
                      <a:r>
                        <a:rPr lang="en-US" sz="1200">
                          <a:effectLst/>
                        </a:rPr>
                        <a:t>The Qi Wireless charging standard is maintained by the Wireless Power Consortium [8], and the power receiver that will be purchased for this project will adhere to this standard.</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9525" marR="9525" marT="9525" marB="9525"/>
                </a:tc>
                <a:extLst>
                  <a:ext uri="{0D108BD9-81ED-4DB2-BD59-A6C34878D82A}">
                    <a16:rowId xmlns:a16="http://schemas.microsoft.com/office/drawing/2014/main" val="3506527910"/>
                  </a:ext>
                </a:extLst>
              </a:tr>
            </a:tbl>
          </a:graphicData>
        </a:graphic>
      </p:graphicFrame>
    </p:spTree>
    <p:extLst>
      <p:ext uri="{BB962C8B-B14F-4D97-AF65-F5344CB8AC3E}">
        <p14:creationId xmlns:p14="http://schemas.microsoft.com/office/powerpoint/2010/main" val="82647414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1141413" y="618518"/>
            <a:ext cx="10410866" cy="816583"/>
          </a:xfrm>
        </p:spPr>
        <p:txBody>
          <a:bodyPr>
            <a:normAutofit/>
          </a:bodyPr>
          <a:lstStyle/>
          <a:p>
            <a:r>
              <a:rPr lang="en-US" sz="3200"/>
              <a:t>Power system: Battery, charger, and power receiver</a:t>
            </a:r>
          </a:p>
        </p:txBody>
      </p:sp>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1290616" y="1888972"/>
            <a:ext cx="3833319" cy="4494776"/>
          </a:xfrm>
        </p:spPr>
        <p:txBody>
          <a:bodyPr>
            <a:normAutofit/>
          </a:bodyPr>
          <a:lstStyle/>
          <a:p>
            <a:r>
              <a:rPr lang="en-US" sz="2000"/>
              <a:t>Design Decisions: The Qi standard includes data communication protocol, which was outside of the scope of this part of the project. Properly charging a Li-Po battery is very important for device safety. Therefore, a premade charger and Qi receiver were bought from Adafruit, along with the battery.</a:t>
            </a:r>
          </a:p>
        </p:txBody>
      </p:sp>
      <p:pic>
        <p:nvPicPr>
          <p:cNvPr id="4" name="Picture 3">
            <a:extLst>
              <a:ext uri="{FF2B5EF4-FFF2-40B4-BE49-F238E27FC236}">
                <a16:creationId xmlns:a16="http://schemas.microsoft.com/office/drawing/2014/main" id="{457FB7C6-C20F-4E1F-8315-60DA8E6F6FEC}"/>
              </a:ext>
            </a:extLst>
          </p:cNvPr>
          <p:cNvPicPr/>
          <p:nvPr/>
        </p:nvPicPr>
        <p:blipFill>
          <a:blip r:embed="rId4"/>
          <a:stretch>
            <a:fillRect/>
          </a:stretch>
        </p:blipFill>
        <p:spPr>
          <a:xfrm>
            <a:off x="6281200" y="2128919"/>
            <a:ext cx="5456279" cy="273726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8"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98774811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5392-D880-4D99-A969-A4CB3752B3C1}"/>
              </a:ext>
            </a:extLst>
          </p:cNvPr>
          <p:cNvSpPr>
            <a:spLocks noGrp="1"/>
          </p:cNvSpPr>
          <p:nvPr>
            <p:ph type="title"/>
          </p:nvPr>
        </p:nvSpPr>
        <p:spPr/>
        <p:txBody>
          <a:bodyPr/>
          <a:lstStyle/>
          <a:p>
            <a:r>
              <a:rPr lang="en-US"/>
              <a:t>Proposed implementation(overall)</a:t>
            </a:r>
          </a:p>
        </p:txBody>
      </p:sp>
      <p:sp>
        <p:nvSpPr>
          <p:cNvPr id="3" name="Content Placeholder 2">
            <a:extLst>
              <a:ext uri="{FF2B5EF4-FFF2-40B4-BE49-F238E27FC236}">
                <a16:creationId xmlns:a16="http://schemas.microsoft.com/office/drawing/2014/main" id="{8146DB8F-BE25-4387-8687-71AE7259AC55}"/>
              </a:ext>
            </a:extLst>
          </p:cNvPr>
          <p:cNvSpPr>
            <a:spLocks noGrp="1"/>
          </p:cNvSpPr>
          <p:nvPr>
            <p:ph idx="1"/>
          </p:nvPr>
        </p:nvSpPr>
        <p:spPr/>
        <p:txBody>
          <a:bodyPr/>
          <a:lstStyle/>
          <a:p>
            <a:r>
              <a:rPr lang="en-US"/>
              <a:t>Sanitization: UVC radiation</a:t>
            </a:r>
          </a:p>
          <a:p>
            <a:r>
              <a:rPr lang="en-US"/>
              <a:t>Trace Element Detection: Raman Spectroscopy</a:t>
            </a:r>
          </a:p>
          <a:p>
            <a:r>
              <a:rPr lang="en-US"/>
              <a:t>Wireless comm: BT</a:t>
            </a:r>
          </a:p>
          <a:p>
            <a:r>
              <a:rPr lang="en-US"/>
              <a:t>Water quality actuator: motor</a:t>
            </a:r>
          </a:p>
          <a:p>
            <a:r>
              <a:rPr lang="en-US"/>
              <a:t>Power: Rechargeable battery, PCB regulators</a:t>
            </a:r>
          </a:p>
          <a:p>
            <a:r>
              <a:rPr lang="en-US"/>
              <a:t>Charging: Inductive QI Standard</a:t>
            </a:r>
          </a:p>
        </p:txBody>
      </p:sp>
    </p:spTree>
    <p:extLst>
      <p:ext uri="{BB962C8B-B14F-4D97-AF65-F5344CB8AC3E}">
        <p14:creationId xmlns:p14="http://schemas.microsoft.com/office/powerpoint/2010/main" val="231901941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9">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 name="Rectangle 10">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F52705B8-B7AF-4D5C-9C27-B58254820E4A}"/>
              </a:ext>
            </a:extLst>
          </p:cNvPr>
          <p:cNvSpPr>
            <a:spLocks noGrp="1"/>
          </p:cNvSpPr>
          <p:nvPr>
            <p:ph type="title"/>
          </p:nvPr>
        </p:nvSpPr>
        <p:spPr>
          <a:xfrm>
            <a:off x="6448425" y="293398"/>
            <a:ext cx="4598985" cy="1478570"/>
          </a:xfrm>
        </p:spPr>
        <p:txBody>
          <a:bodyPr>
            <a:normAutofit/>
          </a:bodyPr>
          <a:lstStyle/>
          <a:p>
            <a:r>
              <a:rPr lang="en-US" sz="3100"/>
              <a:t>Power system: Battery, charger, and power receiver (contd.)</a:t>
            </a:r>
          </a:p>
        </p:txBody>
      </p:sp>
      <p:grpSp>
        <p:nvGrpSpPr>
          <p:cNvPr id="69" name="Group 13">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Rectangle 17">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Rectangle 42">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Rectangle 54">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4FA128C1-178A-42FE-995A-94DCF5C95E1B}"/>
              </a:ext>
            </a:extLst>
          </p:cNvPr>
          <p:cNvSpPr>
            <a:spLocks noGrp="1"/>
          </p:cNvSpPr>
          <p:nvPr>
            <p:ph idx="1"/>
          </p:nvPr>
        </p:nvSpPr>
        <p:spPr>
          <a:xfrm>
            <a:off x="6448425" y="2065368"/>
            <a:ext cx="5238750" cy="4554508"/>
          </a:xfrm>
        </p:spPr>
        <p:txBody>
          <a:bodyPr>
            <a:normAutofit/>
          </a:bodyPr>
          <a:lstStyle/>
          <a:p>
            <a:r>
              <a:rPr lang="en-US"/>
              <a:t>Successes: The stock, shipping time, and assembly of the units was seamless. The ability to charge the battery via the Qi wireless receiver was achieved after minor soldering was completed.</a:t>
            </a:r>
          </a:p>
          <a:p>
            <a:r>
              <a:rPr lang="en-US"/>
              <a:t>Difficulties: Handling this unit requires care in order to preserve the integrity of the Qi receiver (located on opposite side of shown battery).</a:t>
            </a:r>
          </a:p>
          <a:p>
            <a:endParaRPr lang="en-US"/>
          </a:p>
        </p:txBody>
      </p:sp>
      <p:pic>
        <p:nvPicPr>
          <p:cNvPr id="5" name="Picture 4" descr="A close-up of a circuit board&#10;&#10;Description automatically generated with low confidence">
            <a:extLst>
              <a:ext uri="{FF2B5EF4-FFF2-40B4-BE49-F238E27FC236}">
                <a16:creationId xmlns:a16="http://schemas.microsoft.com/office/drawing/2014/main" id="{54A7209B-086F-4A10-B27B-3542D0B8D9E8}"/>
              </a:ext>
            </a:extLst>
          </p:cNvPr>
          <p:cNvPicPr>
            <a:picLocks noChangeAspect="1"/>
          </p:cNvPicPr>
          <p:nvPr/>
        </p:nvPicPr>
        <p:blipFill rotWithShape="1">
          <a:blip r:embed="rId4">
            <a:extLst>
              <a:ext uri="{28A0092B-C50C-407E-A947-70E740481C1C}">
                <a14:useLocalDpi xmlns:a14="http://schemas.microsoft.com/office/drawing/2010/main" val="0"/>
              </a:ext>
            </a:extLst>
          </a:blip>
          <a:srcRect l="6069" r="23682" b="-2"/>
          <a:stretch/>
        </p:blipFill>
        <p:spPr>
          <a:xfrm rot="16200000">
            <a:off x="-383798" y="378201"/>
            <a:ext cx="6858000" cy="6101597"/>
          </a:xfrm>
          <a:prstGeom prst="rect">
            <a:avLst/>
          </a:prstGeom>
        </p:spPr>
      </p:pic>
    </p:spTree>
    <p:extLst>
      <p:ext uri="{BB962C8B-B14F-4D97-AF65-F5344CB8AC3E}">
        <p14:creationId xmlns:p14="http://schemas.microsoft.com/office/powerpoint/2010/main" val="57867047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1141412" y="618518"/>
            <a:ext cx="8618813" cy="764195"/>
          </a:xfrm>
        </p:spPr>
        <p:txBody>
          <a:bodyPr>
            <a:normAutofit/>
          </a:bodyPr>
          <a:lstStyle/>
          <a:p>
            <a:r>
              <a:rPr lang="en-US" sz="3200"/>
              <a:t>Power system: 3 Volt regulator</a:t>
            </a:r>
          </a:p>
        </p:txBody>
      </p:sp>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1196976" y="1813221"/>
            <a:ext cx="4363002" cy="4416930"/>
          </a:xfrm>
        </p:spPr>
        <p:txBody>
          <a:bodyPr>
            <a:normAutofit/>
          </a:bodyPr>
          <a:lstStyle/>
          <a:p>
            <a:r>
              <a:rPr lang="en-US" sz="2000"/>
              <a:t>Design Decisions: A low-dropout (LDO) linear voltage regulator was chosen to supply the 3V rail. TI recommends that voltage input for the analog to digital converter (ADC) should have minimal noise for best performance of the ADC. Therefore, the efficiency of the switching regulator was sacrificed for the sake of voltage regulation.</a:t>
            </a:r>
          </a:p>
        </p:txBody>
      </p:sp>
      <p:pic>
        <p:nvPicPr>
          <p:cNvPr id="4" name="Picture 3">
            <a:extLst>
              <a:ext uri="{FF2B5EF4-FFF2-40B4-BE49-F238E27FC236}">
                <a16:creationId xmlns:a16="http://schemas.microsoft.com/office/drawing/2014/main" id="{06762DC2-C249-4E34-8F06-174F66DCB4C6}"/>
              </a:ext>
            </a:extLst>
          </p:cNvPr>
          <p:cNvPicPr/>
          <p:nvPr/>
        </p:nvPicPr>
        <p:blipFill>
          <a:blip r:embed="rId4">
            <a:extLst>
              <a:ext uri="{28A0092B-C50C-407E-A947-70E740481C1C}">
                <a14:useLocalDpi xmlns:a14="http://schemas.microsoft.com/office/drawing/2010/main" val="0"/>
              </a:ext>
            </a:extLst>
          </a:blip>
          <a:srcRect l="112" r="112"/>
          <a:stretch/>
        </p:blipFill>
        <p:spPr>
          <a:xfrm>
            <a:off x="6292773" y="2117329"/>
            <a:ext cx="5456279" cy="264649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65979552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1141413" y="618518"/>
            <a:ext cx="9905998" cy="1478570"/>
          </a:xfrm>
        </p:spPr>
        <p:txBody>
          <a:bodyPr>
            <a:normAutofit/>
          </a:bodyPr>
          <a:lstStyle/>
          <a:p>
            <a:r>
              <a:rPr lang="en-US"/>
              <a:t>Power system: 3 Volt regulator (contd.)</a:t>
            </a:r>
          </a:p>
        </p:txBody>
      </p:sp>
      <p:pic>
        <p:nvPicPr>
          <p:cNvPr id="6" name="Picture 5" descr="Diagram&#10;&#10;Description automatically generated">
            <a:extLst>
              <a:ext uri="{FF2B5EF4-FFF2-40B4-BE49-F238E27FC236}">
                <a16:creationId xmlns:a16="http://schemas.microsoft.com/office/drawing/2014/main" id="{3F3EA731-6795-4191-979D-833E203DE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1" y="2682019"/>
            <a:ext cx="4689234" cy="268458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6336727" y="2249486"/>
            <a:ext cx="5058860" cy="4417532"/>
          </a:xfrm>
        </p:spPr>
        <p:txBody>
          <a:bodyPr>
            <a:normAutofit fontScale="92500"/>
          </a:bodyPr>
          <a:lstStyle/>
          <a:p>
            <a:r>
              <a:rPr lang="en-US"/>
              <a:t>Difficulties: LDO regulator stock seemed unavailable when the PCBs were being ordered. The only replacements seen online were rated for an output of 3.3V, which would have required redesign of more components.</a:t>
            </a:r>
          </a:p>
          <a:p>
            <a:r>
              <a:rPr lang="en-US"/>
              <a:t>Successes: PCBWay notified us after design submission that they would be able to obtain the part we were looking for</a:t>
            </a:r>
          </a:p>
        </p:txBody>
      </p:sp>
      <p:sp>
        <p:nvSpPr>
          <p:cNvPr id="7" name="TextBox 6">
            <a:extLst>
              <a:ext uri="{FF2B5EF4-FFF2-40B4-BE49-F238E27FC236}">
                <a16:creationId xmlns:a16="http://schemas.microsoft.com/office/drawing/2014/main" id="{FF36C3E3-0C9F-4083-899D-A756E85666EE}"/>
              </a:ext>
            </a:extLst>
          </p:cNvPr>
          <p:cNvSpPr txBox="1"/>
          <p:nvPr/>
        </p:nvSpPr>
        <p:spPr>
          <a:xfrm>
            <a:off x="1092252" y="5388616"/>
            <a:ext cx="4816935" cy="307777"/>
          </a:xfrm>
          <a:prstGeom prst="rect">
            <a:avLst/>
          </a:prstGeom>
          <a:noFill/>
        </p:spPr>
        <p:txBody>
          <a:bodyPr wrap="square" rtlCol="0">
            <a:spAutoFit/>
          </a:bodyPr>
          <a:lstStyle/>
          <a:p>
            <a:r>
              <a:rPr lang="en-US" sz="1400" i="1"/>
              <a:t>Taken from MSP430 datasheet: SLAS789D (pg. 156)</a:t>
            </a:r>
          </a:p>
        </p:txBody>
      </p:sp>
    </p:spTree>
    <p:extLst>
      <p:ext uri="{BB962C8B-B14F-4D97-AF65-F5344CB8AC3E}">
        <p14:creationId xmlns:p14="http://schemas.microsoft.com/office/powerpoint/2010/main" val="175984252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1141413" y="618518"/>
            <a:ext cx="7286970" cy="879490"/>
          </a:xfrm>
        </p:spPr>
        <p:txBody>
          <a:bodyPr>
            <a:normAutofit/>
          </a:bodyPr>
          <a:lstStyle/>
          <a:p>
            <a:r>
              <a:rPr lang="en-US" sz="3200"/>
              <a:t>Power system: 6 Volt regulator</a:t>
            </a:r>
          </a:p>
        </p:txBody>
      </p:sp>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1083537" y="1928812"/>
            <a:ext cx="4444124" cy="4749780"/>
          </a:xfrm>
        </p:spPr>
        <p:txBody>
          <a:bodyPr>
            <a:normAutofit/>
          </a:bodyPr>
          <a:lstStyle/>
          <a:p>
            <a:r>
              <a:rPr lang="en-US" sz="2000"/>
              <a:t>Design Decisions: The 6V rail will be supplying the most power in the system, so the most important consideration for this regulator was efficiency. The main reason for this focus was to minimize the heat waste from powering the optical components. Switching regulators provide high efficiencies, so TI WEBENCH was used to design a Boost regulator</a:t>
            </a:r>
          </a:p>
        </p:txBody>
      </p:sp>
      <p:pic>
        <p:nvPicPr>
          <p:cNvPr id="4" name="Picture 3" descr="Diagram&#10;&#10;Description automatically generated">
            <a:extLst>
              <a:ext uri="{FF2B5EF4-FFF2-40B4-BE49-F238E27FC236}">
                <a16:creationId xmlns:a16="http://schemas.microsoft.com/office/drawing/2014/main" id="{71A401DF-7618-49C0-87CB-AB415A96F0EF}"/>
              </a:ext>
            </a:extLst>
          </p:cNvPr>
          <p:cNvPicPr/>
          <p:nvPr/>
        </p:nvPicPr>
        <p:blipFill>
          <a:blip r:embed="rId4"/>
          <a:stretch>
            <a:fillRect/>
          </a:stretch>
        </p:blipFill>
        <p:spPr>
          <a:xfrm>
            <a:off x="6269625" y="1977432"/>
            <a:ext cx="5456279" cy="287818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97366840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1141413" y="618518"/>
            <a:ext cx="9905998" cy="1478570"/>
          </a:xfrm>
        </p:spPr>
        <p:txBody>
          <a:bodyPr>
            <a:normAutofit/>
          </a:bodyPr>
          <a:lstStyle/>
          <a:p>
            <a:r>
              <a:rPr lang="en-US"/>
              <a:t>Power system: 6 Volt regulator (contd.)</a:t>
            </a:r>
          </a:p>
        </p:txBody>
      </p:sp>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6400801" y="2249487"/>
            <a:ext cx="4646610" cy="4232336"/>
          </a:xfrm>
        </p:spPr>
        <p:txBody>
          <a:bodyPr>
            <a:noAutofit/>
          </a:bodyPr>
          <a:lstStyle/>
          <a:p>
            <a:pPr>
              <a:lnSpc>
                <a:spcPct val="110000"/>
              </a:lnSpc>
            </a:pPr>
            <a:r>
              <a:rPr lang="en-US" sz="2200"/>
              <a:t>Difficulties: The online stock of TI switching integrated circuits (ICs) was scarce. After PCBWay confirmed that the needed part was unavailable, we had to find the highest efficiency design on WEBENCH with available components.</a:t>
            </a:r>
          </a:p>
          <a:p>
            <a:pPr>
              <a:lnSpc>
                <a:spcPct val="110000"/>
              </a:lnSpc>
            </a:pPr>
            <a:r>
              <a:rPr lang="en-US" sz="2200"/>
              <a:t>Successes: We were able to complete the redesign of this regulator, redo the schematic, and board layout within 24 hours of being notified.</a:t>
            </a:r>
          </a:p>
        </p:txBody>
      </p:sp>
      <p:graphicFrame>
        <p:nvGraphicFramePr>
          <p:cNvPr id="7" name="Table 6">
            <a:extLst>
              <a:ext uri="{FF2B5EF4-FFF2-40B4-BE49-F238E27FC236}">
                <a16:creationId xmlns:a16="http://schemas.microsoft.com/office/drawing/2014/main" id="{F62C71D7-B632-435F-8E9E-4F11FA6DC840}"/>
              </a:ext>
            </a:extLst>
          </p:cNvPr>
          <p:cNvGraphicFramePr>
            <a:graphicFrameLocks noGrp="1"/>
          </p:cNvGraphicFramePr>
          <p:nvPr>
            <p:extLst>
              <p:ext uri="{D42A27DB-BD31-4B8C-83A1-F6EECF244321}">
                <p14:modId xmlns:p14="http://schemas.microsoft.com/office/powerpoint/2010/main" val="933715539"/>
              </p:ext>
            </p:extLst>
          </p:nvPr>
        </p:nvGraphicFramePr>
        <p:xfrm>
          <a:off x="1141411" y="3113589"/>
          <a:ext cx="4958447" cy="1977640"/>
        </p:xfrm>
        <a:graphic>
          <a:graphicData uri="http://schemas.openxmlformats.org/drawingml/2006/table">
            <a:tbl>
              <a:tblPr firstRow="1" firstCol="1" bandRow="1">
                <a:tableStyleId>{5C22544A-7EE6-4342-B048-85BDC9FD1C3A}</a:tableStyleId>
              </a:tblPr>
              <a:tblGrid>
                <a:gridCol w="1474467">
                  <a:extLst>
                    <a:ext uri="{9D8B030D-6E8A-4147-A177-3AD203B41FA5}">
                      <a16:colId xmlns:a16="http://schemas.microsoft.com/office/drawing/2014/main" val="388580593"/>
                    </a:ext>
                  </a:extLst>
                </a:gridCol>
                <a:gridCol w="1782502">
                  <a:extLst>
                    <a:ext uri="{9D8B030D-6E8A-4147-A177-3AD203B41FA5}">
                      <a16:colId xmlns:a16="http://schemas.microsoft.com/office/drawing/2014/main" val="2715186081"/>
                    </a:ext>
                  </a:extLst>
                </a:gridCol>
                <a:gridCol w="1701478">
                  <a:extLst>
                    <a:ext uri="{9D8B030D-6E8A-4147-A177-3AD203B41FA5}">
                      <a16:colId xmlns:a16="http://schemas.microsoft.com/office/drawing/2014/main" val="658442089"/>
                    </a:ext>
                  </a:extLst>
                </a:gridCol>
              </a:tblGrid>
              <a:tr h="286204">
                <a:tc>
                  <a:txBody>
                    <a:bodyPr/>
                    <a:lstStyle/>
                    <a:p>
                      <a:pPr marL="0" marR="0">
                        <a:spcBef>
                          <a:spcPts val="0"/>
                        </a:spcBef>
                        <a:spcAft>
                          <a:spcPts val="0"/>
                        </a:spcAft>
                      </a:pPr>
                      <a:r>
                        <a:rPr lang="en-US" sz="1900">
                          <a:effectLst/>
                        </a:rPr>
                        <a:t> </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tc>
                  <a:txBody>
                    <a:bodyPr/>
                    <a:lstStyle/>
                    <a:p>
                      <a:pPr marL="0" marR="0">
                        <a:spcBef>
                          <a:spcPts val="0"/>
                        </a:spcBef>
                        <a:spcAft>
                          <a:spcPts val="0"/>
                        </a:spcAft>
                      </a:pPr>
                      <a:r>
                        <a:rPr lang="en-US" sz="1900">
                          <a:effectLst/>
                        </a:rPr>
                        <a:t>TPS61089 (old)</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solidFill>
                      <a:schemeClr val="tx1">
                        <a:lumMod val="75000"/>
                      </a:schemeClr>
                    </a:solidFill>
                  </a:tcPr>
                </a:tc>
                <a:tc>
                  <a:txBody>
                    <a:bodyPr/>
                    <a:lstStyle/>
                    <a:p>
                      <a:pPr marL="0" marR="0">
                        <a:spcBef>
                          <a:spcPts val="0"/>
                        </a:spcBef>
                        <a:spcAft>
                          <a:spcPts val="0"/>
                        </a:spcAft>
                      </a:pPr>
                      <a:r>
                        <a:rPr lang="en-US" sz="1900">
                          <a:effectLst/>
                        </a:rPr>
                        <a:t>LM2735XMF</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extLst>
                  <a:ext uri="{0D108BD9-81ED-4DB2-BD59-A6C34878D82A}">
                    <a16:rowId xmlns:a16="http://schemas.microsoft.com/office/drawing/2014/main" val="4134303686"/>
                  </a:ext>
                </a:extLst>
              </a:tr>
              <a:tr h="337616">
                <a:tc>
                  <a:txBody>
                    <a:bodyPr/>
                    <a:lstStyle/>
                    <a:p>
                      <a:pPr marL="0" marR="0">
                        <a:spcBef>
                          <a:spcPts val="0"/>
                        </a:spcBef>
                        <a:spcAft>
                          <a:spcPts val="0"/>
                        </a:spcAft>
                      </a:pPr>
                      <a:r>
                        <a:rPr lang="en-US" sz="1900">
                          <a:effectLst/>
                        </a:rPr>
                        <a:t>BOM Area</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tc>
                  <a:txBody>
                    <a:bodyPr/>
                    <a:lstStyle/>
                    <a:p>
                      <a:pPr marL="0" marR="0">
                        <a:spcBef>
                          <a:spcPts val="0"/>
                        </a:spcBef>
                        <a:spcAft>
                          <a:spcPts val="0"/>
                        </a:spcAft>
                      </a:pPr>
                      <a:r>
                        <a:rPr lang="en-US" sz="1900">
                          <a:effectLst/>
                        </a:rPr>
                        <a:t>91 mm</a:t>
                      </a:r>
                      <a:r>
                        <a:rPr lang="en-US" sz="1900" baseline="30000">
                          <a:effectLst/>
                        </a:rPr>
                        <a:t>2</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solidFill>
                      <a:schemeClr val="tx1">
                        <a:lumMod val="85000"/>
                      </a:schemeClr>
                    </a:solidFill>
                  </a:tcPr>
                </a:tc>
                <a:tc>
                  <a:txBody>
                    <a:bodyPr/>
                    <a:lstStyle/>
                    <a:p>
                      <a:pPr marL="0" marR="0">
                        <a:spcBef>
                          <a:spcPts val="0"/>
                        </a:spcBef>
                        <a:spcAft>
                          <a:spcPts val="0"/>
                        </a:spcAft>
                      </a:pPr>
                      <a:r>
                        <a:rPr lang="en-US" sz="1900">
                          <a:effectLst/>
                        </a:rPr>
                        <a:t>149 mm</a:t>
                      </a:r>
                      <a:r>
                        <a:rPr lang="en-US" sz="1900" baseline="30000">
                          <a:effectLst/>
                        </a:rPr>
                        <a:t>2</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extLst>
                  <a:ext uri="{0D108BD9-81ED-4DB2-BD59-A6C34878D82A}">
                    <a16:rowId xmlns:a16="http://schemas.microsoft.com/office/drawing/2014/main" val="3775506234"/>
                  </a:ext>
                </a:extLst>
              </a:tr>
              <a:tr h="337616">
                <a:tc>
                  <a:txBody>
                    <a:bodyPr/>
                    <a:lstStyle/>
                    <a:p>
                      <a:pPr marL="0" marR="0">
                        <a:spcBef>
                          <a:spcPts val="0"/>
                        </a:spcBef>
                        <a:spcAft>
                          <a:spcPts val="0"/>
                        </a:spcAft>
                      </a:pPr>
                      <a:r>
                        <a:rPr lang="en-US" sz="1900">
                          <a:effectLst/>
                        </a:rPr>
                        <a:t>BOM Cost</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tc>
                  <a:txBody>
                    <a:bodyPr/>
                    <a:lstStyle/>
                    <a:p>
                      <a:pPr marL="0" marR="0">
                        <a:spcBef>
                          <a:spcPts val="0"/>
                        </a:spcBef>
                        <a:spcAft>
                          <a:spcPts val="0"/>
                        </a:spcAft>
                      </a:pPr>
                      <a:r>
                        <a:rPr lang="en-US" sz="1900">
                          <a:effectLst/>
                        </a:rPr>
                        <a:t>$2.37</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solidFill>
                      <a:schemeClr val="tx1">
                        <a:lumMod val="85000"/>
                      </a:schemeClr>
                    </a:solidFill>
                  </a:tcPr>
                </a:tc>
                <a:tc>
                  <a:txBody>
                    <a:bodyPr/>
                    <a:lstStyle/>
                    <a:p>
                      <a:pPr marL="0" marR="0">
                        <a:spcBef>
                          <a:spcPts val="0"/>
                        </a:spcBef>
                        <a:spcAft>
                          <a:spcPts val="0"/>
                        </a:spcAft>
                      </a:pPr>
                      <a:r>
                        <a:rPr lang="en-US" sz="1900">
                          <a:effectLst/>
                        </a:rPr>
                        <a:t>$1.47</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extLst>
                  <a:ext uri="{0D108BD9-81ED-4DB2-BD59-A6C34878D82A}">
                    <a16:rowId xmlns:a16="http://schemas.microsoft.com/office/drawing/2014/main" val="2928096839"/>
                  </a:ext>
                </a:extLst>
              </a:tr>
              <a:tr h="337616">
                <a:tc>
                  <a:txBody>
                    <a:bodyPr/>
                    <a:lstStyle/>
                    <a:p>
                      <a:pPr marL="0" marR="0">
                        <a:spcBef>
                          <a:spcPts val="0"/>
                        </a:spcBef>
                        <a:spcAft>
                          <a:spcPts val="0"/>
                        </a:spcAft>
                      </a:pPr>
                      <a:r>
                        <a:rPr lang="en-US" sz="1900">
                          <a:effectLst/>
                        </a:rPr>
                        <a:t>BOM Count</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tc>
                  <a:txBody>
                    <a:bodyPr/>
                    <a:lstStyle/>
                    <a:p>
                      <a:pPr marL="0" marR="0">
                        <a:spcBef>
                          <a:spcPts val="0"/>
                        </a:spcBef>
                        <a:spcAft>
                          <a:spcPts val="0"/>
                        </a:spcAft>
                      </a:pPr>
                      <a:r>
                        <a:rPr lang="en-US" sz="1900">
                          <a:effectLst/>
                        </a:rPr>
                        <a:t>14</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solidFill>
                      <a:schemeClr val="tx1">
                        <a:lumMod val="85000"/>
                      </a:schemeClr>
                    </a:solidFill>
                  </a:tcPr>
                </a:tc>
                <a:tc>
                  <a:txBody>
                    <a:bodyPr/>
                    <a:lstStyle/>
                    <a:p>
                      <a:pPr marL="0" marR="0">
                        <a:spcBef>
                          <a:spcPts val="0"/>
                        </a:spcBef>
                        <a:spcAft>
                          <a:spcPts val="0"/>
                        </a:spcAft>
                      </a:pPr>
                      <a:r>
                        <a:rPr lang="en-US" sz="1900">
                          <a:effectLst/>
                        </a:rPr>
                        <a:t>11</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extLst>
                  <a:ext uri="{0D108BD9-81ED-4DB2-BD59-A6C34878D82A}">
                    <a16:rowId xmlns:a16="http://schemas.microsoft.com/office/drawing/2014/main" val="2442616276"/>
                  </a:ext>
                </a:extLst>
              </a:tr>
              <a:tr h="337616">
                <a:tc>
                  <a:txBody>
                    <a:bodyPr/>
                    <a:lstStyle/>
                    <a:p>
                      <a:pPr marL="0" marR="0">
                        <a:spcBef>
                          <a:spcPts val="0"/>
                        </a:spcBef>
                        <a:spcAft>
                          <a:spcPts val="0"/>
                        </a:spcAft>
                      </a:pPr>
                      <a:r>
                        <a:rPr lang="en-US" sz="1900">
                          <a:effectLst/>
                        </a:rPr>
                        <a:t>Efficiency</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tc>
                  <a:txBody>
                    <a:bodyPr/>
                    <a:lstStyle/>
                    <a:p>
                      <a:pPr marL="0" marR="0">
                        <a:spcBef>
                          <a:spcPts val="0"/>
                        </a:spcBef>
                        <a:spcAft>
                          <a:spcPts val="0"/>
                        </a:spcAft>
                      </a:pPr>
                      <a:r>
                        <a:rPr lang="en-US" sz="1900">
                          <a:effectLst/>
                        </a:rPr>
                        <a:t>95.4%</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solidFill>
                      <a:schemeClr val="tx1">
                        <a:lumMod val="85000"/>
                      </a:schemeClr>
                    </a:solidFill>
                  </a:tcPr>
                </a:tc>
                <a:tc>
                  <a:txBody>
                    <a:bodyPr/>
                    <a:lstStyle/>
                    <a:p>
                      <a:pPr marL="0" marR="0">
                        <a:spcBef>
                          <a:spcPts val="0"/>
                        </a:spcBef>
                        <a:spcAft>
                          <a:spcPts val="0"/>
                        </a:spcAft>
                      </a:pPr>
                      <a:r>
                        <a:rPr lang="en-US" sz="1900">
                          <a:effectLst/>
                        </a:rPr>
                        <a:t>85.6%</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extLst>
                  <a:ext uri="{0D108BD9-81ED-4DB2-BD59-A6C34878D82A}">
                    <a16:rowId xmlns:a16="http://schemas.microsoft.com/office/drawing/2014/main" val="3257662002"/>
                  </a:ext>
                </a:extLst>
              </a:tr>
              <a:tr h="337616">
                <a:tc>
                  <a:txBody>
                    <a:bodyPr/>
                    <a:lstStyle/>
                    <a:p>
                      <a:pPr marL="0" marR="0">
                        <a:spcBef>
                          <a:spcPts val="0"/>
                        </a:spcBef>
                        <a:spcAft>
                          <a:spcPts val="0"/>
                        </a:spcAft>
                      </a:pPr>
                      <a:r>
                        <a:rPr lang="en-US" sz="1900">
                          <a:effectLst/>
                        </a:rPr>
                        <a:t>Frequency</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tc>
                  <a:txBody>
                    <a:bodyPr/>
                    <a:lstStyle/>
                    <a:p>
                      <a:pPr marL="0" marR="0">
                        <a:spcBef>
                          <a:spcPts val="0"/>
                        </a:spcBef>
                        <a:spcAft>
                          <a:spcPts val="0"/>
                        </a:spcAft>
                      </a:pPr>
                      <a:r>
                        <a:rPr lang="en-US" sz="1900">
                          <a:effectLst/>
                        </a:rPr>
                        <a:t>493.58 kHz</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solidFill>
                      <a:schemeClr val="tx1">
                        <a:lumMod val="85000"/>
                      </a:schemeClr>
                    </a:solidFill>
                  </a:tcPr>
                </a:tc>
                <a:tc>
                  <a:txBody>
                    <a:bodyPr/>
                    <a:lstStyle/>
                    <a:p>
                      <a:pPr marL="0" marR="0">
                        <a:spcBef>
                          <a:spcPts val="0"/>
                        </a:spcBef>
                        <a:spcAft>
                          <a:spcPts val="0"/>
                        </a:spcAft>
                      </a:pPr>
                      <a:r>
                        <a:rPr lang="en-US" sz="1900">
                          <a:effectLst/>
                        </a:rPr>
                        <a:t>1.6 MHz</a:t>
                      </a:r>
                      <a:endParaRPr lang="en-US" sz="1900">
                        <a:effectLst/>
                        <a:latin typeface="Times New Roman" panose="02020603050405020304" pitchFamily="18" charset="0"/>
                        <a:ea typeface="Times New Roman" panose="02020603050405020304" pitchFamily="18" charset="0"/>
                        <a:cs typeface="Arial" panose="020B0604020202020204" pitchFamily="34" charset="0"/>
                      </a:endParaRPr>
                    </a:p>
                  </a:txBody>
                  <a:tcPr marL="106742" marR="106742" marT="0" marB="0"/>
                </a:tc>
                <a:extLst>
                  <a:ext uri="{0D108BD9-81ED-4DB2-BD59-A6C34878D82A}">
                    <a16:rowId xmlns:a16="http://schemas.microsoft.com/office/drawing/2014/main" val="4230853541"/>
                  </a:ext>
                </a:extLst>
              </a:tr>
            </a:tbl>
          </a:graphicData>
        </a:graphic>
      </p:graphicFrame>
    </p:spTree>
    <p:extLst>
      <p:ext uri="{BB962C8B-B14F-4D97-AF65-F5344CB8AC3E}">
        <p14:creationId xmlns:p14="http://schemas.microsoft.com/office/powerpoint/2010/main" val="175242070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799C-A12C-46D8-9FE3-10F9E2F97C6A}"/>
              </a:ext>
            </a:extLst>
          </p:cNvPr>
          <p:cNvSpPr>
            <a:spLocks noGrp="1"/>
          </p:cNvSpPr>
          <p:nvPr>
            <p:ph type="title"/>
          </p:nvPr>
        </p:nvSpPr>
        <p:spPr>
          <a:xfrm>
            <a:off x="1141413" y="618518"/>
            <a:ext cx="3764884" cy="1478570"/>
          </a:xfrm>
        </p:spPr>
        <p:txBody>
          <a:bodyPr/>
          <a:lstStyle/>
          <a:p>
            <a:r>
              <a:rPr lang="en-US"/>
              <a:t>Software</a:t>
            </a:r>
          </a:p>
        </p:txBody>
      </p:sp>
      <p:sp>
        <p:nvSpPr>
          <p:cNvPr id="3" name="Content Placeholder 2">
            <a:extLst>
              <a:ext uri="{FF2B5EF4-FFF2-40B4-BE49-F238E27FC236}">
                <a16:creationId xmlns:a16="http://schemas.microsoft.com/office/drawing/2014/main" id="{0F1123F2-9C01-41E9-9484-9778724E71AD}"/>
              </a:ext>
            </a:extLst>
          </p:cNvPr>
          <p:cNvSpPr>
            <a:spLocks noGrp="1"/>
          </p:cNvSpPr>
          <p:nvPr>
            <p:ph idx="1"/>
          </p:nvPr>
        </p:nvSpPr>
        <p:spPr>
          <a:xfrm>
            <a:off x="1141412" y="2577297"/>
            <a:ext cx="10363823" cy="3360517"/>
          </a:xfrm>
        </p:spPr>
        <p:txBody>
          <a:bodyPr>
            <a:normAutofit/>
          </a:bodyPr>
          <a:lstStyle/>
          <a:p>
            <a:r>
              <a:rPr lang="en-US" b="1"/>
              <a:t>Proposed Implementation: The selected microcontroller is a TI MSP430, therefore the firmware will be coded in C. This will control peripherals, take water quality readings with the ADC, and send data to the BLE module via UART. The firmware for the Bluetooth module comes pre-installed and will connect to a smartphone app using Bluetooth Low Energy (BLE).</a:t>
            </a:r>
            <a:endParaRPr lang="en-US"/>
          </a:p>
        </p:txBody>
      </p:sp>
      <p:pic>
        <p:nvPicPr>
          <p:cNvPr id="5" name="Graphic 4" descr="Database outline">
            <a:extLst>
              <a:ext uri="{FF2B5EF4-FFF2-40B4-BE49-F238E27FC236}">
                <a16:creationId xmlns:a16="http://schemas.microsoft.com/office/drawing/2014/main" id="{C965B521-1194-453E-8FC6-352AD4DB98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6088" y="655436"/>
            <a:ext cx="1199323" cy="1199323"/>
          </a:xfrm>
          <a:prstGeom prst="rect">
            <a:avLst/>
          </a:prstGeom>
        </p:spPr>
      </p:pic>
      <p:pic>
        <p:nvPicPr>
          <p:cNvPr id="7" name="Graphic 6" descr="Server outline">
            <a:extLst>
              <a:ext uri="{FF2B5EF4-FFF2-40B4-BE49-F238E27FC236}">
                <a16:creationId xmlns:a16="http://schemas.microsoft.com/office/drawing/2014/main" id="{B85FB8F4-B7F8-4F59-AEE2-2D6C299CA8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1936" y="655436"/>
            <a:ext cx="1110863" cy="1110863"/>
          </a:xfrm>
          <a:prstGeom prst="rect">
            <a:avLst/>
          </a:prstGeom>
        </p:spPr>
      </p:pic>
      <p:pic>
        <p:nvPicPr>
          <p:cNvPr id="8" name="Graphic 7" descr="Database outline">
            <a:extLst>
              <a:ext uri="{FF2B5EF4-FFF2-40B4-BE49-F238E27FC236}">
                <a16:creationId xmlns:a16="http://schemas.microsoft.com/office/drawing/2014/main" id="{8562EA6C-015F-4B96-BC20-54554055A3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9743" y="655436"/>
            <a:ext cx="1199323" cy="1199323"/>
          </a:xfrm>
          <a:prstGeom prst="rect">
            <a:avLst/>
          </a:prstGeom>
        </p:spPr>
      </p:pic>
      <p:cxnSp>
        <p:nvCxnSpPr>
          <p:cNvPr id="10" name="Straight Arrow Connector 9">
            <a:extLst>
              <a:ext uri="{FF2B5EF4-FFF2-40B4-BE49-F238E27FC236}">
                <a16:creationId xmlns:a16="http://schemas.microsoft.com/office/drawing/2014/main" id="{5903BF93-670F-4B3F-8F6B-03ABAE93C3A7}"/>
              </a:ext>
            </a:extLst>
          </p:cNvPr>
          <p:cNvCxnSpPr/>
          <p:nvPr/>
        </p:nvCxnSpPr>
        <p:spPr>
          <a:xfrm>
            <a:off x="8239432" y="1562441"/>
            <a:ext cx="367748"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28BD462-8890-42BE-AB75-ABA303F2CAC7}"/>
              </a:ext>
            </a:extLst>
          </p:cNvPr>
          <p:cNvCxnSpPr/>
          <p:nvPr/>
        </p:nvCxnSpPr>
        <p:spPr>
          <a:xfrm>
            <a:off x="9422612" y="1562334"/>
            <a:ext cx="367748"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608357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672-0F91-459C-A0B0-FC13F286DCB1}"/>
              </a:ext>
            </a:extLst>
          </p:cNvPr>
          <p:cNvSpPr>
            <a:spLocks noGrp="1"/>
          </p:cNvSpPr>
          <p:nvPr>
            <p:ph type="title"/>
          </p:nvPr>
        </p:nvSpPr>
        <p:spPr>
          <a:xfrm>
            <a:off x="1141413" y="317576"/>
            <a:ext cx="9905998" cy="990363"/>
          </a:xfrm>
        </p:spPr>
        <p:txBody>
          <a:bodyPr/>
          <a:lstStyle/>
          <a:p>
            <a:r>
              <a:rPr lang="en-US"/>
              <a:t>Software: design approach</a:t>
            </a:r>
          </a:p>
        </p:txBody>
      </p:sp>
      <p:sp>
        <p:nvSpPr>
          <p:cNvPr id="3" name="Content Placeholder 2">
            <a:extLst>
              <a:ext uri="{FF2B5EF4-FFF2-40B4-BE49-F238E27FC236}">
                <a16:creationId xmlns:a16="http://schemas.microsoft.com/office/drawing/2014/main" id="{D00B1521-26F9-4505-A93C-4C177D5B6057}"/>
              </a:ext>
            </a:extLst>
          </p:cNvPr>
          <p:cNvSpPr>
            <a:spLocks noGrp="1"/>
          </p:cNvSpPr>
          <p:nvPr>
            <p:ph idx="1"/>
          </p:nvPr>
        </p:nvSpPr>
        <p:spPr>
          <a:xfrm>
            <a:off x="1303462" y="1832222"/>
            <a:ext cx="9310527" cy="4708202"/>
          </a:xfrm>
        </p:spPr>
        <p:txBody>
          <a:bodyPr>
            <a:normAutofit/>
          </a:bodyPr>
          <a:lstStyle/>
          <a:p>
            <a:r>
              <a:rPr lang="en-US"/>
              <a:t>Code Familiarity: Microcontroller coding is focused on techniques learned in prior classes.</a:t>
            </a:r>
          </a:p>
          <a:p>
            <a:r>
              <a:rPr lang="en-US"/>
              <a:t>IDE Accessibility: The Integrated Development Environment (IDE) chosen for code development must be easily accessible on each team member’s PC.</a:t>
            </a:r>
          </a:p>
          <a:p>
            <a:r>
              <a:rPr lang="en-US"/>
              <a:t>Ease of BLE Connectivity: It was highly desirable to choose user friendly devices and coding languages, since none of the team has coded for Bluetooth communication before.</a:t>
            </a:r>
          </a:p>
        </p:txBody>
      </p:sp>
    </p:spTree>
    <p:extLst>
      <p:ext uri="{BB962C8B-B14F-4D97-AF65-F5344CB8AC3E}">
        <p14:creationId xmlns:p14="http://schemas.microsoft.com/office/powerpoint/2010/main" val="76421637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5ABE-30A9-484A-92F3-55EB79932A23}"/>
              </a:ext>
            </a:extLst>
          </p:cNvPr>
          <p:cNvSpPr>
            <a:spLocks noGrp="1"/>
          </p:cNvSpPr>
          <p:nvPr>
            <p:ph type="title"/>
          </p:nvPr>
        </p:nvSpPr>
        <p:spPr/>
        <p:txBody>
          <a:bodyPr/>
          <a:lstStyle/>
          <a:p>
            <a:r>
              <a:rPr lang="en-US"/>
              <a:t>Software: overview</a:t>
            </a:r>
          </a:p>
        </p:txBody>
      </p:sp>
      <p:graphicFrame>
        <p:nvGraphicFramePr>
          <p:cNvPr id="6" name="Content Placeholder 5">
            <a:extLst>
              <a:ext uri="{FF2B5EF4-FFF2-40B4-BE49-F238E27FC236}">
                <a16:creationId xmlns:a16="http://schemas.microsoft.com/office/drawing/2014/main" id="{A6873D16-9691-4742-B2CD-2B72567581ED}"/>
              </a:ext>
            </a:extLst>
          </p:cNvPr>
          <p:cNvGraphicFramePr>
            <a:graphicFrameLocks noGrp="1"/>
          </p:cNvGraphicFramePr>
          <p:nvPr>
            <p:ph idx="1"/>
            <p:extLst>
              <p:ext uri="{D42A27DB-BD31-4B8C-83A1-F6EECF244321}">
                <p14:modId xmlns:p14="http://schemas.microsoft.com/office/powerpoint/2010/main" val="2167906008"/>
              </p:ext>
            </p:extLst>
          </p:nvPr>
        </p:nvGraphicFramePr>
        <p:xfrm>
          <a:off x="1484668" y="1700981"/>
          <a:ext cx="10668004" cy="486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5796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285A-3891-4ADA-9D00-AFE157260134}"/>
              </a:ext>
            </a:extLst>
          </p:cNvPr>
          <p:cNvSpPr>
            <a:spLocks noGrp="1"/>
          </p:cNvSpPr>
          <p:nvPr>
            <p:ph type="title"/>
          </p:nvPr>
        </p:nvSpPr>
        <p:spPr>
          <a:xfrm>
            <a:off x="1141412" y="415357"/>
            <a:ext cx="9905998" cy="883969"/>
          </a:xfrm>
        </p:spPr>
        <p:txBody>
          <a:bodyPr/>
          <a:lstStyle/>
          <a:p>
            <a:r>
              <a:rPr lang="en-US"/>
              <a:t>software: specifications and standards</a:t>
            </a:r>
          </a:p>
        </p:txBody>
      </p:sp>
      <p:graphicFrame>
        <p:nvGraphicFramePr>
          <p:cNvPr id="4" name="Content Placeholder 3">
            <a:extLst>
              <a:ext uri="{FF2B5EF4-FFF2-40B4-BE49-F238E27FC236}">
                <a16:creationId xmlns:a16="http://schemas.microsoft.com/office/drawing/2014/main" id="{B2B084BD-BA18-4326-B96F-DBD2B6A85360}"/>
              </a:ext>
            </a:extLst>
          </p:cNvPr>
          <p:cNvGraphicFramePr>
            <a:graphicFrameLocks noGrp="1"/>
          </p:cNvGraphicFramePr>
          <p:nvPr>
            <p:ph idx="1"/>
            <p:extLst>
              <p:ext uri="{D42A27DB-BD31-4B8C-83A1-F6EECF244321}">
                <p14:modId xmlns:p14="http://schemas.microsoft.com/office/powerpoint/2010/main" val="4038971716"/>
              </p:ext>
            </p:extLst>
          </p:nvPr>
        </p:nvGraphicFramePr>
        <p:xfrm>
          <a:off x="1794075" y="1516284"/>
          <a:ext cx="8218026" cy="3351038"/>
        </p:xfrm>
        <a:graphic>
          <a:graphicData uri="http://schemas.openxmlformats.org/drawingml/2006/table">
            <a:tbl>
              <a:tblPr firstRow="1" firstCol="1" bandRow="1">
                <a:tableStyleId>{5C22544A-7EE6-4342-B048-85BDC9FD1C3A}</a:tableStyleId>
              </a:tblPr>
              <a:tblGrid>
                <a:gridCol w="4109013">
                  <a:extLst>
                    <a:ext uri="{9D8B030D-6E8A-4147-A177-3AD203B41FA5}">
                      <a16:colId xmlns:a16="http://schemas.microsoft.com/office/drawing/2014/main" val="3249893904"/>
                    </a:ext>
                  </a:extLst>
                </a:gridCol>
                <a:gridCol w="4109013">
                  <a:extLst>
                    <a:ext uri="{9D8B030D-6E8A-4147-A177-3AD203B41FA5}">
                      <a16:colId xmlns:a16="http://schemas.microsoft.com/office/drawing/2014/main" val="3237663049"/>
                    </a:ext>
                  </a:extLst>
                </a:gridCol>
              </a:tblGrid>
              <a:tr h="551988">
                <a:tc>
                  <a:txBody>
                    <a:bodyPr/>
                    <a:lstStyle/>
                    <a:p>
                      <a:pPr marL="0" marR="0">
                        <a:spcBef>
                          <a:spcPts val="0"/>
                        </a:spcBef>
                        <a:spcAft>
                          <a:spcPts val="0"/>
                        </a:spcAft>
                      </a:pPr>
                      <a:r>
                        <a:rPr lang="en-US" sz="1400">
                          <a:effectLst/>
                        </a:rPr>
                        <a:t>Aspect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Specification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6194647"/>
                  </a:ext>
                </a:extLst>
              </a:tr>
              <a:tr h="478158">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Interrupt Handling</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System responds within 1 second of Reed switch and button press.</a:t>
                      </a:r>
                    </a:p>
                  </a:txBody>
                  <a:tcPr marL="68580" marR="68580" marT="0" marB="0"/>
                </a:tc>
                <a:extLst>
                  <a:ext uri="{0D108BD9-81ED-4DB2-BD59-A6C34878D82A}">
                    <a16:rowId xmlns:a16="http://schemas.microsoft.com/office/drawing/2014/main" val="2842014228"/>
                  </a:ext>
                </a:extLst>
              </a:tr>
              <a:tr h="381965">
                <a:tc>
                  <a:txBody>
                    <a:bodyPr/>
                    <a:lstStyle/>
                    <a:p>
                      <a:pPr marL="0" marR="0" algn="l" defTabSz="914400" rtl="0" eaLnBrk="1" latinLnBrk="0" hangingPunct="1">
                        <a:spcBef>
                          <a:spcPts val="0"/>
                        </a:spcBef>
                        <a:spcAft>
                          <a:spcPts val="0"/>
                        </a:spcAft>
                      </a:pPr>
                      <a:r>
                        <a:rPr lang="en-US" sz="1200" b="1" kern="1200">
                          <a:solidFill>
                            <a:schemeClr val="lt1"/>
                          </a:solidFill>
                          <a:effectLst/>
                          <a:latin typeface="Times New Roman" panose="02020603050405020304" pitchFamily="18" charset="0"/>
                          <a:ea typeface="Times New Roman" panose="02020603050405020304" pitchFamily="18" charset="0"/>
                          <a:cs typeface="Calibri" panose="020F0502020204030204" pitchFamily="34" charset="0"/>
                        </a:rPr>
                        <a:t>Time for one sanitization cycle</a:t>
                      </a: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3 minutes</a:t>
                      </a:r>
                    </a:p>
                  </a:txBody>
                  <a:tcPr marL="68580" marR="68580" marT="0" marB="0"/>
                </a:tc>
                <a:extLst>
                  <a:ext uri="{0D108BD9-81ED-4DB2-BD59-A6C34878D82A}">
                    <a16:rowId xmlns:a16="http://schemas.microsoft.com/office/drawing/2014/main" val="3954665047"/>
                  </a:ext>
                </a:extLst>
              </a:tr>
              <a:tr h="395580">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Wired Communication Protocol</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UART: Full-duplex serial system</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64395843"/>
                  </a:ext>
                </a:extLst>
              </a:tr>
              <a:tr h="514449">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Water Quality Sensor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ADC used to detect photodiode output to the resolution of microvolts.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40556658"/>
                  </a:ext>
                </a:extLst>
              </a:tr>
              <a:tr h="514449">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Connection Distance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Device should be able to pair with a smartphone from 10 feet or less.</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78854960"/>
                  </a:ext>
                </a:extLst>
              </a:tr>
              <a:tr h="514449">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Pairing Time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Calibri" panose="020F0502020204030204" pitchFamily="34" charset="0"/>
                        </a:rPr>
                        <a:t>The device should take no longer than 30 seconds to pair/connect with a smartphone.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13929490"/>
                  </a:ext>
                </a:extLst>
              </a:tr>
            </a:tbl>
          </a:graphicData>
        </a:graphic>
      </p:graphicFrame>
      <p:graphicFrame>
        <p:nvGraphicFramePr>
          <p:cNvPr id="6" name="Table 5">
            <a:extLst>
              <a:ext uri="{FF2B5EF4-FFF2-40B4-BE49-F238E27FC236}">
                <a16:creationId xmlns:a16="http://schemas.microsoft.com/office/drawing/2014/main" id="{C90515C4-B427-4862-AC50-2B1341FE7BDE}"/>
              </a:ext>
            </a:extLst>
          </p:cNvPr>
          <p:cNvGraphicFramePr>
            <a:graphicFrameLocks noGrp="1"/>
          </p:cNvGraphicFramePr>
          <p:nvPr>
            <p:extLst>
              <p:ext uri="{D42A27DB-BD31-4B8C-83A1-F6EECF244321}">
                <p14:modId xmlns:p14="http://schemas.microsoft.com/office/powerpoint/2010/main" val="1767305242"/>
              </p:ext>
            </p:extLst>
          </p:nvPr>
        </p:nvGraphicFramePr>
        <p:xfrm>
          <a:off x="1794076" y="5289635"/>
          <a:ext cx="8218025" cy="940771"/>
        </p:xfrm>
        <a:graphic>
          <a:graphicData uri="http://schemas.openxmlformats.org/drawingml/2006/table">
            <a:tbl>
              <a:tblPr firstRow="1" firstCol="1" bandRow="1">
                <a:tableStyleId>{5C22544A-7EE6-4342-B048-85BDC9FD1C3A}</a:tableStyleId>
              </a:tblPr>
              <a:tblGrid>
                <a:gridCol w="1709311">
                  <a:extLst>
                    <a:ext uri="{9D8B030D-6E8A-4147-A177-3AD203B41FA5}">
                      <a16:colId xmlns:a16="http://schemas.microsoft.com/office/drawing/2014/main" val="404161840"/>
                    </a:ext>
                  </a:extLst>
                </a:gridCol>
                <a:gridCol w="6508714">
                  <a:extLst>
                    <a:ext uri="{9D8B030D-6E8A-4147-A177-3AD203B41FA5}">
                      <a16:colId xmlns:a16="http://schemas.microsoft.com/office/drawing/2014/main" val="2224904797"/>
                    </a:ext>
                  </a:extLst>
                </a:gridCol>
              </a:tblGrid>
              <a:tr h="240234">
                <a:tc gridSpan="2">
                  <a:txBody>
                    <a:bodyPr/>
                    <a:lstStyle/>
                    <a:p>
                      <a:pPr marL="0" marR="0" algn="ctr" fontAlgn="base">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Bluetooth</a:t>
                      </a:r>
                    </a:p>
                  </a:txBody>
                  <a:tcPr marL="9525" marR="9525" marT="9525" marB="9525"/>
                </a:tc>
                <a:tc hMerge="1">
                  <a:txBody>
                    <a:bodyPr/>
                    <a:lstStyle/>
                    <a:p>
                      <a:endParaRPr lang="en-US"/>
                    </a:p>
                  </a:txBody>
                  <a:tcPr/>
                </a:tc>
                <a:extLst>
                  <a:ext uri="{0D108BD9-81ED-4DB2-BD59-A6C34878D82A}">
                    <a16:rowId xmlns:a16="http://schemas.microsoft.com/office/drawing/2014/main" val="3978586541"/>
                  </a:ext>
                </a:extLst>
              </a:tr>
              <a:tr h="700537">
                <a:tc>
                  <a:txBody>
                    <a:bodyPr/>
                    <a:lstStyle/>
                    <a:p>
                      <a:pPr marL="0" marR="0" fontAlgn="base">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RF Communication</a:t>
                      </a:r>
                    </a:p>
                  </a:txBody>
                  <a:tcPr marL="9525" marR="9525" marT="9525" marB="9525"/>
                </a:tc>
                <a:tc>
                  <a:txBody>
                    <a:bodyPr/>
                    <a:lstStyle/>
                    <a:p>
                      <a:pPr marL="0" marR="0" fontAlgn="base">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The Bluetooth wireless standard is maintained by the Bluetooth Special Interest Group (SIG) and the selection of wireless communication transmitter will comply to the standard.</a:t>
                      </a:r>
                    </a:p>
                  </a:txBody>
                  <a:tcPr marL="9525" marR="9525" marT="9525" marB="9525"/>
                </a:tc>
                <a:extLst>
                  <a:ext uri="{0D108BD9-81ED-4DB2-BD59-A6C34878D82A}">
                    <a16:rowId xmlns:a16="http://schemas.microsoft.com/office/drawing/2014/main" val="3679593306"/>
                  </a:ext>
                </a:extLst>
              </a:tr>
            </a:tbl>
          </a:graphicData>
        </a:graphic>
      </p:graphicFrame>
    </p:spTree>
    <p:extLst>
      <p:ext uri="{BB962C8B-B14F-4D97-AF65-F5344CB8AC3E}">
        <p14:creationId xmlns:p14="http://schemas.microsoft.com/office/powerpoint/2010/main" val="91334639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1002266" y="471036"/>
            <a:ext cx="5923725" cy="1183295"/>
          </a:xfrm>
        </p:spPr>
        <p:txBody>
          <a:bodyPr>
            <a:normAutofit/>
          </a:bodyPr>
          <a:lstStyle/>
          <a:p>
            <a:r>
              <a:rPr lang="en-US" sz="3200"/>
              <a:t>Microcontroller firmware</a:t>
            </a:r>
          </a:p>
        </p:txBody>
      </p:sp>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1141412" y="1648953"/>
            <a:ext cx="5470720" cy="5095976"/>
          </a:xfrm>
        </p:spPr>
        <p:txBody>
          <a:bodyPr>
            <a:normAutofit/>
          </a:bodyPr>
          <a:lstStyle/>
          <a:p>
            <a:r>
              <a:rPr lang="en-US" sz="2000"/>
              <a:t>Design Decisions: Code Composer Studio will be the IDE for the MSP430 firmware. MSP430 will communicate with BLE module via UART.</a:t>
            </a:r>
          </a:p>
          <a:p>
            <a:r>
              <a:rPr lang="en-US" sz="2000"/>
              <a:t>Successes: Many functions developed in previous classes will be easily modified for project use.</a:t>
            </a:r>
          </a:p>
          <a:p>
            <a:r>
              <a:rPr lang="en-US" sz="2000"/>
              <a:t>Difficulties: Purchased development boards are made with MSP4306989 chips, while the selected microcontroller is the MSP4305989. This means that not every port will be the same as we develop code prior to custom PCB arrival.</a:t>
            </a:r>
          </a:p>
        </p:txBody>
      </p:sp>
      <p:pic>
        <p:nvPicPr>
          <p:cNvPr id="9" name="Picture 8" descr="A picture containing text&#10;&#10;Description automatically generated">
            <a:extLst>
              <a:ext uri="{FF2B5EF4-FFF2-40B4-BE49-F238E27FC236}">
                <a16:creationId xmlns:a16="http://schemas.microsoft.com/office/drawing/2014/main" id="{C54D499C-9E48-4D5C-BEEC-BDF555E93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869" y="1171792"/>
            <a:ext cx="4372942" cy="481867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4" name="Group 5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10812824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D158-44B6-41A3-9AE0-44326EC38450}"/>
              </a:ext>
            </a:extLst>
          </p:cNvPr>
          <p:cNvSpPr>
            <a:spLocks noGrp="1"/>
          </p:cNvSpPr>
          <p:nvPr>
            <p:ph type="title"/>
          </p:nvPr>
        </p:nvSpPr>
        <p:spPr/>
        <p:txBody>
          <a:bodyPr/>
          <a:lstStyle/>
          <a:p>
            <a:r>
              <a:rPr lang="en-US"/>
              <a:t>Trace element detector (TED)</a:t>
            </a:r>
          </a:p>
        </p:txBody>
      </p:sp>
      <p:sp>
        <p:nvSpPr>
          <p:cNvPr id="3" name="Content Placeholder 2">
            <a:extLst>
              <a:ext uri="{FF2B5EF4-FFF2-40B4-BE49-F238E27FC236}">
                <a16:creationId xmlns:a16="http://schemas.microsoft.com/office/drawing/2014/main" id="{29873C43-63BA-4644-A236-589E44F8A409}"/>
              </a:ext>
            </a:extLst>
          </p:cNvPr>
          <p:cNvSpPr>
            <a:spLocks noGrp="1"/>
          </p:cNvSpPr>
          <p:nvPr>
            <p:ph idx="1"/>
          </p:nvPr>
        </p:nvSpPr>
        <p:spPr/>
        <p:txBody>
          <a:bodyPr/>
          <a:lstStyle/>
          <a:p>
            <a:pPr marL="0" indent="0">
              <a:buNone/>
            </a:pPr>
            <a:r>
              <a:rPr lang="en-US"/>
              <a:t>	TED uses a monochromatic light source (laser) to induce Raman and Stokes scattering in the sample, using the stainless-steel bottle interior as a reflective cavity.  A sample of the light produced is then fed into the TED’s spectrometer and wavelengths other than the laser’s characteristic wavelength are measured on a photodiode.</a:t>
            </a:r>
          </a:p>
        </p:txBody>
      </p:sp>
    </p:spTree>
    <p:extLst>
      <p:ext uri="{BB962C8B-B14F-4D97-AF65-F5344CB8AC3E}">
        <p14:creationId xmlns:p14="http://schemas.microsoft.com/office/powerpoint/2010/main" val="2479237738"/>
      </p:ext>
    </p:extLst>
  </p:cSld>
  <p:clrMapOvr>
    <a:masterClrMapping/>
  </p:clrMapOvr>
  <mc:AlternateContent xmlns:mc="http://schemas.openxmlformats.org/markup-compatibility/2006" xmlns:p14="http://schemas.microsoft.com/office/powerpoint/2010/main">
    <mc:Choice Requires="p14">
      <p:transition spd="slow" p14:dur="2000" advTm="25608"/>
    </mc:Choice>
    <mc:Fallback xmlns="">
      <p:transition spd="slow" advTm="25608"/>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5E612783-F9CE-49BE-8139-F56106C0D89E}"/>
              </a:ext>
            </a:extLst>
          </p:cNvPr>
          <p:cNvSpPr>
            <a:spLocks noGrp="1"/>
          </p:cNvSpPr>
          <p:nvPr>
            <p:ph type="title"/>
          </p:nvPr>
        </p:nvSpPr>
        <p:spPr>
          <a:xfrm>
            <a:off x="4996697" y="382544"/>
            <a:ext cx="6050713" cy="1478570"/>
          </a:xfrm>
        </p:spPr>
        <p:txBody>
          <a:bodyPr>
            <a:normAutofit/>
          </a:bodyPr>
          <a:lstStyle/>
          <a:p>
            <a:r>
              <a:rPr lang="en-US"/>
              <a:t>Smartphone app software</a:t>
            </a:r>
          </a:p>
        </p:txBody>
      </p:sp>
      <p:grpSp>
        <p:nvGrpSpPr>
          <p:cNvPr id="15" name="Group 14">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Rectangle 18">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0"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Rectangle 43">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5"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Rectangle 55">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7"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59C48827-2D62-4EE5-B583-D08525D065CA}"/>
              </a:ext>
            </a:extLst>
          </p:cNvPr>
          <p:cNvSpPr>
            <a:spLocks noGrp="1"/>
          </p:cNvSpPr>
          <p:nvPr>
            <p:ph idx="1"/>
          </p:nvPr>
        </p:nvSpPr>
        <p:spPr>
          <a:xfrm>
            <a:off x="4329191" y="1914525"/>
            <a:ext cx="7357983" cy="4454526"/>
          </a:xfrm>
        </p:spPr>
        <p:txBody>
          <a:bodyPr>
            <a:normAutofit/>
          </a:bodyPr>
          <a:lstStyle/>
          <a:p>
            <a:r>
              <a:rPr lang="en-US"/>
              <a:t>Design Decisions: Due to OS requirements for Xcode (iOS) vs. Android Studio (Android), it is most convenient to create an Android app coded in Kotlin. Android API 21 will be used for app development since it is the earliest version to support BLE.</a:t>
            </a:r>
          </a:p>
          <a:p>
            <a:r>
              <a:rPr lang="en-US"/>
              <a:t>Successes: Many helpful online resources have been found to assist in the creation of the app</a:t>
            </a:r>
          </a:p>
          <a:p>
            <a:r>
              <a:rPr lang="en-US"/>
              <a:t>Difficulties: We have yet to begin writing this code and it is not a familiar coding language to our team.</a:t>
            </a:r>
          </a:p>
          <a:p>
            <a:endParaRPr lang="en-US"/>
          </a:p>
        </p:txBody>
      </p:sp>
      <p:pic>
        <p:nvPicPr>
          <p:cNvPr id="6" name="Picture 5" descr="Mobile device with apps">
            <a:extLst>
              <a:ext uri="{FF2B5EF4-FFF2-40B4-BE49-F238E27FC236}">
                <a16:creationId xmlns:a16="http://schemas.microsoft.com/office/drawing/2014/main" id="{775DA4C7-1C05-48FA-9A3B-FF825A9D2406}"/>
              </a:ext>
            </a:extLst>
          </p:cNvPr>
          <p:cNvPicPr>
            <a:picLocks noChangeAspect="1"/>
          </p:cNvPicPr>
          <p:nvPr/>
        </p:nvPicPr>
        <p:blipFill rotWithShape="1">
          <a:blip r:embed="rId4">
            <a:extLst>
              <a:ext uri="{28A0092B-C50C-407E-A947-70E740481C1C}">
                <a14:useLocalDpi xmlns:a14="http://schemas.microsoft.com/office/drawing/2010/main" val="0"/>
              </a:ext>
            </a:extLst>
          </a:blip>
          <a:srcRect l="50888" r="11090"/>
          <a:stretch/>
        </p:blipFill>
        <p:spPr>
          <a:xfrm>
            <a:off x="-39532" y="-11430"/>
            <a:ext cx="3863899" cy="6857990"/>
          </a:xfrm>
          <a:prstGeom prst="rect">
            <a:avLst/>
          </a:prstGeom>
        </p:spPr>
      </p:pic>
    </p:spTree>
    <p:extLst>
      <p:ext uri="{BB962C8B-B14F-4D97-AF65-F5344CB8AC3E}">
        <p14:creationId xmlns:p14="http://schemas.microsoft.com/office/powerpoint/2010/main" val="49596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D59CFE-F3A5-49C3-B193-01E88B51934B}"/>
              </a:ext>
            </a:extLst>
          </p:cNvPr>
          <p:cNvGrpSpPr/>
          <p:nvPr/>
        </p:nvGrpSpPr>
        <p:grpSpPr>
          <a:xfrm>
            <a:off x="7912468" y="217580"/>
            <a:ext cx="2888541" cy="6422839"/>
            <a:chOff x="7776544" y="355492"/>
            <a:chExt cx="2888541" cy="6422839"/>
          </a:xfrm>
        </p:grpSpPr>
        <p:pic>
          <p:nvPicPr>
            <p:cNvPr id="5" name="Picture 4" descr="A picture containing diagram&#10;&#10;Description automatically generated">
              <a:extLst>
                <a:ext uri="{FF2B5EF4-FFF2-40B4-BE49-F238E27FC236}">
                  <a16:creationId xmlns:a16="http://schemas.microsoft.com/office/drawing/2014/main" id="{578F01EF-F710-4A55-9873-5A1BD2BA1465}"/>
                </a:ext>
              </a:extLst>
            </p:cNvPr>
            <p:cNvPicPr>
              <a:picLocks noChangeAspect="1"/>
            </p:cNvPicPr>
            <p:nvPr/>
          </p:nvPicPr>
          <p:blipFill rotWithShape="1">
            <a:blip r:embed="rId3">
              <a:extLst>
                <a:ext uri="{28A0092B-C50C-407E-A947-70E740481C1C}">
                  <a14:useLocalDpi xmlns:a14="http://schemas.microsoft.com/office/drawing/2010/main" val="0"/>
                </a:ext>
              </a:extLst>
            </a:blip>
            <a:srcRect l="5432" t="353" r="7933" b="-353"/>
            <a:stretch/>
          </p:blipFill>
          <p:spPr>
            <a:xfrm>
              <a:off x="7776544" y="355492"/>
              <a:ext cx="2888541" cy="3135253"/>
            </a:xfrm>
            <a:prstGeom prst="rect">
              <a:avLst/>
            </a:prstGeom>
          </p:spPr>
        </p:pic>
        <p:pic>
          <p:nvPicPr>
            <p:cNvPr id="6" name="Picture 5">
              <a:extLst>
                <a:ext uri="{FF2B5EF4-FFF2-40B4-BE49-F238E27FC236}">
                  <a16:creationId xmlns:a16="http://schemas.microsoft.com/office/drawing/2014/main" id="{56DD8620-9EE1-46DE-AD5E-0625D5393247}"/>
                </a:ext>
              </a:extLst>
            </p:cNvPr>
            <p:cNvPicPr>
              <a:picLocks noChangeAspect="1"/>
            </p:cNvPicPr>
            <p:nvPr/>
          </p:nvPicPr>
          <p:blipFill>
            <a:blip r:embed="rId4"/>
            <a:stretch>
              <a:fillRect/>
            </a:stretch>
          </p:blipFill>
          <p:spPr>
            <a:xfrm>
              <a:off x="7776544" y="3490745"/>
              <a:ext cx="2888541" cy="3287586"/>
            </a:xfrm>
            <a:prstGeom prst="rect">
              <a:avLst/>
            </a:prstGeom>
          </p:spPr>
        </p:pic>
      </p:grpSp>
      <p:sp>
        <p:nvSpPr>
          <p:cNvPr id="12" name="Title 1">
            <a:extLst>
              <a:ext uri="{FF2B5EF4-FFF2-40B4-BE49-F238E27FC236}">
                <a16:creationId xmlns:a16="http://schemas.microsoft.com/office/drawing/2014/main" id="{DFE44EB2-18F1-4CA9-A6BB-0B315B337E3C}"/>
              </a:ext>
            </a:extLst>
          </p:cNvPr>
          <p:cNvSpPr>
            <a:spLocks noGrp="1"/>
          </p:cNvSpPr>
          <p:nvPr/>
        </p:nvSpPr>
        <p:spPr>
          <a:xfrm>
            <a:off x="1143001" y="0"/>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a:t>Device Housing</a:t>
            </a:r>
          </a:p>
        </p:txBody>
      </p:sp>
      <p:sp>
        <p:nvSpPr>
          <p:cNvPr id="13" name="Content Placeholder 2">
            <a:extLst>
              <a:ext uri="{FF2B5EF4-FFF2-40B4-BE49-F238E27FC236}">
                <a16:creationId xmlns:a16="http://schemas.microsoft.com/office/drawing/2014/main" id="{0A8A3AA1-6C72-4DD6-89DF-96460DF4DFE7}"/>
              </a:ext>
            </a:extLst>
          </p:cNvPr>
          <p:cNvSpPr>
            <a:spLocks noGrp="1"/>
          </p:cNvSpPr>
          <p:nvPr/>
        </p:nvSpPr>
        <p:spPr>
          <a:xfrm>
            <a:off x="1143001" y="1478570"/>
            <a:ext cx="5695323" cy="537943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t>The device housing will be 3D printed using PLA filament at the Optics Senior Design lab's Prusa printers.</a:t>
            </a:r>
          </a:p>
          <a:p>
            <a:r>
              <a:rPr lang="en-US"/>
              <a:t>The design emphasizes modularity to allow for less wasteful and more efficient modification of parts as the design evolves.</a:t>
            </a:r>
          </a:p>
          <a:p>
            <a:r>
              <a:rPr lang="en-US"/>
              <a:t>Shown on the upper right is the base of the battery layer, and on the lower-right the top of the micro-controller section.  The sections are secured by beveled edges and mounting screws.</a:t>
            </a:r>
          </a:p>
          <a:p>
            <a:endParaRPr lang="en-US"/>
          </a:p>
        </p:txBody>
      </p:sp>
    </p:spTree>
    <p:extLst>
      <p:ext uri="{BB962C8B-B14F-4D97-AF65-F5344CB8AC3E}">
        <p14:creationId xmlns:p14="http://schemas.microsoft.com/office/powerpoint/2010/main" val="2899976338"/>
      </p:ext>
    </p:extLst>
  </p:cSld>
  <p:clrMapOvr>
    <a:masterClrMapping/>
  </p:clrMapOvr>
  <mc:AlternateContent xmlns:mc="http://schemas.openxmlformats.org/markup-compatibility/2006" xmlns:p14="http://schemas.microsoft.com/office/powerpoint/2010/main">
    <mc:Choice Requires="p14">
      <p:transition spd="slow" p14:dur="2000" advClick="0" advTm="39934"/>
    </mc:Choice>
    <mc:Fallback xmlns="">
      <p:transition spd="slow" advClick="0" advTm="39934"/>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0D2C-3482-48AF-9A6F-070E0A40DFA5}"/>
              </a:ext>
            </a:extLst>
          </p:cNvPr>
          <p:cNvSpPr>
            <a:spLocks noGrp="1"/>
          </p:cNvSpPr>
          <p:nvPr>
            <p:ph type="title"/>
          </p:nvPr>
        </p:nvSpPr>
        <p:spPr>
          <a:xfrm>
            <a:off x="1141412" y="278684"/>
            <a:ext cx="7068523" cy="1136389"/>
          </a:xfrm>
        </p:spPr>
        <p:txBody>
          <a:bodyPr/>
          <a:lstStyle/>
          <a:p>
            <a:r>
              <a:rPr lang="en-US"/>
              <a:t>Project constraints/Impact</a:t>
            </a:r>
          </a:p>
        </p:txBody>
      </p:sp>
      <p:sp>
        <p:nvSpPr>
          <p:cNvPr id="3" name="Content Placeholder 2">
            <a:extLst>
              <a:ext uri="{FF2B5EF4-FFF2-40B4-BE49-F238E27FC236}">
                <a16:creationId xmlns:a16="http://schemas.microsoft.com/office/drawing/2014/main" id="{CDDF81D6-9BCB-43FE-9568-2B646242112E}"/>
              </a:ext>
            </a:extLst>
          </p:cNvPr>
          <p:cNvSpPr>
            <a:spLocks noGrp="1"/>
          </p:cNvSpPr>
          <p:nvPr>
            <p:ph idx="1"/>
          </p:nvPr>
        </p:nvSpPr>
        <p:spPr>
          <a:xfrm>
            <a:off x="1141412" y="1782497"/>
            <a:ext cx="9905999" cy="4953965"/>
          </a:xfrm>
        </p:spPr>
        <p:txBody>
          <a:bodyPr>
            <a:normAutofit lnSpcReduction="10000"/>
          </a:bodyPr>
          <a:lstStyle/>
          <a:p>
            <a:r>
              <a:rPr lang="en-US"/>
              <a:t>Economic: Project is self funded and personal team funds are limited.</a:t>
            </a:r>
          </a:p>
          <a:p>
            <a:r>
              <a:rPr lang="en-US"/>
              <a:t>Environmental/Sustainability: Reusable water bottle tech helps to reduce use of disposable water bottles.</a:t>
            </a:r>
          </a:p>
          <a:p>
            <a:r>
              <a:rPr lang="en-US"/>
              <a:t>Social/Ethical: Despite care given to design cost, this project will not be able to accommodate consumers of lower socioeconomic status.</a:t>
            </a:r>
          </a:p>
          <a:p>
            <a:r>
              <a:rPr lang="en-US"/>
              <a:t>Health/Safety: Due to risk of waterborne illness, it is critical that designs are as effective and accurate as possible. The use of high-powered lasers requires extra precautions in project design to prevent accidental exposure.</a:t>
            </a:r>
          </a:p>
          <a:p>
            <a:r>
              <a:rPr lang="en-US"/>
              <a:t>Manufacturability: Global semiconductor device shortage restricts design choices significantly.</a:t>
            </a:r>
          </a:p>
        </p:txBody>
      </p:sp>
      <p:pic>
        <p:nvPicPr>
          <p:cNvPr id="5" name="Graphic 4" descr="Meeting outline">
            <a:extLst>
              <a:ext uri="{FF2B5EF4-FFF2-40B4-BE49-F238E27FC236}">
                <a16:creationId xmlns:a16="http://schemas.microsoft.com/office/drawing/2014/main" id="{BAF2F1F2-4E6F-4B1C-85F9-580E559D5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6009" y="121538"/>
            <a:ext cx="1224987" cy="1224987"/>
          </a:xfrm>
          <a:prstGeom prst="rect">
            <a:avLst/>
          </a:prstGeom>
        </p:spPr>
      </p:pic>
    </p:spTree>
    <p:extLst>
      <p:ext uri="{BB962C8B-B14F-4D97-AF65-F5344CB8AC3E}">
        <p14:creationId xmlns:p14="http://schemas.microsoft.com/office/powerpoint/2010/main" val="276916856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D5E9-A4AD-4595-AF46-D5E5E9CA3537}"/>
              </a:ext>
            </a:extLst>
          </p:cNvPr>
          <p:cNvSpPr>
            <a:spLocks noGrp="1"/>
          </p:cNvSpPr>
          <p:nvPr>
            <p:ph type="title"/>
          </p:nvPr>
        </p:nvSpPr>
        <p:spPr>
          <a:xfrm>
            <a:off x="1143001" y="0"/>
            <a:ext cx="9905998" cy="1478570"/>
          </a:xfrm>
        </p:spPr>
        <p:txBody>
          <a:bodyPr/>
          <a:lstStyle/>
          <a:p>
            <a:r>
              <a:rPr lang="en-US"/>
              <a:t>Budget</a:t>
            </a:r>
          </a:p>
        </p:txBody>
      </p:sp>
      <p:graphicFrame>
        <p:nvGraphicFramePr>
          <p:cNvPr id="5" name="Table 4">
            <a:extLst>
              <a:ext uri="{FF2B5EF4-FFF2-40B4-BE49-F238E27FC236}">
                <a16:creationId xmlns:a16="http://schemas.microsoft.com/office/drawing/2014/main" id="{4EBE64E6-DE90-485B-96B6-A435A07C3D1A}"/>
              </a:ext>
            </a:extLst>
          </p:cNvPr>
          <p:cNvGraphicFramePr>
            <a:graphicFrameLocks noGrp="1"/>
          </p:cNvGraphicFramePr>
          <p:nvPr>
            <p:extLst>
              <p:ext uri="{D42A27DB-BD31-4B8C-83A1-F6EECF244321}">
                <p14:modId xmlns:p14="http://schemas.microsoft.com/office/powerpoint/2010/main" val="95713403"/>
              </p:ext>
            </p:extLst>
          </p:nvPr>
        </p:nvGraphicFramePr>
        <p:xfrm>
          <a:off x="1143001" y="1077876"/>
          <a:ext cx="4826284" cy="5579778"/>
        </p:xfrm>
        <a:graphic>
          <a:graphicData uri="http://schemas.openxmlformats.org/drawingml/2006/table">
            <a:tbl>
              <a:tblPr firstRow="1" firstCol="1" bandRow="1">
                <a:tableStyleId>{5C22544A-7EE6-4342-B048-85BDC9FD1C3A}</a:tableStyleId>
              </a:tblPr>
              <a:tblGrid>
                <a:gridCol w="3684756">
                  <a:extLst>
                    <a:ext uri="{9D8B030D-6E8A-4147-A177-3AD203B41FA5}">
                      <a16:colId xmlns:a16="http://schemas.microsoft.com/office/drawing/2014/main" val="2196500809"/>
                    </a:ext>
                  </a:extLst>
                </a:gridCol>
                <a:gridCol w="1141528">
                  <a:extLst>
                    <a:ext uri="{9D8B030D-6E8A-4147-A177-3AD203B41FA5}">
                      <a16:colId xmlns:a16="http://schemas.microsoft.com/office/drawing/2014/main" val="2430140853"/>
                    </a:ext>
                  </a:extLst>
                </a:gridCol>
              </a:tblGrid>
              <a:tr h="309988">
                <a:tc>
                  <a:txBody>
                    <a:bodyPr/>
                    <a:lstStyle/>
                    <a:p>
                      <a:pPr marL="0" marR="0">
                        <a:spcBef>
                          <a:spcPts val="0"/>
                        </a:spcBef>
                        <a:spcAft>
                          <a:spcPts val="0"/>
                        </a:spcAft>
                      </a:pPr>
                      <a:r>
                        <a:rPr lang="en-US" sz="1400" u="sng">
                          <a:effectLst/>
                        </a:rPr>
                        <a:t>Component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u="sng">
                          <a:effectLst/>
                        </a:rPr>
                        <a:t>Cost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3496282684"/>
                  </a:ext>
                </a:extLst>
              </a:tr>
              <a:tr h="309988">
                <a:tc gridSpan="2">
                  <a:txBody>
                    <a:bodyPr/>
                    <a:lstStyle/>
                    <a:p>
                      <a:pPr marL="0" marR="0" algn="ctr">
                        <a:spcBef>
                          <a:spcPts val="0"/>
                        </a:spcBef>
                        <a:spcAft>
                          <a:spcPts val="0"/>
                        </a:spcAft>
                      </a:pPr>
                      <a:r>
                        <a:rPr lang="en-US" sz="1400">
                          <a:effectLst/>
                        </a:rPr>
                        <a:t>Device Housing</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hMerge="1">
                  <a:txBody>
                    <a:bodyPr/>
                    <a:lstStyle/>
                    <a:p>
                      <a:endParaRPr lang="en-US"/>
                    </a:p>
                  </a:txBody>
                  <a:tcPr/>
                </a:tc>
                <a:extLst>
                  <a:ext uri="{0D108BD9-81ED-4DB2-BD59-A6C34878D82A}">
                    <a16:rowId xmlns:a16="http://schemas.microsoft.com/office/drawing/2014/main" val="3830625427"/>
                  </a:ext>
                </a:extLst>
              </a:tr>
              <a:tr h="309988">
                <a:tc>
                  <a:txBody>
                    <a:bodyPr/>
                    <a:lstStyle/>
                    <a:p>
                      <a:pPr marL="0" marR="0">
                        <a:spcBef>
                          <a:spcPts val="0"/>
                        </a:spcBef>
                        <a:spcAft>
                          <a:spcPts val="0"/>
                        </a:spcAft>
                      </a:pPr>
                      <a:r>
                        <a:rPr lang="en-US" sz="1400">
                          <a:effectLst/>
                        </a:rPr>
                        <a:t>Bottle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$13.99</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554249652"/>
                  </a:ext>
                </a:extLst>
              </a:tr>
              <a:tr h="309988">
                <a:tc>
                  <a:txBody>
                    <a:bodyPr/>
                    <a:lstStyle/>
                    <a:p>
                      <a:pPr marL="0" marR="0">
                        <a:spcBef>
                          <a:spcPts val="0"/>
                        </a:spcBef>
                        <a:spcAft>
                          <a:spcPts val="0"/>
                        </a:spcAft>
                      </a:pPr>
                      <a:r>
                        <a:rPr lang="en-US" sz="1400">
                          <a:effectLst/>
                        </a:rPr>
                        <a:t>Custom Housing</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3180087009"/>
                  </a:ext>
                </a:extLst>
              </a:tr>
              <a:tr h="309988">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$13.99</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4027339458"/>
                  </a:ext>
                </a:extLst>
              </a:tr>
              <a:tr h="309988">
                <a:tc gridSpan="2">
                  <a:txBody>
                    <a:bodyPr/>
                    <a:lstStyle/>
                    <a:p>
                      <a:pPr marL="0" marR="0" algn="ctr">
                        <a:spcBef>
                          <a:spcPts val="0"/>
                        </a:spcBef>
                        <a:spcAft>
                          <a:spcPts val="0"/>
                        </a:spcAft>
                      </a:pPr>
                      <a:r>
                        <a:rPr lang="en-US" sz="1400">
                          <a:effectLst/>
                        </a:rPr>
                        <a:t>Bluetooth Module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hMerge="1">
                  <a:txBody>
                    <a:bodyPr/>
                    <a:lstStyle/>
                    <a:p>
                      <a:endParaRPr lang="en-US"/>
                    </a:p>
                  </a:txBody>
                  <a:tcPr/>
                </a:tc>
                <a:extLst>
                  <a:ext uri="{0D108BD9-81ED-4DB2-BD59-A6C34878D82A}">
                    <a16:rowId xmlns:a16="http://schemas.microsoft.com/office/drawing/2014/main" val="3861951202"/>
                  </a:ext>
                </a:extLst>
              </a:tr>
              <a:tr h="619973">
                <a:tc>
                  <a:txBody>
                    <a:bodyPr/>
                    <a:lstStyle/>
                    <a:p>
                      <a:pPr marL="0" marR="0">
                        <a:spcBef>
                          <a:spcPts val="0"/>
                        </a:spcBef>
                        <a:spcAft>
                          <a:spcPts val="0"/>
                        </a:spcAft>
                      </a:pPr>
                      <a:r>
                        <a:rPr lang="en-US" sz="1400">
                          <a:effectLst/>
                        </a:rPr>
                        <a:t>Cypress Bluetooth CYBLE-013025-EVAL Board (+tax &amp; ship)</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$54.51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089570361"/>
                  </a:ext>
                </a:extLst>
              </a:tr>
              <a:tr h="309988">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$54.51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23801282"/>
                  </a:ext>
                </a:extLst>
              </a:tr>
              <a:tr h="309988">
                <a:tc gridSpan="2">
                  <a:txBody>
                    <a:bodyPr/>
                    <a:lstStyle/>
                    <a:p>
                      <a:pPr marL="0" marR="0" algn="ctr">
                        <a:spcBef>
                          <a:spcPts val="0"/>
                        </a:spcBef>
                        <a:spcAft>
                          <a:spcPts val="0"/>
                        </a:spcAft>
                      </a:pPr>
                      <a:r>
                        <a:rPr lang="en-US" sz="1400">
                          <a:effectLst/>
                        </a:rPr>
                        <a:t>Power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hMerge="1">
                  <a:txBody>
                    <a:bodyPr/>
                    <a:lstStyle/>
                    <a:p>
                      <a:endParaRPr lang="en-US"/>
                    </a:p>
                  </a:txBody>
                  <a:tcPr/>
                </a:tc>
                <a:extLst>
                  <a:ext uri="{0D108BD9-81ED-4DB2-BD59-A6C34878D82A}">
                    <a16:rowId xmlns:a16="http://schemas.microsoft.com/office/drawing/2014/main" val="91877252"/>
                  </a:ext>
                </a:extLst>
              </a:tr>
              <a:tr h="619973">
                <a:tc>
                  <a:txBody>
                    <a:bodyPr/>
                    <a:lstStyle/>
                    <a:p>
                      <a:pPr marL="0" marR="0">
                        <a:spcBef>
                          <a:spcPts val="0"/>
                        </a:spcBef>
                        <a:spcAft>
                          <a:spcPts val="0"/>
                        </a:spcAft>
                      </a:pPr>
                      <a:r>
                        <a:rPr lang="en-US" sz="1400">
                          <a:effectLst/>
                        </a:rPr>
                        <a:t>4 Batteries, 4 JST connectors, 4 LiPo chargers, 2 Qi receivers (+tax &amp; ship)</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$140.74</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740247610"/>
                  </a:ext>
                </a:extLst>
              </a:tr>
              <a:tr h="309988">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$140.74</a:t>
                      </a:r>
                    </a:p>
                  </a:txBody>
                  <a:tcPr marL="40247" marR="40247" marT="0" marB="0"/>
                </a:tc>
                <a:extLst>
                  <a:ext uri="{0D108BD9-81ED-4DB2-BD59-A6C34878D82A}">
                    <a16:rowId xmlns:a16="http://schemas.microsoft.com/office/drawing/2014/main" val="207992749"/>
                  </a:ext>
                </a:extLst>
              </a:tr>
              <a:tr h="309988">
                <a:tc gridSpan="2">
                  <a:txBody>
                    <a:bodyPr/>
                    <a:lstStyle/>
                    <a:p>
                      <a:pPr marL="0" marR="0" algn="ctr">
                        <a:spcBef>
                          <a:spcPts val="0"/>
                        </a:spcBef>
                        <a:spcAft>
                          <a:spcPts val="0"/>
                        </a:spcAft>
                      </a:pPr>
                      <a:r>
                        <a:rPr lang="en-US" sz="1400">
                          <a:effectLst/>
                        </a:rPr>
                        <a:t>Sanitization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hMerge="1">
                  <a:txBody>
                    <a:bodyPr/>
                    <a:lstStyle/>
                    <a:p>
                      <a:endParaRPr lang="en-US"/>
                    </a:p>
                  </a:txBody>
                  <a:tcPr/>
                </a:tc>
                <a:extLst>
                  <a:ext uri="{0D108BD9-81ED-4DB2-BD59-A6C34878D82A}">
                    <a16:rowId xmlns:a16="http://schemas.microsoft.com/office/drawing/2014/main" val="3111114423"/>
                  </a:ext>
                </a:extLst>
              </a:tr>
              <a:tr h="309988">
                <a:tc>
                  <a:txBody>
                    <a:bodyPr/>
                    <a:lstStyle/>
                    <a:p>
                      <a:pPr marL="0" marR="0">
                        <a:spcBef>
                          <a:spcPts val="0"/>
                        </a:spcBef>
                        <a:spcAft>
                          <a:spcPts val="0"/>
                        </a:spcAft>
                      </a:pPr>
                      <a:r>
                        <a:rPr lang="en-US" sz="1400">
                          <a:effectLst/>
                        </a:rPr>
                        <a:t>LED 275 nm (including sales tax and shipping)</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$11.67</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917140447"/>
                  </a:ext>
                </a:extLst>
              </a:tr>
              <a:tr h="309988">
                <a:tc>
                  <a:txBody>
                    <a:bodyPr/>
                    <a:lstStyle/>
                    <a:p>
                      <a:pPr marL="0" marR="0">
                        <a:spcBef>
                          <a:spcPts val="0"/>
                        </a:spcBef>
                        <a:spcAft>
                          <a:spcPts val="0"/>
                        </a:spcAft>
                      </a:pPr>
                      <a:r>
                        <a:rPr lang="en-US" sz="1400">
                          <a:effectLst/>
                        </a:rPr>
                        <a:t>LED 265 nm (including sales tax and shipping)</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$8.83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3662267864"/>
                  </a:ext>
                </a:extLst>
              </a:tr>
              <a:tr h="309988">
                <a:tc>
                  <a:txBody>
                    <a:bodyPr/>
                    <a:lstStyle/>
                    <a:p>
                      <a:pPr marL="0" marR="0">
                        <a:spcBef>
                          <a:spcPts val="0"/>
                        </a:spcBef>
                        <a:spcAft>
                          <a:spcPts val="0"/>
                        </a:spcAft>
                      </a:pPr>
                      <a:r>
                        <a:rPr lang="en-US" sz="1400">
                          <a:effectLst/>
                        </a:rPr>
                        <a:t>Bacteria Test Kit (2)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$7.01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4118338079"/>
                  </a:ext>
                </a:extLst>
              </a:tr>
              <a:tr h="309988">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$27.51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57746591"/>
                  </a:ext>
                </a:extLst>
              </a:tr>
            </a:tbl>
          </a:graphicData>
        </a:graphic>
      </p:graphicFrame>
      <p:graphicFrame>
        <p:nvGraphicFramePr>
          <p:cNvPr id="7" name="Table 6">
            <a:extLst>
              <a:ext uri="{FF2B5EF4-FFF2-40B4-BE49-F238E27FC236}">
                <a16:creationId xmlns:a16="http://schemas.microsoft.com/office/drawing/2014/main" id="{8EE1B2FA-8AA3-4AFD-A21C-C77D30CB6419}"/>
              </a:ext>
            </a:extLst>
          </p:cNvPr>
          <p:cNvGraphicFramePr>
            <a:graphicFrameLocks noGrp="1"/>
          </p:cNvGraphicFramePr>
          <p:nvPr>
            <p:extLst>
              <p:ext uri="{D42A27DB-BD31-4B8C-83A1-F6EECF244321}">
                <p14:modId xmlns:p14="http://schemas.microsoft.com/office/powerpoint/2010/main" val="956158755"/>
              </p:ext>
            </p:extLst>
          </p:nvPr>
        </p:nvGraphicFramePr>
        <p:xfrm>
          <a:off x="6349430" y="1077878"/>
          <a:ext cx="4826284" cy="5579774"/>
        </p:xfrm>
        <a:graphic>
          <a:graphicData uri="http://schemas.openxmlformats.org/drawingml/2006/table">
            <a:tbl>
              <a:tblPr firstRow="1" firstCol="1" bandRow="1">
                <a:tableStyleId>{5C22544A-7EE6-4342-B048-85BDC9FD1C3A}</a:tableStyleId>
              </a:tblPr>
              <a:tblGrid>
                <a:gridCol w="3684756">
                  <a:extLst>
                    <a:ext uri="{9D8B030D-6E8A-4147-A177-3AD203B41FA5}">
                      <a16:colId xmlns:a16="http://schemas.microsoft.com/office/drawing/2014/main" val="2295458311"/>
                    </a:ext>
                  </a:extLst>
                </a:gridCol>
                <a:gridCol w="1141528">
                  <a:extLst>
                    <a:ext uri="{9D8B030D-6E8A-4147-A177-3AD203B41FA5}">
                      <a16:colId xmlns:a16="http://schemas.microsoft.com/office/drawing/2014/main" val="455390394"/>
                    </a:ext>
                  </a:extLst>
                </a:gridCol>
              </a:tblGrid>
              <a:tr h="328222">
                <a:tc gridSpan="2">
                  <a:txBody>
                    <a:bodyPr/>
                    <a:lstStyle/>
                    <a:p>
                      <a:pPr marL="0" marR="0" algn="ctr">
                        <a:spcBef>
                          <a:spcPts val="0"/>
                        </a:spcBef>
                        <a:spcAft>
                          <a:spcPts val="0"/>
                        </a:spcAft>
                      </a:pPr>
                      <a:r>
                        <a:rPr lang="en-US" sz="1400">
                          <a:effectLst/>
                        </a:rPr>
                        <a:t>Spectrometer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nchor="ctr"/>
                </a:tc>
                <a:tc hMerge="1">
                  <a:txBody>
                    <a:bodyPr/>
                    <a:lstStyle/>
                    <a:p>
                      <a:endParaRPr lang="en-US"/>
                    </a:p>
                  </a:txBody>
                  <a:tcPr/>
                </a:tc>
                <a:extLst>
                  <a:ext uri="{0D108BD9-81ED-4DB2-BD59-A6C34878D82A}">
                    <a16:rowId xmlns:a16="http://schemas.microsoft.com/office/drawing/2014/main" val="2948023051"/>
                  </a:ext>
                </a:extLst>
              </a:tr>
              <a:tr h="328222">
                <a:tc>
                  <a:txBody>
                    <a:bodyPr/>
                    <a:lstStyle/>
                    <a:p>
                      <a:pPr marL="0" marR="0">
                        <a:spcBef>
                          <a:spcPts val="0"/>
                        </a:spcBef>
                        <a:spcAft>
                          <a:spcPts val="0"/>
                        </a:spcAft>
                      </a:pPr>
                      <a:r>
                        <a:rPr lang="en-US" sz="1400">
                          <a:effectLst/>
                        </a:rPr>
                        <a:t>Prism</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$19.98</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476395363"/>
                  </a:ext>
                </a:extLst>
              </a:tr>
              <a:tr h="328222">
                <a:tc>
                  <a:txBody>
                    <a:bodyPr/>
                    <a:lstStyle/>
                    <a:p>
                      <a:pPr marL="0" marR="0">
                        <a:spcBef>
                          <a:spcPts val="0"/>
                        </a:spcBef>
                        <a:spcAft>
                          <a:spcPts val="0"/>
                        </a:spcAft>
                      </a:pPr>
                      <a:r>
                        <a:rPr lang="en-US" sz="1400">
                          <a:effectLst/>
                        </a:rPr>
                        <a:t>Photodiode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$14.58</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522596592"/>
                  </a:ext>
                </a:extLst>
              </a:tr>
              <a:tr h="328222">
                <a:tc>
                  <a:txBody>
                    <a:bodyPr/>
                    <a:lstStyle/>
                    <a:p>
                      <a:pPr marL="0" marR="0">
                        <a:spcBef>
                          <a:spcPts val="0"/>
                        </a:spcBef>
                        <a:spcAft>
                          <a:spcPts val="0"/>
                        </a:spcAft>
                      </a:pPr>
                      <a:r>
                        <a:rPr lang="en-US" sz="1400">
                          <a:effectLst/>
                        </a:rPr>
                        <a:t>Laser diode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$16.15</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087840627"/>
                  </a:ext>
                </a:extLst>
              </a:tr>
              <a:tr h="328222">
                <a:tc>
                  <a:txBody>
                    <a:bodyPr/>
                    <a:lstStyle/>
                    <a:p>
                      <a:pPr marL="0" marR="0">
                        <a:spcBef>
                          <a:spcPts val="0"/>
                        </a:spcBef>
                        <a:spcAft>
                          <a:spcPts val="0"/>
                        </a:spcAft>
                      </a:pPr>
                      <a:r>
                        <a:rPr lang="en-US" sz="1400">
                          <a:effectLst/>
                        </a:rPr>
                        <a:t>Servomotor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$11.99</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692148889"/>
                  </a:ext>
                </a:extLst>
              </a:tr>
              <a:tr h="328222">
                <a:tc>
                  <a:txBody>
                    <a:bodyPr/>
                    <a:lstStyle/>
                    <a:p>
                      <a:pPr marL="0" marR="0">
                        <a:spcBef>
                          <a:spcPts val="0"/>
                        </a:spcBef>
                        <a:spcAft>
                          <a:spcPts val="0"/>
                        </a:spcAft>
                      </a:pPr>
                      <a:r>
                        <a:rPr lang="en-US" sz="1400">
                          <a:effectLst/>
                        </a:rPr>
                        <a:t>Stepper Motor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$5.99</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367989719"/>
                  </a:ext>
                </a:extLst>
              </a:tr>
              <a:tr h="328222">
                <a:tc>
                  <a:txBody>
                    <a:bodyPr/>
                    <a:lstStyle/>
                    <a:p>
                      <a:pPr marL="0" marR="0">
                        <a:spcBef>
                          <a:spcPts val="0"/>
                        </a:spcBef>
                        <a:spcAft>
                          <a:spcPts val="0"/>
                        </a:spcAft>
                      </a:pPr>
                      <a:r>
                        <a:rPr lang="en-US" sz="1400">
                          <a:effectLst/>
                        </a:rPr>
                        <a:t>Stepper Motor Driver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$5.95</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870482976"/>
                  </a:ext>
                </a:extLst>
              </a:tr>
              <a:tr h="328222">
                <a:tc>
                  <a:txBody>
                    <a:bodyPr/>
                    <a:lstStyle/>
                    <a:p>
                      <a:pPr marL="0" marR="0">
                        <a:spcBef>
                          <a:spcPts val="0"/>
                        </a:spcBef>
                        <a:spcAft>
                          <a:spcPts val="0"/>
                        </a:spcAft>
                      </a:pPr>
                      <a:r>
                        <a:rPr lang="en-US" sz="1400">
                          <a:effectLst/>
                        </a:rPr>
                        <a:t>Mirrors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$8.99</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864048697"/>
                  </a:ext>
                </a:extLst>
              </a:tr>
              <a:tr h="328222">
                <a:tc>
                  <a:txBody>
                    <a:bodyPr/>
                    <a:lstStyle/>
                    <a:p>
                      <a:pPr marL="0" marR="0">
                        <a:spcBef>
                          <a:spcPts val="0"/>
                        </a:spcBef>
                        <a:spcAft>
                          <a:spcPts val="0"/>
                        </a:spcAft>
                      </a:pPr>
                      <a:r>
                        <a:rPr lang="en-US" sz="1400">
                          <a:effectLst/>
                        </a:rPr>
                        <a:t>Lens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$18.83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662728893"/>
                  </a:ext>
                </a:extLst>
              </a:tr>
              <a:tr h="328222">
                <a:tc>
                  <a:txBody>
                    <a:bodyPr/>
                    <a:lstStyle/>
                    <a:p>
                      <a:pPr marL="0" marR="0">
                        <a:spcBef>
                          <a:spcPts val="0"/>
                        </a:spcBef>
                        <a:spcAft>
                          <a:spcPts val="0"/>
                        </a:spcAft>
                      </a:pPr>
                      <a:r>
                        <a:rPr lang="en-US" sz="1400">
                          <a:effectLst/>
                        </a:rPr>
                        <a:t>Shipping + Tax</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$20.62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589940095"/>
                  </a:ext>
                </a:extLst>
              </a:tr>
              <a:tr h="328222">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$123.08</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4226476698"/>
                  </a:ext>
                </a:extLst>
              </a:tr>
              <a:tr h="328222">
                <a:tc gridSpan="2">
                  <a:txBody>
                    <a:bodyPr/>
                    <a:lstStyle/>
                    <a:p>
                      <a:pPr marL="0" marR="0" algn="ctr">
                        <a:spcBef>
                          <a:spcPts val="0"/>
                        </a:spcBef>
                        <a:spcAft>
                          <a:spcPts val="0"/>
                        </a:spcAft>
                      </a:pPr>
                      <a:r>
                        <a:rPr lang="en-US" sz="1400">
                          <a:effectLst/>
                        </a:rPr>
                        <a:t>Embedded Hardware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hMerge="1">
                  <a:txBody>
                    <a:bodyPr/>
                    <a:lstStyle/>
                    <a:p>
                      <a:endParaRPr lang="en-US"/>
                    </a:p>
                  </a:txBody>
                  <a:tcPr/>
                </a:tc>
                <a:extLst>
                  <a:ext uri="{0D108BD9-81ED-4DB2-BD59-A6C34878D82A}">
                    <a16:rowId xmlns:a16="http://schemas.microsoft.com/office/drawing/2014/main" val="2837596431"/>
                  </a:ext>
                </a:extLst>
              </a:tr>
              <a:tr h="656444">
                <a:tc>
                  <a:txBody>
                    <a:bodyPr/>
                    <a:lstStyle/>
                    <a:p>
                      <a:pPr marL="0" marR="0">
                        <a:spcBef>
                          <a:spcPts val="0"/>
                        </a:spcBef>
                        <a:spcAft>
                          <a:spcPts val="0"/>
                        </a:spcAft>
                      </a:pPr>
                      <a:r>
                        <a:rPr lang="en-US" sz="1400">
                          <a:effectLst/>
                        </a:rPr>
                        <a:t>Microcontrollers (MSP430FR5989IRGC x6) from TI</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$38.62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979114209"/>
                  </a:ext>
                </a:extLst>
              </a:tr>
              <a:tr h="328222">
                <a:tc>
                  <a:txBody>
                    <a:bodyPr/>
                    <a:lstStyle/>
                    <a:p>
                      <a:pPr marL="0" marR="0">
                        <a:spcBef>
                          <a:spcPts val="0"/>
                        </a:spcBef>
                        <a:spcAft>
                          <a:spcPts val="0"/>
                        </a:spcAft>
                      </a:pPr>
                      <a:r>
                        <a:rPr lang="en-US" sz="1400">
                          <a:effectLst/>
                        </a:rPr>
                        <a:t>PCB (x5) and Assembly (x4)</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$297.00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3141028851"/>
                  </a:ext>
                </a:extLst>
              </a:tr>
              <a:tr h="328222">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$335.62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2086610415"/>
                  </a:ext>
                </a:extLst>
              </a:tr>
              <a:tr h="328222">
                <a:tc>
                  <a:txBody>
                    <a:bodyPr/>
                    <a:lstStyle/>
                    <a:p>
                      <a:pPr marL="0" marR="0">
                        <a:spcBef>
                          <a:spcPts val="0"/>
                        </a:spcBef>
                        <a:spcAft>
                          <a:spcPts val="0"/>
                        </a:spcAft>
                      </a:pPr>
                      <a:r>
                        <a:rPr lang="en-US" sz="1400">
                          <a:effectLst/>
                        </a:rPr>
                        <a:t>Grand 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tc>
                  <a:txBody>
                    <a:bodyPr/>
                    <a:lstStyle/>
                    <a:p>
                      <a:pPr marL="0" marR="0">
                        <a:spcBef>
                          <a:spcPts val="0"/>
                        </a:spcBef>
                        <a:spcAft>
                          <a:spcPts val="0"/>
                        </a:spcAft>
                      </a:pPr>
                      <a:r>
                        <a:rPr lang="en-US" sz="1400">
                          <a:effectLst/>
                        </a:rPr>
                        <a:t>$695.45</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40247" marR="40247" marT="0" marB="0"/>
                </a:tc>
                <a:extLst>
                  <a:ext uri="{0D108BD9-81ED-4DB2-BD59-A6C34878D82A}">
                    <a16:rowId xmlns:a16="http://schemas.microsoft.com/office/drawing/2014/main" val="1801612484"/>
                  </a:ext>
                </a:extLst>
              </a:tr>
            </a:tbl>
          </a:graphicData>
        </a:graphic>
      </p:graphicFrame>
    </p:spTree>
    <p:extLst>
      <p:ext uri="{BB962C8B-B14F-4D97-AF65-F5344CB8AC3E}">
        <p14:creationId xmlns:p14="http://schemas.microsoft.com/office/powerpoint/2010/main" val="137374772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6125-A96A-4E0E-BE9F-176B1C4F6347}"/>
              </a:ext>
            </a:extLst>
          </p:cNvPr>
          <p:cNvSpPr>
            <a:spLocks noGrp="1"/>
          </p:cNvSpPr>
          <p:nvPr>
            <p:ph type="title"/>
          </p:nvPr>
        </p:nvSpPr>
        <p:spPr/>
        <p:txBody>
          <a:bodyPr/>
          <a:lstStyle/>
          <a:p>
            <a:r>
              <a:rPr lang="en-US"/>
              <a:t> progress</a:t>
            </a:r>
          </a:p>
        </p:txBody>
      </p:sp>
      <p:sp>
        <p:nvSpPr>
          <p:cNvPr id="3" name="Content Placeholder 2">
            <a:extLst>
              <a:ext uri="{FF2B5EF4-FFF2-40B4-BE49-F238E27FC236}">
                <a16:creationId xmlns:a16="http://schemas.microsoft.com/office/drawing/2014/main" id="{94E9261E-8073-4C97-B1B3-DA1A9391E6D0}"/>
              </a:ext>
            </a:extLst>
          </p:cNvPr>
          <p:cNvSpPr>
            <a:spLocks noGrp="1"/>
          </p:cNvSpPr>
          <p:nvPr>
            <p:ph idx="1"/>
          </p:nvPr>
        </p:nvSpPr>
        <p:spPr>
          <a:xfrm>
            <a:off x="1141413" y="2169538"/>
            <a:ext cx="9905999" cy="3541714"/>
          </a:xfrm>
        </p:spPr>
        <p:txBody>
          <a:bodyPr>
            <a:normAutofit fontScale="92500" lnSpcReduction="10000"/>
          </a:bodyPr>
          <a:lstStyle/>
          <a:p>
            <a:r>
              <a:rPr lang="en-US"/>
              <a:t>Hardware</a:t>
            </a:r>
          </a:p>
          <a:p>
            <a:endParaRPr lang="en-US"/>
          </a:p>
          <a:p>
            <a:r>
              <a:rPr lang="en-US"/>
              <a:t>Software</a:t>
            </a:r>
          </a:p>
          <a:p>
            <a:endParaRPr lang="en-US"/>
          </a:p>
          <a:p>
            <a:r>
              <a:rPr lang="en-US"/>
              <a:t>Water Analyzer </a:t>
            </a:r>
          </a:p>
          <a:p>
            <a:endParaRPr lang="en-US"/>
          </a:p>
          <a:p>
            <a:r>
              <a:rPr lang="en-US"/>
              <a:t>Sanitization</a:t>
            </a:r>
          </a:p>
        </p:txBody>
      </p:sp>
      <p:cxnSp>
        <p:nvCxnSpPr>
          <p:cNvPr id="6" name="Straight Connector 5">
            <a:extLst>
              <a:ext uri="{FF2B5EF4-FFF2-40B4-BE49-F238E27FC236}">
                <a16:creationId xmlns:a16="http://schemas.microsoft.com/office/drawing/2014/main" id="{4D81BEA2-AACF-46BE-81F2-F5294A1671E1}"/>
              </a:ext>
            </a:extLst>
          </p:cNvPr>
          <p:cNvCxnSpPr>
            <a:cxnSpLocks/>
          </p:cNvCxnSpPr>
          <p:nvPr/>
        </p:nvCxnSpPr>
        <p:spPr>
          <a:xfrm>
            <a:off x="4032354" y="2728210"/>
            <a:ext cx="55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D71213-59E9-4A43-AB04-882F18BB7DD3}"/>
              </a:ext>
            </a:extLst>
          </p:cNvPr>
          <p:cNvCxnSpPr/>
          <p:nvPr/>
        </p:nvCxnSpPr>
        <p:spPr>
          <a:xfrm>
            <a:off x="4032354" y="3697572"/>
            <a:ext cx="55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144E0A-B0F5-4FFE-9C92-55339C320CC6}"/>
              </a:ext>
            </a:extLst>
          </p:cNvPr>
          <p:cNvCxnSpPr/>
          <p:nvPr/>
        </p:nvCxnSpPr>
        <p:spPr>
          <a:xfrm>
            <a:off x="4117299" y="4741888"/>
            <a:ext cx="55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C29A4A-9C6D-4C79-B6E0-0CDD928AA541}"/>
              </a:ext>
            </a:extLst>
          </p:cNvPr>
          <p:cNvCxnSpPr/>
          <p:nvPr/>
        </p:nvCxnSpPr>
        <p:spPr>
          <a:xfrm>
            <a:off x="4117299" y="5711252"/>
            <a:ext cx="55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07FACF1-CF2E-490C-92DE-5C63184559E5}"/>
              </a:ext>
            </a:extLst>
          </p:cNvPr>
          <p:cNvSpPr/>
          <p:nvPr/>
        </p:nvSpPr>
        <p:spPr>
          <a:xfrm>
            <a:off x="4032354" y="2416040"/>
            <a:ext cx="4916774" cy="312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243219-8CA0-4459-B2C6-EC2B4F729F28}"/>
              </a:ext>
            </a:extLst>
          </p:cNvPr>
          <p:cNvSpPr/>
          <p:nvPr/>
        </p:nvSpPr>
        <p:spPr>
          <a:xfrm>
            <a:off x="4032354" y="3373327"/>
            <a:ext cx="1139254" cy="32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084A57-6E4B-417C-BB15-8ECB03EAE47F}"/>
              </a:ext>
            </a:extLst>
          </p:cNvPr>
          <p:cNvSpPr/>
          <p:nvPr/>
        </p:nvSpPr>
        <p:spPr>
          <a:xfrm>
            <a:off x="4117299" y="4384626"/>
            <a:ext cx="2283501" cy="357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F0F63E-08D7-4F93-BBC3-4ABA4E3AF2FB}"/>
              </a:ext>
            </a:extLst>
          </p:cNvPr>
          <p:cNvSpPr/>
          <p:nvPr/>
        </p:nvSpPr>
        <p:spPr>
          <a:xfrm>
            <a:off x="4117299" y="5387012"/>
            <a:ext cx="3415258" cy="314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50C8C2-6B2F-4F87-92E9-F13399CA03C4}"/>
              </a:ext>
            </a:extLst>
          </p:cNvPr>
          <p:cNvSpPr txBox="1"/>
          <p:nvPr/>
        </p:nvSpPr>
        <p:spPr>
          <a:xfrm>
            <a:off x="6155961" y="2365660"/>
            <a:ext cx="1688891" cy="369332"/>
          </a:xfrm>
          <a:prstGeom prst="rect">
            <a:avLst/>
          </a:prstGeom>
          <a:noFill/>
        </p:spPr>
        <p:txBody>
          <a:bodyPr wrap="square" rtlCol="0">
            <a:spAutoFit/>
          </a:bodyPr>
          <a:lstStyle/>
          <a:p>
            <a:r>
              <a:rPr lang="en-US"/>
              <a:t>90%</a:t>
            </a:r>
          </a:p>
        </p:txBody>
      </p:sp>
      <p:sp>
        <p:nvSpPr>
          <p:cNvPr id="16" name="TextBox 15">
            <a:extLst>
              <a:ext uri="{FF2B5EF4-FFF2-40B4-BE49-F238E27FC236}">
                <a16:creationId xmlns:a16="http://schemas.microsoft.com/office/drawing/2014/main" id="{2CF29A01-42CA-473F-8E26-0AF3B1899BD9}"/>
              </a:ext>
            </a:extLst>
          </p:cNvPr>
          <p:cNvSpPr txBox="1"/>
          <p:nvPr/>
        </p:nvSpPr>
        <p:spPr>
          <a:xfrm>
            <a:off x="4327161" y="3373323"/>
            <a:ext cx="1688891" cy="369332"/>
          </a:xfrm>
          <a:prstGeom prst="rect">
            <a:avLst/>
          </a:prstGeom>
          <a:noFill/>
        </p:spPr>
        <p:txBody>
          <a:bodyPr wrap="square" rtlCol="0">
            <a:spAutoFit/>
          </a:bodyPr>
          <a:lstStyle/>
          <a:p>
            <a:r>
              <a:rPr lang="en-US"/>
              <a:t>20%</a:t>
            </a:r>
          </a:p>
        </p:txBody>
      </p:sp>
      <p:sp>
        <p:nvSpPr>
          <p:cNvPr id="17" name="TextBox 16">
            <a:extLst>
              <a:ext uri="{FF2B5EF4-FFF2-40B4-BE49-F238E27FC236}">
                <a16:creationId xmlns:a16="http://schemas.microsoft.com/office/drawing/2014/main" id="{388ADAEE-3A0A-47DE-A7D9-F22AD94BA4B1}"/>
              </a:ext>
            </a:extLst>
          </p:cNvPr>
          <p:cNvSpPr txBox="1"/>
          <p:nvPr/>
        </p:nvSpPr>
        <p:spPr>
          <a:xfrm>
            <a:off x="4991724" y="4378591"/>
            <a:ext cx="1802567" cy="369332"/>
          </a:xfrm>
          <a:prstGeom prst="rect">
            <a:avLst/>
          </a:prstGeom>
          <a:noFill/>
        </p:spPr>
        <p:txBody>
          <a:bodyPr wrap="square" rtlCol="0">
            <a:spAutoFit/>
          </a:bodyPr>
          <a:lstStyle/>
          <a:p>
            <a:r>
              <a:rPr lang="en-US"/>
              <a:t>40%</a:t>
            </a:r>
          </a:p>
        </p:txBody>
      </p:sp>
      <p:sp>
        <p:nvSpPr>
          <p:cNvPr id="19" name="TextBox 18">
            <a:extLst>
              <a:ext uri="{FF2B5EF4-FFF2-40B4-BE49-F238E27FC236}">
                <a16:creationId xmlns:a16="http://schemas.microsoft.com/office/drawing/2014/main" id="{A269DDE0-9CCD-4566-8EC8-B52E7ADE77D3}"/>
              </a:ext>
            </a:extLst>
          </p:cNvPr>
          <p:cNvSpPr txBox="1"/>
          <p:nvPr/>
        </p:nvSpPr>
        <p:spPr>
          <a:xfrm>
            <a:off x="5527623" y="5349419"/>
            <a:ext cx="6104744" cy="369332"/>
          </a:xfrm>
          <a:prstGeom prst="rect">
            <a:avLst/>
          </a:prstGeom>
          <a:noFill/>
        </p:spPr>
        <p:txBody>
          <a:bodyPr wrap="square">
            <a:spAutoFit/>
          </a:bodyPr>
          <a:lstStyle/>
          <a:p>
            <a:r>
              <a:rPr lang="en-US"/>
              <a:t>60%</a:t>
            </a:r>
          </a:p>
        </p:txBody>
      </p:sp>
    </p:spTree>
    <p:extLst>
      <p:ext uri="{BB962C8B-B14F-4D97-AF65-F5344CB8AC3E}">
        <p14:creationId xmlns:p14="http://schemas.microsoft.com/office/powerpoint/2010/main" val="103050504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3AA9-4493-4A97-A01E-F12BE4009C57}"/>
              </a:ext>
            </a:extLst>
          </p:cNvPr>
          <p:cNvSpPr>
            <a:spLocks noGrp="1"/>
          </p:cNvSpPr>
          <p:nvPr>
            <p:ph type="title"/>
          </p:nvPr>
        </p:nvSpPr>
        <p:spPr/>
        <p:txBody>
          <a:bodyPr/>
          <a:lstStyle/>
          <a:p>
            <a:r>
              <a:rPr lang="en-US"/>
              <a:t>Immediate Plans for success</a:t>
            </a:r>
          </a:p>
        </p:txBody>
      </p:sp>
      <p:sp>
        <p:nvSpPr>
          <p:cNvPr id="3" name="Content Placeholder 2">
            <a:extLst>
              <a:ext uri="{FF2B5EF4-FFF2-40B4-BE49-F238E27FC236}">
                <a16:creationId xmlns:a16="http://schemas.microsoft.com/office/drawing/2014/main" id="{F555F718-EA00-4AD3-8B80-C0A547A66828}"/>
              </a:ext>
            </a:extLst>
          </p:cNvPr>
          <p:cNvSpPr>
            <a:spLocks noGrp="1"/>
          </p:cNvSpPr>
          <p:nvPr>
            <p:ph idx="1"/>
          </p:nvPr>
        </p:nvSpPr>
        <p:spPr/>
        <p:txBody>
          <a:bodyPr/>
          <a:lstStyle/>
          <a:p>
            <a:r>
              <a:rPr lang="en-US"/>
              <a:t>Deep dive into codebase for project.  Write code to flash the microcontroller.</a:t>
            </a:r>
          </a:p>
          <a:p>
            <a:r>
              <a:rPr lang="en-US"/>
              <a:t>Creating simple App on android platform.</a:t>
            </a:r>
          </a:p>
          <a:p>
            <a:r>
              <a:rPr lang="en-US"/>
              <a:t>Testing prototype boards arriving from PCBWay.</a:t>
            </a:r>
          </a:p>
          <a:p>
            <a:r>
              <a:rPr lang="en-US"/>
              <a:t>3D print device housing.</a:t>
            </a:r>
          </a:p>
          <a:p>
            <a:r>
              <a:rPr lang="en-US"/>
              <a:t>Assemble sanitizer sub-system and finish testing.</a:t>
            </a:r>
          </a:p>
          <a:p>
            <a:r>
              <a:rPr lang="en-US"/>
              <a:t>Construct functional spectrometer within size limitations. </a:t>
            </a:r>
          </a:p>
        </p:txBody>
      </p:sp>
    </p:spTree>
    <p:extLst>
      <p:ext uri="{BB962C8B-B14F-4D97-AF65-F5344CB8AC3E}">
        <p14:creationId xmlns:p14="http://schemas.microsoft.com/office/powerpoint/2010/main" val="242556278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95AA63-6261-4156-99AC-E41E301735B5}"/>
              </a:ext>
            </a:extLst>
          </p:cNvPr>
          <p:cNvSpPr>
            <a:spLocks noGrp="1"/>
          </p:cNvSpPr>
          <p:nvPr>
            <p:ph idx="1"/>
          </p:nvPr>
        </p:nvSpPr>
        <p:spPr>
          <a:xfrm>
            <a:off x="1143000" y="2594261"/>
            <a:ext cx="9905999" cy="3541714"/>
          </a:xfrm>
        </p:spPr>
        <p:txBody>
          <a:bodyPr>
            <a:normAutofit/>
          </a:bodyPr>
          <a:lstStyle/>
          <a:p>
            <a:pPr marL="0" indent="0" algn="ctr">
              <a:buNone/>
            </a:pPr>
            <a:r>
              <a:rPr lang="en-US" sz="4000"/>
              <a:t>QUESTIONS?</a:t>
            </a:r>
          </a:p>
        </p:txBody>
      </p:sp>
    </p:spTree>
    <p:extLst>
      <p:ext uri="{BB962C8B-B14F-4D97-AF65-F5344CB8AC3E}">
        <p14:creationId xmlns:p14="http://schemas.microsoft.com/office/powerpoint/2010/main" val="316157502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C926-E38D-430F-B3B6-05554DAC247C}"/>
              </a:ext>
            </a:extLst>
          </p:cNvPr>
          <p:cNvSpPr>
            <a:spLocks noGrp="1"/>
          </p:cNvSpPr>
          <p:nvPr>
            <p:ph type="title"/>
          </p:nvPr>
        </p:nvSpPr>
        <p:spPr/>
        <p:txBody>
          <a:bodyPr/>
          <a:lstStyle/>
          <a:p>
            <a:r>
              <a:rPr lang="en-US"/>
              <a:t>TED Methods comparison</a:t>
            </a:r>
          </a:p>
        </p:txBody>
      </p:sp>
      <p:sp>
        <p:nvSpPr>
          <p:cNvPr id="5" name="Content Placeholder 4">
            <a:extLst>
              <a:ext uri="{FF2B5EF4-FFF2-40B4-BE49-F238E27FC236}">
                <a16:creationId xmlns:a16="http://schemas.microsoft.com/office/drawing/2014/main" id="{EBBFCFA7-BE2A-4A58-8F5B-0792029F6994}"/>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13D69969-B3F0-481A-B938-742BD1849198}"/>
              </a:ext>
            </a:extLst>
          </p:cNvPr>
          <p:cNvGraphicFramePr>
            <a:graphicFrameLocks noGrp="1"/>
          </p:cNvGraphicFramePr>
          <p:nvPr>
            <p:extLst>
              <p:ext uri="{D42A27DB-BD31-4B8C-83A1-F6EECF244321}">
                <p14:modId xmlns:p14="http://schemas.microsoft.com/office/powerpoint/2010/main" val="3451049298"/>
              </p:ext>
            </p:extLst>
          </p:nvPr>
        </p:nvGraphicFramePr>
        <p:xfrm>
          <a:off x="545514" y="1900166"/>
          <a:ext cx="11259493" cy="3982492"/>
        </p:xfrm>
        <a:graphic>
          <a:graphicData uri="http://schemas.openxmlformats.org/drawingml/2006/table">
            <a:tbl>
              <a:tblPr firstRow="1" firstCol="1">
                <a:tableStyleId>{5C22544A-7EE6-4342-B048-85BDC9FD1C3A}</a:tableStyleId>
              </a:tblPr>
              <a:tblGrid>
                <a:gridCol w="1509486">
                  <a:extLst>
                    <a:ext uri="{9D8B030D-6E8A-4147-A177-3AD203B41FA5}">
                      <a16:colId xmlns:a16="http://schemas.microsoft.com/office/drawing/2014/main" val="3260164025"/>
                    </a:ext>
                  </a:extLst>
                </a:gridCol>
                <a:gridCol w="2198504">
                  <a:extLst>
                    <a:ext uri="{9D8B030D-6E8A-4147-A177-3AD203B41FA5}">
                      <a16:colId xmlns:a16="http://schemas.microsoft.com/office/drawing/2014/main" val="2158774665"/>
                    </a:ext>
                  </a:extLst>
                </a:gridCol>
                <a:gridCol w="1275779">
                  <a:extLst>
                    <a:ext uri="{9D8B030D-6E8A-4147-A177-3AD203B41FA5}">
                      <a16:colId xmlns:a16="http://schemas.microsoft.com/office/drawing/2014/main" val="3260169820"/>
                    </a:ext>
                  </a:extLst>
                </a:gridCol>
                <a:gridCol w="1785920">
                  <a:extLst>
                    <a:ext uri="{9D8B030D-6E8A-4147-A177-3AD203B41FA5}">
                      <a16:colId xmlns:a16="http://schemas.microsoft.com/office/drawing/2014/main" val="2999649067"/>
                    </a:ext>
                  </a:extLst>
                </a:gridCol>
                <a:gridCol w="2085654">
                  <a:extLst>
                    <a:ext uri="{9D8B030D-6E8A-4147-A177-3AD203B41FA5}">
                      <a16:colId xmlns:a16="http://schemas.microsoft.com/office/drawing/2014/main" val="4032381781"/>
                    </a:ext>
                  </a:extLst>
                </a:gridCol>
                <a:gridCol w="2404150">
                  <a:extLst>
                    <a:ext uri="{9D8B030D-6E8A-4147-A177-3AD203B41FA5}">
                      <a16:colId xmlns:a16="http://schemas.microsoft.com/office/drawing/2014/main" val="2666755814"/>
                    </a:ext>
                  </a:extLst>
                </a:gridCol>
              </a:tblGrid>
              <a:tr h="709470">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Infrared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Raman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Fluorescence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Inductive Coupled Plasma</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Impedance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29774512"/>
                  </a:ext>
                </a:extLst>
              </a:tr>
              <a:tr h="357738">
                <a:tc>
                  <a:txBody>
                    <a:bodyPr/>
                    <a:lstStyle/>
                    <a:p>
                      <a:pPr marL="0" marR="0">
                        <a:spcBef>
                          <a:spcPts val="0"/>
                        </a:spcBef>
                        <a:spcAft>
                          <a:spcPts val="0"/>
                        </a:spcAft>
                      </a:pPr>
                      <a:r>
                        <a:rPr lang="en-US" sz="2000">
                          <a:effectLst/>
                        </a:rPr>
                        <a:t>Senses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Atoms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Atoms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Micro-organisms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Atoms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Atoms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20989657"/>
                  </a:ext>
                </a:extLst>
              </a:tr>
              <a:tr h="365814">
                <a:tc>
                  <a:txBody>
                    <a:bodyPr/>
                    <a:lstStyle/>
                    <a:p>
                      <a:pPr marL="0" marR="0">
                        <a:spcBef>
                          <a:spcPts val="0"/>
                        </a:spcBef>
                        <a:spcAft>
                          <a:spcPts val="0"/>
                        </a:spcAft>
                      </a:pPr>
                      <a:r>
                        <a:rPr lang="en-US" sz="2000">
                          <a:effectLst/>
                        </a:rPr>
                        <a:t>Rapidity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Rapid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Rapid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Rapid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Slow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Rapid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62458895"/>
                  </a:ext>
                </a:extLst>
              </a:tr>
              <a:tr h="406412">
                <a:tc>
                  <a:txBody>
                    <a:bodyPr/>
                    <a:lstStyle/>
                    <a:p>
                      <a:pPr marL="0" marR="0">
                        <a:spcBef>
                          <a:spcPts val="0"/>
                        </a:spcBef>
                        <a:spcAft>
                          <a:spcPts val="0"/>
                        </a:spcAft>
                      </a:pPr>
                      <a:r>
                        <a:rPr lang="en-US" sz="2000">
                          <a:effectLst/>
                        </a:rPr>
                        <a:t>Cost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Mid-range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Mid-range</a:t>
                      </a:r>
                    </a:p>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Low-cost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High cost</a:t>
                      </a:r>
                    </a:p>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Mid-range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60964009"/>
                  </a:ext>
                </a:extLst>
              </a:tr>
              <a:tr h="541590">
                <a:tc>
                  <a:txBody>
                    <a:bodyPr/>
                    <a:lstStyle/>
                    <a:p>
                      <a:pPr marL="0" marR="0">
                        <a:spcBef>
                          <a:spcPts val="0"/>
                        </a:spcBef>
                        <a:spcAft>
                          <a:spcPts val="0"/>
                        </a:spcAft>
                      </a:pPr>
                      <a:r>
                        <a:rPr lang="en-US" sz="2000">
                          <a:effectLst/>
                        </a:rPr>
                        <a:t>Destructive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No</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No</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No</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Yes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Partially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63588040"/>
                  </a:ext>
                </a:extLst>
              </a:tr>
              <a:tr h="1398280">
                <a:tc>
                  <a:txBody>
                    <a:bodyPr/>
                    <a:lstStyle/>
                    <a:p>
                      <a:pPr marL="0" marR="0">
                        <a:spcBef>
                          <a:spcPts val="0"/>
                        </a:spcBef>
                        <a:spcAft>
                          <a:spcPts val="0"/>
                        </a:spcAft>
                      </a:pPr>
                      <a:r>
                        <a:rPr lang="en-US" sz="2000">
                          <a:effectLst/>
                        </a:rPr>
                        <a:t>Feasibility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Unfeasible, light absorbed by contents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Feasible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Feasible for demonstrations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Unfeasible, requires high temperatures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Feasible but undesirable as it will likely leave an aftertaste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93369554"/>
                  </a:ext>
                </a:extLst>
              </a:tr>
            </a:tbl>
          </a:graphicData>
        </a:graphic>
      </p:graphicFrame>
    </p:spTree>
    <p:extLst>
      <p:ext uri="{BB962C8B-B14F-4D97-AF65-F5344CB8AC3E}">
        <p14:creationId xmlns:p14="http://schemas.microsoft.com/office/powerpoint/2010/main" val="1325894505"/>
      </p:ext>
    </p:extLst>
  </p:cSld>
  <p:clrMapOvr>
    <a:masterClrMapping/>
  </p:clrMapOvr>
  <mc:AlternateContent xmlns:mc="http://schemas.openxmlformats.org/markup-compatibility/2006" xmlns:p14="http://schemas.microsoft.com/office/powerpoint/2010/main">
    <mc:Choice Requires="p14">
      <p:transition spd="slow" p14:dur="2000" advTm="75540"/>
    </mc:Choice>
    <mc:Fallback xmlns="">
      <p:transition spd="slow" advTm="755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59A2-DA54-44DD-8609-E97B397D69C1}"/>
              </a:ext>
            </a:extLst>
          </p:cNvPr>
          <p:cNvSpPr>
            <a:spLocks noGrp="1"/>
          </p:cNvSpPr>
          <p:nvPr>
            <p:ph type="title"/>
          </p:nvPr>
        </p:nvSpPr>
        <p:spPr/>
        <p:txBody>
          <a:bodyPr/>
          <a:lstStyle/>
          <a:p>
            <a:r>
              <a:rPr lang="en-US"/>
              <a:t>TED Spectral Isolators Comparison</a:t>
            </a:r>
          </a:p>
        </p:txBody>
      </p:sp>
      <p:graphicFrame>
        <p:nvGraphicFramePr>
          <p:cNvPr id="4" name="Content Placeholder 3">
            <a:extLst>
              <a:ext uri="{FF2B5EF4-FFF2-40B4-BE49-F238E27FC236}">
                <a16:creationId xmlns:a16="http://schemas.microsoft.com/office/drawing/2014/main" id="{E3F28661-1CA2-482C-90BD-85F3B24CFC9E}"/>
              </a:ext>
            </a:extLst>
          </p:cNvPr>
          <p:cNvGraphicFramePr>
            <a:graphicFrameLocks noGrp="1"/>
          </p:cNvGraphicFramePr>
          <p:nvPr>
            <p:ph idx="1"/>
            <p:extLst>
              <p:ext uri="{D42A27DB-BD31-4B8C-83A1-F6EECF244321}">
                <p14:modId xmlns:p14="http://schemas.microsoft.com/office/powerpoint/2010/main" val="155392856"/>
              </p:ext>
            </p:extLst>
          </p:nvPr>
        </p:nvGraphicFramePr>
        <p:xfrm>
          <a:off x="1141413" y="2321960"/>
          <a:ext cx="7899844" cy="3349376"/>
        </p:xfrm>
        <a:graphic>
          <a:graphicData uri="http://schemas.openxmlformats.org/drawingml/2006/table">
            <a:tbl>
              <a:tblPr firstRow="1" firstCol="1">
                <a:tableStyleId>{5C22544A-7EE6-4342-B048-85BDC9FD1C3A}</a:tableStyleId>
              </a:tblPr>
              <a:tblGrid>
                <a:gridCol w="1683979">
                  <a:extLst>
                    <a:ext uri="{9D8B030D-6E8A-4147-A177-3AD203B41FA5}">
                      <a16:colId xmlns:a16="http://schemas.microsoft.com/office/drawing/2014/main" val="3661593797"/>
                    </a:ext>
                  </a:extLst>
                </a:gridCol>
                <a:gridCol w="2342508">
                  <a:extLst>
                    <a:ext uri="{9D8B030D-6E8A-4147-A177-3AD203B41FA5}">
                      <a16:colId xmlns:a16="http://schemas.microsoft.com/office/drawing/2014/main" val="658574768"/>
                    </a:ext>
                  </a:extLst>
                </a:gridCol>
                <a:gridCol w="3873357">
                  <a:extLst>
                    <a:ext uri="{9D8B030D-6E8A-4147-A177-3AD203B41FA5}">
                      <a16:colId xmlns:a16="http://schemas.microsoft.com/office/drawing/2014/main" val="1915156434"/>
                    </a:ext>
                  </a:extLst>
                </a:gridCol>
              </a:tblGrid>
              <a:tr h="863240">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Prism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Diffraction Grating</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96613916"/>
                  </a:ext>
                </a:extLst>
              </a:tr>
              <a:tr h="828712">
                <a:tc>
                  <a:txBody>
                    <a:bodyPr/>
                    <a:lstStyle/>
                    <a:p>
                      <a:pPr marL="0" marR="0">
                        <a:spcBef>
                          <a:spcPts val="0"/>
                        </a:spcBef>
                        <a:spcAft>
                          <a:spcPts val="0"/>
                        </a:spcAft>
                      </a:pPr>
                      <a:r>
                        <a:rPr lang="en-US" sz="2000">
                          <a:effectLst/>
                        </a:rPr>
                        <a:t>Cost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High-Medium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76340540"/>
                  </a:ext>
                </a:extLst>
              </a:tr>
              <a:tr h="828712">
                <a:tc>
                  <a:txBody>
                    <a:bodyPr/>
                    <a:lstStyle/>
                    <a:p>
                      <a:pPr marL="0" marR="0">
                        <a:spcBef>
                          <a:spcPts val="0"/>
                        </a:spcBef>
                        <a:spcAft>
                          <a:spcPts val="0"/>
                        </a:spcAft>
                      </a:pPr>
                      <a:r>
                        <a:rPr lang="en-US" sz="2000">
                          <a:effectLst/>
                        </a:rPr>
                        <a:t>Compactness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Moderate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Moderate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27521573"/>
                  </a:ext>
                </a:extLst>
              </a:tr>
              <a:tr h="828712">
                <a:tc>
                  <a:txBody>
                    <a:bodyPr/>
                    <a:lstStyle/>
                    <a:p>
                      <a:pPr marL="0" marR="0">
                        <a:spcBef>
                          <a:spcPts val="0"/>
                        </a:spcBef>
                        <a:spcAft>
                          <a:spcPts val="0"/>
                        </a:spcAft>
                      </a:pPr>
                      <a:r>
                        <a:rPr lang="en-US" sz="2000">
                          <a:effectLst/>
                        </a:rPr>
                        <a:t>Efficiency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Moderate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Moderate-Low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16303571"/>
                  </a:ext>
                </a:extLst>
              </a:tr>
            </a:tbl>
          </a:graphicData>
        </a:graphic>
      </p:graphicFrame>
    </p:spTree>
    <p:extLst>
      <p:ext uri="{BB962C8B-B14F-4D97-AF65-F5344CB8AC3E}">
        <p14:creationId xmlns:p14="http://schemas.microsoft.com/office/powerpoint/2010/main" val="1109425114"/>
      </p:ext>
    </p:extLst>
  </p:cSld>
  <p:clrMapOvr>
    <a:masterClrMapping/>
  </p:clrMapOvr>
  <mc:AlternateContent xmlns:mc="http://schemas.openxmlformats.org/markup-compatibility/2006" xmlns:p14="http://schemas.microsoft.com/office/powerpoint/2010/main">
    <mc:Choice Requires="p14">
      <p:transition spd="slow" p14:dur="2000" advTm="16432"/>
    </mc:Choice>
    <mc:Fallback xmlns="">
      <p:transition spd="slow" advTm="164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F34B-4FAB-4B5D-A153-5223C72B3700}"/>
              </a:ext>
            </a:extLst>
          </p:cNvPr>
          <p:cNvSpPr>
            <a:spLocks noGrp="1"/>
          </p:cNvSpPr>
          <p:nvPr>
            <p:ph type="title"/>
          </p:nvPr>
        </p:nvSpPr>
        <p:spPr/>
        <p:txBody>
          <a:bodyPr/>
          <a:lstStyle/>
          <a:p>
            <a:r>
              <a:rPr lang="en-US"/>
              <a:t>TED Sensors Comparison</a:t>
            </a:r>
          </a:p>
        </p:txBody>
      </p:sp>
      <p:graphicFrame>
        <p:nvGraphicFramePr>
          <p:cNvPr id="4" name="Content Placeholder 3">
            <a:extLst>
              <a:ext uri="{FF2B5EF4-FFF2-40B4-BE49-F238E27FC236}">
                <a16:creationId xmlns:a16="http://schemas.microsoft.com/office/drawing/2014/main" id="{D14DA9E9-882E-4233-87BB-D9A60A043C58}"/>
              </a:ext>
            </a:extLst>
          </p:cNvPr>
          <p:cNvGraphicFramePr>
            <a:graphicFrameLocks noGrp="1"/>
          </p:cNvGraphicFramePr>
          <p:nvPr>
            <p:ph idx="1"/>
            <p:extLst>
              <p:ext uri="{D42A27DB-BD31-4B8C-83A1-F6EECF244321}">
                <p14:modId xmlns:p14="http://schemas.microsoft.com/office/powerpoint/2010/main" val="272568538"/>
              </p:ext>
            </p:extLst>
          </p:nvPr>
        </p:nvGraphicFramePr>
        <p:xfrm>
          <a:off x="1141413" y="2208944"/>
          <a:ext cx="9718371" cy="3821987"/>
        </p:xfrm>
        <a:graphic>
          <a:graphicData uri="http://schemas.openxmlformats.org/drawingml/2006/table">
            <a:tbl>
              <a:tblPr firstRow="1" firstCol="1">
                <a:tableStyleId>{5C22544A-7EE6-4342-B048-85BDC9FD1C3A}</a:tableStyleId>
              </a:tblPr>
              <a:tblGrid>
                <a:gridCol w="1891873">
                  <a:extLst>
                    <a:ext uri="{9D8B030D-6E8A-4147-A177-3AD203B41FA5}">
                      <a16:colId xmlns:a16="http://schemas.microsoft.com/office/drawing/2014/main" val="178575778"/>
                    </a:ext>
                  </a:extLst>
                </a:gridCol>
                <a:gridCol w="1727461">
                  <a:extLst>
                    <a:ext uri="{9D8B030D-6E8A-4147-A177-3AD203B41FA5}">
                      <a16:colId xmlns:a16="http://schemas.microsoft.com/office/drawing/2014/main" val="2907902122"/>
                    </a:ext>
                  </a:extLst>
                </a:gridCol>
                <a:gridCol w="1649758">
                  <a:extLst>
                    <a:ext uri="{9D8B030D-6E8A-4147-A177-3AD203B41FA5}">
                      <a16:colId xmlns:a16="http://schemas.microsoft.com/office/drawing/2014/main" val="133078794"/>
                    </a:ext>
                  </a:extLst>
                </a:gridCol>
                <a:gridCol w="1915521">
                  <a:extLst>
                    <a:ext uri="{9D8B030D-6E8A-4147-A177-3AD203B41FA5}">
                      <a16:colId xmlns:a16="http://schemas.microsoft.com/office/drawing/2014/main" val="1409373527"/>
                    </a:ext>
                  </a:extLst>
                </a:gridCol>
                <a:gridCol w="2533758">
                  <a:extLst>
                    <a:ext uri="{9D8B030D-6E8A-4147-A177-3AD203B41FA5}">
                      <a16:colId xmlns:a16="http://schemas.microsoft.com/office/drawing/2014/main" val="3053187185"/>
                    </a:ext>
                  </a:extLst>
                </a:gridCol>
              </a:tblGrid>
              <a:tr h="704807">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CCD</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CMOS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Photodiodes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Phototransistors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86461363"/>
                  </a:ext>
                </a:extLst>
              </a:tr>
              <a:tr h="1057211">
                <a:tc>
                  <a:txBody>
                    <a:bodyPr/>
                    <a:lstStyle/>
                    <a:p>
                      <a:pPr marL="0" marR="0">
                        <a:spcBef>
                          <a:spcPts val="0"/>
                        </a:spcBef>
                        <a:spcAft>
                          <a:spcPts val="0"/>
                        </a:spcAft>
                      </a:pPr>
                      <a:r>
                        <a:rPr lang="en-US" sz="2000">
                          <a:effectLst/>
                        </a:rPr>
                        <a:t>Cost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17114915"/>
                  </a:ext>
                </a:extLst>
              </a:tr>
              <a:tr h="704807">
                <a:tc>
                  <a:txBody>
                    <a:bodyPr/>
                    <a:lstStyle/>
                    <a:p>
                      <a:pPr marL="0" marR="0">
                        <a:spcBef>
                          <a:spcPts val="0"/>
                        </a:spcBef>
                        <a:spcAft>
                          <a:spcPts val="0"/>
                        </a:spcAft>
                      </a:pPr>
                      <a:r>
                        <a:rPr lang="en-US" sz="2000">
                          <a:effectLst/>
                        </a:rPr>
                        <a:t>Compactness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Medium-High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Medium-High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Low-High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0209708"/>
                  </a:ext>
                </a:extLst>
              </a:tr>
              <a:tr h="574326">
                <a:tc>
                  <a:txBody>
                    <a:bodyPr/>
                    <a:lstStyle/>
                    <a:p>
                      <a:pPr marL="0" marR="0">
                        <a:spcBef>
                          <a:spcPts val="0"/>
                        </a:spcBef>
                        <a:spcAft>
                          <a:spcPts val="0"/>
                        </a:spcAft>
                      </a:pPr>
                      <a:r>
                        <a:rPr lang="en-US" sz="2000">
                          <a:effectLst/>
                        </a:rPr>
                        <a:t>Sensitivity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95693228"/>
                  </a:ext>
                </a:extLst>
              </a:tr>
              <a:tr h="780836">
                <a:tc>
                  <a:txBody>
                    <a:bodyPr/>
                    <a:lstStyle/>
                    <a:p>
                      <a:pPr marL="0" marR="0">
                        <a:spcBef>
                          <a:spcPts val="0"/>
                        </a:spcBef>
                        <a:spcAft>
                          <a:spcPts val="0"/>
                        </a:spcAft>
                      </a:pPr>
                      <a:r>
                        <a:rPr lang="en-US" sz="2000">
                          <a:effectLst/>
                        </a:rPr>
                        <a:t>Ablation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Possible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Possible</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Unlikely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Unlikely</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01666722"/>
                  </a:ext>
                </a:extLst>
              </a:tr>
            </a:tbl>
          </a:graphicData>
        </a:graphic>
      </p:graphicFrame>
    </p:spTree>
    <p:extLst>
      <p:ext uri="{BB962C8B-B14F-4D97-AF65-F5344CB8AC3E}">
        <p14:creationId xmlns:p14="http://schemas.microsoft.com/office/powerpoint/2010/main" val="969832977"/>
      </p:ext>
    </p:extLst>
  </p:cSld>
  <p:clrMapOvr>
    <a:masterClrMapping/>
  </p:clrMapOvr>
  <mc:AlternateContent xmlns:mc="http://schemas.openxmlformats.org/markup-compatibility/2006" xmlns:p14="http://schemas.microsoft.com/office/powerpoint/2010/main">
    <mc:Choice Requires="p14">
      <p:transition spd="slow" p14:dur="2000" advTm="28384"/>
    </mc:Choice>
    <mc:Fallback xmlns="">
      <p:transition spd="slow" advTm="28384"/>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CFCA68E4CBC4A8045D66B0C215F57" ma:contentTypeVersion="7" ma:contentTypeDescription="Create a new document." ma:contentTypeScope="" ma:versionID="adddbd8e675dd31a5974e97fc8a06f54">
  <xsd:schema xmlns:xsd="http://www.w3.org/2001/XMLSchema" xmlns:xs="http://www.w3.org/2001/XMLSchema" xmlns:p="http://schemas.microsoft.com/office/2006/metadata/properties" xmlns:ns3="e5f5b80e-c7c6-4cc9-9aaf-810c62bd4cc9" xmlns:ns4="041bcd7b-5a9e-442f-aad3-a4da0d0a35a5" targetNamespace="http://schemas.microsoft.com/office/2006/metadata/properties" ma:root="true" ma:fieldsID="d1286b15a6e7d1a82c86ffe335a138c0" ns3:_="" ns4:_="">
    <xsd:import namespace="e5f5b80e-c7c6-4cc9-9aaf-810c62bd4cc9"/>
    <xsd:import namespace="041bcd7b-5a9e-442f-aad3-a4da0d0a35a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5b80e-c7c6-4cc9-9aaf-810c62bd4c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bcd7b-5a9e-442f-aad3-a4da0d0a3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A60AB1-BAE4-4FDF-9826-8DFF8C0664A6}">
  <ds:schemaRefs>
    <ds:schemaRef ds:uri="041bcd7b-5a9e-442f-aad3-a4da0d0a35a5"/>
    <ds:schemaRef ds:uri="e5f5b80e-c7c6-4cc9-9aaf-810c62bd4c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0266F7-069D-4DBF-87FD-B586FC706D67}">
  <ds:schemaRefs>
    <ds:schemaRef ds:uri="http://schemas.microsoft.com/office/infopath/2007/PartnerControls"/>
    <ds:schemaRef ds:uri="041bcd7b-5a9e-442f-aad3-a4da0d0a35a5"/>
    <ds:schemaRef ds:uri="http://www.w3.org/XML/1998/namespace"/>
    <ds:schemaRef ds:uri="http://schemas.microsoft.com/office/2006/documentManagement/types"/>
    <ds:schemaRef ds:uri="http://purl.org/dc/elements/1.1/"/>
    <ds:schemaRef ds:uri="http://schemas.microsoft.com/office/2006/metadata/properties"/>
    <ds:schemaRef ds:uri="e5f5b80e-c7c6-4cc9-9aaf-810c62bd4cc9"/>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8A2BC11B-2D6D-4FFE-A431-490FA86BE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6866</Words>
  <Application>Microsoft Office PowerPoint</Application>
  <PresentationFormat>Widescreen</PresentationFormat>
  <Paragraphs>1017</Paragraphs>
  <Slides>66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Cambria Math</vt:lpstr>
      <vt:lpstr>Courier New</vt:lpstr>
      <vt:lpstr>Times New Roman</vt:lpstr>
      <vt:lpstr>Tw Cen MT</vt:lpstr>
      <vt:lpstr>Circuit</vt:lpstr>
      <vt:lpstr>Smart Water Bottle</vt:lpstr>
      <vt:lpstr>Goals and Objectives</vt:lpstr>
      <vt:lpstr>General Design</vt:lpstr>
      <vt:lpstr>Project Requirements</vt:lpstr>
      <vt:lpstr>Proposed implementation(overall)</vt:lpstr>
      <vt:lpstr>Trace element detector (TED)</vt:lpstr>
      <vt:lpstr>TED Methods comparison</vt:lpstr>
      <vt:lpstr>TED Spectral Isolators Comparison</vt:lpstr>
      <vt:lpstr>TED Sensors Comparison</vt:lpstr>
      <vt:lpstr>TED Rotational Mechanisms Comparison</vt:lpstr>
      <vt:lpstr>TED Design</vt:lpstr>
      <vt:lpstr>TED optical design</vt:lpstr>
      <vt:lpstr>TED Specifications</vt:lpstr>
      <vt:lpstr>TED Component Testing</vt:lpstr>
      <vt:lpstr>sanitization</vt:lpstr>
      <vt:lpstr>Sanitization method comparison</vt:lpstr>
      <vt:lpstr>Safety and Precautions of Ultraviolet Light</vt:lpstr>
      <vt:lpstr>Types of UV sources</vt:lpstr>
      <vt:lpstr>Comparison between uv led and uv lamp</vt:lpstr>
      <vt:lpstr>Led (Technology in the industry)</vt:lpstr>
      <vt:lpstr>Selecting the LEDS</vt:lpstr>
      <vt:lpstr>LED Design</vt:lpstr>
      <vt:lpstr>Led feedback mechanism</vt:lpstr>
      <vt:lpstr>Sanitization Specifications</vt:lpstr>
      <vt:lpstr>Testing of sanitization components </vt:lpstr>
      <vt:lpstr>Embedded Hardware</vt:lpstr>
      <vt:lpstr>Design Approach</vt:lpstr>
      <vt:lpstr>Embedded Hardware: overview</vt:lpstr>
      <vt:lpstr>Rev. 1 schematic</vt:lpstr>
      <vt:lpstr>Microcontroller: Initial Desired Features</vt:lpstr>
      <vt:lpstr>Microcontroller: Comparisons</vt:lpstr>
      <vt:lpstr>Microcontroller: Selection</vt:lpstr>
      <vt:lpstr>Battery read Circuit</vt:lpstr>
      <vt:lpstr>UVCs</vt:lpstr>
      <vt:lpstr>Motor</vt:lpstr>
      <vt:lpstr>Laser diode: Original Design</vt:lpstr>
      <vt:lpstr>Laser diode</vt:lpstr>
      <vt:lpstr>Analog inputs</vt:lpstr>
      <vt:lpstr>Wireless communication</vt:lpstr>
      <vt:lpstr>Reed switch</vt:lpstr>
      <vt:lpstr>Programming header</vt:lpstr>
      <vt:lpstr>User Interface:  Indicator LEDs</vt:lpstr>
      <vt:lpstr>User interface: push buttons</vt:lpstr>
      <vt:lpstr>Board layout: </vt:lpstr>
      <vt:lpstr>Power System</vt:lpstr>
      <vt:lpstr>Power system: design approach</vt:lpstr>
      <vt:lpstr>Power system: overview</vt:lpstr>
      <vt:lpstr>Power system: specifications and standards</vt:lpstr>
      <vt:lpstr>Power system: Battery, charger, and power receiver</vt:lpstr>
      <vt:lpstr>Power system: Battery, charger, and power receiver (contd.)</vt:lpstr>
      <vt:lpstr>Power system: 3 Volt regulator</vt:lpstr>
      <vt:lpstr>Power system: 3 Volt regulator (contd.)</vt:lpstr>
      <vt:lpstr>Power system: 6 Volt regulator</vt:lpstr>
      <vt:lpstr>Power system: 6 Volt regulator (contd.)</vt:lpstr>
      <vt:lpstr>Software</vt:lpstr>
      <vt:lpstr>Software: design approach</vt:lpstr>
      <vt:lpstr>Software: overview</vt:lpstr>
      <vt:lpstr>software: specifications and standards</vt:lpstr>
      <vt:lpstr>Microcontroller firmware</vt:lpstr>
      <vt:lpstr>Smartphone app software</vt:lpstr>
      <vt:lpstr>PowerPoint Presentation</vt:lpstr>
      <vt:lpstr>Project constraints/Impact</vt:lpstr>
      <vt:lpstr>Budget</vt:lpstr>
      <vt:lpstr> progress</vt:lpstr>
      <vt:lpstr>Immediate Plans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Koons</dc:creator>
  <cp:lastModifiedBy>Matthew Woodruff</cp:lastModifiedBy>
  <cp:revision>4</cp:revision>
  <dcterms:created xsi:type="dcterms:W3CDTF">2021-08-27T14:56:06Z</dcterms:created>
  <dcterms:modified xsi:type="dcterms:W3CDTF">2021-12-05T04:18:22Z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0x010100111CFCA68E4CBC4A8045D66B0C215F57</vt:lpwstr>
  </property>
</Properties>
</file>