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4"/>
  </p:notesMasterIdLst>
  <p:sldIdLst>
    <p:sldId id="258" r:id="rId2"/>
    <p:sldId id="314" r:id="rId3"/>
    <p:sldId id="259" r:id="rId4"/>
    <p:sldId id="260" r:id="rId5"/>
    <p:sldId id="262" r:id="rId6"/>
    <p:sldId id="261" r:id="rId7"/>
    <p:sldId id="263" r:id="rId8"/>
    <p:sldId id="315" r:id="rId9"/>
    <p:sldId id="265" r:id="rId10"/>
    <p:sldId id="286" r:id="rId11"/>
    <p:sldId id="268" r:id="rId12"/>
    <p:sldId id="269" r:id="rId13"/>
    <p:sldId id="270" r:id="rId14"/>
    <p:sldId id="271" r:id="rId15"/>
    <p:sldId id="272" r:id="rId16"/>
    <p:sldId id="273" r:id="rId17"/>
    <p:sldId id="267" r:id="rId18"/>
    <p:sldId id="274" r:id="rId19"/>
    <p:sldId id="287" r:id="rId20"/>
    <p:sldId id="275" r:id="rId21"/>
    <p:sldId id="276" r:id="rId22"/>
    <p:sldId id="277" r:id="rId23"/>
    <p:sldId id="278" r:id="rId24"/>
    <p:sldId id="279" r:id="rId25"/>
    <p:sldId id="280" r:id="rId26"/>
    <p:sldId id="281" r:id="rId27"/>
    <p:sldId id="282" r:id="rId28"/>
    <p:sldId id="283" r:id="rId29"/>
    <p:sldId id="284" r:id="rId30"/>
    <p:sldId id="285" r:id="rId31"/>
    <p:sldId id="317" r:id="rId32"/>
    <p:sldId id="293" r:id="rId33"/>
    <p:sldId id="308" r:id="rId34"/>
    <p:sldId id="295" r:id="rId35"/>
    <p:sldId id="318" r:id="rId36"/>
    <p:sldId id="288" r:id="rId37"/>
    <p:sldId id="310" r:id="rId38"/>
    <p:sldId id="289" r:id="rId39"/>
    <p:sldId id="290" r:id="rId40"/>
    <p:sldId id="291" r:id="rId41"/>
    <p:sldId id="266" r:id="rId42"/>
    <p:sldId id="292" r:id="rId43"/>
    <p:sldId id="307" r:id="rId44"/>
    <p:sldId id="311" r:id="rId45"/>
    <p:sldId id="294" r:id="rId46"/>
    <p:sldId id="312" r:id="rId47"/>
    <p:sldId id="296" r:id="rId48"/>
    <p:sldId id="297" r:id="rId49"/>
    <p:sldId id="319" r:id="rId50"/>
    <p:sldId id="298" r:id="rId51"/>
    <p:sldId id="300" r:id="rId52"/>
    <p:sldId id="301" r:id="rId53"/>
  </p:sldIdLst>
  <p:sldSz cx="12192000" cy="6858000"/>
  <p:notesSz cx="6858000" cy="9144000"/>
  <p:defaultTextStyle>
    <a:defPPr>
      <a:defRPr lang="en-US"/>
    </a:defPPr>
    <a:lvl1pPr marL="0" algn="l" defTabSz="457147" rtl="0" eaLnBrk="1" latinLnBrk="0" hangingPunct="1">
      <a:defRPr sz="1800" kern="1200">
        <a:solidFill>
          <a:schemeClr val="tx1"/>
        </a:solidFill>
        <a:latin typeface="+mn-lt"/>
        <a:ea typeface="+mn-ea"/>
        <a:cs typeface="+mn-cs"/>
      </a:defRPr>
    </a:lvl1pPr>
    <a:lvl2pPr marL="457147" algn="l" defTabSz="457147" rtl="0" eaLnBrk="1" latinLnBrk="0" hangingPunct="1">
      <a:defRPr sz="1800" kern="1200">
        <a:solidFill>
          <a:schemeClr val="tx1"/>
        </a:solidFill>
        <a:latin typeface="+mn-lt"/>
        <a:ea typeface="+mn-ea"/>
        <a:cs typeface="+mn-cs"/>
      </a:defRPr>
    </a:lvl2pPr>
    <a:lvl3pPr marL="914296" algn="l" defTabSz="457147" rtl="0" eaLnBrk="1" latinLnBrk="0" hangingPunct="1">
      <a:defRPr sz="1800" kern="1200">
        <a:solidFill>
          <a:schemeClr val="tx1"/>
        </a:solidFill>
        <a:latin typeface="+mn-lt"/>
        <a:ea typeface="+mn-ea"/>
        <a:cs typeface="+mn-cs"/>
      </a:defRPr>
    </a:lvl3pPr>
    <a:lvl4pPr marL="1371443" algn="l" defTabSz="457147" rtl="0" eaLnBrk="1" latinLnBrk="0" hangingPunct="1">
      <a:defRPr sz="1800" kern="1200">
        <a:solidFill>
          <a:schemeClr val="tx1"/>
        </a:solidFill>
        <a:latin typeface="+mn-lt"/>
        <a:ea typeface="+mn-ea"/>
        <a:cs typeface="+mn-cs"/>
      </a:defRPr>
    </a:lvl4pPr>
    <a:lvl5pPr marL="1828591" algn="l" defTabSz="457147" rtl="0" eaLnBrk="1" latinLnBrk="0" hangingPunct="1">
      <a:defRPr sz="1800" kern="1200">
        <a:solidFill>
          <a:schemeClr val="tx1"/>
        </a:solidFill>
        <a:latin typeface="+mn-lt"/>
        <a:ea typeface="+mn-ea"/>
        <a:cs typeface="+mn-cs"/>
      </a:defRPr>
    </a:lvl5pPr>
    <a:lvl6pPr marL="2285738" algn="l" defTabSz="457147" rtl="0" eaLnBrk="1" latinLnBrk="0" hangingPunct="1">
      <a:defRPr sz="1800" kern="1200">
        <a:solidFill>
          <a:schemeClr val="tx1"/>
        </a:solidFill>
        <a:latin typeface="+mn-lt"/>
        <a:ea typeface="+mn-ea"/>
        <a:cs typeface="+mn-cs"/>
      </a:defRPr>
    </a:lvl6pPr>
    <a:lvl7pPr marL="2742886" algn="l" defTabSz="457147" rtl="0" eaLnBrk="1" latinLnBrk="0" hangingPunct="1">
      <a:defRPr sz="1800" kern="1200">
        <a:solidFill>
          <a:schemeClr val="tx1"/>
        </a:solidFill>
        <a:latin typeface="+mn-lt"/>
        <a:ea typeface="+mn-ea"/>
        <a:cs typeface="+mn-cs"/>
      </a:defRPr>
    </a:lvl7pPr>
    <a:lvl8pPr marL="3200034" algn="l" defTabSz="457147" rtl="0" eaLnBrk="1" latinLnBrk="0" hangingPunct="1">
      <a:defRPr sz="1800" kern="1200">
        <a:solidFill>
          <a:schemeClr val="tx1"/>
        </a:solidFill>
        <a:latin typeface="+mn-lt"/>
        <a:ea typeface="+mn-ea"/>
        <a:cs typeface="+mn-cs"/>
      </a:defRPr>
    </a:lvl8pPr>
    <a:lvl9pPr marL="3657181" algn="l" defTabSz="45714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uel Chodur" initials="SC" lastIdx="28" clrIdx="0">
    <p:extLst>
      <p:ext uri="{19B8F6BF-5375-455C-9EA6-DF929625EA0E}">
        <p15:presenceInfo xmlns:p15="http://schemas.microsoft.com/office/powerpoint/2012/main" userId="Samuel Chod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9C999F-9A90-4A86-AEB9-D32FF8068EF8}" v="313" dt="2021-11-30T21:57:13.585"/>
    <p1510:client id="{EF5C96CB-8CBF-C774-1A0F-8B7E62D5A095}" v="24" dt="2021-11-30T21:57:34.651"/>
    <p1510:client id="{F5FB05F7-0B61-4D60-99E8-E16B709D6FEC}" v="2042" dt="2021-11-30T22:23:51.092"/>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9" d="100"/>
          <a:sy n="129" d="100"/>
        </p:scale>
        <p:origin x="1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Chodur" userId="S::samuelchodur@knights.ucf.edu::0b78f768-4bd6-42a5-a4fe-ec907bfd057c" providerId="AD" clId="Web-{5F629284-97C2-33B7-8518-8B38FD5D8FE8}"/>
    <pc:docChg chg="modSld">
      <pc:chgData name="Samuel Chodur" userId="S::samuelchodur@knights.ucf.edu::0b78f768-4bd6-42a5-a4fe-ec907bfd057c" providerId="AD" clId="Web-{5F629284-97C2-33B7-8518-8B38FD5D8FE8}" dt="2021-09-29T18:49:35.630" v="1104"/>
      <pc:docMkLst>
        <pc:docMk/>
      </pc:docMkLst>
      <pc:sldChg chg="modSp">
        <pc:chgData name="Samuel Chodur" userId="S::samuelchodur@knights.ucf.edu::0b78f768-4bd6-42a5-a4fe-ec907bfd057c" providerId="AD" clId="Web-{5F629284-97C2-33B7-8518-8B38FD5D8FE8}" dt="2021-09-29T18:18:16.058" v="573" actId="1076"/>
        <pc:sldMkLst>
          <pc:docMk/>
          <pc:sldMk cId="3337257175" sldId="299"/>
        </pc:sldMkLst>
        <pc:picChg chg="mod">
          <ac:chgData name="Samuel Chodur" userId="S::samuelchodur@knights.ucf.edu::0b78f768-4bd6-42a5-a4fe-ec907bfd057c" providerId="AD" clId="Web-{5F629284-97C2-33B7-8518-8B38FD5D8FE8}" dt="2021-09-29T18:18:16.058" v="573" actId="1076"/>
          <ac:picMkLst>
            <pc:docMk/>
            <pc:sldMk cId="3337257175" sldId="299"/>
            <ac:picMk id="14338" creationId="{9688829D-B3EC-4FA7-A05B-C1149B603056}"/>
          </ac:picMkLst>
        </pc:picChg>
      </pc:sldChg>
      <pc:sldChg chg="addSp delSp modSp modNotes">
        <pc:chgData name="Samuel Chodur" userId="S::samuelchodur@knights.ucf.edu::0b78f768-4bd6-42a5-a4fe-ec907bfd057c" providerId="AD" clId="Web-{5F629284-97C2-33B7-8518-8B38FD5D8FE8}" dt="2021-09-29T18:46:25.541" v="845"/>
        <pc:sldMkLst>
          <pc:docMk/>
          <pc:sldMk cId="1492625368" sldId="300"/>
        </pc:sldMkLst>
        <pc:spChg chg="del">
          <ac:chgData name="Samuel Chodur" userId="S::samuelchodur@knights.ucf.edu::0b78f768-4bd6-42a5-a4fe-ec907bfd057c" providerId="AD" clId="Web-{5F629284-97C2-33B7-8518-8B38FD5D8FE8}" dt="2021-09-29T17:17:50.181" v="0"/>
          <ac:spMkLst>
            <pc:docMk/>
            <pc:sldMk cId="1492625368" sldId="300"/>
            <ac:spMk id="3" creationId="{48ECD540-D6D8-416F-B4E6-3D2D2528893B}"/>
          </ac:spMkLst>
        </pc:spChg>
        <pc:spChg chg="add del mod">
          <ac:chgData name="Samuel Chodur" userId="S::samuelchodur@knights.ucf.edu::0b78f768-4bd6-42a5-a4fe-ec907bfd057c" providerId="AD" clId="Web-{5F629284-97C2-33B7-8518-8B38FD5D8FE8}" dt="2021-09-29T17:18:10.464" v="1"/>
          <ac:spMkLst>
            <pc:docMk/>
            <pc:sldMk cId="1492625368" sldId="300"/>
            <ac:spMk id="7" creationId="{072DD025-FD3E-4541-8246-DE6DC2F93D8D}"/>
          </ac:spMkLst>
        </pc:spChg>
        <pc:graphicFrameChg chg="add mod ord modGraphic">
          <ac:chgData name="Samuel Chodur" userId="S::samuelchodur@knights.ucf.edu::0b78f768-4bd6-42a5-a4fe-ec907bfd057c" providerId="AD" clId="Web-{5F629284-97C2-33B7-8518-8B38FD5D8FE8}" dt="2021-09-29T18:16:31.396" v="570" actId="1076"/>
          <ac:graphicFrameMkLst>
            <pc:docMk/>
            <pc:sldMk cId="1492625368" sldId="300"/>
            <ac:graphicFrameMk id="8" creationId="{740C8564-F9F5-455A-841D-C22C93DCB219}"/>
          </ac:graphicFrameMkLst>
        </pc:graphicFrameChg>
      </pc:sldChg>
      <pc:sldChg chg="modSp modNotes">
        <pc:chgData name="Samuel Chodur" userId="S::samuelchodur@knights.ucf.edu::0b78f768-4bd6-42a5-a4fe-ec907bfd057c" providerId="AD" clId="Web-{5F629284-97C2-33B7-8518-8B38FD5D8FE8}" dt="2021-09-29T18:49:35.630" v="1104"/>
        <pc:sldMkLst>
          <pc:docMk/>
          <pc:sldMk cId="1123069227" sldId="303"/>
        </pc:sldMkLst>
        <pc:spChg chg="mod">
          <ac:chgData name="Samuel Chodur" userId="S::samuelchodur@knights.ucf.edu::0b78f768-4bd6-42a5-a4fe-ec907bfd057c" providerId="AD" clId="Web-{5F629284-97C2-33B7-8518-8B38FD5D8FE8}" dt="2021-09-29T18:19:23.686" v="574" actId="20577"/>
          <ac:spMkLst>
            <pc:docMk/>
            <pc:sldMk cId="1123069227" sldId="303"/>
            <ac:spMk id="2" creationId="{75F409A6-EF9F-4E0A-9CD6-A0DD8D59BB52}"/>
          </ac:spMkLst>
        </pc:spChg>
        <pc:spChg chg="mod">
          <ac:chgData name="Samuel Chodur" userId="S::samuelchodur@knights.ucf.edu::0b78f768-4bd6-42a5-a4fe-ec907bfd057c" providerId="AD" clId="Web-{5F629284-97C2-33B7-8518-8B38FD5D8FE8}" dt="2021-09-29T18:38:32.359" v="732" actId="20577"/>
          <ac:spMkLst>
            <pc:docMk/>
            <pc:sldMk cId="1123069227" sldId="303"/>
            <ac:spMk id="3" creationId="{BB7D32A1-BD23-48AB-AC42-8E8CF19A7D4D}"/>
          </ac:spMkLst>
        </pc:spChg>
      </pc:sldChg>
    </pc:docChg>
  </pc:docChgLst>
  <pc:docChgLst>
    <pc:chgData name="Samuel Chodur" userId="0b78f768-4bd6-42a5-a4fe-ec907bfd057c" providerId="ADAL" clId="{F5FB05F7-0B61-4D60-99E8-E16B709D6FEC}"/>
    <pc:docChg chg="undo custSel addSld delSld modSld">
      <pc:chgData name="Samuel Chodur" userId="0b78f768-4bd6-42a5-a4fe-ec907bfd057c" providerId="ADAL" clId="{F5FB05F7-0B61-4D60-99E8-E16B709D6FEC}" dt="2021-11-30T22:23:51.092" v="2350" actId="20577"/>
      <pc:docMkLst>
        <pc:docMk/>
      </pc:docMkLst>
      <pc:sldChg chg="mod modShow addCm modCm modNotesTx">
        <pc:chgData name="Samuel Chodur" userId="0b78f768-4bd6-42a5-a4fe-ec907bfd057c" providerId="ADAL" clId="{F5FB05F7-0B61-4D60-99E8-E16B709D6FEC}" dt="2021-11-30T17:16:40.877" v="332"/>
        <pc:sldMkLst>
          <pc:docMk/>
          <pc:sldMk cId="602979123" sldId="258"/>
        </pc:sldMkLst>
      </pc:sldChg>
      <pc:sldChg chg="addCm modCm">
        <pc:chgData name="Samuel Chodur" userId="0b78f768-4bd6-42a5-a4fe-ec907bfd057c" providerId="ADAL" clId="{F5FB05F7-0B61-4D60-99E8-E16B709D6FEC}" dt="2021-11-30T17:19:48.861" v="334"/>
        <pc:sldMkLst>
          <pc:docMk/>
          <pc:sldMk cId="300770247" sldId="260"/>
        </pc:sldMkLst>
      </pc:sldChg>
      <pc:sldChg chg="addSp delSp modSp mod addCm modCm modNotesTx">
        <pc:chgData name="Samuel Chodur" userId="0b78f768-4bd6-42a5-a4fe-ec907bfd057c" providerId="ADAL" clId="{F5FB05F7-0B61-4D60-99E8-E16B709D6FEC}" dt="2021-11-30T22:23:51.092" v="2350" actId="20577"/>
        <pc:sldMkLst>
          <pc:docMk/>
          <pc:sldMk cId="399302335" sldId="261"/>
        </pc:sldMkLst>
        <pc:spChg chg="add del mod">
          <ac:chgData name="Samuel Chodur" userId="0b78f768-4bd6-42a5-a4fe-ec907bfd057c" providerId="ADAL" clId="{F5FB05F7-0B61-4D60-99E8-E16B709D6FEC}" dt="2021-11-30T21:11:59.531" v="1397" actId="478"/>
          <ac:spMkLst>
            <pc:docMk/>
            <pc:sldMk cId="399302335" sldId="261"/>
            <ac:spMk id="7" creationId="{E76C9AF9-A5EA-4B39-BA71-2F0806C21980}"/>
          </ac:spMkLst>
        </pc:spChg>
        <pc:graphicFrameChg chg="del">
          <ac:chgData name="Samuel Chodur" userId="0b78f768-4bd6-42a5-a4fe-ec907bfd057c" providerId="ADAL" clId="{F5FB05F7-0B61-4D60-99E8-E16B709D6FEC}" dt="2021-11-30T21:11:57.040" v="1396" actId="478"/>
          <ac:graphicFrameMkLst>
            <pc:docMk/>
            <pc:sldMk cId="399302335" sldId="261"/>
            <ac:graphicFrameMk id="6" creationId="{8AB5F0E0-9CD4-4366-9F8F-15EE8E234968}"/>
          </ac:graphicFrameMkLst>
        </pc:graphicFrameChg>
        <pc:graphicFrameChg chg="add mod modGraphic">
          <ac:chgData name="Samuel Chodur" userId="0b78f768-4bd6-42a5-a4fe-ec907bfd057c" providerId="ADAL" clId="{F5FB05F7-0B61-4D60-99E8-E16B709D6FEC}" dt="2021-11-30T21:12:46.939" v="1402" actId="403"/>
          <ac:graphicFrameMkLst>
            <pc:docMk/>
            <pc:sldMk cId="399302335" sldId="261"/>
            <ac:graphicFrameMk id="12" creationId="{7C2FAFBF-1DC3-46F2-84DF-E4FA4B0EFFAA}"/>
          </ac:graphicFrameMkLst>
        </pc:graphicFrameChg>
      </pc:sldChg>
      <pc:sldChg chg="modSp mod addCm modCm">
        <pc:chgData name="Samuel Chodur" userId="0b78f768-4bd6-42a5-a4fe-ec907bfd057c" providerId="ADAL" clId="{F5FB05F7-0B61-4D60-99E8-E16B709D6FEC}" dt="2021-11-30T21:13:08.950" v="1403" actId="403"/>
        <pc:sldMkLst>
          <pc:docMk/>
          <pc:sldMk cId="389580608" sldId="263"/>
        </pc:sldMkLst>
        <pc:graphicFrameChg chg="modGraphic">
          <ac:chgData name="Samuel Chodur" userId="0b78f768-4bd6-42a5-a4fe-ec907bfd057c" providerId="ADAL" clId="{F5FB05F7-0B61-4D60-99E8-E16B709D6FEC}" dt="2021-11-30T21:13:08.950" v="1403" actId="403"/>
          <ac:graphicFrameMkLst>
            <pc:docMk/>
            <pc:sldMk cId="389580608" sldId="263"/>
            <ac:graphicFrameMk id="6" creationId="{008BA40A-2E01-44EA-B8DC-7C92E25617DB}"/>
          </ac:graphicFrameMkLst>
        </pc:graphicFrameChg>
      </pc:sldChg>
      <pc:sldChg chg="mod modShow">
        <pc:chgData name="Samuel Chodur" userId="0b78f768-4bd6-42a5-a4fe-ec907bfd057c" providerId="ADAL" clId="{F5FB05F7-0B61-4D60-99E8-E16B709D6FEC}" dt="2021-11-30T02:01:05.860" v="5" actId="729"/>
        <pc:sldMkLst>
          <pc:docMk/>
          <pc:sldMk cId="3902121792" sldId="264"/>
        </pc:sldMkLst>
      </pc:sldChg>
      <pc:sldChg chg="modNotesTx">
        <pc:chgData name="Samuel Chodur" userId="0b78f768-4bd6-42a5-a4fe-ec907bfd057c" providerId="ADAL" clId="{F5FB05F7-0B61-4D60-99E8-E16B709D6FEC}" dt="2021-11-30T21:44:18.125" v="1567" actId="20577"/>
        <pc:sldMkLst>
          <pc:docMk/>
          <pc:sldMk cId="1208152674" sldId="265"/>
        </pc:sldMkLst>
      </pc:sldChg>
      <pc:sldChg chg="modSp mod addCm modCm">
        <pc:chgData name="Samuel Chodur" userId="0b78f768-4bd6-42a5-a4fe-ec907bfd057c" providerId="ADAL" clId="{F5FB05F7-0B61-4D60-99E8-E16B709D6FEC}" dt="2021-11-30T21:21:13.125" v="1422" actId="1076"/>
        <pc:sldMkLst>
          <pc:docMk/>
          <pc:sldMk cId="333015027" sldId="269"/>
        </pc:sldMkLst>
        <pc:graphicFrameChg chg="mod">
          <ac:chgData name="Samuel Chodur" userId="0b78f768-4bd6-42a5-a4fe-ec907bfd057c" providerId="ADAL" clId="{F5FB05F7-0B61-4D60-99E8-E16B709D6FEC}" dt="2021-11-30T21:21:13.125" v="1422" actId="1076"/>
          <ac:graphicFrameMkLst>
            <pc:docMk/>
            <pc:sldMk cId="333015027" sldId="269"/>
            <ac:graphicFrameMk id="10" creationId="{C02269F4-D31F-4022-AB36-F111DDC5D48A}"/>
          </ac:graphicFrameMkLst>
        </pc:graphicFrameChg>
      </pc:sldChg>
      <pc:sldChg chg="addCm modCm modNotesTx">
        <pc:chgData name="Samuel Chodur" userId="0b78f768-4bd6-42a5-a4fe-ec907bfd057c" providerId="ADAL" clId="{F5FB05F7-0B61-4D60-99E8-E16B709D6FEC}" dt="2021-11-30T17:25:47.334" v="376" actId="20577"/>
        <pc:sldMkLst>
          <pc:docMk/>
          <pc:sldMk cId="658190247" sldId="271"/>
        </pc:sldMkLst>
      </pc:sldChg>
      <pc:sldChg chg="addCm modCm modNotesTx">
        <pc:chgData name="Samuel Chodur" userId="0b78f768-4bd6-42a5-a4fe-ec907bfd057c" providerId="ADAL" clId="{F5FB05F7-0B61-4D60-99E8-E16B709D6FEC}" dt="2021-11-30T17:26:59.007" v="448" actId="20577"/>
        <pc:sldMkLst>
          <pc:docMk/>
          <pc:sldMk cId="1687951235" sldId="272"/>
        </pc:sldMkLst>
      </pc:sldChg>
      <pc:sldChg chg="addCm modCm modNotesTx">
        <pc:chgData name="Samuel Chodur" userId="0b78f768-4bd6-42a5-a4fe-ec907bfd057c" providerId="ADAL" clId="{F5FB05F7-0B61-4D60-99E8-E16B709D6FEC}" dt="2021-11-30T17:28:27.864" v="488" actId="20577"/>
        <pc:sldMkLst>
          <pc:docMk/>
          <pc:sldMk cId="3905595374" sldId="274"/>
        </pc:sldMkLst>
      </pc:sldChg>
      <pc:sldChg chg="addSp delSp modSp mod">
        <pc:chgData name="Samuel Chodur" userId="0b78f768-4bd6-42a5-a4fe-ec907bfd057c" providerId="ADAL" clId="{F5FB05F7-0B61-4D60-99E8-E16B709D6FEC}" dt="2021-11-30T02:13:29.071" v="173" actId="14100"/>
        <pc:sldMkLst>
          <pc:docMk/>
          <pc:sldMk cId="1881816375" sldId="276"/>
        </pc:sldMkLst>
        <pc:spChg chg="mod">
          <ac:chgData name="Samuel Chodur" userId="0b78f768-4bd6-42a5-a4fe-ec907bfd057c" providerId="ADAL" clId="{F5FB05F7-0B61-4D60-99E8-E16B709D6FEC}" dt="2021-11-30T02:10:29.059" v="165" actId="1076"/>
          <ac:spMkLst>
            <pc:docMk/>
            <pc:sldMk cId="1881816375" sldId="276"/>
            <ac:spMk id="2" creationId="{AECD2BD8-E99B-453E-B1C1-0E37F6D287EE}"/>
          </ac:spMkLst>
        </pc:spChg>
        <pc:picChg chg="del">
          <ac:chgData name="Samuel Chodur" userId="0b78f768-4bd6-42a5-a4fe-ec907bfd057c" providerId="ADAL" clId="{F5FB05F7-0B61-4D60-99E8-E16B709D6FEC}" dt="2021-11-30T02:10:07.953" v="157" actId="478"/>
          <ac:picMkLst>
            <pc:docMk/>
            <pc:sldMk cId="1881816375" sldId="276"/>
            <ac:picMk id="3" creationId="{2F252CDC-91DE-4A17-9032-55AF04270237}"/>
          </ac:picMkLst>
        </pc:picChg>
        <pc:picChg chg="add del mod">
          <ac:chgData name="Samuel Chodur" userId="0b78f768-4bd6-42a5-a4fe-ec907bfd057c" providerId="ADAL" clId="{F5FB05F7-0B61-4D60-99E8-E16B709D6FEC}" dt="2021-11-30T02:13:11.465" v="167" actId="478"/>
          <ac:picMkLst>
            <pc:docMk/>
            <pc:sldMk cId="1881816375" sldId="276"/>
            <ac:picMk id="7" creationId="{3A06AD07-77F3-4EC9-A1B2-AB8CF17999EB}"/>
          </ac:picMkLst>
        </pc:picChg>
        <pc:picChg chg="add mod">
          <ac:chgData name="Samuel Chodur" userId="0b78f768-4bd6-42a5-a4fe-ec907bfd057c" providerId="ADAL" clId="{F5FB05F7-0B61-4D60-99E8-E16B709D6FEC}" dt="2021-11-30T02:13:29.071" v="173" actId="14100"/>
          <ac:picMkLst>
            <pc:docMk/>
            <pc:sldMk cId="1881816375" sldId="276"/>
            <ac:picMk id="9" creationId="{FAD240BF-F513-4D6C-9B71-9E7A6CA4190A}"/>
          </ac:picMkLst>
        </pc:picChg>
      </pc:sldChg>
      <pc:sldChg chg="addSp delSp modSp mod addCm modCm modNotesTx">
        <pc:chgData name="Samuel Chodur" userId="0b78f768-4bd6-42a5-a4fe-ec907bfd057c" providerId="ADAL" clId="{F5FB05F7-0B61-4D60-99E8-E16B709D6FEC}" dt="2021-11-30T17:30:48.966" v="555" actId="20577"/>
        <pc:sldMkLst>
          <pc:docMk/>
          <pc:sldMk cId="2881998629" sldId="277"/>
        </pc:sldMkLst>
        <pc:picChg chg="del">
          <ac:chgData name="Samuel Chodur" userId="0b78f768-4bd6-42a5-a4fe-ec907bfd057c" providerId="ADAL" clId="{F5FB05F7-0B61-4D60-99E8-E16B709D6FEC}" dt="2021-11-30T02:15:33.001" v="183" actId="478"/>
          <ac:picMkLst>
            <pc:docMk/>
            <pc:sldMk cId="2881998629" sldId="277"/>
            <ac:picMk id="3" creationId="{8366DC8F-D666-4440-8007-6E02387E828D}"/>
          </ac:picMkLst>
        </pc:picChg>
        <pc:picChg chg="add mod">
          <ac:chgData name="Samuel Chodur" userId="0b78f768-4bd6-42a5-a4fe-ec907bfd057c" providerId="ADAL" clId="{F5FB05F7-0B61-4D60-99E8-E16B709D6FEC}" dt="2021-11-30T02:15:54.078" v="188" actId="1076"/>
          <ac:picMkLst>
            <pc:docMk/>
            <pc:sldMk cId="2881998629" sldId="277"/>
            <ac:picMk id="7" creationId="{B3E2B80C-2D55-42B0-88CD-8109D5CFD070}"/>
          </ac:picMkLst>
        </pc:picChg>
        <pc:picChg chg="add mod">
          <ac:chgData name="Samuel Chodur" userId="0b78f768-4bd6-42a5-a4fe-ec907bfd057c" providerId="ADAL" clId="{F5FB05F7-0B61-4D60-99E8-E16B709D6FEC}" dt="2021-11-30T02:15:47.896" v="187" actId="1076"/>
          <ac:picMkLst>
            <pc:docMk/>
            <pc:sldMk cId="2881998629" sldId="277"/>
            <ac:picMk id="9" creationId="{44F1DD13-EADA-4F04-952B-FA845E27B083}"/>
          </ac:picMkLst>
        </pc:picChg>
        <pc:picChg chg="del">
          <ac:chgData name="Samuel Chodur" userId="0b78f768-4bd6-42a5-a4fe-ec907bfd057c" providerId="ADAL" clId="{F5FB05F7-0B61-4D60-99E8-E16B709D6FEC}" dt="2021-11-30T02:14:18.866" v="174" actId="478"/>
          <ac:picMkLst>
            <pc:docMk/>
            <pc:sldMk cId="2881998629" sldId="277"/>
            <ac:picMk id="3074" creationId="{92B582D2-C547-4D63-9188-112B1269B24D}"/>
          </ac:picMkLst>
        </pc:picChg>
      </pc:sldChg>
      <pc:sldChg chg="addSp delSp modSp mod addCm modCm modNotesTx">
        <pc:chgData name="Samuel Chodur" userId="0b78f768-4bd6-42a5-a4fe-ec907bfd057c" providerId="ADAL" clId="{F5FB05F7-0B61-4D60-99E8-E16B709D6FEC}" dt="2021-11-30T17:33:50.809" v="656"/>
        <pc:sldMkLst>
          <pc:docMk/>
          <pc:sldMk cId="2443963137" sldId="278"/>
        </pc:sldMkLst>
        <pc:picChg chg="add mod">
          <ac:chgData name="Samuel Chodur" userId="0b78f768-4bd6-42a5-a4fe-ec907bfd057c" providerId="ADAL" clId="{F5FB05F7-0B61-4D60-99E8-E16B709D6FEC}" dt="2021-11-30T02:16:51.387" v="192" actId="14100"/>
          <ac:picMkLst>
            <pc:docMk/>
            <pc:sldMk cId="2443963137" sldId="278"/>
            <ac:picMk id="6" creationId="{EE4921D3-2EC7-46A7-A6D4-5051C8C5FC8E}"/>
          </ac:picMkLst>
        </pc:picChg>
        <pc:picChg chg="del">
          <ac:chgData name="Samuel Chodur" userId="0b78f768-4bd6-42a5-a4fe-ec907bfd057c" providerId="ADAL" clId="{F5FB05F7-0B61-4D60-99E8-E16B709D6FEC}" dt="2021-11-30T02:16:44.432" v="189" actId="478"/>
          <ac:picMkLst>
            <pc:docMk/>
            <pc:sldMk cId="2443963137" sldId="278"/>
            <ac:picMk id="4098" creationId="{9D86D4DE-BB8B-4C78-BC01-7BD2558B1A58}"/>
          </ac:picMkLst>
        </pc:picChg>
      </pc:sldChg>
      <pc:sldChg chg="addSp delSp modSp mod">
        <pc:chgData name="Samuel Chodur" userId="0b78f768-4bd6-42a5-a4fe-ec907bfd057c" providerId="ADAL" clId="{F5FB05F7-0B61-4D60-99E8-E16B709D6FEC}" dt="2021-11-30T02:19:07.591" v="200" actId="1076"/>
        <pc:sldMkLst>
          <pc:docMk/>
          <pc:sldMk cId="88938813" sldId="279"/>
        </pc:sldMkLst>
        <pc:picChg chg="del">
          <ac:chgData name="Samuel Chodur" userId="0b78f768-4bd6-42a5-a4fe-ec907bfd057c" providerId="ADAL" clId="{F5FB05F7-0B61-4D60-99E8-E16B709D6FEC}" dt="2021-11-30T02:18:53.152" v="193" actId="478"/>
          <ac:picMkLst>
            <pc:docMk/>
            <pc:sldMk cId="88938813" sldId="279"/>
            <ac:picMk id="5" creationId="{E885BAC7-3BD1-40EB-A6B9-5C331757C253}"/>
          </ac:picMkLst>
        </pc:picChg>
        <pc:picChg chg="add mod">
          <ac:chgData name="Samuel Chodur" userId="0b78f768-4bd6-42a5-a4fe-ec907bfd057c" providerId="ADAL" clId="{F5FB05F7-0B61-4D60-99E8-E16B709D6FEC}" dt="2021-11-30T02:19:07.591" v="200" actId="1076"/>
          <ac:picMkLst>
            <pc:docMk/>
            <pc:sldMk cId="88938813" sldId="279"/>
            <ac:picMk id="7" creationId="{F0D5F777-AC03-4CD3-8AD4-0FD4F4299BB8}"/>
          </ac:picMkLst>
        </pc:picChg>
      </pc:sldChg>
      <pc:sldChg chg="addSp delSp modSp mod addCm modCm modNotesTx">
        <pc:chgData name="Samuel Chodur" userId="0b78f768-4bd6-42a5-a4fe-ec907bfd057c" providerId="ADAL" clId="{F5FB05F7-0B61-4D60-99E8-E16B709D6FEC}" dt="2021-11-30T17:34:51.166" v="696"/>
        <pc:sldMkLst>
          <pc:docMk/>
          <pc:sldMk cId="511336467" sldId="280"/>
        </pc:sldMkLst>
        <pc:picChg chg="add del mod">
          <ac:chgData name="Samuel Chodur" userId="0b78f768-4bd6-42a5-a4fe-ec907bfd057c" providerId="ADAL" clId="{F5FB05F7-0B61-4D60-99E8-E16B709D6FEC}" dt="2021-11-30T02:20:11.489" v="204" actId="478"/>
          <ac:picMkLst>
            <pc:docMk/>
            <pc:sldMk cId="511336467" sldId="280"/>
            <ac:picMk id="6" creationId="{EEDFECFF-8C70-4D7C-BA30-7FBDB97E4226}"/>
          </ac:picMkLst>
        </pc:picChg>
        <pc:picChg chg="add mod">
          <ac:chgData name="Samuel Chodur" userId="0b78f768-4bd6-42a5-a4fe-ec907bfd057c" providerId="ADAL" clId="{F5FB05F7-0B61-4D60-99E8-E16B709D6FEC}" dt="2021-11-30T02:21:17.716" v="213" actId="1076"/>
          <ac:picMkLst>
            <pc:docMk/>
            <pc:sldMk cId="511336467" sldId="280"/>
            <ac:picMk id="8" creationId="{6C63AE06-3A72-4787-99EF-3479DD8A2DCE}"/>
          </ac:picMkLst>
        </pc:picChg>
        <pc:picChg chg="add mod">
          <ac:chgData name="Samuel Chodur" userId="0b78f768-4bd6-42a5-a4fe-ec907bfd057c" providerId="ADAL" clId="{F5FB05F7-0B61-4D60-99E8-E16B709D6FEC}" dt="2021-11-30T02:21:10.780" v="211" actId="1076"/>
          <ac:picMkLst>
            <pc:docMk/>
            <pc:sldMk cId="511336467" sldId="280"/>
            <ac:picMk id="10" creationId="{B847915D-1786-4364-BFB7-A2B2573F6B66}"/>
          </ac:picMkLst>
        </pc:picChg>
        <pc:picChg chg="del">
          <ac:chgData name="Samuel Chodur" userId="0b78f768-4bd6-42a5-a4fe-ec907bfd057c" providerId="ADAL" clId="{F5FB05F7-0B61-4D60-99E8-E16B709D6FEC}" dt="2021-11-30T02:20:02.440" v="201" actId="478"/>
          <ac:picMkLst>
            <pc:docMk/>
            <pc:sldMk cId="511336467" sldId="280"/>
            <ac:picMk id="6146" creationId="{BFFB0D48-3242-4A13-8D42-BBA52C17BECD}"/>
          </ac:picMkLst>
        </pc:picChg>
      </pc:sldChg>
      <pc:sldChg chg="addSp delSp modSp mod">
        <pc:chgData name="Samuel Chodur" userId="0b78f768-4bd6-42a5-a4fe-ec907bfd057c" providerId="ADAL" clId="{F5FB05F7-0B61-4D60-99E8-E16B709D6FEC}" dt="2021-11-30T02:21:59.693" v="216" actId="1076"/>
        <pc:sldMkLst>
          <pc:docMk/>
          <pc:sldMk cId="1605318498" sldId="281"/>
        </pc:sldMkLst>
        <pc:picChg chg="del">
          <ac:chgData name="Samuel Chodur" userId="0b78f768-4bd6-42a5-a4fe-ec907bfd057c" providerId="ADAL" clId="{F5FB05F7-0B61-4D60-99E8-E16B709D6FEC}" dt="2021-11-30T02:21:53.761" v="214" actId="478"/>
          <ac:picMkLst>
            <pc:docMk/>
            <pc:sldMk cId="1605318498" sldId="281"/>
            <ac:picMk id="3" creationId="{D2901060-14D2-400E-A5AF-2870B265FCCA}"/>
          </ac:picMkLst>
        </pc:picChg>
        <pc:picChg chg="add mod">
          <ac:chgData name="Samuel Chodur" userId="0b78f768-4bd6-42a5-a4fe-ec907bfd057c" providerId="ADAL" clId="{F5FB05F7-0B61-4D60-99E8-E16B709D6FEC}" dt="2021-11-30T02:21:59.693" v="216" actId="1076"/>
          <ac:picMkLst>
            <pc:docMk/>
            <pc:sldMk cId="1605318498" sldId="281"/>
            <ac:picMk id="7" creationId="{5B13E655-0911-48C1-8B1C-92E2E7A5D590}"/>
          </ac:picMkLst>
        </pc:picChg>
      </pc:sldChg>
      <pc:sldChg chg="addSp delSp modSp mod addCm modCm modNotesTx">
        <pc:chgData name="Samuel Chodur" userId="0b78f768-4bd6-42a5-a4fe-ec907bfd057c" providerId="ADAL" clId="{F5FB05F7-0B61-4D60-99E8-E16B709D6FEC}" dt="2021-11-30T17:35:57.445" v="732"/>
        <pc:sldMkLst>
          <pc:docMk/>
          <pc:sldMk cId="562487824" sldId="282"/>
        </pc:sldMkLst>
        <pc:picChg chg="add mod">
          <ac:chgData name="Samuel Chodur" userId="0b78f768-4bd6-42a5-a4fe-ec907bfd057c" providerId="ADAL" clId="{F5FB05F7-0B61-4D60-99E8-E16B709D6FEC}" dt="2021-11-30T02:22:36.351" v="220" actId="1076"/>
          <ac:picMkLst>
            <pc:docMk/>
            <pc:sldMk cId="562487824" sldId="282"/>
            <ac:picMk id="6" creationId="{FE88D1C1-B551-4080-AA6D-51A5ADFCA289}"/>
          </ac:picMkLst>
        </pc:picChg>
        <pc:picChg chg="del">
          <ac:chgData name="Samuel Chodur" userId="0b78f768-4bd6-42a5-a4fe-ec907bfd057c" providerId="ADAL" clId="{F5FB05F7-0B61-4D60-99E8-E16B709D6FEC}" dt="2021-11-30T02:22:26.368" v="217" actId="478"/>
          <ac:picMkLst>
            <pc:docMk/>
            <pc:sldMk cId="562487824" sldId="282"/>
            <ac:picMk id="8194" creationId="{06928886-CCC3-4C30-8401-F4F6509D7405}"/>
          </ac:picMkLst>
        </pc:picChg>
      </pc:sldChg>
      <pc:sldChg chg="addSp delSp modSp mod addCm modCm modNotesTx">
        <pc:chgData name="Samuel Chodur" userId="0b78f768-4bd6-42a5-a4fe-ec907bfd057c" providerId="ADAL" clId="{F5FB05F7-0B61-4D60-99E8-E16B709D6FEC}" dt="2021-11-30T17:36:49.182" v="807"/>
        <pc:sldMkLst>
          <pc:docMk/>
          <pc:sldMk cId="3851390362" sldId="283"/>
        </pc:sldMkLst>
        <pc:picChg chg="add mod">
          <ac:chgData name="Samuel Chodur" userId="0b78f768-4bd6-42a5-a4fe-ec907bfd057c" providerId="ADAL" clId="{F5FB05F7-0B61-4D60-99E8-E16B709D6FEC}" dt="2021-11-30T02:23:19.888" v="224" actId="1076"/>
          <ac:picMkLst>
            <pc:docMk/>
            <pc:sldMk cId="3851390362" sldId="283"/>
            <ac:picMk id="6" creationId="{B923BD0A-6D55-4089-A653-0EAF0D6AE33A}"/>
          </ac:picMkLst>
        </pc:picChg>
        <pc:picChg chg="del">
          <ac:chgData name="Samuel Chodur" userId="0b78f768-4bd6-42a5-a4fe-ec907bfd057c" providerId="ADAL" clId="{F5FB05F7-0B61-4D60-99E8-E16B709D6FEC}" dt="2021-11-30T02:23:11.720" v="221" actId="478"/>
          <ac:picMkLst>
            <pc:docMk/>
            <pc:sldMk cId="3851390362" sldId="283"/>
            <ac:picMk id="9218" creationId="{01506F85-6FC4-473D-9D51-1A96C2F08FF8}"/>
          </ac:picMkLst>
        </pc:picChg>
      </pc:sldChg>
      <pc:sldChg chg="addSp delSp modSp mod">
        <pc:chgData name="Samuel Chodur" userId="0b78f768-4bd6-42a5-a4fe-ec907bfd057c" providerId="ADAL" clId="{F5FB05F7-0B61-4D60-99E8-E16B709D6FEC}" dt="2021-11-30T02:24:29.234" v="230" actId="1076"/>
        <pc:sldMkLst>
          <pc:docMk/>
          <pc:sldMk cId="4193898620" sldId="284"/>
        </pc:sldMkLst>
        <pc:picChg chg="add mod">
          <ac:chgData name="Samuel Chodur" userId="0b78f768-4bd6-42a5-a4fe-ec907bfd057c" providerId="ADAL" clId="{F5FB05F7-0B61-4D60-99E8-E16B709D6FEC}" dt="2021-11-30T02:24:29.234" v="230" actId="1076"/>
          <ac:picMkLst>
            <pc:docMk/>
            <pc:sldMk cId="4193898620" sldId="284"/>
            <ac:picMk id="6" creationId="{CB976B54-D39A-42BB-9F13-FE1D1CE9B2B9}"/>
          </ac:picMkLst>
        </pc:picChg>
        <pc:picChg chg="del">
          <ac:chgData name="Samuel Chodur" userId="0b78f768-4bd6-42a5-a4fe-ec907bfd057c" providerId="ADAL" clId="{F5FB05F7-0B61-4D60-99E8-E16B709D6FEC}" dt="2021-11-30T02:24:17.624" v="225" actId="478"/>
          <ac:picMkLst>
            <pc:docMk/>
            <pc:sldMk cId="4193898620" sldId="284"/>
            <ac:picMk id="10242" creationId="{07612AFB-3C4F-4161-BA66-369324F5E7B9}"/>
          </ac:picMkLst>
        </pc:picChg>
      </pc:sldChg>
      <pc:sldChg chg="addSp delSp modSp mod">
        <pc:chgData name="Samuel Chodur" userId="0b78f768-4bd6-42a5-a4fe-ec907bfd057c" providerId="ADAL" clId="{F5FB05F7-0B61-4D60-99E8-E16B709D6FEC}" dt="2021-11-30T02:25:07.462" v="233" actId="1076"/>
        <pc:sldMkLst>
          <pc:docMk/>
          <pc:sldMk cId="1662848842" sldId="285"/>
        </pc:sldMkLst>
        <pc:picChg chg="del">
          <ac:chgData name="Samuel Chodur" userId="0b78f768-4bd6-42a5-a4fe-ec907bfd057c" providerId="ADAL" clId="{F5FB05F7-0B61-4D60-99E8-E16B709D6FEC}" dt="2021-11-30T02:25:03.217" v="231" actId="478"/>
          <ac:picMkLst>
            <pc:docMk/>
            <pc:sldMk cId="1662848842" sldId="285"/>
            <ac:picMk id="3" creationId="{4E207057-395E-470D-81F7-8F4E3E264AA8}"/>
          </ac:picMkLst>
        </pc:picChg>
        <pc:picChg chg="add mod">
          <ac:chgData name="Samuel Chodur" userId="0b78f768-4bd6-42a5-a4fe-ec907bfd057c" providerId="ADAL" clId="{F5FB05F7-0B61-4D60-99E8-E16B709D6FEC}" dt="2021-11-30T02:25:07.462" v="233" actId="1076"/>
          <ac:picMkLst>
            <pc:docMk/>
            <pc:sldMk cId="1662848842" sldId="285"/>
            <ac:picMk id="7" creationId="{0212ED07-B188-4602-8C75-259FA4945B2B}"/>
          </ac:picMkLst>
        </pc:picChg>
      </pc:sldChg>
      <pc:sldChg chg="addCm modCm">
        <pc:chgData name="Samuel Chodur" userId="0b78f768-4bd6-42a5-a4fe-ec907bfd057c" providerId="ADAL" clId="{F5FB05F7-0B61-4D60-99E8-E16B709D6FEC}" dt="2021-11-30T17:41:34.623" v="949"/>
        <pc:sldMkLst>
          <pc:docMk/>
          <pc:sldMk cId="2464387820" sldId="292"/>
        </pc:sldMkLst>
      </pc:sldChg>
      <pc:sldChg chg="addCm modCm modNotesTx">
        <pc:chgData name="Samuel Chodur" userId="0b78f768-4bd6-42a5-a4fe-ec907bfd057c" providerId="ADAL" clId="{F5FB05F7-0B61-4D60-99E8-E16B709D6FEC}" dt="2021-11-30T17:45:32.694" v="1223"/>
        <pc:sldMkLst>
          <pc:docMk/>
          <pc:sldMk cId="2159765709" sldId="294"/>
        </pc:sldMkLst>
      </pc:sldChg>
      <pc:sldChg chg="addCm modCm modNotesTx">
        <pc:chgData name="Samuel Chodur" userId="0b78f768-4bd6-42a5-a4fe-ec907bfd057c" providerId="ADAL" clId="{F5FB05F7-0B61-4D60-99E8-E16B709D6FEC}" dt="2021-11-30T17:38:19.534" v="877"/>
        <pc:sldMkLst>
          <pc:docMk/>
          <pc:sldMk cId="2830226119" sldId="295"/>
        </pc:sldMkLst>
      </pc:sldChg>
      <pc:sldChg chg="addCm modCm">
        <pc:chgData name="Samuel Chodur" userId="0b78f768-4bd6-42a5-a4fe-ec907bfd057c" providerId="ADAL" clId="{F5FB05F7-0B61-4D60-99E8-E16B709D6FEC}" dt="2021-11-30T17:47:59.678" v="1296"/>
        <pc:sldMkLst>
          <pc:docMk/>
          <pc:sldMk cId="3879835902" sldId="297"/>
        </pc:sldMkLst>
      </pc:sldChg>
      <pc:sldChg chg="mod modShow">
        <pc:chgData name="Samuel Chodur" userId="0b78f768-4bd6-42a5-a4fe-ec907bfd057c" providerId="ADAL" clId="{F5FB05F7-0B61-4D60-99E8-E16B709D6FEC}" dt="2021-11-30T02:40:58.739" v="323" actId="729"/>
        <pc:sldMkLst>
          <pc:docMk/>
          <pc:sldMk cId="3337257175" sldId="299"/>
        </pc:sldMkLst>
      </pc:sldChg>
      <pc:sldChg chg="modSp mod addCm modCm modNotesTx">
        <pc:chgData name="Samuel Chodur" userId="0b78f768-4bd6-42a5-a4fe-ec907bfd057c" providerId="ADAL" clId="{F5FB05F7-0B61-4D60-99E8-E16B709D6FEC}" dt="2021-11-30T21:56:50.954" v="2319" actId="20577"/>
        <pc:sldMkLst>
          <pc:docMk/>
          <pc:sldMk cId="1492625368" sldId="300"/>
        </pc:sldMkLst>
        <pc:graphicFrameChg chg="mod modGraphic">
          <ac:chgData name="Samuel Chodur" userId="0b78f768-4bd6-42a5-a4fe-ec907bfd057c" providerId="ADAL" clId="{F5FB05F7-0B61-4D60-99E8-E16B709D6FEC}" dt="2021-11-30T21:51:05.122" v="1838" actId="1076"/>
          <ac:graphicFrameMkLst>
            <pc:docMk/>
            <pc:sldMk cId="1492625368" sldId="300"/>
            <ac:graphicFrameMk id="8" creationId="{740C8564-F9F5-455A-841D-C22C93DCB219}"/>
          </ac:graphicFrameMkLst>
        </pc:graphicFrameChg>
      </pc:sldChg>
      <pc:sldChg chg="mod modShow addCm modCm modNotesTx">
        <pc:chgData name="Samuel Chodur" userId="0b78f768-4bd6-42a5-a4fe-ec907bfd057c" providerId="ADAL" clId="{F5FB05F7-0B61-4D60-99E8-E16B709D6FEC}" dt="2021-11-30T17:49:32.902" v="1392"/>
        <pc:sldMkLst>
          <pc:docMk/>
          <pc:sldMk cId="1261486457" sldId="301"/>
        </pc:sldMkLst>
      </pc:sldChg>
      <pc:sldChg chg="mod modShow">
        <pc:chgData name="Samuel Chodur" userId="0b78f768-4bd6-42a5-a4fe-ec907bfd057c" providerId="ADAL" clId="{F5FB05F7-0B61-4D60-99E8-E16B709D6FEC}" dt="2021-11-30T02:40:56.615" v="322" actId="729"/>
        <pc:sldMkLst>
          <pc:docMk/>
          <pc:sldMk cId="1123069227" sldId="303"/>
        </pc:sldMkLst>
      </pc:sldChg>
      <pc:sldChg chg="del">
        <pc:chgData name="Samuel Chodur" userId="0b78f768-4bd6-42a5-a4fe-ec907bfd057c" providerId="ADAL" clId="{F5FB05F7-0B61-4D60-99E8-E16B709D6FEC}" dt="2021-11-30T02:07:31.978" v="156" actId="2696"/>
        <pc:sldMkLst>
          <pc:docMk/>
          <pc:sldMk cId="1059362736" sldId="304"/>
        </pc:sldMkLst>
      </pc:sldChg>
      <pc:sldChg chg="del">
        <pc:chgData name="Samuel Chodur" userId="0b78f768-4bd6-42a5-a4fe-ec907bfd057c" providerId="ADAL" clId="{F5FB05F7-0B61-4D60-99E8-E16B709D6FEC}" dt="2021-11-30T17:24:44.359" v="339" actId="2696"/>
        <pc:sldMkLst>
          <pc:docMk/>
          <pc:sldMk cId="435513626" sldId="305"/>
        </pc:sldMkLst>
      </pc:sldChg>
      <pc:sldChg chg="addCm modCm modNotesTx">
        <pc:chgData name="Samuel Chodur" userId="0b78f768-4bd6-42a5-a4fe-ec907bfd057c" providerId="ADAL" clId="{F5FB05F7-0B61-4D60-99E8-E16B709D6FEC}" dt="2021-11-30T17:42:12.518" v="990"/>
        <pc:sldMkLst>
          <pc:docMk/>
          <pc:sldMk cId="36923555" sldId="307"/>
        </pc:sldMkLst>
      </pc:sldChg>
      <pc:sldChg chg="addSp delSp modSp mod">
        <pc:chgData name="Samuel Chodur" userId="0b78f768-4bd6-42a5-a4fe-ec907bfd057c" providerId="ADAL" clId="{F5FB05F7-0B61-4D60-99E8-E16B709D6FEC}" dt="2021-11-30T02:27:35.015" v="271" actId="26606"/>
        <pc:sldMkLst>
          <pc:docMk/>
          <pc:sldMk cId="3799490912" sldId="308"/>
        </pc:sldMkLst>
        <pc:spChg chg="mod">
          <ac:chgData name="Samuel Chodur" userId="0b78f768-4bd6-42a5-a4fe-ec907bfd057c" providerId="ADAL" clId="{F5FB05F7-0B61-4D60-99E8-E16B709D6FEC}" dt="2021-11-30T02:27:35.015" v="271" actId="26606"/>
          <ac:spMkLst>
            <pc:docMk/>
            <pc:sldMk cId="3799490912" sldId="308"/>
            <ac:spMk id="2" creationId="{CDECAC19-505B-404B-A1EF-C47BA8C94F51}"/>
          </ac:spMkLst>
        </pc:spChg>
        <pc:spChg chg="mod">
          <ac:chgData name="Samuel Chodur" userId="0b78f768-4bd6-42a5-a4fe-ec907bfd057c" providerId="ADAL" clId="{F5FB05F7-0B61-4D60-99E8-E16B709D6FEC}" dt="2021-11-30T02:27:35.015" v="271" actId="26606"/>
          <ac:spMkLst>
            <pc:docMk/>
            <pc:sldMk cId="3799490912" sldId="308"/>
            <ac:spMk id="4" creationId="{0FE06F6E-515C-4000-879D-6CB0E2A885A7}"/>
          </ac:spMkLst>
        </pc:spChg>
        <pc:spChg chg="add del">
          <ac:chgData name="Samuel Chodur" userId="0b78f768-4bd6-42a5-a4fe-ec907bfd057c" providerId="ADAL" clId="{F5FB05F7-0B61-4D60-99E8-E16B709D6FEC}" dt="2021-11-30T02:27:35.015" v="271" actId="26606"/>
          <ac:spMkLst>
            <pc:docMk/>
            <pc:sldMk cId="3799490912" sldId="308"/>
            <ac:spMk id="13" creationId="{C2579DAE-C141-48DB-810E-C070C300819E}"/>
          </ac:spMkLst>
        </pc:spChg>
        <pc:spChg chg="add del">
          <ac:chgData name="Samuel Chodur" userId="0b78f768-4bd6-42a5-a4fe-ec907bfd057c" providerId="ADAL" clId="{F5FB05F7-0B61-4D60-99E8-E16B709D6FEC}" dt="2021-11-30T02:27:35.015" v="271" actId="26606"/>
          <ac:spMkLst>
            <pc:docMk/>
            <pc:sldMk cId="3799490912" sldId="308"/>
            <ac:spMk id="15" creationId="{02FD90C3-6350-4D5B-9738-6E94EDF30F74}"/>
          </ac:spMkLst>
        </pc:spChg>
        <pc:spChg chg="add del">
          <ac:chgData name="Samuel Chodur" userId="0b78f768-4bd6-42a5-a4fe-ec907bfd057c" providerId="ADAL" clId="{F5FB05F7-0B61-4D60-99E8-E16B709D6FEC}" dt="2021-11-30T02:27:35.015" v="271" actId="26606"/>
          <ac:spMkLst>
            <pc:docMk/>
            <pc:sldMk cId="3799490912" sldId="308"/>
            <ac:spMk id="17" creationId="{2C7211D9-E545-4D00-9874-641EC7C7BD85}"/>
          </ac:spMkLst>
        </pc:spChg>
        <pc:spChg chg="add del">
          <ac:chgData name="Samuel Chodur" userId="0b78f768-4bd6-42a5-a4fe-ec907bfd057c" providerId="ADAL" clId="{F5FB05F7-0B61-4D60-99E8-E16B709D6FEC}" dt="2021-11-30T02:27:35.015" v="271" actId="26606"/>
          <ac:spMkLst>
            <pc:docMk/>
            <pc:sldMk cId="3799490912" sldId="308"/>
            <ac:spMk id="19" creationId="{5DBBC34A-8C43-4368-951E-A04EB7C00E32}"/>
          </ac:spMkLst>
        </pc:spChg>
        <pc:spChg chg="add del">
          <ac:chgData name="Samuel Chodur" userId="0b78f768-4bd6-42a5-a4fe-ec907bfd057c" providerId="ADAL" clId="{F5FB05F7-0B61-4D60-99E8-E16B709D6FEC}" dt="2021-11-30T02:27:30.895" v="266" actId="26606"/>
          <ac:spMkLst>
            <pc:docMk/>
            <pc:sldMk cId="3799490912" sldId="308"/>
            <ac:spMk id="24" creationId="{C2579DAE-C141-48DB-810E-C070C300819E}"/>
          </ac:spMkLst>
        </pc:spChg>
        <pc:spChg chg="add del">
          <ac:chgData name="Samuel Chodur" userId="0b78f768-4bd6-42a5-a4fe-ec907bfd057c" providerId="ADAL" clId="{F5FB05F7-0B61-4D60-99E8-E16B709D6FEC}" dt="2021-11-30T02:27:30.895" v="266" actId="26606"/>
          <ac:spMkLst>
            <pc:docMk/>
            <pc:sldMk cId="3799490912" sldId="308"/>
            <ac:spMk id="26" creationId="{02FD90C3-6350-4D5B-9738-6E94EDF30F74}"/>
          </ac:spMkLst>
        </pc:spChg>
        <pc:spChg chg="add del">
          <ac:chgData name="Samuel Chodur" userId="0b78f768-4bd6-42a5-a4fe-ec907bfd057c" providerId="ADAL" clId="{F5FB05F7-0B61-4D60-99E8-E16B709D6FEC}" dt="2021-11-30T02:27:30.895" v="266" actId="26606"/>
          <ac:spMkLst>
            <pc:docMk/>
            <pc:sldMk cId="3799490912" sldId="308"/>
            <ac:spMk id="28" creationId="{2C7211D9-E545-4D00-9874-641EC7C7BD85}"/>
          </ac:spMkLst>
        </pc:spChg>
        <pc:spChg chg="add del">
          <ac:chgData name="Samuel Chodur" userId="0b78f768-4bd6-42a5-a4fe-ec907bfd057c" providerId="ADAL" clId="{F5FB05F7-0B61-4D60-99E8-E16B709D6FEC}" dt="2021-11-30T02:27:30.895" v="266" actId="26606"/>
          <ac:spMkLst>
            <pc:docMk/>
            <pc:sldMk cId="3799490912" sldId="308"/>
            <ac:spMk id="30" creationId="{5DBBC34A-8C43-4368-951E-A04EB7C00E32}"/>
          </ac:spMkLst>
        </pc:spChg>
        <pc:spChg chg="add del">
          <ac:chgData name="Samuel Chodur" userId="0b78f768-4bd6-42a5-a4fe-ec907bfd057c" providerId="ADAL" clId="{F5FB05F7-0B61-4D60-99E8-E16B709D6FEC}" dt="2021-11-30T02:27:32.166" v="268" actId="26606"/>
          <ac:spMkLst>
            <pc:docMk/>
            <pc:sldMk cId="3799490912" sldId="308"/>
            <ac:spMk id="32" creationId="{B76E24C1-2968-40DC-A36E-F6B85F0F0752}"/>
          </ac:spMkLst>
        </pc:spChg>
        <pc:spChg chg="add del">
          <ac:chgData name="Samuel Chodur" userId="0b78f768-4bd6-42a5-a4fe-ec907bfd057c" providerId="ADAL" clId="{F5FB05F7-0B61-4D60-99E8-E16B709D6FEC}" dt="2021-11-30T02:27:32.166" v="268" actId="26606"/>
          <ac:spMkLst>
            <pc:docMk/>
            <pc:sldMk cId="3799490912" sldId="308"/>
            <ac:spMk id="33" creationId="{C2579DAE-C141-48DB-810E-C070C300819E}"/>
          </ac:spMkLst>
        </pc:spChg>
        <pc:spChg chg="add del">
          <ac:chgData name="Samuel Chodur" userId="0b78f768-4bd6-42a5-a4fe-ec907bfd057c" providerId="ADAL" clId="{F5FB05F7-0B61-4D60-99E8-E16B709D6FEC}" dt="2021-11-30T02:27:32.166" v="268" actId="26606"/>
          <ac:spMkLst>
            <pc:docMk/>
            <pc:sldMk cId="3799490912" sldId="308"/>
            <ac:spMk id="34" creationId="{02FD90C3-6350-4D5B-9738-6E94EDF30F74}"/>
          </ac:spMkLst>
        </pc:spChg>
        <pc:spChg chg="add del">
          <ac:chgData name="Samuel Chodur" userId="0b78f768-4bd6-42a5-a4fe-ec907bfd057c" providerId="ADAL" clId="{F5FB05F7-0B61-4D60-99E8-E16B709D6FEC}" dt="2021-11-30T02:27:32.166" v="268" actId="26606"/>
          <ac:spMkLst>
            <pc:docMk/>
            <pc:sldMk cId="3799490912" sldId="308"/>
            <ac:spMk id="35" creationId="{41497DE5-0939-4D1D-9350-0C5E1B209C68}"/>
          </ac:spMkLst>
        </pc:spChg>
        <pc:spChg chg="add del">
          <ac:chgData name="Samuel Chodur" userId="0b78f768-4bd6-42a5-a4fe-ec907bfd057c" providerId="ADAL" clId="{F5FB05F7-0B61-4D60-99E8-E16B709D6FEC}" dt="2021-11-30T02:27:32.166" v="268" actId="26606"/>
          <ac:spMkLst>
            <pc:docMk/>
            <pc:sldMk cId="3799490912" sldId="308"/>
            <ac:spMk id="36" creationId="{5CCC70ED-6C63-4537-B7EB-51990D6C0A6F}"/>
          </ac:spMkLst>
        </pc:spChg>
        <pc:spChg chg="add del">
          <ac:chgData name="Samuel Chodur" userId="0b78f768-4bd6-42a5-a4fe-ec907bfd057c" providerId="ADAL" clId="{F5FB05F7-0B61-4D60-99E8-E16B709D6FEC}" dt="2021-11-30T02:27:35.009" v="270" actId="26606"/>
          <ac:spMkLst>
            <pc:docMk/>
            <pc:sldMk cId="3799490912" sldId="308"/>
            <ac:spMk id="38" creationId="{AE1AF813-2D2F-4B78-9216-388AF161EDAA}"/>
          </ac:spMkLst>
        </pc:spChg>
        <pc:spChg chg="add del">
          <ac:chgData name="Samuel Chodur" userId="0b78f768-4bd6-42a5-a4fe-ec907bfd057c" providerId="ADAL" clId="{F5FB05F7-0B61-4D60-99E8-E16B709D6FEC}" dt="2021-11-30T02:27:35.009" v="270" actId="26606"/>
          <ac:spMkLst>
            <pc:docMk/>
            <pc:sldMk cId="3799490912" sldId="308"/>
            <ac:spMk id="39" creationId="{C47181D2-95D5-4439-9BDF-14D4FDC7BD80}"/>
          </ac:spMkLst>
        </pc:spChg>
        <pc:spChg chg="add">
          <ac:chgData name="Samuel Chodur" userId="0b78f768-4bd6-42a5-a4fe-ec907bfd057c" providerId="ADAL" clId="{F5FB05F7-0B61-4D60-99E8-E16B709D6FEC}" dt="2021-11-30T02:27:35.015" v="271" actId="26606"/>
          <ac:spMkLst>
            <pc:docMk/>
            <pc:sldMk cId="3799490912" sldId="308"/>
            <ac:spMk id="41" creationId="{AE1AF813-2D2F-4B78-9216-388AF161EDAA}"/>
          </ac:spMkLst>
        </pc:spChg>
        <pc:spChg chg="add">
          <ac:chgData name="Samuel Chodur" userId="0b78f768-4bd6-42a5-a4fe-ec907bfd057c" providerId="ADAL" clId="{F5FB05F7-0B61-4D60-99E8-E16B709D6FEC}" dt="2021-11-30T02:27:35.015" v="271" actId="26606"/>
          <ac:spMkLst>
            <pc:docMk/>
            <pc:sldMk cId="3799490912" sldId="308"/>
            <ac:spMk id="42" creationId="{C47181D2-95D5-4439-9BDF-14D4FDC7BD80}"/>
          </ac:spMkLst>
        </pc:spChg>
        <pc:picChg chg="add mod ord">
          <ac:chgData name="Samuel Chodur" userId="0b78f768-4bd6-42a5-a4fe-ec907bfd057c" providerId="ADAL" clId="{F5FB05F7-0B61-4D60-99E8-E16B709D6FEC}" dt="2021-11-30T02:27:35.015" v="271" actId="26606"/>
          <ac:picMkLst>
            <pc:docMk/>
            <pc:sldMk cId="3799490912" sldId="308"/>
            <ac:picMk id="5" creationId="{A8425FA2-2E99-46C8-9ABB-8EAA89C2EA9D}"/>
          </ac:picMkLst>
        </pc:picChg>
        <pc:picChg chg="del">
          <ac:chgData name="Samuel Chodur" userId="0b78f768-4bd6-42a5-a4fe-ec907bfd057c" providerId="ADAL" clId="{F5FB05F7-0B61-4D60-99E8-E16B709D6FEC}" dt="2021-11-30T02:27:02.976" v="257" actId="478"/>
          <ac:picMkLst>
            <pc:docMk/>
            <pc:sldMk cId="3799490912" sldId="308"/>
            <ac:picMk id="8" creationId="{A1C57628-C81D-4EE9-B3B3-D5AFD0E3AE85}"/>
          </ac:picMkLst>
        </pc:picChg>
      </pc:sldChg>
      <pc:sldChg chg="addCm modCm">
        <pc:chgData name="Samuel Chodur" userId="0b78f768-4bd6-42a5-a4fe-ec907bfd057c" providerId="ADAL" clId="{F5FB05F7-0B61-4D60-99E8-E16B709D6FEC}" dt="2021-11-30T17:39:59.214" v="947"/>
        <pc:sldMkLst>
          <pc:docMk/>
          <pc:sldMk cId="3557206006" sldId="310"/>
        </pc:sldMkLst>
      </pc:sldChg>
      <pc:sldChg chg="addCm modCm modNotesTx">
        <pc:chgData name="Samuel Chodur" userId="0b78f768-4bd6-42a5-a4fe-ec907bfd057c" providerId="ADAL" clId="{F5FB05F7-0B61-4D60-99E8-E16B709D6FEC}" dt="2021-11-30T17:43:30.452" v="1047"/>
        <pc:sldMkLst>
          <pc:docMk/>
          <pc:sldMk cId="1504791906" sldId="311"/>
        </pc:sldMkLst>
      </pc:sldChg>
      <pc:sldChg chg="addCm modCm modNotesTx">
        <pc:chgData name="Samuel Chodur" userId="0b78f768-4bd6-42a5-a4fe-ec907bfd057c" providerId="ADAL" clId="{F5FB05F7-0B61-4D60-99E8-E16B709D6FEC}" dt="2021-11-30T17:47:05.806" v="1294"/>
        <pc:sldMkLst>
          <pc:docMk/>
          <pc:sldMk cId="806317873" sldId="312"/>
        </pc:sldMkLst>
      </pc:sldChg>
      <pc:sldChg chg="add">
        <pc:chgData name="Samuel Chodur" userId="0b78f768-4bd6-42a5-a4fe-ec907bfd057c" providerId="ADAL" clId="{F5FB05F7-0B61-4D60-99E8-E16B709D6FEC}" dt="2021-11-30T00:55:57.891" v="1"/>
        <pc:sldMkLst>
          <pc:docMk/>
          <pc:sldMk cId="2170328032" sldId="314"/>
        </pc:sldMkLst>
      </pc:sldChg>
      <pc:sldChg chg="addSp delSp modSp add mod modShow modNotesTx">
        <pc:chgData name="Samuel Chodur" userId="0b78f768-4bd6-42a5-a4fe-ec907bfd057c" providerId="ADAL" clId="{F5FB05F7-0B61-4D60-99E8-E16B709D6FEC}" dt="2021-11-30T21:41:43.693" v="1540" actId="20577"/>
        <pc:sldMkLst>
          <pc:docMk/>
          <pc:sldMk cId="2711794832" sldId="315"/>
        </pc:sldMkLst>
        <pc:spChg chg="add del mod">
          <ac:chgData name="Samuel Chodur" userId="0b78f768-4bd6-42a5-a4fe-ec907bfd057c" providerId="ADAL" clId="{F5FB05F7-0B61-4D60-99E8-E16B709D6FEC}" dt="2021-11-30T02:01:18.217" v="10" actId="478"/>
          <ac:spMkLst>
            <pc:docMk/>
            <pc:sldMk cId="2711794832" sldId="315"/>
            <ac:spMk id="8" creationId="{ABF0C19B-1CB1-458C-ACF3-FA6BE3E90A47}"/>
          </ac:spMkLst>
        </pc:spChg>
        <pc:picChg chg="del">
          <ac:chgData name="Samuel Chodur" userId="0b78f768-4bd6-42a5-a4fe-ec907bfd057c" providerId="ADAL" clId="{F5FB05F7-0B61-4D60-99E8-E16B709D6FEC}" dt="2021-11-30T02:01:12.524" v="8" actId="478"/>
          <ac:picMkLst>
            <pc:docMk/>
            <pc:sldMk cId="2711794832" sldId="315"/>
            <ac:picMk id="5" creationId="{E5B6655C-C5E6-4885-84F5-E218A2261B8B}"/>
          </ac:picMkLst>
        </pc:picChg>
        <pc:picChg chg="del">
          <ac:chgData name="Samuel Chodur" userId="0b78f768-4bd6-42a5-a4fe-ec907bfd057c" providerId="ADAL" clId="{F5FB05F7-0B61-4D60-99E8-E16B709D6FEC}" dt="2021-11-30T02:01:16.337" v="9" actId="478"/>
          <ac:picMkLst>
            <pc:docMk/>
            <pc:sldMk cId="2711794832" sldId="315"/>
            <ac:picMk id="6" creationId="{FCE4433A-11E9-4E99-92FD-64342ECE415F}"/>
          </ac:picMkLst>
        </pc:picChg>
        <pc:picChg chg="add mod">
          <ac:chgData name="Samuel Chodur" userId="0b78f768-4bd6-42a5-a4fe-ec907bfd057c" providerId="ADAL" clId="{F5FB05F7-0B61-4D60-99E8-E16B709D6FEC}" dt="2021-11-30T02:01:25.996" v="15" actId="1076"/>
          <ac:picMkLst>
            <pc:docMk/>
            <pc:sldMk cId="2711794832" sldId="315"/>
            <ac:picMk id="10" creationId="{C6E09BC7-C984-4B27-967E-0FD33A65ED32}"/>
          </ac:picMkLst>
        </pc:picChg>
      </pc:sldChg>
      <pc:sldChg chg="addSp delSp modSp add mod modShow addCm modCm modNotesTx">
        <pc:chgData name="Samuel Chodur" userId="0b78f768-4bd6-42a5-a4fe-ec907bfd057c" providerId="ADAL" clId="{F5FB05F7-0B61-4D60-99E8-E16B709D6FEC}" dt="2021-11-30T21:37:23.315" v="1520" actId="729"/>
        <pc:sldMkLst>
          <pc:docMk/>
          <pc:sldMk cId="1393010187" sldId="316"/>
        </pc:sldMkLst>
        <pc:spChg chg="mod">
          <ac:chgData name="Samuel Chodur" userId="0b78f768-4bd6-42a5-a4fe-ec907bfd057c" providerId="ADAL" clId="{F5FB05F7-0B61-4D60-99E8-E16B709D6FEC}" dt="2021-11-30T02:06:46.449" v="108" actId="20577"/>
          <ac:spMkLst>
            <pc:docMk/>
            <pc:sldMk cId="1393010187" sldId="316"/>
            <ac:spMk id="2" creationId="{23ECD125-420C-47D1-8C74-5879928F3B15}"/>
          </ac:spMkLst>
        </pc:spChg>
        <pc:spChg chg="add del mod">
          <ac:chgData name="Samuel Chodur" userId="0b78f768-4bd6-42a5-a4fe-ec907bfd057c" providerId="ADAL" clId="{F5FB05F7-0B61-4D60-99E8-E16B709D6FEC}" dt="2021-11-30T02:06:26.216" v="78" actId="478"/>
          <ac:spMkLst>
            <pc:docMk/>
            <pc:sldMk cId="1393010187" sldId="316"/>
            <ac:spMk id="7" creationId="{93753E20-2F14-438A-9931-07E4E984B66A}"/>
          </ac:spMkLst>
        </pc:spChg>
        <pc:picChg chg="del">
          <ac:chgData name="Samuel Chodur" userId="0b78f768-4bd6-42a5-a4fe-ec907bfd057c" providerId="ADAL" clId="{F5FB05F7-0B61-4D60-99E8-E16B709D6FEC}" dt="2021-11-30T02:06:24.331" v="77" actId="478"/>
          <ac:picMkLst>
            <pc:docMk/>
            <pc:sldMk cId="1393010187" sldId="316"/>
            <ac:picMk id="5" creationId="{33A2E875-C8F3-4790-BFF9-CC163CCCEF9E}"/>
          </ac:picMkLst>
        </pc:picChg>
        <pc:picChg chg="add">
          <ac:chgData name="Samuel Chodur" userId="0b78f768-4bd6-42a5-a4fe-ec907bfd057c" providerId="ADAL" clId="{F5FB05F7-0B61-4D60-99E8-E16B709D6FEC}" dt="2021-11-30T02:06:26.999" v="79" actId="22"/>
          <ac:picMkLst>
            <pc:docMk/>
            <pc:sldMk cId="1393010187" sldId="316"/>
            <ac:picMk id="9" creationId="{47CACE42-19C9-43C7-9C09-B2D958A27B43}"/>
          </ac:picMkLst>
        </pc:picChg>
      </pc:sldChg>
      <pc:sldChg chg="addSp delSp modSp add mod addCm modCm modNotesTx">
        <pc:chgData name="Samuel Chodur" userId="0b78f768-4bd6-42a5-a4fe-ec907bfd057c" providerId="ADAL" clId="{F5FB05F7-0B61-4D60-99E8-E16B709D6FEC}" dt="2021-11-30T02:26:51.984" v="256"/>
        <pc:sldMkLst>
          <pc:docMk/>
          <pc:sldMk cId="1315035165" sldId="317"/>
        </pc:sldMkLst>
        <pc:spChg chg="mod">
          <ac:chgData name="Samuel Chodur" userId="0b78f768-4bd6-42a5-a4fe-ec907bfd057c" providerId="ADAL" clId="{F5FB05F7-0B61-4D60-99E8-E16B709D6FEC}" dt="2021-11-30T02:26:25.304" v="251" actId="1076"/>
          <ac:spMkLst>
            <pc:docMk/>
            <pc:sldMk cId="1315035165" sldId="317"/>
            <ac:spMk id="2" creationId="{AD158A03-8CE5-4AC7-8A3C-6967F949D30F}"/>
          </ac:spMkLst>
        </pc:spChg>
        <pc:picChg chg="add mod">
          <ac:chgData name="Samuel Chodur" userId="0b78f768-4bd6-42a5-a4fe-ec907bfd057c" providerId="ADAL" clId="{F5FB05F7-0B61-4D60-99E8-E16B709D6FEC}" dt="2021-11-30T02:26:29.724" v="254" actId="1076"/>
          <ac:picMkLst>
            <pc:docMk/>
            <pc:sldMk cId="1315035165" sldId="317"/>
            <ac:picMk id="6" creationId="{400B33FD-ABE7-484B-99FD-2F4EACAE2E0F}"/>
          </ac:picMkLst>
        </pc:picChg>
        <pc:picChg chg="del">
          <ac:chgData name="Samuel Chodur" userId="0b78f768-4bd6-42a5-a4fe-ec907bfd057c" providerId="ADAL" clId="{F5FB05F7-0B61-4D60-99E8-E16B709D6FEC}" dt="2021-11-30T02:26:26.697" v="252" actId="478"/>
          <ac:picMkLst>
            <pc:docMk/>
            <pc:sldMk cId="1315035165" sldId="317"/>
            <ac:picMk id="7" creationId="{0212ED07-B188-4602-8C75-259FA4945B2B}"/>
          </ac:picMkLst>
        </pc:picChg>
      </pc:sldChg>
      <pc:sldChg chg="addSp delSp modSp add mod addCm modCm modNotesTx">
        <pc:chgData name="Samuel Chodur" userId="0b78f768-4bd6-42a5-a4fe-ec907bfd057c" providerId="ADAL" clId="{F5FB05F7-0B61-4D60-99E8-E16B709D6FEC}" dt="2021-11-30T21:49:30.394" v="1833" actId="20577"/>
        <pc:sldMkLst>
          <pc:docMk/>
          <pc:sldMk cId="2192810250" sldId="318"/>
        </pc:sldMkLst>
        <pc:picChg chg="del">
          <ac:chgData name="Samuel Chodur" userId="0b78f768-4bd6-42a5-a4fe-ec907bfd057c" providerId="ADAL" clId="{F5FB05F7-0B61-4D60-99E8-E16B709D6FEC}" dt="2021-11-30T02:28:04.313" v="273" actId="478"/>
          <ac:picMkLst>
            <pc:docMk/>
            <pc:sldMk cId="2192810250" sldId="318"/>
            <ac:picMk id="7" creationId="{5FB34551-39DC-4A1E-8E7B-B8754D86EF86}"/>
          </ac:picMkLst>
        </pc:picChg>
        <pc:picChg chg="add mod">
          <ac:chgData name="Samuel Chodur" userId="0b78f768-4bd6-42a5-a4fe-ec907bfd057c" providerId="ADAL" clId="{F5FB05F7-0B61-4D60-99E8-E16B709D6FEC}" dt="2021-11-30T02:36:47.830" v="302" actId="1076"/>
          <ac:picMkLst>
            <pc:docMk/>
            <pc:sldMk cId="2192810250" sldId="318"/>
            <ac:picMk id="8" creationId="{4A194CCC-36FB-423B-B3F7-F7EB55E0652D}"/>
          </ac:picMkLst>
        </pc:picChg>
        <pc:picChg chg="add mod">
          <ac:chgData name="Samuel Chodur" userId="0b78f768-4bd6-42a5-a4fe-ec907bfd057c" providerId="ADAL" clId="{F5FB05F7-0B61-4D60-99E8-E16B709D6FEC}" dt="2021-11-30T02:35:49.994" v="285" actId="1076"/>
          <ac:picMkLst>
            <pc:docMk/>
            <pc:sldMk cId="2192810250" sldId="318"/>
            <ac:picMk id="10" creationId="{6C9530A7-9022-4B4E-A61F-4D23B84A67E6}"/>
          </ac:picMkLst>
        </pc:picChg>
        <pc:picChg chg="del">
          <ac:chgData name="Samuel Chodur" userId="0b78f768-4bd6-42a5-a4fe-ec907bfd057c" providerId="ADAL" clId="{F5FB05F7-0B61-4D60-99E8-E16B709D6FEC}" dt="2021-11-30T02:28:05.128" v="274" actId="478"/>
          <ac:picMkLst>
            <pc:docMk/>
            <pc:sldMk cId="2192810250" sldId="318"/>
            <ac:picMk id="2050" creationId="{240638ED-8B50-48FF-A307-0BDC5F22FEB5}"/>
          </ac:picMkLst>
        </pc:picChg>
      </pc:sldChg>
      <pc:sldChg chg="modSp add mod addCm modCm modNotesTx">
        <pc:chgData name="Samuel Chodur" userId="0b78f768-4bd6-42a5-a4fe-ec907bfd057c" providerId="ADAL" clId="{F5FB05F7-0B61-4D60-99E8-E16B709D6FEC}" dt="2021-11-30T21:15:36.493" v="1421"/>
        <pc:sldMkLst>
          <pc:docMk/>
          <pc:sldMk cId="3369029237" sldId="319"/>
        </pc:sldMkLst>
        <pc:spChg chg="mod">
          <ac:chgData name="Samuel Chodur" userId="0b78f768-4bd6-42a5-a4fe-ec907bfd057c" providerId="ADAL" clId="{F5FB05F7-0B61-4D60-99E8-E16B709D6FEC}" dt="2021-11-30T02:41:09.297" v="329" actId="20577"/>
          <ac:spMkLst>
            <pc:docMk/>
            <pc:sldMk cId="3369029237" sldId="319"/>
            <ac:spMk id="2" creationId="{5381230A-653D-49E3-A37F-9A64E63A2E09}"/>
          </ac:spMkLst>
        </pc:spChg>
        <pc:spChg chg="mod">
          <ac:chgData name="Samuel Chodur" userId="0b78f768-4bd6-42a5-a4fe-ec907bfd057c" providerId="ADAL" clId="{F5FB05F7-0B61-4D60-99E8-E16B709D6FEC}" dt="2021-11-30T21:15:30.737" v="1417" actId="21"/>
          <ac:spMkLst>
            <pc:docMk/>
            <pc:sldMk cId="3369029237" sldId="319"/>
            <ac:spMk id="3" creationId="{C8366D39-11A8-4E2D-A553-AAF2B760947C}"/>
          </ac:spMkLst>
        </pc:spChg>
        <pc:graphicFrameChg chg="mod">
          <ac:chgData name="Samuel Chodur" userId="0b78f768-4bd6-42a5-a4fe-ec907bfd057c" providerId="ADAL" clId="{F5FB05F7-0B61-4D60-99E8-E16B709D6FEC}" dt="2021-11-30T21:15:33.518" v="1418" actId="1076"/>
          <ac:graphicFrameMkLst>
            <pc:docMk/>
            <pc:sldMk cId="3369029237" sldId="319"/>
            <ac:graphicFrameMk id="5" creationId="{025B9C0C-7429-4E00-919F-A0C2AD4782A4}"/>
          </ac:graphicFrameMkLst>
        </pc:graphicFrameChg>
      </pc:sldChg>
    </pc:docChg>
  </pc:docChgLst>
  <pc:docChgLst>
    <pc:chgData name="Jacob Goodman" userId="7fa89b07-75ea-4dd5-916b-17170ebd94b3" providerId="ADAL" clId="{749369AE-9F93-457F-A673-600E716D766C}"/>
    <pc:docChg chg="undo redo custSel addSld delSld modSld sldOrd">
      <pc:chgData name="Jacob Goodman" userId="7fa89b07-75ea-4dd5-916b-17170ebd94b3" providerId="ADAL" clId="{749369AE-9F93-457F-A673-600E716D766C}" dt="2021-09-30T04:17:27.117" v="15051" actId="20577"/>
      <pc:docMkLst>
        <pc:docMk/>
      </pc:docMkLst>
      <pc:sldChg chg="modSp mod">
        <pc:chgData name="Jacob Goodman" userId="7fa89b07-75ea-4dd5-916b-17170ebd94b3" providerId="ADAL" clId="{749369AE-9F93-457F-A673-600E716D766C}" dt="2021-09-27T23:25:27.347" v="104" actId="20577"/>
        <pc:sldMkLst>
          <pc:docMk/>
          <pc:sldMk cId="3437625470" sldId="259"/>
        </pc:sldMkLst>
        <pc:spChg chg="mod">
          <ac:chgData name="Jacob Goodman" userId="7fa89b07-75ea-4dd5-916b-17170ebd94b3" providerId="ADAL" clId="{749369AE-9F93-457F-A673-600E716D766C}" dt="2021-09-27T23:25:27.347" v="104" actId="20577"/>
          <ac:spMkLst>
            <pc:docMk/>
            <pc:sldMk cId="3437625470" sldId="259"/>
            <ac:spMk id="6" creationId="{5A7AAD07-BB96-4AF5-A677-18F868C3E059}"/>
          </ac:spMkLst>
        </pc:spChg>
      </pc:sldChg>
      <pc:sldChg chg="ord modNotesTx">
        <pc:chgData name="Jacob Goodman" userId="7fa89b07-75ea-4dd5-916b-17170ebd94b3" providerId="ADAL" clId="{749369AE-9F93-457F-A673-600E716D766C}" dt="2021-09-30T02:37:54.059" v="12177" actId="20577"/>
        <pc:sldMkLst>
          <pc:docMk/>
          <pc:sldMk cId="2068366569" sldId="266"/>
        </pc:sldMkLst>
      </pc:sldChg>
      <pc:sldChg chg="modNotesTx">
        <pc:chgData name="Jacob Goodman" userId="7fa89b07-75ea-4dd5-916b-17170ebd94b3" providerId="ADAL" clId="{749369AE-9F93-457F-A673-600E716D766C}" dt="2021-09-30T02:13:15.507" v="11620" actId="20577"/>
        <pc:sldMkLst>
          <pc:docMk/>
          <pc:sldMk cId="1767162081" sldId="267"/>
        </pc:sldMkLst>
      </pc:sldChg>
      <pc:sldChg chg="modSp mod">
        <pc:chgData name="Jacob Goodman" userId="7fa89b07-75ea-4dd5-916b-17170ebd94b3" providerId="ADAL" clId="{749369AE-9F93-457F-A673-600E716D766C}" dt="2021-09-29T21:58:57.581" v="967" actId="20577"/>
        <pc:sldMkLst>
          <pc:docMk/>
          <pc:sldMk cId="333015027" sldId="269"/>
        </pc:sldMkLst>
        <pc:spChg chg="mod">
          <ac:chgData name="Jacob Goodman" userId="7fa89b07-75ea-4dd5-916b-17170ebd94b3" providerId="ADAL" clId="{749369AE-9F93-457F-A673-600E716D766C}" dt="2021-09-28T01:06:12.922" v="169" actId="20577"/>
          <ac:spMkLst>
            <pc:docMk/>
            <pc:sldMk cId="333015027" sldId="269"/>
            <ac:spMk id="7" creationId="{7B783669-E064-43BB-9F78-7479F80FEAC2}"/>
          </ac:spMkLst>
        </pc:spChg>
        <pc:graphicFrameChg chg="mod modGraphic">
          <ac:chgData name="Jacob Goodman" userId="7fa89b07-75ea-4dd5-916b-17170ebd94b3" providerId="ADAL" clId="{749369AE-9F93-457F-A673-600E716D766C}" dt="2021-09-29T21:58:57.581" v="967" actId="20577"/>
          <ac:graphicFrameMkLst>
            <pc:docMk/>
            <pc:sldMk cId="333015027" sldId="269"/>
            <ac:graphicFrameMk id="10" creationId="{C02269F4-D31F-4022-AB36-F111DDC5D48A}"/>
          </ac:graphicFrameMkLst>
        </pc:graphicFrameChg>
      </pc:sldChg>
      <pc:sldChg chg="modNotesTx">
        <pc:chgData name="Jacob Goodman" userId="7fa89b07-75ea-4dd5-916b-17170ebd94b3" providerId="ADAL" clId="{749369AE-9F93-457F-A673-600E716D766C}" dt="2021-09-29T21:34:38.265" v="908" actId="20577"/>
        <pc:sldMkLst>
          <pc:docMk/>
          <pc:sldMk cId="365666746" sldId="270"/>
        </pc:sldMkLst>
      </pc:sldChg>
      <pc:sldChg chg="modNotesTx">
        <pc:chgData name="Jacob Goodman" userId="7fa89b07-75ea-4dd5-916b-17170ebd94b3" providerId="ADAL" clId="{749369AE-9F93-457F-A673-600E716D766C}" dt="2021-09-30T02:42:25.326" v="12202" actId="20577"/>
        <pc:sldMkLst>
          <pc:docMk/>
          <pc:sldMk cId="3010249653" sldId="288"/>
        </pc:sldMkLst>
      </pc:sldChg>
      <pc:sldChg chg="addSp delSp modSp mod modNotesTx">
        <pc:chgData name="Jacob Goodman" userId="7fa89b07-75ea-4dd5-916b-17170ebd94b3" providerId="ADAL" clId="{749369AE-9F93-457F-A673-600E716D766C}" dt="2021-09-30T02:52:28.637" v="12205" actId="20577"/>
        <pc:sldMkLst>
          <pc:docMk/>
          <pc:sldMk cId="2502448632" sldId="289"/>
        </pc:sldMkLst>
        <pc:spChg chg="mod">
          <ac:chgData name="Jacob Goodman" userId="7fa89b07-75ea-4dd5-916b-17170ebd94b3" providerId="ADAL" clId="{749369AE-9F93-457F-A673-600E716D766C}" dt="2021-09-30T02:06:44.698" v="11539" actId="1076"/>
          <ac:spMkLst>
            <pc:docMk/>
            <pc:sldMk cId="2502448632" sldId="289"/>
            <ac:spMk id="2" creationId="{AD158A03-8CE5-4AC7-8A3C-6967F949D30F}"/>
          </ac:spMkLst>
        </pc:spChg>
        <pc:spChg chg="mod">
          <ac:chgData name="Jacob Goodman" userId="7fa89b07-75ea-4dd5-916b-17170ebd94b3" providerId="ADAL" clId="{749369AE-9F93-457F-A673-600E716D766C}" dt="2021-09-30T02:06:39.031" v="11536" actId="1076"/>
          <ac:spMkLst>
            <pc:docMk/>
            <pc:sldMk cId="2502448632" sldId="289"/>
            <ac:spMk id="3" creationId="{A46BF41B-C5AB-417A-AFB7-DB83180C3C60}"/>
          </ac:spMkLst>
        </pc:spChg>
        <pc:picChg chg="add mod">
          <ac:chgData name="Jacob Goodman" userId="7fa89b07-75ea-4dd5-916b-17170ebd94b3" providerId="ADAL" clId="{749369AE-9F93-457F-A673-600E716D766C}" dt="2021-09-30T02:06:27.527" v="11535" actId="1076"/>
          <ac:picMkLst>
            <pc:docMk/>
            <pc:sldMk cId="2502448632" sldId="289"/>
            <ac:picMk id="6" creationId="{FB89E751-5284-41EA-A7D9-B118A53BD41E}"/>
          </ac:picMkLst>
        </pc:picChg>
        <pc:picChg chg="del">
          <ac:chgData name="Jacob Goodman" userId="7fa89b07-75ea-4dd5-916b-17170ebd94b3" providerId="ADAL" clId="{749369AE-9F93-457F-A673-600E716D766C}" dt="2021-09-30T02:06:25.497" v="11534" actId="478"/>
          <ac:picMkLst>
            <pc:docMk/>
            <pc:sldMk cId="2502448632" sldId="289"/>
            <ac:picMk id="13314" creationId="{A44A541C-3CC0-44C8-8C51-C69FE2F03A52}"/>
          </ac:picMkLst>
        </pc:picChg>
      </pc:sldChg>
      <pc:sldChg chg="addSp delSp modSp mod modNotesTx">
        <pc:chgData name="Jacob Goodman" userId="7fa89b07-75ea-4dd5-916b-17170ebd94b3" providerId="ADAL" clId="{749369AE-9F93-457F-A673-600E716D766C}" dt="2021-09-30T02:58:06.082" v="12238" actId="20577"/>
        <pc:sldMkLst>
          <pc:docMk/>
          <pc:sldMk cId="1199355052" sldId="290"/>
        </pc:sldMkLst>
        <pc:spChg chg="mod">
          <ac:chgData name="Jacob Goodman" userId="7fa89b07-75ea-4dd5-916b-17170ebd94b3" providerId="ADAL" clId="{749369AE-9F93-457F-A673-600E716D766C}" dt="2021-09-30T02:10:22.808" v="11552" actId="1076"/>
          <ac:spMkLst>
            <pc:docMk/>
            <pc:sldMk cId="1199355052" sldId="290"/>
            <ac:spMk id="2" creationId="{AD158A03-8CE5-4AC7-8A3C-6967F949D30F}"/>
          </ac:spMkLst>
        </pc:spChg>
        <pc:picChg chg="add mod">
          <ac:chgData name="Jacob Goodman" userId="7fa89b07-75ea-4dd5-916b-17170ebd94b3" providerId="ADAL" clId="{749369AE-9F93-457F-A673-600E716D766C}" dt="2021-09-30T02:10:08.143" v="11547" actId="1076"/>
          <ac:picMkLst>
            <pc:docMk/>
            <pc:sldMk cId="1199355052" sldId="290"/>
            <ac:picMk id="6" creationId="{4F2FC204-F8FB-4616-A899-93B6C77C63F2}"/>
          </ac:picMkLst>
        </pc:picChg>
        <pc:picChg chg="del">
          <ac:chgData name="Jacob Goodman" userId="7fa89b07-75ea-4dd5-916b-17170ebd94b3" providerId="ADAL" clId="{749369AE-9F93-457F-A673-600E716D766C}" dt="2021-09-30T02:10:01.918" v="11545" actId="478"/>
          <ac:picMkLst>
            <pc:docMk/>
            <pc:sldMk cId="1199355052" sldId="290"/>
            <ac:picMk id="12290" creationId="{F24543DC-8854-4229-B83C-8E7FDD4A6E9B}"/>
          </ac:picMkLst>
        </pc:picChg>
      </pc:sldChg>
      <pc:sldChg chg="modSp mod modNotesTx">
        <pc:chgData name="Jacob Goodman" userId="7fa89b07-75ea-4dd5-916b-17170ebd94b3" providerId="ADAL" clId="{749369AE-9F93-457F-A673-600E716D766C}" dt="2021-09-30T01:10:10.340" v="10175" actId="20577"/>
        <pc:sldMkLst>
          <pc:docMk/>
          <pc:sldMk cId="1509225628" sldId="291"/>
        </pc:sldMkLst>
        <pc:spChg chg="mod">
          <ac:chgData name="Jacob Goodman" userId="7fa89b07-75ea-4dd5-916b-17170ebd94b3" providerId="ADAL" clId="{749369AE-9F93-457F-A673-600E716D766C}" dt="2021-09-30T01:09:39.644" v="10014" actId="20577"/>
          <ac:spMkLst>
            <pc:docMk/>
            <pc:sldMk cId="1509225628" sldId="291"/>
            <ac:spMk id="3" creationId="{BF2626A1-1AC3-4F51-8A8A-9D26F302DBF1}"/>
          </ac:spMkLst>
        </pc:spChg>
      </pc:sldChg>
      <pc:sldChg chg="modNotesTx">
        <pc:chgData name="Jacob Goodman" userId="7fa89b07-75ea-4dd5-916b-17170ebd94b3" providerId="ADAL" clId="{749369AE-9F93-457F-A673-600E716D766C}" dt="2021-09-30T00:40:29.623" v="7462" actId="20577"/>
        <pc:sldMkLst>
          <pc:docMk/>
          <pc:sldMk cId="2464387820" sldId="292"/>
        </pc:sldMkLst>
      </pc:sldChg>
      <pc:sldChg chg="addSp delSp modSp mod modNotesTx">
        <pc:chgData name="Jacob Goodman" userId="7fa89b07-75ea-4dd5-916b-17170ebd94b3" providerId="ADAL" clId="{749369AE-9F93-457F-A673-600E716D766C}" dt="2021-09-30T01:15:12.976" v="11406" actId="20577"/>
        <pc:sldMkLst>
          <pc:docMk/>
          <pc:sldMk cId="2159765709" sldId="294"/>
        </pc:sldMkLst>
        <pc:spChg chg="mod">
          <ac:chgData name="Jacob Goodman" userId="7fa89b07-75ea-4dd5-916b-17170ebd94b3" providerId="ADAL" clId="{749369AE-9F93-457F-A673-600E716D766C}" dt="2021-09-30T01:09:22.639" v="9973" actId="20577"/>
          <ac:spMkLst>
            <pc:docMk/>
            <pc:sldMk cId="2159765709" sldId="294"/>
            <ac:spMk id="2" creationId="{FB9C1A9B-FAC7-43CE-8F41-5215B4362F11}"/>
          </ac:spMkLst>
        </pc:spChg>
        <pc:spChg chg="mod">
          <ac:chgData name="Jacob Goodman" userId="7fa89b07-75ea-4dd5-916b-17170ebd94b3" providerId="ADAL" clId="{749369AE-9F93-457F-A673-600E716D766C}" dt="2021-09-30T00:59:35.200" v="8647" actId="14100"/>
          <ac:spMkLst>
            <pc:docMk/>
            <pc:sldMk cId="2159765709" sldId="294"/>
            <ac:spMk id="6" creationId="{F6258A09-A4E1-471D-8B8F-384056D78E07}"/>
          </ac:spMkLst>
        </pc:spChg>
        <pc:picChg chg="del">
          <ac:chgData name="Jacob Goodman" userId="7fa89b07-75ea-4dd5-916b-17170ebd94b3" providerId="ADAL" clId="{749369AE-9F93-457F-A673-600E716D766C}" dt="2021-09-30T00:58:24.954" v="8621" actId="478"/>
          <ac:picMkLst>
            <pc:docMk/>
            <pc:sldMk cId="2159765709" sldId="294"/>
            <ac:picMk id="5" creationId="{A867ECB5-71ED-4231-A48E-9ABC37308F7E}"/>
          </ac:picMkLst>
        </pc:picChg>
        <pc:picChg chg="add mod">
          <ac:chgData name="Jacob Goodman" userId="7fa89b07-75ea-4dd5-916b-17170ebd94b3" providerId="ADAL" clId="{749369AE-9F93-457F-A673-600E716D766C}" dt="2021-09-30T01:01:50.177" v="8669" actId="1076"/>
          <ac:picMkLst>
            <pc:docMk/>
            <pc:sldMk cId="2159765709" sldId="294"/>
            <ac:picMk id="9" creationId="{7AABBD92-C3B6-4170-9341-04AB5DA857AE}"/>
          </ac:picMkLst>
        </pc:picChg>
        <pc:picChg chg="add del mod">
          <ac:chgData name="Jacob Goodman" userId="7fa89b07-75ea-4dd5-916b-17170ebd94b3" providerId="ADAL" clId="{749369AE-9F93-457F-A673-600E716D766C}" dt="2021-09-30T01:00:44.804" v="8655" actId="478"/>
          <ac:picMkLst>
            <pc:docMk/>
            <pc:sldMk cId="2159765709" sldId="294"/>
            <ac:picMk id="11" creationId="{3E484DDC-1E45-4DD2-847E-8B55B3D9A9A9}"/>
          </ac:picMkLst>
        </pc:picChg>
        <pc:picChg chg="add mod">
          <ac:chgData name="Jacob Goodman" userId="7fa89b07-75ea-4dd5-916b-17170ebd94b3" providerId="ADAL" clId="{749369AE-9F93-457F-A673-600E716D766C}" dt="2021-09-30T01:01:50.177" v="8669" actId="1076"/>
          <ac:picMkLst>
            <pc:docMk/>
            <pc:sldMk cId="2159765709" sldId="294"/>
            <ac:picMk id="13" creationId="{0B0E1CCA-C122-454A-B989-916BD91A816B}"/>
          </ac:picMkLst>
        </pc:picChg>
        <pc:picChg chg="add mod">
          <ac:chgData name="Jacob Goodman" userId="7fa89b07-75ea-4dd5-916b-17170ebd94b3" providerId="ADAL" clId="{749369AE-9F93-457F-A673-600E716D766C}" dt="2021-09-30T01:01:50.177" v="8669" actId="1076"/>
          <ac:picMkLst>
            <pc:docMk/>
            <pc:sldMk cId="2159765709" sldId="294"/>
            <ac:picMk id="15" creationId="{BE6EB7D5-5903-4309-81CA-2933A9BDEE4A}"/>
          </ac:picMkLst>
        </pc:picChg>
      </pc:sldChg>
      <pc:sldChg chg="addSp delSp modSp mod modNotesTx">
        <pc:chgData name="Jacob Goodman" userId="7fa89b07-75ea-4dd5-916b-17170ebd94b3" providerId="ADAL" clId="{749369AE-9F93-457F-A673-600E716D766C}" dt="2021-09-30T02:24:13.799" v="11634" actId="1076"/>
        <pc:sldMkLst>
          <pc:docMk/>
          <pc:sldMk cId="2830226119" sldId="295"/>
        </pc:sldMkLst>
        <pc:spChg chg="mod">
          <ac:chgData name="Jacob Goodman" userId="7fa89b07-75ea-4dd5-916b-17170ebd94b3" providerId="ADAL" clId="{749369AE-9F93-457F-A673-600E716D766C}" dt="2021-09-30T02:15:44.011" v="11625" actId="1076"/>
          <ac:spMkLst>
            <pc:docMk/>
            <pc:sldMk cId="2830226119" sldId="295"/>
            <ac:spMk id="2" creationId="{FB9C1A9B-FAC7-43CE-8F41-5215B4362F11}"/>
          </ac:spMkLst>
        </pc:spChg>
        <pc:picChg chg="del mod">
          <ac:chgData name="Jacob Goodman" userId="7fa89b07-75ea-4dd5-916b-17170ebd94b3" providerId="ADAL" clId="{749369AE-9F93-457F-A673-600E716D766C}" dt="2021-09-30T02:24:01.330" v="11627" actId="478"/>
          <ac:picMkLst>
            <pc:docMk/>
            <pc:sldMk cId="2830226119" sldId="295"/>
            <ac:picMk id="1026" creationId="{8A465E35-FD6F-4672-A562-5BA607E8CA6C}"/>
          </ac:picMkLst>
        </pc:picChg>
        <pc:picChg chg="add mod">
          <ac:chgData name="Jacob Goodman" userId="7fa89b07-75ea-4dd5-916b-17170ebd94b3" providerId="ADAL" clId="{749369AE-9F93-457F-A673-600E716D766C}" dt="2021-09-30T02:24:13.799" v="11634" actId="1076"/>
          <ac:picMkLst>
            <pc:docMk/>
            <pc:sldMk cId="2830226119" sldId="295"/>
            <ac:picMk id="2050" creationId="{240638ED-8B50-48FF-A307-0BDC5F22FEB5}"/>
          </ac:picMkLst>
        </pc:picChg>
      </pc:sldChg>
      <pc:sldChg chg="modNotesTx">
        <pc:chgData name="Jacob Goodman" userId="7fa89b07-75ea-4dd5-916b-17170ebd94b3" providerId="ADAL" clId="{749369AE-9F93-457F-A673-600E716D766C}" dt="2021-09-30T04:02:00.791" v="13644" actId="20577"/>
        <pc:sldMkLst>
          <pc:docMk/>
          <pc:sldMk cId="2848261366" sldId="296"/>
        </pc:sldMkLst>
      </pc:sldChg>
      <pc:sldChg chg="addSp modSp mod modNotesTx">
        <pc:chgData name="Jacob Goodman" userId="7fa89b07-75ea-4dd5-916b-17170ebd94b3" providerId="ADAL" clId="{749369AE-9F93-457F-A673-600E716D766C}" dt="2021-09-30T04:17:27.117" v="15051" actId="20577"/>
        <pc:sldMkLst>
          <pc:docMk/>
          <pc:sldMk cId="3879835902" sldId="297"/>
        </pc:sldMkLst>
        <pc:spChg chg="mod">
          <ac:chgData name="Jacob Goodman" userId="7fa89b07-75ea-4dd5-916b-17170ebd94b3" providerId="ADAL" clId="{749369AE-9F93-457F-A673-600E716D766C}" dt="2021-09-30T04:08:53.568" v="14627" actId="20577"/>
          <ac:spMkLst>
            <pc:docMk/>
            <pc:sldMk cId="3879835902" sldId="297"/>
            <ac:spMk id="3" creationId="{BF2626A1-1AC3-4F51-8A8A-9D26F302DBF1}"/>
          </ac:spMkLst>
        </pc:spChg>
        <pc:spChg chg="add mod">
          <ac:chgData name="Jacob Goodman" userId="7fa89b07-75ea-4dd5-916b-17170ebd94b3" providerId="ADAL" clId="{749369AE-9F93-457F-A673-600E716D766C}" dt="2021-09-30T04:09:29.950" v="14710" actId="1076"/>
          <ac:spMkLst>
            <pc:docMk/>
            <pc:sldMk cId="3879835902" sldId="297"/>
            <ac:spMk id="6" creationId="{B6C89B95-8BBF-45B3-9A3C-C2D21D6B35A8}"/>
          </ac:spMkLst>
        </pc:spChg>
        <pc:spChg chg="add mod">
          <ac:chgData name="Jacob Goodman" userId="7fa89b07-75ea-4dd5-916b-17170ebd94b3" providerId="ADAL" clId="{749369AE-9F93-457F-A673-600E716D766C}" dt="2021-09-30T04:09:23.253" v="14708" actId="20577"/>
          <ac:spMkLst>
            <pc:docMk/>
            <pc:sldMk cId="3879835902" sldId="297"/>
            <ac:spMk id="7" creationId="{0B93A233-BCA8-4C70-8F4F-6EBCD1A7A24E}"/>
          </ac:spMkLst>
        </pc:spChg>
        <pc:spChg chg="add mod">
          <ac:chgData name="Jacob Goodman" userId="7fa89b07-75ea-4dd5-916b-17170ebd94b3" providerId="ADAL" clId="{749369AE-9F93-457F-A673-600E716D766C}" dt="2021-09-30T04:09:33.229" v="14712" actId="1076"/>
          <ac:spMkLst>
            <pc:docMk/>
            <pc:sldMk cId="3879835902" sldId="297"/>
            <ac:spMk id="8" creationId="{A9A7DE62-CC07-45E7-BBDA-18B129EAA641}"/>
          </ac:spMkLst>
        </pc:spChg>
        <pc:spChg chg="add mod">
          <ac:chgData name="Jacob Goodman" userId="7fa89b07-75ea-4dd5-916b-17170ebd94b3" providerId="ADAL" clId="{749369AE-9F93-457F-A673-600E716D766C}" dt="2021-09-30T04:10:01.777" v="14811" actId="1076"/>
          <ac:spMkLst>
            <pc:docMk/>
            <pc:sldMk cId="3879835902" sldId="297"/>
            <ac:spMk id="9" creationId="{33F22F0B-006F-4EE8-8656-DDD75EA49950}"/>
          </ac:spMkLst>
        </pc:spChg>
        <pc:spChg chg="add mod">
          <ac:chgData name="Jacob Goodman" userId="7fa89b07-75ea-4dd5-916b-17170ebd94b3" providerId="ADAL" clId="{749369AE-9F93-457F-A673-600E716D766C}" dt="2021-09-30T04:11:33.124" v="14990" actId="1038"/>
          <ac:spMkLst>
            <pc:docMk/>
            <pc:sldMk cId="3879835902" sldId="297"/>
            <ac:spMk id="10" creationId="{3D434723-CC0B-42F3-9DBF-FA3A536D6E09}"/>
          </ac:spMkLst>
        </pc:spChg>
        <pc:spChg chg="add mod">
          <ac:chgData name="Jacob Goodman" userId="7fa89b07-75ea-4dd5-916b-17170ebd94b3" providerId="ADAL" clId="{749369AE-9F93-457F-A673-600E716D766C}" dt="2021-09-30T04:10:22.028" v="14871" actId="20577"/>
          <ac:spMkLst>
            <pc:docMk/>
            <pc:sldMk cId="3879835902" sldId="297"/>
            <ac:spMk id="11" creationId="{753E235D-E0E1-4F61-BAAD-D6DF9A1C43E0}"/>
          </ac:spMkLst>
        </pc:spChg>
        <pc:spChg chg="add mod">
          <ac:chgData name="Jacob Goodman" userId="7fa89b07-75ea-4dd5-916b-17170ebd94b3" providerId="ADAL" clId="{749369AE-9F93-457F-A673-600E716D766C}" dt="2021-09-30T04:11:12.487" v="14988" actId="20577"/>
          <ac:spMkLst>
            <pc:docMk/>
            <pc:sldMk cId="3879835902" sldId="297"/>
            <ac:spMk id="12" creationId="{641C32F2-4C35-4E37-93D6-9DB1A98BAF13}"/>
          </ac:spMkLst>
        </pc:spChg>
        <pc:spChg chg="add mod">
          <ac:chgData name="Jacob Goodman" userId="7fa89b07-75ea-4dd5-916b-17170ebd94b3" providerId="ADAL" clId="{749369AE-9F93-457F-A673-600E716D766C}" dt="2021-09-30T04:10:30.115" v="14876" actId="14100"/>
          <ac:spMkLst>
            <pc:docMk/>
            <pc:sldMk cId="3879835902" sldId="297"/>
            <ac:spMk id="13" creationId="{C01BAA3A-F768-4FC6-B48D-5D49D291ABB5}"/>
          </ac:spMkLst>
        </pc:spChg>
      </pc:sldChg>
      <pc:sldChg chg="modSp mod">
        <pc:chgData name="Jacob Goodman" userId="7fa89b07-75ea-4dd5-916b-17170ebd94b3" providerId="ADAL" clId="{749369AE-9F93-457F-A673-600E716D766C}" dt="2021-09-29T21:22:46.210" v="172" actId="20577"/>
        <pc:sldMkLst>
          <pc:docMk/>
          <pc:sldMk cId="435513626" sldId="305"/>
        </pc:sldMkLst>
        <pc:spChg chg="mod">
          <ac:chgData name="Jacob Goodman" userId="7fa89b07-75ea-4dd5-916b-17170ebd94b3" providerId="ADAL" clId="{749369AE-9F93-457F-A673-600E716D766C}" dt="2021-09-29T21:22:46.210" v="172" actId="20577"/>
          <ac:spMkLst>
            <pc:docMk/>
            <pc:sldMk cId="435513626" sldId="305"/>
            <ac:spMk id="2" creationId="{6719917C-0882-4847-9E83-03AC7BAE9906}"/>
          </ac:spMkLst>
        </pc:spChg>
      </pc:sldChg>
      <pc:sldChg chg="modSp mod ord modNotesTx">
        <pc:chgData name="Jacob Goodman" userId="7fa89b07-75ea-4dd5-916b-17170ebd94b3" providerId="ADAL" clId="{749369AE-9F93-457F-A673-600E716D766C}" dt="2021-09-30T02:38:13.827" v="12180" actId="20577"/>
        <pc:sldMkLst>
          <pc:docMk/>
          <pc:sldMk cId="36923555" sldId="307"/>
        </pc:sldMkLst>
        <pc:spChg chg="mod">
          <ac:chgData name="Jacob Goodman" userId="7fa89b07-75ea-4dd5-916b-17170ebd94b3" providerId="ADAL" clId="{749369AE-9F93-457F-A673-600E716D766C}" dt="2021-09-29T23:40:45.627" v="1139" actId="20577"/>
          <ac:spMkLst>
            <pc:docMk/>
            <pc:sldMk cId="36923555" sldId="307"/>
            <ac:spMk id="2" creationId="{8F5BDE70-34A3-45E5-B3B3-6A868994EA3F}"/>
          </ac:spMkLst>
        </pc:spChg>
      </pc:sldChg>
      <pc:sldChg chg="addSp delSp modSp mod modNotesTx">
        <pc:chgData name="Jacob Goodman" userId="7fa89b07-75ea-4dd5-916b-17170ebd94b3" providerId="ADAL" clId="{749369AE-9F93-457F-A673-600E716D766C}" dt="2021-09-30T02:37:32.034" v="12167" actId="33524"/>
        <pc:sldMkLst>
          <pc:docMk/>
          <pc:sldMk cId="3557206006" sldId="310"/>
        </pc:sldMkLst>
        <pc:spChg chg="mod">
          <ac:chgData name="Jacob Goodman" userId="7fa89b07-75ea-4dd5-916b-17170ebd94b3" providerId="ADAL" clId="{749369AE-9F93-457F-A673-600E716D766C}" dt="2021-09-30T02:34:40.637" v="11974" actId="14100"/>
          <ac:spMkLst>
            <pc:docMk/>
            <pc:sldMk cId="3557206006" sldId="310"/>
            <ac:spMk id="3" creationId="{49631C05-09D4-477C-9B62-1EF53CE75B43}"/>
          </ac:spMkLst>
        </pc:spChg>
        <pc:spChg chg="add del mod">
          <ac:chgData name="Jacob Goodman" userId="7fa89b07-75ea-4dd5-916b-17170ebd94b3" providerId="ADAL" clId="{749369AE-9F93-457F-A673-600E716D766C}" dt="2021-09-29T23:59:32.762" v="3540"/>
          <ac:spMkLst>
            <pc:docMk/>
            <pc:sldMk cId="3557206006" sldId="310"/>
            <ac:spMk id="8" creationId="{F1C40F78-73E9-45FB-B144-48A94F410346}"/>
          </ac:spMkLst>
        </pc:spChg>
        <pc:spChg chg="add mod">
          <ac:chgData name="Jacob Goodman" userId="7fa89b07-75ea-4dd5-916b-17170ebd94b3" providerId="ADAL" clId="{749369AE-9F93-457F-A673-600E716D766C}" dt="2021-09-30T00:06:15.500" v="3807" actId="1076"/>
          <ac:spMkLst>
            <pc:docMk/>
            <pc:sldMk cId="3557206006" sldId="310"/>
            <ac:spMk id="15" creationId="{9433CD8D-4892-4A06-BA03-348CD1BB914C}"/>
          </ac:spMkLst>
        </pc:spChg>
        <pc:spChg chg="add mod">
          <ac:chgData name="Jacob Goodman" userId="7fa89b07-75ea-4dd5-916b-17170ebd94b3" providerId="ADAL" clId="{749369AE-9F93-457F-A673-600E716D766C}" dt="2021-09-30T00:06:12.069" v="3806" actId="1076"/>
          <ac:spMkLst>
            <pc:docMk/>
            <pc:sldMk cId="3557206006" sldId="310"/>
            <ac:spMk id="16" creationId="{99A46800-5C05-4E12-AAC3-546A2B576EEA}"/>
          </ac:spMkLst>
        </pc:spChg>
        <pc:picChg chg="add mod">
          <ac:chgData name="Jacob Goodman" userId="7fa89b07-75ea-4dd5-916b-17170ebd94b3" providerId="ADAL" clId="{749369AE-9F93-457F-A673-600E716D766C}" dt="2021-09-30T02:35:21.323" v="11979" actId="1076"/>
          <ac:picMkLst>
            <pc:docMk/>
            <pc:sldMk cId="3557206006" sldId="310"/>
            <ac:picMk id="1026" creationId="{36911F08-0BD8-4677-9EE1-DDB8D0E02714}"/>
          </ac:picMkLst>
        </pc:picChg>
        <pc:cxnChg chg="add mod">
          <ac:chgData name="Jacob Goodman" userId="7fa89b07-75ea-4dd5-916b-17170ebd94b3" providerId="ADAL" clId="{749369AE-9F93-457F-A673-600E716D766C}" dt="2021-09-30T00:04:13.016" v="3798" actId="14100"/>
          <ac:cxnSpMkLst>
            <pc:docMk/>
            <pc:sldMk cId="3557206006" sldId="310"/>
            <ac:cxnSpMk id="7" creationId="{E76A94FE-0719-47B2-B74C-0518D6B4E826}"/>
          </ac:cxnSpMkLst>
        </pc:cxnChg>
        <pc:cxnChg chg="add del mod">
          <ac:chgData name="Jacob Goodman" userId="7fa89b07-75ea-4dd5-916b-17170ebd94b3" providerId="ADAL" clId="{749369AE-9F93-457F-A673-600E716D766C}" dt="2021-09-29T23:59:32.762" v="3540"/>
          <ac:cxnSpMkLst>
            <pc:docMk/>
            <pc:sldMk cId="3557206006" sldId="310"/>
            <ac:cxnSpMk id="9" creationId="{32B87751-9948-44FB-BFD6-525AE4AEE246}"/>
          </ac:cxnSpMkLst>
        </pc:cxnChg>
        <pc:cxnChg chg="add mod">
          <ac:chgData name="Jacob Goodman" userId="7fa89b07-75ea-4dd5-916b-17170ebd94b3" providerId="ADAL" clId="{749369AE-9F93-457F-A673-600E716D766C}" dt="2021-09-30T00:06:19.952" v="3808" actId="14100"/>
          <ac:cxnSpMkLst>
            <pc:docMk/>
            <pc:sldMk cId="3557206006" sldId="310"/>
            <ac:cxnSpMk id="10" creationId="{6AB4623F-BE3D-4F29-934E-8B825E7AF68D}"/>
          </ac:cxnSpMkLst>
        </pc:cxnChg>
      </pc:sldChg>
      <pc:sldChg chg="delSp add del setBg delDesignElem">
        <pc:chgData name="Jacob Goodman" userId="7fa89b07-75ea-4dd5-916b-17170ebd94b3" providerId="ADAL" clId="{749369AE-9F93-457F-A673-600E716D766C}" dt="2021-09-30T00:43:11.001" v="7985" actId="47"/>
        <pc:sldMkLst>
          <pc:docMk/>
          <pc:sldMk cId="891998210" sldId="311"/>
        </pc:sldMkLst>
        <pc:spChg chg="del">
          <ac:chgData name="Jacob Goodman" userId="7fa89b07-75ea-4dd5-916b-17170ebd94b3" providerId="ADAL" clId="{749369AE-9F93-457F-A673-600E716D766C}" dt="2021-09-30T00:43:04.016" v="7984"/>
          <ac:spMkLst>
            <pc:docMk/>
            <pc:sldMk cId="891998210" sldId="311"/>
            <ac:spMk id="12" creationId="{68C5C844-9C03-41DD-A109-2631EE11223F}"/>
          </ac:spMkLst>
        </pc:spChg>
        <pc:spChg chg="del">
          <ac:chgData name="Jacob Goodman" userId="7fa89b07-75ea-4dd5-916b-17170ebd94b3" providerId="ADAL" clId="{749369AE-9F93-457F-A673-600E716D766C}" dt="2021-09-30T00:43:04.016" v="7984"/>
          <ac:spMkLst>
            <pc:docMk/>
            <pc:sldMk cId="891998210" sldId="311"/>
            <ac:spMk id="14" creationId="{FF8B2F3A-B73A-42B2-A138-9E48D6B46E33}"/>
          </ac:spMkLst>
        </pc:spChg>
        <pc:spChg chg="del">
          <ac:chgData name="Jacob Goodman" userId="7fa89b07-75ea-4dd5-916b-17170ebd94b3" providerId="ADAL" clId="{749369AE-9F93-457F-A673-600E716D766C}" dt="2021-09-30T00:43:04.016" v="7984"/>
          <ac:spMkLst>
            <pc:docMk/>
            <pc:sldMk cId="891998210" sldId="311"/>
            <ac:spMk id="18" creationId="{BA50A179-AB9F-4BAA-B884-01076F80A7D5}"/>
          </ac:spMkLst>
        </pc:spChg>
        <pc:spChg chg="del">
          <ac:chgData name="Jacob Goodman" userId="7fa89b07-75ea-4dd5-916b-17170ebd94b3" providerId="ADAL" clId="{749369AE-9F93-457F-A673-600E716D766C}" dt="2021-09-30T00:43:04.016" v="7984"/>
          <ac:spMkLst>
            <pc:docMk/>
            <pc:sldMk cId="891998210" sldId="311"/>
            <ac:spMk id="20" creationId="{93D91C1F-0DB8-4ED2-B53C-43DD2C438C99}"/>
          </ac:spMkLst>
        </pc:spChg>
        <pc:spChg chg="del">
          <ac:chgData name="Jacob Goodman" userId="7fa89b07-75ea-4dd5-916b-17170ebd94b3" providerId="ADAL" clId="{749369AE-9F93-457F-A673-600E716D766C}" dt="2021-09-30T00:43:04.016" v="7984"/>
          <ac:spMkLst>
            <pc:docMk/>
            <pc:sldMk cId="891998210" sldId="311"/>
            <ac:spMk id="22" creationId="{51DA98BF-C7D3-43AB-A39C-B8F2C0228A50}"/>
          </ac:spMkLst>
        </pc:spChg>
        <pc:spChg chg="del">
          <ac:chgData name="Jacob Goodman" userId="7fa89b07-75ea-4dd5-916b-17170ebd94b3" providerId="ADAL" clId="{749369AE-9F93-457F-A673-600E716D766C}" dt="2021-09-30T00:43:04.016" v="7984"/>
          <ac:spMkLst>
            <pc:docMk/>
            <pc:sldMk cId="891998210" sldId="311"/>
            <ac:spMk id="26" creationId="{D83F7105-5B8F-4592-A1F3-5DECF9675CB9}"/>
          </ac:spMkLst>
        </pc:spChg>
        <pc:spChg chg="del">
          <ac:chgData name="Jacob Goodman" userId="7fa89b07-75ea-4dd5-916b-17170ebd94b3" providerId="ADAL" clId="{749369AE-9F93-457F-A673-600E716D766C}" dt="2021-09-30T00:43:04.016" v="7984"/>
          <ac:spMkLst>
            <pc:docMk/>
            <pc:sldMk cId="891998210" sldId="311"/>
            <ac:spMk id="28" creationId="{0769DFE1-2B50-460B-B38A-610F88108C04}"/>
          </ac:spMkLst>
        </pc:spChg>
        <pc:cxnChg chg="del">
          <ac:chgData name="Jacob Goodman" userId="7fa89b07-75ea-4dd5-916b-17170ebd94b3" providerId="ADAL" clId="{749369AE-9F93-457F-A673-600E716D766C}" dt="2021-09-30T00:43:04.016" v="7984"/>
          <ac:cxnSpMkLst>
            <pc:docMk/>
            <pc:sldMk cId="891998210" sldId="311"/>
            <ac:cxnSpMk id="16" creationId="{BF9D1186-EB56-4164-84F2-7419CCDF0149}"/>
          </ac:cxnSpMkLst>
        </pc:cxnChg>
        <pc:cxnChg chg="del">
          <ac:chgData name="Jacob Goodman" userId="7fa89b07-75ea-4dd5-916b-17170ebd94b3" providerId="ADAL" clId="{749369AE-9F93-457F-A673-600E716D766C}" dt="2021-09-30T00:43:04.016" v="7984"/>
          <ac:cxnSpMkLst>
            <pc:docMk/>
            <pc:sldMk cId="891998210" sldId="311"/>
            <ac:cxnSpMk id="24" creationId="{02B3D663-C06D-4BB3-80CD-192E82C86DA8}"/>
          </ac:cxnSpMkLst>
        </pc:cxnChg>
      </pc:sldChg>
      <pc:sldChg chg="addSp delSp modSp add mod ord modNotesTx">
        <pc:chgData name="Jacob Goodman" userId="7fa89b07-75ea-4dd5-916b-17170ebd94b3" providerId="ADAL" clId="{749369AE-9F93-457F-A673-600E716D766C}" dt="2021-09-30T02:38:25.589" v="12181" actId="20577"/>
        <pc:sldMkLst>
          <pc:docMk/>
          <pc:sldMk cId="1504791906" sldId="311"/>
        </pc:sldMkLst>
        <pc:spChg chg="mod">
          <ac:chgData name="Jacob Goodman" userId="7fa89b07-75ea-4dd5-916b-17170ebd94b3" providerId="ADAL" clId="{749369AE-9F93-457F-A673-600E716D766C}" dt="2021-09-30T00:43:38.836" v="8032" actId="20577"/>
          <ac:spMkLst>
            <pc:docMk/>
            <pc:sldMk cId="1504791906" sldId="311"/>
            <ac:spMk id="2" creationId="{FB9C1A9B-FAC7-43CE-8F41-5215B4362F11}"/>
          </ac:spMkLst>
        </pc:spChg>
        <pc:spChg chg="mod">
          <ac:chgData name="Jacob Goodman" userId="7fa89b07-75ea-4dd5-916b-17170ebd94b3" providerId="ADAL" clId="{749369AE-9F93-457F-A673-600E716D766C}" dt="2021-09-30T00:57:27.342" v="8620" actId="20577"/>
          <ac:spMkLst>
            <pc:docMk/>
            <pc:sldMk cId="1504791906" sldId="311"/>
            <ac:spMk id="6" creationId="{F6258A09-A4E1-471D-8B8F-384056D78E07}"/>
          </ac:spMkLst>
        </pc:spChg>
        <pc:spChg chg="add mod">
          <ac:chgData name="Jacob Goodman" userId="7fa89b07-75ea-4dd5-916b-17170ebd94b3" providerId="ADAL" clId="{749369AE-9F93-457F-A673-600E716D766C}" dt="2021-09-30T00:54:31.490" v="8288" actId="1076"/>
          <ac:spMkLst>
            <pc:docMk/>
            <pc:sldMk cId="1504791906" sldId="311"/>
            <ac:spMk id="18" creationId="{C3E1FF2F-D338-4856-A815-5363C20CB319}"/>
          </ac:spMkLst>
        </pc:spChg>
        <pc:spChg chg="add mod">
          <ac:chgData name="Jacob Goodman" userId="7fa89b07-75ea-4dd5-916b-17170ebd94b3" providerId="ADAL" clId="{749369AE-9F93-457F-A673-600E716D766C}" dt="2021-09-30T00:53:39.606" v="8176" actId="20577"/>
          <ac:spMkLst>
            <pc:docMk/>
            <pc:sldMk cId="1504791906" sldId="311"/>
            <ac:spMk id="19" creationId="{D1ABDDE1-FA56-49E0-9236-CA7BE1213DBB}"/>
          </ac:spMkLst>
        </pc:spChg>
        <pc:spChg chg="add mod">
          <ac:chgData name="Jacob Goodman" userId="7fa89b07-75ea-4dd5-916b-17170ebd94b3" providerId="ADAL" clId="{749369AE-9F93-457F-A673-600E716D766C}" dt="2021-09-30T00:53:53.080" v="8203" actId="1076"/>
          <ac:spMkLst>
            <pc:docMk/>
            <pc:sldMk cId="1504791906" sldId="311"/>
            <ac:spMk id="20" creationId="{8B3F9B21-43FA-49EC-B659-B9CB77851C3D}"/>
          </ac:spMkLst>
        </pc:spChg>
        <pc:spChg chg="add mod">
          <ac:chgData name="Jacob Goodman" userId="7fa89b07-75ea-4dd5-916b-17170ebd94b3" providerId="ADAL" clId="{749369AE-9F93-457F-A673-600E716D766C}" dt="2021-09-30T00:57:06.536" v="8614" actId="20577"/>
          <ac:spMkLst>
            <pc:docMk/>
            <pc:sldMk cId="1504791906" sldId="311"/>
            <ac:spMk id="21" creationId="{61338205-6042-4A53-AF24-2757295A15F4}"/>
          </ac:spMkLst>
        </pc:spChg>
        <pc:spChg chg="add mod">
          <ac:chgData name="Jacob Goodman" userId="7fa89b07-75ea-4dd5-916b-17170ebd94b3" providerId="ADAL" clId="{749369AE-9F93-457F-A673-600E716D766C}" dt="2021-09-30T00:57:03.339" v="8612" actId="20577"/>
          <ac:spMkLst>
            <pc:docMk/>
            <pc:sldMk cId="1504791906" sldId="311"/>
            <ac:spMk id="22" creationId="{F9753F2B-026E-42C5-8C28-8A366C0D88AA}"/>
          </ac:spMkLst>
        </pc:spChg>
        <pc:picChg chg="del">
          <ac:chgData name="Jacob Goodman" userId="7fa89b07-75ea-4dd5-916b-17170ebd94b3" providerId="ADAL" clId="{749369AE-9F93-457F-A673-600E716D766C}" dt="2021-09-30T00:43:43.548" v="8033" actId="478"/>
          <ac:picMkLst>
            <pc:docMk/>
            <pc:sldMk cId="1504791906" sldId="311"/>
            <ac:picMk id="5" creationId="{A867ECB5-71ED-4231-A48E-9ABC37308F7E}"/>
          </ac:picMkLst>
        </pc:picChg>
        <pc:picChg chg="add mod">
          <ac:chgData name="Jacob Goodman" userId="7fa89b07-75ea-4dd5-916b-17170ebd94b3" providerId="ADAL" clId="{749369AE-9F93-457F-A673-600E716D766C}" dt="2021-09-30T00:52:54.215" v="8116" actId="1076"/>
          <ac:picMkLst>
            <pc:docMk/>
            <pc:sldMk cId="1504791906" sldId="311"/>
            <ac:picMk id="9" creationId="{1E0257D6-905C-497F-82D3-B910FCA39914}"/>
          </ac:picMkLst>
        </pc:picChg>
        <pc:picChg chg="add mod">
          <ac:chgData name="Jacob Goodman" userId="7fa89b07-75ea-4dd5-916b-17170ebd94b3" providerId="ADAL" clId="{749369AE-9F93-457F-A673-600E716D766C}" dt="2021-09-30T00:52:46.021" v="8107" actId="1038"/>
          <ac:picMkLst>
            <pc:docMk/>
            <pc:sldMk cId="1504791906" sldId="311"/>
            <ac:picMk id="11" creationId="{DD9FC5A2-652E-4C71-AC91-7A873800BA6F}"/>
          </ac:picMkLst>
        </pc:picChg>
        <pc:picChg chg="add mod">
          <ac:chgData name="Jacob Goodman" userId="7fa89b07-75ea-4dd5-916b-17170ebd94b3" providerId="ADAL" clId="{749369AE-9F93-457F-A673-600E716D766C}" dt="2021-09-30T00:52:49.377" v="8115" actId="1076"/>
          <ac:picMkLst>
            <pc:docMk/>
            <pc:sldMk cId="1504791906" sldId="311"/>
            <ac:picMk id="13" creationId="{B8C124FD-8A63-4A00-BBAE-F45A0BA1865D}"/>
          </ac:picMkLst>
        </pc:picChg>
        <pc:picChg chg="add mod">
          <ac:chgData name="Jacob Goodman" userId="7fa89b07-75ea-4dd5-916b-17170ebd94b3" providerId="ADAL" clId="{749369AE-9F93-457F-A673-600E716D766C}" dt="2021-09-30T00:53:27.577" v="8155" actId="1076"/>
          <ac:picMkLst>
            <pc:docMk/>
            <pc:sldMk cId="1504791906" sldId="311"/>
            <ac:picMk id="15" creationId="{548E5F41-E325-4123-9BF9-479F464FC9B0}"/>
          </ac:picMkLst>
        </pc:picChg>
        <pc:picChg chg="add mod">
          <ac:chgData name="Jacob Goodman" userId="7fa89b07-75ea-4dd5-916b-17170ebd94b3" providerId="ADAL" clId="{749369AE-9F93-457F-A673-600E716D766C}" dt="2021-09-30T00:53:00.388" v="8119" actId="1076"/>
          <ac:picMkLst>
            <pc:docMk/>
            <pc:sldMk cId="1504791906" sldId="311"/>
            <ac:picMk id="17" creationId="{2EA1CF4C-13FA-43CB-93BE-B7C5845F35AF}"/>
          </ac:picMkLst>
        </pc:picChg>
      </pc:sldChg>
      <pc:sldChg chg="addSp delSp modSp add mod modNotesTx">
        <pc:chgData name="Jacob Goodman" userId="7fa89b07-75ea-4dd5-916b-17170ebd94b3" providerId="ADAL" clId="{749369AE-9F93-457F-A673-600E716D766C}" dt="2021-09-30T04:13:02.225" v="15036" actId="20577"/>
        <pc:sldMkLst>
          <pc:docMk/>
          <pc:sldMk cId="806317873" sldId="312"/>
        </pc:sldMkLst>
        <pc:spChg chg="mod">
          <ac:chgData name="Jacob Goodman" userId="7fa89b07-75ea-4dd5-916b-17170ebd94b3" providerId="ADAL" clId="{749369AE-9F93-457F-A673-600E716D766C}" dt="2021-09-30T03:41:21.337" v="12291" actId="20577"/>
          <ac:spMkLst>
            <pc:docMk/>
            <pc:sldMk cId="806317873" sldId="312"/>
            <ac:spMk id="2" creationId="{FB9C1A9B-FAC7-43CE-8F41-5215B4362F11}"/>
          </ac:spMkLst>
        </pc:spChg>
        <pc:spChg chg="mod">
          <ac:chgData name="Jacob Goodman" userId="7fa89b07-75ea-4dd5-916b-17170ebd94b3" providerId="ADAL" clId="{749369AE-9F93-457F-A673-600E716D766C}" dt="2021-09-30T03:55:47.666" v="12518" actId="20577"/>
          <ac:spMkLst>
            <pc:docMk/>
            <pc:sldMk cId="806317873" sldId="312"/>
            <ac:spMk id="6" creationId="{F6258A09-A4E1-471D-8B8F-384056D78E07}"/>
          </ac:spMkLst>
        </pc:spChg>
        <pc:spChg chg="add del mod">
          <ac:chgData name="Jacob Goodman" userId="7fa89b07-75ea-4dd5-916b-17170ebd94b3" providerId="ADAL" clId="{749369AE-9F93-457F-A673-600E716D766C}" dt="2021-09-30T03:56:55.304" v="12626"/>
          <ac:spMkLst>
            <pc:docMk/>
            <pc:sldMk cId="806317873" sldId="312"/>
            <ac:spMk id="20" creationId="{24F28CCA-6CA1-4BB7-A68E-CE70E2421F6B}"/>
          </ac:spMkLst>
        </pc:spChg>
        <pc:spChg chg="add mod">
          <ac:chgData name="Jacob Goodman" userId="7fa89b07-75ea-4dd5-916b-17170ebd94b3" providerId="ADAL" clId="{749369AE-9F93-457F-A673-600E716D766C}" dt="2021-09-30T03:57:08.463" v="12648" actId="20577"/>
          <ac:spMkLst>
            <pc:docMk/>
            <pc:sldMk cId="806317873" sldId="312"/>
            <ac:spMk id="21" creationId="{DC55E412-355A-4791-A5FB-1B13595E63F5}"/>
          </ac:spMkLst>
        </pc:spChg>
        <pc:picChg chg="add del mod">
          <ac:chgData name="Jacob Goodman" userId="7fa89b07-75ea-4dd5-916b-17170ebd94b3" providerId="ADAL" clId="{749369AE-9F93-457F-A673-600E716D766C}" dt="2021-09-30T03:53:38.586" v="12337" actId="478"/>
          <ac:picMkLst>
            <pc:docMk/>
            <pc:sldMk cId="806317873" sldId="312"/>
            <ac:picMk id="8" creationId="{78849804-5CD5-4133-9E92-0860C35FF9A5}"/>
          </ac:picMkLst>
        </pc:picChg>
        <pc:picChg chg="del">
          <ac:chgData name="Jacob Goodman" userId="7fa89b07-75ea-4dd5-916b-17170ebd94b3" providerId="ADAL" clId="{749369AE-9F93-457F-A673-600E716D766C}" dt="2021-09-30T03:40:53.077" v="12240" actId="478"/>
          <ac:picMkLst>
            <pc:docMk/>
            <pc:sldMk cId="806317873" sldId="312"/>
            <ac:picMk id="9" creationId="{7AABBD92-C3B6-4170-9341-04AB5DA857AE}"/>
          </ac:picMkLst>
        </pc:picChg>
        <pc:picChg chg="add mod">
          <ac:chgData name="Jacob Goodman" userId="7fa89b07-75ea-4dd5-916b-17170ebd94b3" providerId="ADAL" clId="{749369AE-9F93-457F-A673-600E716D766C}" dt="2021-09-30T03:54:49.927" v="12359" actId="1076"/>
          <ac:picMkLst>
            <pc:docMk/>
            <pc:sldMk cId="806317873" sldId="312"/>
            <ac:picMk id="11" creationId="{FD34F2DC-39B6-40B0-90E1-76D8B13A5034}"/>
          </ac:picMkLst>
        </pc:picChg>
        <pc:picChg chg="del">
          <ac:chgData name="Jacob Goodman" userId="7fa89b07-75ea-4dd5-916b-17170ebd94b3" providerId="ADAL" clId="{749369AE-9F93-457F-A673-600E716D766C}" dt="2021-09-30T03:40:53.549" v="12241" actId="478"/>
          <ac:picMkLst>
            <pc:docMk/>
            <pc:sldMk cId="806317873" sldId="312"/>
            <ac:picMk id="13" creationId="{0B0E1CCA-C122-454A-B989-916BD91A816B}"/>
          </ac:picMkLst>
        </pc:picChg>
        <pc:picChg chg="add del mod">
          <ac:chgData name="Jacob Goodman" userId="7fa89b07-75ea-4dd5-916b-17170ebd94b3" providerId="ADAL" clId="{749369AE-9F93-457F-A673-600E716D766C}" dt="2021-09-30T03:43:52.116" v="12330" actId="478"/>
          <ac:picMkLst>
            <pc:docMk/>
            <pc:sldMk cId="806317873" sldId="312"/>
            <ac:picMk id="14" creationId="{88F81FD5-72E3-4C6A-9DA1-EC4C81C73280}"/>
          </ac:picMkLst>
        </pc:picChg>
        <pc:picChg chg="del">
          <ac:chgData name="Jacob Goodman" userId="7fa89b07-75ea-4dd5-916b-17170ebd94b3" providerId="ADAL" clId="{749369AE-9F93-457F-A673-600E716D766C}" dt="2021-09-30T03:40:53.788" v="12242" actId="478"/>
          <ac:picMkLst>
            <pc:docMk/>
            <pc:sldMk cId="806317873" sldId="312"/>
            <ac:picMk id="15" creationId="{BE6EB7D5-5903-4309-81CA-2933A9BDEE4A}"/>
          </ac:picMkLst>
        </pc:picChg>
        <pc:picChg chg="add mod">
          <ac:chgData name="Jacob Goodman" userId="7fa89b07-75ea-4dd5-916b-17170ebd94b3" providerId="ADAL" clId="{749369AE-9F93-457F-A673-600E716D766C}" dt="2021-09-30T03:54:49.927" v="12359" actId="1076"/>
          <ac:picMkLst>
            <pc:docMk/>
            <pc:sldMk cId="806317873" sldId="312"/>
            <ac:picMk id="17" creationId="{AA558D8F-320E-4A2A-863A-1A1997D5333A}"/>
          </ac:picMkLst>
        </pc:picChg>
        <pc:picChg chg="add mod">
          <ac:chgData name="Jacob Goodman" userId="7fa89b07-75ea-4dd5-916b-17170ebd94b3" providerId="ADAL" clId="{749369AE-9F93-457F-A673-600E716D766C}" dt="2021-09-30T03:54:49.927" v="12359" actId="1076"/>
          <ac:picMkLst>
            <pc:docMk/>
            <pc:sldMk cId="806317873" sldId="312"/>
            <ac:picMk id="19" creationId="{3F63A52B-9F31-4916-9D09-FD92308352A4}"/>
          </ac:picMkLst>
        </pc:picChg>
      </pc:sldChg>
    </pc:docChg>
  </pc:docChgLst>
  <pc:docChgLst>
    <pc:chgData name="Andhres Bolano-Melendez" userId="S::andhresknight@knights.ucf.edu::d4c631b2-eacc-479f-906b-0a07f68b307e" providerId="AD" clId="Web-{9149FCBB-06D4-9B04-D776-0D8B20A79C10}"/>
    <pc:docChg chg="modSld">
      <pc:chgData name="Andhres Bolano-Melendez" userId="S::andhresknight@knights.ucf.edu::d4c631b2-eacc-479f-906b-0a07f68b307e" providerId="AD" clId="Web-{9149FCBB-06D4-9B04-D776-0D8B20A79C10}" dt="2021-10-04T14:11:34.886" v="41"/>
      <pc:docMkLst>
        <pc:docMk/>
      </pc:docMkLst>
      <pc:sldChg chg="modSp">
        <pc:chgData name="Andhres Bolano-Melendez" userId="S::andhresknight@knights.ucf.edu::d4c631b2-eacc-479f-906b-0a07f68b307e" providerId="AD" clId="Web-{9149FCBB-06D4-9B04-D776-0D8B20A79C10}" dt="2021-10-04T14:11:18.057" v="23"/>
        <pc:sldMkLst>
          <pc:docMk/>
          <pc:sldMk cId="658190247" sldId="271"/>
        </pc:sldMkLst>
        <pc:graphicFrameChg chg="mod modGraphic">
          <ac:chgData name="Andhres Bolano-Melendez" userId="S::andhresknight@knights.ucf.edu::d4c631b2-eacc-479f-906b-0a07f68b307e" providerId="AD" clId="Web-{9149FCBB-06D4-9B04-D776-0D8B20A79C10}" dt="2021-10-04T14:11:18.057" v="23"/>
          <ac:graphicFrameMkLst>
            <pc:docMk/>
            <pc:sldMk cId="658190247" sldId="271"/>
            <ac:graphicFrameMk id="8" creationId="{185D0EAF-A650-40B9-A70F-8511E8356DDE}"/>
          </ac:graphicFrameMkLst>
        </pc:graphicFrameChg>
      </pc:sldChg>
      <pc:sldChg chg="modSp">
        <pc:chgData name="Andhres Bolano-Melendez" userId="S::andhresknight@knights.ucf.edu::d4c631b2-eacc-479f-906b-0a07f68b307e" providerId="AD" clId="Web-{9149FCBB-06D4-9B04-D776-0D8B20A79C10}" dt="2021-10-04T14:11:34.886" v="41"/>
        <pc:sldMkLst>
          <pc:docMk/>
          <pc:sldMk cId="1687951235" sldId="272"/>
        </pc:sldMkLst>
        <pc:graphicFrameChg chg="mod modGraphic">
          <ac:chgData name="Andhres Bolano-Melendez" userId="S::andhresknight@knights.ucf.edu::d4c631b2-eacc-479f-906b-0a07f68b307e" providerId="AD" clId="Web-{9149FCBB-06D4-9B04-D776-0D8B20A79C10}" dt="2021-10-04T14:11:34.886" v="41"/>
          <ac:graphicFrameMkLst>
            <pc:docMk/>
            <pc:sldMk cId="1687951235" sldId="272"/>
            <ac:graphicFrameMk id="9" creationId="{3CF66157-2258-49C6-B32D-AE16C41C5685}"/>
          </ac:graphicFrameMkLst>
        </pc:graphicFrameChg>
      </pc:sldChg>
    </pc:docChg>
  </pc:docChgLst>
  <pc:docChgLst>
    <pc:chgData name="Diego Agudelo" userId="S::diego3000fl@knights.ucf.edu::3c4bd484-fd12-4ef3-9566-ea2c78d63a5d" providerId="AD" clId="Web-{A91C4B40-9EF4-DF98-03B8-1142A261793E}"/>
    <pc:docChg chg="modSld">
      <pc:chgData name="Diego Agudelo" userId="S::diego3000fl@knights.ucf.edu::3c4bd484-fd12-4ef3-9566-ea2c78d63a5d" providerId="AD" clId="Web-{A91C4B40-9EF4-DF98-03B8-1142A261793E}" dt="2021-09-28T00:35:05.456" v="23" actId="14100"/>
      <pc:docMkLst>
        <pc:docMk/>
      </pc:docMkLst>
      <pc:sldChg chg="addSp delSp modSp">
        <pc:chgData name="Diego Agudelo" userId="S::diego3000fl@knights.ucf.edu::3c4bd484-fd12-4ef3-9566-ea2c78d63a5d" providerId="AD" clId="Web-{A91C4B40-9EF4-DF98-03B8-1142A261793E}" dt="2021-09-28T00:35:05.456" v="23" actId="14100"/>
        <pc:sldMkLst>
          <pc:docMk/>
          <pc:sldMk cId="2830226119" sldId="295"/>
        </pc:sldMkLst>
        <pc:spChg chg="mod">
          <ac:chgData name="Diego Agudelo" userId="S::diego3000fl@knights.ucf.edu::3c4bd484-fd12-4ef3-9566-ea2c78d63a5d" providerId="AD" clId="Web-{A91C4B40-9EF4-DF98-03B8-1142A261793E}" dt="2021-09-28T00:34:47.268" v="19"/>
          <ac:spMkLst>
            <pc:docMk/>
            <pc:sldMk cId="2830226119" sldId="295"/>
            <ac:spMk id="2" creationId="{FB9C1A9B-FAC7-43CE-8F41-5215B4362F11}"/>
          </ac:spMkLst>
        </pc:spChg>
        <pc:spChg chg="mod">
          <ac:chgData name="Diego Agudelo" userId="S::diego3000fl@knights.ucf.edu::3c4bd484-fd12-4ef3-9566-ea2c78d63a5d" providerId="AD" clId="Web-{A91C4B40-9EF4-DF98-03B8-1142A261793E}" dt="2021-09-28T00:34:47.268" v="19"/>
          <ac:spMkLst>
            <pc:docMk/>
            <pc:sldMk cId="2830226119" sldId="295"/>
            <ac:spMk id="3" creationId="{BF2626A1-1AC3-4F51-8A8A-9D26F302DBF1}"/>
          </ac:spMkLst>
        </pc:spChg>
        <pc:spChg chg="mod">
          <ac:chgData name="Diego Agudelo" userId="S::diego3000fl@knights.ucf.edu::3c4bd484-fd12-4ef3-9566-ea2c78d63a5d" providerId="AD" clId="Web-{A91C4B40-9EF4-DF98-03B8-1142A261793E}" dt="2021-09-28T00:34:47.268" v="19"/>
          <ac:spMkLst>
            <pc:docMk/>
            <pc:sldMk cId="2830226119" sldId="295"/>
            <ac:spMk id="4" creationId="{9DB62907-FBCC-443A-9B66-2E13BA31E0A5}"/>
          </ac:spMkLst>
        </pc:spChg>
        <pc:spChg chg="mod">
          <ac:chgData name="Diego Agudelo" userId="S::diego3000fl@knights.ucf.edu::3c4bd484-fd12-4ef3-9566-ea2c78d63a5d" providerId="AD" clId="Web-{A91C4B40-9EF4-DF98-03B8-1142A261793E}" dt="2021-09-28T00:34:47.268" v="19"/>
          <ac:spMkLst>
            <pc:docMk/>
            <pc:sldMk cId="2830226119" sldId="295"/>
            <ac:spMk id="5" creationId="{ED654309-31AB-4808-A3D8-C4100C8BEA84}"/>
          </ac:spMkLst>
        </pc:spChg>
        <pc:spChg chg="add del">
          <ac:chgData name="Diego Agudelo" userId="S::diego3000fl@knights.ucf.edu::3c4bd484-fd12-4ef3-9566-ea2c78d63a5d" providerId="AD" clId="Web-{A91C4B40-9EF4-DF98-03B8-1142A261793E}" dt="2021-09-28T00:34:47.268" v="19"/>
          <ac:spMkLst>
            <pc:docMk/>
            <pc:sldMk cId="2830226119" sldId="295"/>
            <ac:spMk id="24" creationId="{311973C2-EB8B-452A-A698-4A252FD3AE28}"/>
          </ac:spMkLst>
        </pc:spChg>
        <pc:spChg chg="add del">
          <ac:chgData name="Diego Agudelo" userId="S::diego3000fl@knights.ucf.edu::3c4bd484-fd12-4ef3-9566-ea2c78d63a5d" providerId="AD" clId="Web-{A91C4B40-9EF4-DF98-03B8-1142A261793E}" dt="2021-09-28T00:34:47.268" v="19"/>
          <ac:spMkLst>
            <pc:docMk/>
            <pc:sldMk cId="2830226119" sldId="295"/>
            <ac:spMk id="26" creationId="{10162E77-11AD-44A7-84EC-40C59EEFBD2E}"/>
          </ac:spMkLst>
        </pc:spChg>
        <pc:spChg chg="add del">
          <ac:chgData name="Diego Agudelo" userId="S::diego3000fl@knights.ucf.edu::3c4bd484-fd12-4ef3-9566-ea2c78d63a5d" providerId="AD" clId="Web-{A91C4B40-9EF4-DF98-03B8-1142A261793E}" dt="2021-09-28T00:06:14.720" v="7"/>
          <ac:spMkLst>
            <pc:docMk/>
            <pc:sldMk cId="2830226119" sldId="295"/>
            <ac:spMk id="30" creationId="{236368CE-AF00-47F0-88CD-D862F627515A}"/>
          </ac:spMkLst>
        </pc:spChg>
        <pc:spChg chg="add del">
          <ac:chgData name="Diego Agudelo" userId="S::diego3000fl@knights.ucf.edu::3c4bd484-fd12-4ef3-9566-ea2c78d63a5d" providerId="AD" clId="Web-{A91C4B40-9EF4-DF98-03B8-1142A261793E}" dt="2021-09-28T00:06:14.720" v="7"/>
          <ac:spMkLst>
            <pc:docMk/>
            <pc:sldMk cId="2830226119" sldId="295"/>
            <ac:spMk id="32" creationId="{1011F05C-FD37-486B-9F4E-653308776083}"/>
          </ac:spMkLst>
        </pc:spChg>
        <pc:spChg chg="add del">
          <ac:chgData name="Diego Agudelo" userId="S::diego3000fl@knights.ucf.edu::3c4bd484-fd12-4ef3-9566-ea2c78d63a5d" providerId="AD" clId="Web-{A91C4B40-9EF4-DF98-03B8-1142A261793E}" dt="2021-09-28T00:06:12.595" v="5"/>
          <ac:spMkLst>
            <pc:docMk/>
            <pc:sldMk cId="2830226119" sldId="295"/>
            <ac:spMk id="33" creationId="{311973C2-EB8B-452A-A698-4A252FD3AE28}"/>
          </ac:spMkLst>
        </pc:spChg>
        <pc:spChg chg="add del">
          <ac:chgData name="Diego Agudelo" userId="S::diego3000fl@knights.ucf.edu::3c4bd484-fd12-4ef3-9566-ea2c78d63a5d" providerId="AD" clId="Web-{A91C4B40-9EF4-DF98-03B8-1142A261793E}" dt="2021-09-28T00:06:27.126" v="15"/>
          <ac:spMkLst>
            <pc:docMk/>
            <pc:sldMk cId="2830226119" sldId="295"/>
            <ac:spMk id="34" creationId="{311973C2-EB8B-452A-A698-4A252FD3AE28}"/>
          </ac:spMkLst>
        </pc:spChg>
        <pc:spChg chg="add del">
          <ac:chgData name="Diego Agudelo" userId="S::diego3000fl@knights.ucf.edu::3c4bd484-fd12-4ef3-9566-ea2c78d63a5d" providerId="AD" clId="Web-{A91C4B40-9EF4-DF98-03B8-1142A261793E}" dt="2021-09-28T00:06:12.595" v="5"/>
          <ac:spMkLst>
            <pc:docMk/>
            <pc:sldMk cId="2830226119" sldId="295"/>
            <ac:spMk id="35" creationId="{10162E77-11AD-44A7-84EC-40C59EEFBD2E}"/>
          </ac:spMkLst>
        </pc:spChg>
        <pc:spChg chg="add del">
          <ac:chgData name="Diego Agudelo" userId="S::diego3000fl@knights.ucf.edu::3c4bd484-fd12-4ef3-9566-ea2c78d63a5d" providerId="AD" clId="Web-{A91C4B40-9EF4-DF98-03B8-1142A261793E}" dt="2021-09-28T00:06:27.126" v="15"/>
          <ac:spMkLst>
            <pc:docMk/>
            <pc:sldMk cId="2830226119" sldId="295"/>
            <ac:spMk id="36" creationId="{10162E77-11AD-44A7-84EC-40C59EEFBD2E}"/>
          </ac:spMkLst>
        </pc:spChg>
        <pc:spChg chg="add del">
          <ac:chgData name="Diego Agudelo" userId="S::diego3000fl@knights.ucf.edu::3c4bd484-fd12-4ef3-9566-ea2c78d63a5d" providerId="AD" clId="Web-{A91C4B40-9EF4-DF98-03B8-1142A261793E}" dt="2021-09-28T00:06:14.720" v="7"/>
          <ac:spMkLst>
            <pc:docMk/>
            <pc:sldMk cId="2830226119" sldId="295"/>
            <ac:spMk id="39" creationId="{9B3C60A3-4E82-45D1-8328-7440A9EB45FF}"/>
          </ac:spMkLst>
        </pc:spChg>
        <pc:spChg chg="add">
          <ac:chgData name="Diego Agudelo" userId="S::diego3000fl@knights.ucf.edu::3c4bd484-fd12-4ef3-9566-ea2c78d63a5d" providerId="AD" clId="Web-{A91C4B40-9EF4-DF98-03B8-1142A261793E}" dt="2021-09-28T00:34:47.268" v="19"/>
          <ac:spMkLst>
            <pc:docMk/>
            <pc:sldMk cId="2830226119" sldId="295"/>
            <ac:spMk id="40" creationId="{236368CE-AF00-47F0-88CD-D862F627515A}"/>
          </ac:spMkLst>
        </pc:spChg>
        <pc:spChg chg="add">
          <ac:chgData name="Diego Agudelo" userId="S::diego3000fl@knights.ucf.edu::3c4bd484-fd12-4ef3-9566-ea2c78d63a5d" providerId="AD" clId="Web-{A91C4B40-9EF4-DF98-03B8-1142A261793E}" dt="2021-09-28T00:34:47.268" v="19"/>
          <ac:spMkLst>
            <pc:docMk/>
            <pc:sldMk cId="2830226119" sldId="295"/>
            <ac:spMk id="42" creationId="{1011F05C-FD37-486B-9F4E-653308776083}"/>
          </ac:spMkLst>
        </pc:spChg>
        <pc:spChg chg="add del">
          <ac:chgData name="Diego Agudelo" userId="S::diego3000fl@knights.ucf.edu::3c4bd484-fd12-4ef3-9566-ea2c78d63a5d" providerId="AD" clId="Web-{A91C4B40-9EF4-DF98-03B8-1142A261793E}" dt="2021-09-28T00:06:23.642" v="13"/>
          <ac:spMkLst>
            <pc:docMk/>
            <pc:sldMk cId="2830226119" sldId="295"/>
            <ac:spMk id="43" creationId="{311973C2-EB8B-452A-A698-4A252FD3AE28}"/>
          </ac:spMkLst>
        </pc:spChg>
        <pc:spChg chg="add">
          <ac:chgData name="Diego Agudelo" userId="S::diego3000fl@knights.ucf.edu::3c4bd484-fd12-4ef3-9566-ea2c78d63a5d" providerId="AD" clId="Web-{A91C4B40-9EF4-DF98-03B8-1142A261793E}" dt="2021-09-28T00:34:47.268" v="19"/>
          <ac:spMkLst>
            <pc:docMk/>
            <pc:sldMk cId="2830226119" sldId="295"/>
            <ac:spMk id="44" creationId="{9B3C60A3-4E82-45D1-8328-7440A9EB45FF}"/>
          </ac:spMkLst>
        </pc:spChg>
        <pc:spChg chg="add del">
          <ac:chgData name="Diego Agudelo" userId="S::diego3000fl@knights.ucf.edu::3c4bd484-fd12-4ef3-9566-ea2c78d63a5d" providerId="AD" clId="Web-{A91C4B40-9EF4-DF98-03B8-1142A261793E}" dt="2021-09-28T00:06:23.642" v="13"/>
          <ac:spMkLst>
            <pc:docMk/>
            <pc:sldMk cId="2830226119" sldId="295"/>
            <ac:spMk id="45" creationId="{10162E77-11AD-44A7-84EC-40C59EEFBD2E}"/>
          </ac:spMkLst>
        </pc:spChg>
        <pc:picChg chg="add del mod ord">
          <ac:chgData name="Diego Agudelo" userId="S::diego3000fl@knights.ucf.edu::3c4bd484-fd12-4ef3-9566-ea2c78d63a5d" providerId="AD" clId="Web-{A91C4B40-9EF4-DF98-03B8-1142A261793E}" dt="2021-09-28T00:34:29.517" v="16"/>
          <ac:picMkLst>
            <pc:docMk/>
            <pc:sldMk cId="2830226119" sldId="295"/>
            <ac:picMk id="6" creationId="{CDEAB404-92D4-4F97-8DC5-3A9DC7AAA3EE}"/>
          </ac:picMkLst>
        </pc:picChg>
        <pc:picChg chg="add mod ord">
          <ac:chgData name="Diego Agudelo" userId="S::diego3000fl@knights.ucf.edu::3c4bd484-fd12-4ef3-9566-ea2c78d63a5d" providerId="AD" clId="Web-{A91C4B40-9EF4-DF98-03B8-1142A261793E}" dt="2021-09-28T00:35:05.456" v="23" actId="14100"/>
          <ac:picMkLst>
            <pc:docMk/>
            <pc:sldMk cId="2830226119" sldId="295"/>
            <ac:picMk id="7" creationId="{5FB34551-39DC-4A1E-8E7B-B8754D86EF86}"/>
          </ac:picMkLst>
        </pc:picChg>
        <pc:picChg chg="del">
          <ac:chgData name="Diego Agudelo" userId="S::diego3000fl@knights.ucf.edu::3c4bd484-fd12-4ef3-9566-ea2c78d63a5d" providerId="AD" clId="Web-{A91C4B40-9EF4-DF98-03B8-1142A261793E}" dt="2021-09-28T00:05:34.281" v="0"/>
          <ac:picMkLst>
            <pc:docMk/>
            <pc:sldMk cId="2830226119" sldId="295"/>
            <ac:picMk id="12" creationId="{715368B1-F202-490C-84A5-296E0C555446}"/>
          </ac:picMkLst>
        </pc:picChg>
        <pc:cxnChg chg="add del">
          <ac:chgData name="Diego Agudelo" userId="S::diego3000fl@knights.ucf.edu::3c4bd484-fd12-4ef3-9566-ea2c78d63a5d" providerId="AD" clId="Web-{A91C4B40-9EF4-DF98-03B8-1142A261793E}" dt="2021-09-28T00:34:47.268" v="19"/>
          <ac:cxnSpMkLst>
            <pc:docMk/>
            <pc:sldMk cId="2830226119" sldId="295"/>
            <ac:cxnSpMk id="28" creationId="{5AB158E9-1B40-4CD6-95F0-95CA11DF7B7A}"/>
          </ac:cxnSpMkLst>
        </pc:cxnChg>
        <pc:cxnChg chg="add del">
          <ac:chgData name="Diego Agudelo" userId="S::diego3000fl@knights.ucf.edu::3c4bd484-fd12-4ef3-9566-ea2c78d63a5d" providerId="AD" clId="Web-{A91C4B40-9EF4-DF98-03B8-1142A261793E}" dt="2021-09-28T00:06:14.720" v="7"/>
          <ac:cxnSpMkLst>
            <pc:docMk/>
            <pc:sldMk cId="2830226119" sldId="295"/>
            <ac:cxnSpMk id="31" creationId="{05DA45A8-E2EA-4AC4-B129-9C17785C7905}"/>
          </ac:cxnSpMkLst>
        </pc:cxnChg>
        <pc:cxnChg chg="add del">
          <ac:chgData name="Diego Agudelo" userId="S::diego3000fl@knights.ucf.edu::3c4bd484-fd12-4ef3-9566-ea2c78d63a5d" providerId="AD" clId="Web-{A91C4B40-9EF4-DF98-03B8-1142A261793E}" dt="2021-09-28T00:06:12.595" v="5"/>
          <ac:cxnSpMkLst>
            <pc:docMk/>
            <pc:sldMk cId="2830226119" sldId="295"/>
            <ac:cxnSpMk id="37" creationId="{5AB158E9-1B40-4CD6-95F0-95CA11DF7B7A}"/>
          </ac:cxnSpMkLst>
        </pc:cxnChg>
        <pc:cxnChg chg="add del">
          <ac:chgData name="Diego Agudelo" userId="S::diego3000fl@knights.ucf.edu::3c4bd484-fd12-4ef3-9566-ea2c78d63a5d" providerId="AD" clId="Web-{A91C4B40-9EF4-DF98-03B8-1142A261793E}" dt="2021-09-28T00:06:27.126" v="15"/>
          <ac:cxnSpMkLst>
            <pc:docMk/>
            <pc:sldMk cId="2830226119" sldId="295"/>
            <ac:cxnSpMk id="38" creationId="{5AB158E9-1B40-4CD6-95F0-95CA11DF7B7A}"/>
          </ac:cxnSpMkLst>
        </pc:cxnChg>
        <pc:cxnChg chg="add">
          <ac:chgData name="Diego Agudelo" userId="S::diego3000fl@knights.ucf.edu::3c4bd484-fd12-4ef3-9566-ea2c78d63a5d" providerId="AD" clId="Web-{A91C4B40-9EF4-DF98-03B8-1142A261793E}" dt="2021-09-28T00:34:47.268" v="19"/>
          <ac:cxnSpMkLst>
            <pc:docMk/>
            <pc:sldMk cId="2830226119" sldId="295"/>
            <ac:cxnSpMk id="41" creationId="{05DA45A8-E2EA-4AC4-B129-9C17785C7905}"/>
          </ac:cxnSpMkLst>
        </pc:cxnChg>
        <pc:cxnChg chg="add del">
          <ac:chgData name="Diego Agudelo" userId="S::diego3000fl@knights.ucf.edu::3c4bd484-fd12-4ef3-9566-ea2c78d63a5d" providerId="AD" clId="Web-{A91C4B40-9EF4-DF98-03B8-1142A261793E}" dt="2021-09-28T00:06:23.642" v="13"/>
          <ac:cxnSpMkLst>
            <pc:docMk/>
            <pc:sldMk cId="2830226119" sldId="295"/>
            <ac:cxnSpMk id="47" creationId="{5AB158E9-1B40-4CD6-95F0-95CA11DF7B7A}"/>
          </ac:cxnSpMkLst>
        </pc:cxnChg>
      </pc:sldChg>
    </pc:docChg>
  </pc:docChgLst>
  <pc:docChgLst>
    <pc:chgData name="Jacob Goodman" userId="7fa89b07-75ea-4dd5-916b-17170ebd94b3" providerId="ADAL" clId="{D09C999F-9A90-4A86-AEB9-D32FF8068EF8}"/>
    <pc:docChg chg="undo custSel modSld sldOrd modMainMaster modNotesMaster">
      <pc:chgData name="Jacob Goodman" userId="7fa89b07-75ea-4dd5-916b-17170ebd94b3" providerId="ADAL" clId="{D09C999F-9A90-4A86-AEB9-D32FF8068EF8}" dt="2021-11-30T21:57:13.585" v="320" actId="20577"/>
      <pc:docMkLst>
        <pc:docMk/>
      </pc:docMkLst>
      <pc:sldChg chg="modSp modNotes">
        <pc:chgData name="Jacob Goodman" userId="7fa89b07-75ea-4dd5-916b-17170ebd94b3" providerId="ADAL" clId="{D09C999F-9A90-4A86-AEB9-D32FF8068EF8}" dt="2021-11-30T17:55:10.297" v="62"/>
        <pc:sldMkLst>
          <pc:docMk/>
          <pc:sldMk cId="602979123" sldId="258"/>
        </pc:sldMkLst>
        <pc:spChg chg="mod">
          <ac:chgData name="Jacob Goodman" userId="7fa89b07-75ea-4dd5-916b-17170ebd94b3" providerId="ADAL" clId="{D09C999F-9A90-4A86-AEB9-D32FF8068EF8}" dt="2021-11-30T17:55:10.297" v="62"/>
          <ac:spMkLst>
            <pc:docMk/>
            <pc:sldMk cId="602979123" sldId="258"/>
            <ac:spMk id="2" creationId="{92F966D1-40DD-448B-86A1-E28E112729DF}"/>
          </ac:spMkLst>
        </pc:spChg>
        <pc:spChg chg="mod">
          <ac:chgData name="Jacob Goodman" userId="7fa89b07-75ea-4dd5-916b-17170ebd94b3" providerId="ADAL" clId="{D09C999F-9A90-4A86-AEB9-D32FF8068EF8}" dt="2021-11-30T17:55:10.297" v="62"/>
          <ac:spMkLst>
            <pc:docMk/>
            <pc:sldMk cId="602979123" sldId="258"/>
            <ac:spMk id="3" creationId="{68BC34CF-2050-4838-B36E-3443019A60F1}"/>
          </ac:spMkLst>
        </pc:spChg>
        <pc:spChg chg="mod">
          <ac:chgData name="Jacob Goodman" userId="7fa89b07-75ea-4dd5-916b-17170ebd94b3" providerId="ADAL" clId="{D09C999F-9A90-4A86-AEB9-D32FF8068EF8}" dt="2021-11-30T17:55:10.297" v="62"/>
          <ac:spMkLst>
            <pc:docMk/>
            <pc:sldMk cId="602979123" sldId="258"/>
            <ac:spMk id="4" creationId="{344AD20A-1DC9-4618-8A62-ED84B483094A}"/>
          </ac:spMkLst>
        </pc:spChg>
        <pc:spChg chg="mod">
          <ac:chgData name="Jacob Goodman" userId="7fa89b07-75ea-4dd5-916b-17170ebd94b3" providerId="ADAL" clId="{D09C999F-9A90-4A86-AEB9-D32FF8068EF8}" dt="2021-11-30T17:55:10.297" v="62"/>
          <ac:spMkLst>
            <pc:docMk/>
            <pc:sldMk cId="602979123" sldId="258"/>
            <ac:spMk id="5" creationId="{33B5AD2B-E1A9-426B-950C-F2D12B0E2E24}"/>
          </ac:spMkLst>
        </pc:spChg>
        <pc:spChg chg="mod">
          <ac:chgData name="Jacob Goodman" userId="7fa89b07-75ea-4dd5-916b-17170ebd94b3" providerId="ADAL" clId="{D09C999F-9A90-4A86-AEB9-D32FF8068EF8}" dt="2021-11-30T17:55:10.297" v="62"/>
          <ac:spMkLst>
            <pc:docMk/>
            <pc:sldMk cId="602979123" sldId="258"/>
            <ac:spMk id="9" creationId="{72DBA797-E315-4A7A-BCC8-9EAEC154C440}"/>
          </ac:spMkLst>
        </pc:spChg>
        <pc:picChg chg="mod">
          <ac:chgData name="Jacob Goodman" userId="7fa89b07-75ea-4dd5-916b-17170ebd94b3" providerId="ADAL" clId="{D09C999F-9A90-4A86-AEB9-D32FF8068EF8}" dt="2021-11-30T17:55:10.297" v="62"/>
          <ac:picMkLst>
            <pc:docMk/>
            <pc:sldMk cId="602979123" sldId="258"/>
            <ac:picMk id="6" creationId="{2031AF35-AE8C-4C43-8423-C2931367426B}"/>
          </ac:picMkLst>
        </pc:picChg>
        <pc:picChg chg="mod">
          <ac:chgData name="Jacob Goodman" userId="7fa89b07-75ea-4dd5-916b-17170ebd94b3" providerId="ADAL" clId="{D09C999F-9A90-4A86-AEB9-D32FF8068EF8}" dt="2021-11-30T17:55:10.297" v="62"/>
          <ac:picMkLst>
            <pc:docMk/>
            <pc:sldMk cId="602979123" sldId="258"/>
            <ac:picMk id="7" creationId="{D1F434AB-DFA1-45FA-9011-7A25E3A99FE9}"/>
          </ac:picMkLst>
        </pc:picChg>
      </pc:sldChg>
      <pc:sldChg chg="modSp ord modNotes">
        <pc:chgData name="Jacob Goodman" userId="7fa89b07-75ea-4dd5-916b-17170ebd94b3" providerId="ADAL" clId="{D09C999F-9A90-4A86-AEB9-D32FF8068EF8}" dt="2021-11-30T21:32:30.296" v="74"/>
        <pc:sldMkLst>
          <pc:docMk/>
          <pc:sldMk cId="3437625470" sldId="259"/>
        </pc:sldMkLst>
        <pc:spChg chg="mod">
          <ac:chgData name="Jacob Goodman" userId="7fa89b07-75ea-4dd5-916b-17170ebd94b3" providerId="ADAL" clId="{D09C999F-9A90-4A86-AEB9-D32FF8068EF8}" dt="2021-11-30T17:55:10.297" v="62"/>
          <ac:spMkLst>
            <pc:docMk/>
            <pc:sldMk cId="3437625470" sldId="259"/>
            <ac:spMk id="2" creationId="{9602A0FA-27E3-4BC7-B932-5BE11376A394}"/>
          </ac:spMkLst>
        </pc:spChg>
        <pc:spChg chg="mod">
          <ac:chgData name="Jacob Goodman" userId="7fa89b07-75ea-4dd5-916b-17170ebd94b3" providerId="ADAL" clId="{D09C999F-9A90-4A86-AEB9-D32FF8068EF8}" dt="2021-11-30T17:55:10.297" v="62"/>
          <ac:spMkLst>
            <pc:docMk/>
            <pc:sldMk cId="3437625470" sldId="259"/>
            <ac:spMk id="3" creationId="{213725DB-4795-4447-AE06-038AB23FC4E5}"/>
          </ac:spMkLst>
        </pc:spChg>
        <pc:spChg chg="mod">
          <ac:chgData name="Jacob Goodman" userId="7fa89b07-75ea-4dd5-916b-17170ebd94b3" providerId="ADAL" clId="{D09C999F-9A90-4A86-AEB9-D32FF8068EF8}" dt="2021-11-30T17:55:10.297" v="62"/>
          <ac:spMkLst>
            <pc:docMk/>
            <pc:sldMk cId="3437625470" sldId="259"/>
            <ac:spMk id="4" creationId="{DB9F5319-089C-420A-8A44-025C0D0B0B91}"/>
          </ac:spMkLst>
        </pc:spChg>
        <pc:spChg chg="mod">
          <ac:chgData name="Jacob Goodman" userId="7fa89b07-75ea-4dd5-916b-17170ebd94b3" providerId="ADAL" clId="{D09C999F-9A90-4A86-AEB9-D32FF8068EF8}" dt="2021-11-30T17:55:10.297" v="62"/>
          <ac:spMkLst>
            <pc:docMk/>
            <pc:sldMk cId="3437625470" sldId="259"/>
            <ac:spMk id="6" creationId="{5A7AAD07-BB96-4AF5-A677-18F868C3E059}"/>
          </ac:spMkLst>
        </pc:spChg>
        <pc:picChg chg="mod">
          <ac:chgData name="Jacob Goodman" userId="7fa89b07-75ea-4dd5-916b-17170ebd94b3" providerId="ADAL" clId="{D09C999F-9A90-4A86-AEB9-D32FF8068EF8}" dt="2021-11-30T17:55:10.297" v="62"/>
          <ac:picMkLst>
            <pc:docMk/>
            <pc:sldMk cId="3437625470" sldId="259"/>
            <ac:picMk id="5" creationId="{6914CD62-8DBF-4247-B2D9-2580F82494AC}"/>
          </ac:picMkLst>
        </pc:picChg>
      </pc:sldChg>
      <pc:sldChg chg="modSp mod modNotes">
        <pc:chgData name="Jacob Goodman" userId="7fa89b07-75ea-4dd5-916b-17170ebd94b3" providerId="ADAL" clId="{D09C999F-9A90-4A86-AEB9-D32FF8068EF8}" dt="2021-11-30T17:55:10.297" v="62"/>
        <pc:sldMkLst>
          <pc:docMk/>
          <pc:sldMk cId="300770247" sldId="260"/>
        </pc:sldMkLst>
        <pc:spChg chg="mod">
          <ac:chgData name="Jacob Goodman" userId="7fa89b07-75ea-4dd5-916b-17170ebd94b3" providerId="ADAL" clId="{D09C999F-9A90-4A86-AEB9-D32FF8068EF8}" dt="2021-11-30T17:55:10.297" v="62"/>
          <ac:spMkLst>
            <pc:docMk/>
            <pc:sldMk cId="300770247" sldId="260"/>
            <ac:spMk id="2" creationId="{B1BF054E-5C02-40CA-8C28-E19CD0D2B198}"/>
          </ac:spMkLst>
        </pc:spChg>
        <pc:spChg chg="mod">
          <ac:chgData name="Jacob Goodman" userId="7fa89b07-75ea-4dd5-916b-17170ebd94b3" providerId="ADAL" clId="{D09C999F-9A90-4A86-AEB9-D32FF8068EF8}" dt="2021-11-30T17:55:10.297" v="62"/>
          <ac:spMkLst>
            <pc:docMk/>
            <pc:sldMk cId="300770247" sldId="260"/>
            <ac:spMk id="3" creationId="{98BC90C1-0870-4A18-8F8A-61CCC28B8756}"/>
          </ac:spMkLst>
        </pc:spChg>
        <pc:spChg chg="mod">
          <ac:chgData name="Jacob Goodman" userId="7fa89b07-75ea-4dd5-916b-17170ebd94b3" providerId="ADAL" clId="{D09C999F-9A90-4A86-AEB9-D32FF8068EF8}" dt="2021-11-30T17:55:10.297" v="62"/>
          <ac:spMkLst>
            <pc:docMk/>
            <pc:sldMk cId="300770247" sldId="260"/>
            <ac:spMk id="4" creationId="{7871CD08-7450-4D83-AF34-F91977301FBC}"/>
          </ac:spMkLst>
        </pc:spChg>
        <pc:spChg chg="mod">
          <ac:chgData name="Jacob Goodman" userId="7fa89b07-75ea-4dd5-916b-17170ebd94b3" providerId="ADAL" clId="{D09C999F-9A90-4A86-AEB9-D32FF8068EF8}" dt="2021-11-30T17:55:10.297" v="62"/>
          <ac:spMkLst>
            <pc:docMk/>
            <pc:sldMk cId="300770247" sldId="260"/>
            <ac:spMk id="5" creationId="{C43E6F15-CC1A-44CF-8571-971E24D53F8C}"/>
          </ac:spMkLst>
        </pc:spChg>
        <pc:spChg chg="mod">
          <ac:chgData name="Jacob Goodman" userId="7fa89b07-75ea-4dd5-916b-17170ebd94b3" providerId="ADAL" clId="{D09C999F-9A90-4A86-AEB9-D32FF8068EF8}" dt="2021-11-30T17:55:10.297" v="62"/>
          <ac:spMkLst>
            <pc:docMk/>
            <pc:sldMk cId="300770247" sldId="260"/>
            <ac:spMk id="6" creationId="{029DF1D1-5ABF-4414-A10E-B63D9271C462}"/>
          </ac:spMkLst>
        </pc:spChg>
      </pc:sldChg>
      <pc:sldChg chg="addSp modSp delDesignElem modNotes modNotesTx">
        <pc:chgData name="Jacob Goodman" userId="7fa89b07-75ea-4dd5-916b-17170ebd94b3" providerId="ADAL" clId="{D09C999F-9A90-4A86-AEB9-D32FF8068EF8}" dt="2021-11-30T21:27:28.186" v="72" actId="20577"/>
        <pc:sldMkLst>
          <pc:docMk/>
          <pc:sldMk cId="399302335" sldId="261"/>
        </pc:sldMkLst>
        <pc:spChg chg="mod">
          <ac:chgData name="Jacob Goodman" userId="7fa89b07-75ea-4dd5-916b-17170ebd94b3" providerId="ADAL" clId="{D09C999F-9A90-4A86-AEB9-D32FF8068EF8}" dt="2021-11-30T17:55:10.297" v="62"/>
          <ac:spMkLst>
            <pc:docMk/>
            <pc:sldMk cId="399302335" sldId="261"/>
            <ac:spMk id="2" creationId="{C1BD0E9E-B4D1-43F1-ADE8-B40440B4B5D4}"/>
          </ac:spMkLst>
        </pc:spChg>
        <pc:spChg chg="mod">
          <ac:chgData name="Jacob Goodman" userId="7fa89b07-75ea-4dd5-916b-17170ebd94b3" providerId="ADAL" clId="{D09C999F-9A90-4A86-AEB9-D32FF8068EF8}" dt="2021-11-30T17:55:10.297" v="62"/>
          <ac:spMkLst>
            <pc:docMk/>
            <pc:sldMk cId="399302335" sldId="261"/>
            <ac:spMk id="3" creationId="{9B1DA724-6AED-4EF8-8640-4653BFEA9D02}"/>
          </ac:spMkLst>
        </pc:spChg>
        <pc:spChg chg="mod">
          <ac:chgData name="Jacob Goodman" userId="7fa89b07-75ea-4dd5-916b-17170ebd94b3" providerId="ADAL" clId="{D09C999F-9A90-4A86-AEB9-D32FF8068EF8}" dt="2021-11-30T17:55:10.297" v="62"/>
          <ac:spMkLst>
            <pc:docMk/>
            <pc:sldMk cId="399302335" sldId="261"/>
            <ac:spMk id="4" creationId="{A6322F48-2FBC-47D8-8FF4-1D605FB64E69}"/>
          </ac:spMkLst>
        </pc:spChg>
        <pc:spChg chg="add mod">
          <ac:chgData name="Jacob Goodman" userId="7fa89b07-75ea-4dd5-916b-17170ebd94b3" providerId="ADAL" clId="{D09C999F-9A90-4A86-AEB9-D32FF8068EF8}" dt="2021-11-30T17:55:10.297" v="62"/>
          <ac:spMkLst>
            <pc:docMk/>
            <pc:sldMk cId="399302335" sldId="261"/>
            <ac:spMk id="11" creationId="{3429A099-5CB1-4A20-B64F-4F0562EF3399}"/>
          </ac:spMkLst>
        </pc:spChg>
        <pc:spChg chg="add mod">
          <ac:chgData name="Jacob Goodman" userId="7fa89b07-75ea-4dd5-916b-17170ebd94b3" providerId="ADAL" clId="{D09C999F-9A90-4A86-AEB9-D32FF8068EF8}" dt="2021-11-30T17:55:10.297" v="62"/>
          <ac:spMkLst>
            <pc:docMk/>
            <pc:sldMk cId="399302335" sldId="261"/>
            <ac:spMk id="13" creationId="{087C0A89-7FB3-43F8-9DE3-0177E3E27B4C}"/>
          </ac:spMkLst>
        </pc:spChg>
        <pc:spChg chg="add mod">
          <ac:chgData name="Jacob Goodman" userId="7fa89b07-75ea-4dd5-916b-17170ebd94b3" providerId="ADAL" clId="{D09C999F-9A90-4A86-AEB9-D32FF8068EF8}" dt="2021-11-30T17:55:10.297" v="62"/>
          <ac:spMkLst>
            <pc:docMk/>
            <pc:sldMk cId="399302335" sldId="261"/>
            <ac:spMk id="15" creationId="{399F4DD4-CC07-42A8-8AF8-069654F1A9E1}"/>
          </ac:spMkLst>
        </pc:spChg>
        <pc:graphicFrameChg chg="mod">
          <ac:chgData name="Jacob Goodman" userId="7fa89b07-75ea-4dd5-916b-17170ebd94b3" providerId="ADAL" clId="{D09C999F-9A90-4A86-AEB9-D32FF8068EF8}" dt="2021-11-30T17:55:10.297" v="62"/>
          <ac:graphicFrameMkLst>
            <pc:docMk/>
            <pc:sldMk cId="399302335" sldId="261"/>
            <ac:graphicFrameMk id="6" creationId="{8AB5F0E0-9CD4-4366-9F8F-15EE8E234968}"/>
          </ac:graphicFrameMkLst>
        </pc:graphicFrameChg>
      </pc:sldChg>
      <pc:sldChg chg="modSp modNotes">
        <pc:chgData name="Jacob Goodman" userId="7fa89b07-75ea-4dd5-916b-17170ebd94b3" providerId="ADAL" clId="{D09C999F-9A90-4A86-AEB9-D32FF8068EF8}" dt="2021-11-30T17:55:10.297" v="62"/>
        <pc:sldMkLst>
          <pc:docMk/>
          <pc:sldMk cId="2939575061" sldId="262"/>
        </pc:sldMkLst>
        <pc:spChg chg="mod">
          <ac:chgData name="Jacob Goodman" userId="7fa89b07-75ea-4dd5-916b-17170ebd94b3" providerId="ADAL" clId="{D09C999F-9A90-4A86-AEB9-D32FF8068EF8}" dt="2021-11-30T17:55:10.297" v="62"/>
          <ac:spMkLst>
            <pc:docMk/>
            <pc:sldMk cId="2939575061" sldId="262"/>
            <ac:spMk id="2" creationId="{366E8978-DE9B-4C5B-8C58-B2BF5DA9EE89}"/>
          </ac:spMkLst>
        </pc:spChg>
        <pc:spChg chg="mod">
          <ac:chgData name="Jacob Goodman" userId="7fa89b07-75ea-4dd5-916b-17170ebd94b3" providerId="ADAL" clId="{D09C999F-9A90-4A86-AEB9-D32FF8068EF8}" dt="2021-11-30T17:55:10.297" v="62"/>
          <ac:spMkLst>
            <pc:docMk/>
            <pc:sldMk cId="2939575061" sldId="262"/>
            <ac:spMk id="3" creationId="{1C8E9027-9885-40A1-9A65-2FEBD6397302}"/>
          </ac:spMkLst>
        </pc:spChg>
        <pc:spChg chg="mod">
          <ac:chgData name="Jacob Goodman" userId="7fa89b07-75ea-4dd5-916b-17170ebd94b3" providerId="ADAL" clId="{D09C999F-9A90-4A86-AEB9-D32FF8068EF8}" dt="2021-11-30T17:55:10.297" v="62"/>
          <ac:spMkLst>
            <pc:docMk/>
            <pc:sldMk cId="2939575061" sldId="262"/>
            <ac:spMk id="4" creationId="{34A8559F-CB8A-4CAF-8C37-235210330871}"/>
          </ac:spMkLst>
        </pc:spChg>
        <pc:graphicFrameChg chg="mod">
          <ac:chgData name="Jacob Goodman" userId="7fa89b07-75ea-4dd5-916b-17170ebd94b3" providerId="ADAL" clId="{D09C999F-9A90-4A86-AEB9-D32FF8068EF8}" dt="2021-11-30T17:55:10.297" v="62"/>
          <ac:graphicFrameMkLst>
            <pc:docMk/>
            <pc:sldMk cId="2939575061" sldId="262"/>
            <ac:graphicFrameMk id="7" creationId="{B234AD66-4137-4834-A090-C36703BC09E9}"/>
          </ac:graphicFrameMkLst>
        </pc:graphicFrameChg>
        <pc:picChg chg="mod">
          <ac:chgData name="Jacob Goodman" userId="7fa89b07-75ea-4dd5-916b-17170ebd94b3" providerId="ADAL" clId="{D09C999F-9A90-4A86-AEB9-D32FF8068EF8}" dt="2021-11-30T17:55:10.297" v="62"/>
          <ac:picMkLst>
            <pc:docMk/>
            <pc:sldMk cId="2939575061" sldId="262"/>
            <ac:picMk id="5" creationId="{65BCDD6B-B1D9-40FA-8746-1D77372343B4}"/>
          </ac:picMkLst>
        </pc:picChg>
      </pc:sldChg>
      <pc:sldChg chg="addSp modSp delDesignElem modNotes">
        <pc:chgData name="Jacob Goodman" userId="7fa89b07-75ea-4dd5-916b-17170ebd94b3" providerId="ADAL" clId="{D09C999F-9A90-4A86-AEB9-D32FF8068EF8}" dt="2021-11-30T17:55:10.297" v="62"/>
        <pc:sldMkLst>
          <pc:docMk/>
          <pc:sldMk cId="389580608" sldId="263"/>
        </pc:sldMkLst>
        <pc:spChg chg="mod">
          <ac:chgData name="Jacob Goodman" userId="7fa89b07-75ea-4dd5-916b-17170ebd94b3" providerId="ADAL" clId="{D09C999F-9A90-4A86-AEB9-D32FF8068EF8}" dt="2021-11-30T17:55:10.297" v="62"/>
          <ac:spMkLst>
            <pc:docMk/>
            <pc:sldMk cId="389580608" sldId="263"/>
            <ac:spMk id="2" creationId="{E1D9B201-35F9-41A9-9FAC-4454A73A66F8}"/>
          </ac:spMkLst>
        </pc:spChg>
        <pc:spChg chg="mod">
          <ac:chgData name="Jacob Goodman" userId="7fa89b07-75ea-4dd5-916b-17170ebd94b3" providerId="ADAL" clId="{D09C999F-9A90-4A86-AEB9-D32FF8068EF8}" dt="2021-11-30T17:55:10.297" v="62"/>
          <ac:spMkLst>
            <pc:docMk/>
            <pc:sldMk cId="389580608" sldId="263"/>
            <ac:spMk id="3" creationId="{00165F5D-2111-4180-BE0B-8151A7ECE33D}"/>
          </ac:spMkLst>
        </pc:spChg>
        <pc:spChg chg="mod">
          <ac:chgData name="Jacob Goodman" userId="7fa89b07-75ea-4dd5-916b-17170ebd94b3" providerId="ADAL" clId="{D09C999F-9A90-4A86-AEB9-D32FF8068EF8}" dt="2021-11-30T17:55:10.297" v="62"/>
          <ac:spMkLst>
            <pc:docMk/>
            <pc:sldMk cId="389580608" sldId="263"/>
            <ac:spMk id="4" creationId="{7D0B101F-4D7D-46C1-B213-7E7E4F2FAB64}"/>
          </ac:spMkLst>
        </pc:spChg>
        <pc:spChg chg="add mod">
          <ac:chgData name="Jacob Goodman" userId="7fa89b07-75ea-4dd5-916b-17170ebd94b3" providerId="ADAL" clId="{D09C999F-9A90-4A86-AEB9-D32FF8068EF8}" dt="2021-11-30T17:55:10.297" v="62"/>
          <ac:spMkLst>
            <pc:docMk/>
            <pc:sldMk cId="389580608" sldId="263"/>
            <ac:spMk id="11" creationId="{3429A099-5CB1-4A20-B64F-4F0562EF3399}"/>
          </ac:spMkLst>
        </pc:spChg>
        <pc:spChg chg="add mod">
          <ac:chgData name="Jacob Goodman" userId="7fa89b07-75ea-4dd5-916b-17170ebd94b3" providerId="ADAL" clId="{D09C999F-9A90-4A86-AEB9-D32FF8068EF8}" dt="2021-11-30T17:55:10.297" v="62"/>
          <ac:spMkLst>
            <pc:docMk/>
            <pc:sldMk cId="389580608" sldId="263"/>
            <ac:spMk id="13" creationId="{087C0A89-7FB3-43F8-9DE3-0177E3E27B4C}"/>
          </ac:spMkLst>
        </pc:spChg>
        <pc:spChg chg="add mod">
          <ac:chgData name="Jacob Goodman" userId="7fa89b07-75ea-4dd5-916b-17170ebd94b3" providerId="ADAL" clId="{D09C999F-9A90-4A86-AEB9-D32FF8068EF8}" dt="2021-11-30T17:55:10.297" v="62"/>
          <ac:spMkLst>
            <pc:docMk/>
            <pc:sldMk cId="389580608" sldId="263"/>
            <ac:spMk id="15" creationId="{399F4DD4-CC07-42A8-8AF8-069654F1A9E1}"/>
          </ac:spMkLst>
        </pc:spChg>
        <pc:graphicFrameChg chg="mod">
          <ac:chgData name="Jacob Goodman" userId="7fa89b07-75ea-4dd5-916b-17170ebd94b3" providerId="ADAL" clId="{D09C999F-9A90-4A86-AEB9-D32FF8068EF8}" dt="2021-11-30T17:55:10.297" v="62"/>
          <ac:graphicFrameMkLst>
            <pc:docMk/>
            <pc:sldMk cId="389580608" sldId="263"/>
            <ac:graphicFrameMk id="6" creationId="{008BA40A-2E01-44EA-B8DC-7C92E25617DB}"/>
          </ac:graphicFrameMkLst>
        </pc:graphicFrameChg>
      </pc:sldChg>
      <pc:sldChg chg="modSp modNotes">
        <pc:chgData name="Jacob Goodman" userId="7fa89b07-75ea-4dd5-916b-17170ebd94b3" providerId="ADAL" clId="{D09C999F-9A90-4A86-AEB9-D32FF8068EF8}" dt="2021-11-30T17:55:10.297" v="62"/>
        <pc:sldMkLst>
          <pc:docMk/>
          <pc:sldMk cId="3902121792" sldId="264"/>
        </pc:sldMkLst>
        <pc:spChg chg="mod">
          <ac:chgData name="Jacob Goodman" userId="7fa89b07-75ea-4dd5-916b-17170ebd94b3" providerId="ADAL" clId="{D09C999F-9A90-4A86-AEB9-D32FF8068EF8}" dt="2021-11-30T17:55:10.297" v="62"/>
          <ac:spMkLst>
            <pc:docMk/>
            <pc:sldMk cId="3902121792" sldId="264"/>
            <ac:spMk id="2" creationId="{3949A97E-2B18-4621-ABF3-565590A4A863}"/>
          </ac:spMkLst>
        </pc:spChg>
        <pc:spChg chg="mod">
          <ac:chgData name="Jacob Goodman" userId="7fa89b07-75ea-4dd5-916b-17170ebd94b3" providerId="ADAL" clId="{D09C999F-9A90-4A86-AEB9-D32FF8068EF8}" dt="2021-11-30T17:55:10.297" v="62"/>
          <ac:spMkLst>
            <pc:docMk/>
            <pc:sldMk cId="3902121792" sldId="264"/>
            <ac:spMk id="3" creationId="{55248D2D-81C8-4A19-9E93-1991404800A2}"/>
          </ac:spMkLst>
        </pc:spChg>
        <pc:spChg chg="mod">
          <ac:chgData name="Jacob Goodman" userId="7fa89b07-75ea-4dd5-916b-17170ebd94b3" providerId="ADAL" clId="{D09C999F-9A90-4A86-AEB9-D32FF8068EF8}" dt="2021-11-30T17:55:10.297" v="62"/>
          <ac:spMkLst>
            <pc:docMk/>
            <pc:sldMk cId="3902121792" sldId="264"/>
            <ac:spMk id="4" creationId="{B82645DD-8ABE-4928-AE1B-DA650BB9619F}"/>
          </ac:spMkLst>
        </pc:spChg>
        <pc:picChg chg="mod">
          <ac:chgData name="Jacob Goodman" userId="7fa89b07-75ea-4dd5-916b-17170ebd94b3" providerId="ADAL" clId="{D09C999F-9A90-4A86-AEB9-D32FF8068EF8}" dt="2021-11-30T17:55:10.297" v="62"/>
          <ac:picMkLst>
            <pc:docMk/>
            <pc:sldMk cId="3902121792" sldId="264"/>
            <ac:picMk id="5" creationId="{E5B6655C-C5E6-4885-84F5-E218A2261B8B}"/>
          </ac:picMkLst>
        </pc:picChg>
        <pc:picChg chg="mod">
          <ac:chgData name="Jacob Goodman" userId="7fa89b07-75ea-4dd5-916b-17170ebd94b3" providerId="ADAL" clId="{D09C999F-9A90-4A86-AEB9-D32FF8068EF8}" dt="2021-11-30T17:55:10.297" v="62"/>
          <ac:picMkLst>
            <pc:docMk/>
            <pc:sldMk cId="3902121792" sldId="264"/>
            <ac:picMk id="6" creationId="{FCE4433A-11E9-4E99-92FD-64342ECE415F}"/>
          </ac:picMkLst>
        </pc:picChg>
      </pc:sldChg>
      <pc:sldChg chg="modSp modNotes">
        <pc:chgData name="Jacob Goodman" userId="7fa89b07-75ea-4dd5-916b-17170ebd94b3" providerId="ADAL" clId="{D09C999F-9A90-4A86-AEB9-D32FF8068EF8}" dt="2021-11-30T17:55:10.297" v="62"/>
        <pc:sldMkLst>
          <pc:docMk/>
          <pc:sldMk cId="1208152674" sldId="265"/>
        </pc:sldMkLst>
        <pc:spChg chg="mod">
          <ac:chgData name="Jacob Goodman" userId="7fa89b07-75ea-4dd5-916b-17170ebd94b3" providerId="ADAL" clId="{D09C999F-9A90-4A86-AEB9-D32FF8068EF8}" dt="2021-11-30T17:55:10.297" v="62"/>
          <ac:spMkLst>
            <pc:docMk/>
            <pc:sldMk cId="1208152674" sldId="265"/>
            <ac:spMk id="2" creationId="{23ECD125-420C-47D1-8C74-5879928F3B15}"/>
          </ac:spMkLst>
        </pc:spChg>
        <pc:spChg chg="mod">
          <ac:chgData name="Jacob Goodman" userId="7fa89b07-75ea-4dd5-916b-17170ebd94b3" providerId="ADAL" clId="{D09C999F-9A90-4A86-AEB9-D32FF8068EF8}" dt="2021-11-30T17:55:10.297" v="62"/>
          <ac:spMkLst>
            <pc:docMk/>
            <pc:sldMk cId="1208152674" sldId="265"/>
            <ac:spMk id="3" creationId="{3C3F86C3-1AA8-41DA-8C68-0F782F6D0800}"/>
          </ac:spMkLst>
        </pc:spChg>
        <pc:spChg chg="mod">
          <ac:chgData name="Jacob Goodman" userId="7fa89b07-75ea-4dd5-916b-17170ebd94b3" providerId="ADAL" clId="{D09C999F-9A90-4A86-AEB9-D32FF8068EF8}" dt="2021-11-30T17:55:10.297" v="62"/>
          <ac:spMkLst>
            <pc:docMk/>
            <pc:sldMk cId="1208152674" sldId="265"/>
            <ac:spMk id="4" creationId="{2EAB7F7B-A02F-40E7-80B2-E3AEC81D3627}"/>
          </ac:spMkLst>
        </pc:spChg>
        <pc:picChg chg="mod">
          <ac:chgData name="Jacob Goodman" userId="7fa89b07-75ea-4dd5-916b-17170ebd94b3" providerId="ADAL" clId="{D09C999F-9A90-4A86-AEB9-D32FF8068EF8}" dt="2021-11-30T17:55:10.297" v="62"/>
          <ac:picMkLst>
            <pc:docMk/>
            <pc:sldMk cId="1208152674" sldId="265"/>
            <ac:picMk id="5" creationId="{33A2E875-C8F3-4790-BFF9-CC163CCCEF9E}"/>
          </ac:picMkLst>
        </pc:picChg>
      </pc:sldChg>
      <pc:sldChg chg="addSp delSp modSp mod modNotes">
        <pc:chgData name="Jacob Goodman" userId="7fa89b07-75ea-4dd5-916b-17170ebd94b3" providerId="ADAL" clId="{D09C999F-9A90-4A86-AEB9-D32FF8068EF8}" dt="2021-11-30T17:55:10.297" v="62"/>
        <pc:sldMkLst>
          <pc:docMk/>
          <pc:sldMk cId="2068366569" sldId="266"/>
        </pc:sldMkLst>
        <pc:spChg chg="mod">
          <ac:chgData name="Jacob Goodman" userId="7fa89b07-75ea-4dd5-916b-17170ebd94b3" providerId="ADAL" clId="{D09C999F-9A90-4A86-AEB9-D32FF8068EF8}" dt="2021-11-30T17:55:10.297" v="62"/>
          <ac:spMkLst>
            <pc:docMk/>
            <pc:sldMk cId="2068366569" sldId="266"/>
            <ac:spMk id="2" creationId="{DC3674D4-B40F-4C6E-A717-10BCC7E4D8D5}"/>
          </ac:spMkLst>
        </pc:spChg>
        <pc:spChg chg="mod">
          <ac:chgData name="Jacob Goodman" userId="7fa89b07-75ea-4dd5-916b-17170ebd94b3" providerId="ADAL" clId="{D09C999F-9A90-4A86-AEB9-D32FF8068EF8}" dt="2021-11-30T17:55:10.297" v="62"/>
          <ac:spMkLst>
            <pc:docMk/>
            <pc:sldMk cId="2068366569" sldId="266"/>
            <ac:spMk id="3" creationId="{7A0647C0-0EF2-444C-ADF0-ACC7016C9144}"/>
          </ac:spMkLst>
        </pc:spChg>
        <pc:spChg chg="mod">
          <ac:chgData name="Jacob Goodman" userId="7fa89b07-75ea-4dd5-916b-17170ebd94b3" providerId="ADAL" clId="{D09C999F-9A90-4A86-AEB9-D32FF8068EF8}" dt="2021-11-30T17:55:10.297" v="62"/>
          <ac:spMkLst>
            <pc:docMk/>
            <pc:sldMk cId="2068366569" sldId="266"/>
            <ac:spMk id="4" creationId="{DE67F22E-F503-4FF0-84A7-126DB0AE0746}"/>
          </ac:spMkLst>
        </pc:spChg>
        <pc:graphicFrameChg chg="add del mod">
          <ac:chgData name="Jacob Goodman" userId="7fa89b07-75ea-4dd5-916b-17170ebd94b3" providerId="ADAL" clId="{D09C999F-9A90-4A86-AEB9-D32FF8068EF8}" dt="2021-11-30T16:07:45.913" v="17"/>
          <ac:graphicFrameMkLst>
            <pc:docMk/>
            <pc:sldMk cId="2068366569" sldId="266"/>
            <ac:graphicFrameMk id="5" creationId="{14931E25-1857-412C-B130-92D78A392881}"/>
          </ac:graphicFrameMkLst>
        </pc:graphicFrameChg>
        <pc:graphicFrameChg chg="mod modGraphic">
          <ac:chgData name="Jacob Goodman" userId="7fa89b07-75ea-4dd5-916b-17170ebd94b3" providerId="ADAL" clId="{D09C999F-9A90-4A86-AEB9-D32FF8068EF8}" dt="2021-11-30T17:55:10.297" v="62"/>
          <ac:graphicFrameMkLst>
            <pc:docMk/>
            <pc:sldMk cId="2068366569" sldId="266"/>
            <ac:graphicFrameMk id="6" creationId="{DE539F4D-E0EC-4558-954B-1E6223A12923}"/>
          </ac:graphicFrameMkLst>
        </pc:graphicFrameChg>
        <pc:graphicFrameChg chg="add del">
          <ac:chgData name="Jacob Goodman" userId="7fa89b07-75ea-4dd5-916b-17170ebd94b3" providerId="ADAL" clId="{D09C999F-9A90-4A86-AEB9-D32FF8068EF8}" dt="2021-11-30T16:08:33.002" v="28"/>
          <ac:graphicFrameMkLst>
            <pc:docMk/>
            <pc:sldMk cId="2068366569" sldId="266"/>
            <ac:graphicFrameMk id="7" creationId="{FFF126DF-DD14-434C-A9A9-0CEA7A31DFEB}"/>
          </ac:graphicFrameMkLst>
        </pc:graphicFrameChg>
      </pc:sldChg>
      <pc:sldChg chg="modSp modNotes">
        <pc:chgData name="Jacob Goodman" userId="7fa89b07-75ea-4dd5-916b-17170ebd94b3" providerId="ADAL" clId="{D09C999F-9A90-4A86-AEB9-D32FF8068EF8}" dt="2021-11-30T17:55:10.297" v="62"/>
        <pc:sldMkLst>
          <pc:docMk/>
          <pc:sldMk cId="1767162081" sldId="267"/>
        </pc:sldMkLst>
        <pc:spChg chg="mod">
          <ac:chgData name="Jacob Goodman" userId="7fa89b07-75ea-4dd5-916b-17170ebd94b3" providerId="ADAL" clId="{D09C999F-9A90-4A86-AEB9-D32FF8068EF8}" dt="2021-11-30T17:55:10.297" v="62"/>
          <ac:spMkLst>
            <pc:docMk/>
            <pc:sldMk cId="1767162081" sldId="267"/>
            <ac:spMk id="2" creationId="{4BA40375-3B1E-4A22-9D91-10BD757D0A9E}"/>
          </ac:spMkLst>
        </pc:spChg>
        <pc:spChg chg="mod">
          <ac:chgData name="Jacob Goodman" userId="7fa89b07-75ea-4dd5-916b-17170ebd94b3" providerId="ADAL" clId="{D09C999F-9A90-4A86-AEB9-D32FF8068EF8}" dt="2021-11-30T17:55:10.297" v="62"/>
          <ac:spMkLst>
            <pc:docMk/>
            <pc:sldMk cId="1767162081" sldId="267"/>
            <ac:spMk id="3" creationId="{A1634AE4-63C9-4134-931B-3B1597A360AE}"/>
          </ac:spMkLst>
        </pc:spChg>
        <pc:spChg chg="mod">
          <ac:chgData name="Jacob Goodman" userId="7fa89b07-75ea-4dd5-916b-17170ebd94b3" providerId="ADAL" clId="{D09C999F-9A90-4A86-AEB9-D32FF8068EF8}" dt="2021-11-30T17:55:10.297" v="62"/>
          <ac:spMkLst>
            <pc:docMk/>
            <pc:sldMk cId="1767162081" sldId="267"/>
            <ac:spMk id="4" creationId="{3694A160-5436-455B-80D9-E4DC27F3D724}"/>
          </ac:spMkLst>
        </pc:spChg>
        <pc:spChg chg="mod">
          <ac:chgData name="Jacob Goodman" userId="7fa89b07-75ea-4dd5-916b-17170ebd94b3" providerId="ADAL" clId="{D09C999F-9A90-4A86-AEB9-D32FF8068EF8}" dt="2021-11-30T17:55:10.297" v="62"/>
          <ac:spMkLst>
            <pc:docMk/>
            <pc:sldMk cId="1767162081" sldId="267"/>
            <ac:spMk id="6" creationId="{E58646AD-C380-4840-8BB1-C2643BD2FE0B}"/>
          </ac:spMkLst>
        </pc:spChg>
        <pc:graphicFrameChg chg="mod">
          <ac:chgData name="Jacob Goodman" userId="7fa89b07-75ea-4dd5-916b-17170ebd94b3" providerId="ADAL" clId="{D09C999F-9A90-4A86-AEB9-D32FF8068EF8}" dt="2021-11-30T17:55:10.297" v="62"/>
          <ac:graphicFrameMkLst>
            <pc:docMk/>
            <pc:sldMk cId="1767162081" sldId="267"/>
            <ac:graphicFrameMk id="8" creationId="{532C12FC-1E59-436E-9A45-93927AF6C3CA}"/>
          </ac:graphicFrameMkLst>
        </pc:graphicFrameChg>
      </pc:sldChg>
      <pc:sldChg chg="modSp modNotes modNotesTx">
        <pc:chgData name="Jacob Goodman" userId="7fa89b07-75ea-4dd5-916b-17170ebd94b3" providerId="ADAL" clId="{D09C999F-9A90-4A86-AEB9-D32FF8068EF8}" dt="2021-11-30T21:35:10.534" v="100" actId="20577"/>
        <pc:sldMkLst>
          <pc:docMk/>
          <pc:sldMk cId="17288067" sldId="268"/>
        </pc:sldMkLst>
        <pc:spChg chg="mod">
          <ac:chgData name="Jacob Goodman" userId="7fa89b07-75ea-4dd5-916b-17170ebd94b3" providerId="ADAL" clId="{D09C999F-9A90-4A86-AEB9-D32FF8068EF8}" dt="2021-11-30T17:55:10.297" v="62"/>
          <ac:spMkLst>
            <pc:docMk/>
            <pc:sldMk cId="17288067" sldId="268"/>
            <ac:spMk id="2" creationId="{8578CBB4-7DB5-44AC-ADE8-E92CE0628DF4}"/>
          </ac:spMkLst>
        </pc:spChg>
        <pc:spChg chg="mod">
          <ac:chgData name="Jacob Goodman" userId="7fa89b07-75ea-4dd5-916b-17170ebd94b3" providerId="ADAL" clId="{D09C999F-9A90-4A86-AEB9-D32FF8068EF8}" dt="2021-11-30T17:55:10.297" v="62"/>
          <ac:spMkLst>
            <pc:docMk/>
            <pc:sldMk cId="17288067" sldId="268"/>
            <ac:spMk id="3" creationId="{5CA63470-6FA2-459A-973C-8D3CD18A2316}"/>
          </ac:spMkLst>
        </pc:spChg>
        <pc:spChg chg="mod">
          <ac:chgData name="Jacob Goodman" userId="7fa89b07-75ea-4dd5-916b-17170ebd94b3" providerId="ADAL" clId="{D09C999F-9A90-4A86-AEB9-D32FF8068EF8}" dt="2021-11-30T17:55:10.297" v="62"/>
          <ac:spMkLst>
            <pc:docMk/>
            <pc:sldMk cId="17288067" sldId="268"/>
            <ac:spMk id="4" creationId="{44F1877E-0A07-422A-B8F9-CF89E6FC16BB}"/>
          </ac:spMkLst>
        </pc:spChg>
        <pc:graphicFrameChg chg="mod">
          <ac:chgData name="Jacob Goodman" userId="7fa89b07-75ea-4dd5-916b-17170ebd94b3" providerId="ADAL" clId="{D09C999F-9A90-4A86-AEB9-D32FF8068EF8}" dt="2021-11-30T17:55:10.297" v="62"/>
          <ac:graphicFrameMkLst>
            <pc:docMk/>
            <pc:sldMk cId="17288067" sldId="268"/>
            <ac:graphicFrameMk id="6" creationId="{4A6F1C53-561C-45C5-B1E9-C4DBD6FBFFC1}"/>
          </ac:graphicFrameMkLst>
        </pc:graphicFrameChg>
        <pc:graphicFrameChg chg="mod">
          <ac:chgData name="Jacob Goodman" userId="7fa89b07-75ea-4dd5-916b-17170ebd94b3" providerId="ADAL" clId="{D09C999F-9A90-4A86-AEB9-D32FF8068EF8}" dt="2021-11-30T17:55:10.297" v="62"/>
          <ac:graphicFrameMkLst>
            <pc:docMk/>
            <pc:sldMk cId="17288067" sldId="268"/>
            <ac:graphicFrameMk id="8" creationId="{8F15C52D-3616-4898-9716-EFC208AE7743}"/>
          </ac:graphicFrameMkLst>
        </pc:graphicFrameChg>
        <pc:picChg chg="mod">
          <ac:chgData name="Jacob Goodman" userId="7fa89b07-75ea-4dd5-916b-17170ebd94b3" providerId="ADAL" clId="{D09C999F-9A90-4A86-AEB9-D32FF8068EF8}" dt="2021-11-30T17:55:10.297" v="62"/>
          <ac:picMkLst>
            <pc:docMk/>
            <pc:sldMk cId="17288067" sldId="268"/>
            <ac:picMk id="9" creationId="{78D0B4D5-365C-49D0-8A99-EDEA774C31ED}"/>
          </ac:picMkLst>
        </pc:picChg>
      </pc:sldChg>
      <pc:sldChg chg="modSp modNotes modNotesTx">
        <pc:chgData name="Jacob Goodman" userId="7fa89b07-75ea-4dd5-916b-17170ebd94b3" providerId="ADAL" clId="{D09C999F-9A90-4A86-AEB9-D32FF8068EF8}" dt="2021-11-30T21:39:45.867" v="111" actId="20577"/>
        <pc:sldMkLst>
          <pc:docMk/>
          <pc:sldMk cId="333015027" sldId="269"/>
        </pc:sldMkLst>
        <pc:spChg chg="mod">
          <ac:chgData name="Jacob Goodman" userId="7fa89b07-75ea-4dd5-916b-17170ebd94b3" providerId="ADAL" clId="{D09C999F-9A90-4A86-AEB9-D32FF8068EF8}" dt="2021-11-30T17:55:10.297" v="62"/>
          <ac:spMkLst>
            <pc:docMk/>
            <pc:sldMk cId="333015027" sldId="269"/>
            <ac:spMk id="2" creationId="{B4D114C9-6BEE-40ED-9BC3-24AB1DDE84D4}"/>
          </ac:spMkLst>
        </pc:spChg>
        <pc:spChg chg="mod">
          <ac:chgData name="Jacob Goodman" userId="7fa89b07-75ea-4dd5-916b-17170ebd94b3" providerId="ADAL" clId="{D09C999F-9A90-4A86-AEB9-D32FF8068EF8}" dt="2021-11-30T17:55:10.297" v="62"/>
          <ac:spMkLst>
            <pc:docMk/>
            <pc:sldMk cId="333015027" sldId="269"/>
            <ac:spMk id="3" creationId="{59164225-AB81-490F-B1C3-74789CAB1FE1}"/>
          </ac:spMkLst>
        </pc:spChg>
        <pc:spChg chg="mod">
          <ac:chgData name="Jacob Goodman" userId="7fa89b07-75ea-4dd5-916b-17170ebd94b3" providerId="ADAL" clId="{D09C999F-9A90-4A86-AEB9-D32FF8068EF8}" dt="2021-11-30T17:55:10.297" v="62"/>
          <ac:spMkLst>
            <pc:docMk/>
            <pc:sldMk cId="333015027" sldId="269"/>
            <ac:spMk id="4" creationId="{3E3152A0-22BB-4E31-A120-AE80D7C85A94}"/>
          </ac:spMkLst>
        </pc:spChg>
        <pc:spChg chg="mod">
          <ac:chgData name="Jacob Goodman" userId="7fa89b07-75ea-4dd5-916b-17170ebd94b3" providerId="ADAL" clId="{D09C999F-9A90-4A86-AEB9-D32FF8068EF8}" dt="2021-11-30T17:55:10.297" v="62"/>
          <ac:spMkLst>
            <pc:docMk/>
            <pc:sldMk cId="333015027" sldId="269"/>
            <ac:spMk id="7" creationId="{7B783669-E064-43BB-9F78-7479F80FEAC2}"/>
          </ac:spMkLst>
        </pc:spChg>
        <pc:graphicFrameChg chg="mod">
          <ac:chgData name="Jacob Goodman" userId="7fa89b07-75ea-4dd5-916b-17170ebd94b3" providerId="ADAL" clId="{D09C999F-9A90-4A86-AEB9-D32FF8068EF8}" dt="2021-11-30T17:55:10.297" v="62"/>
          <ac:graphicFrameMkLst>
            <pc:docMk/>
            <pc:sldMk cId="333015027" sldId="269"/>
            <ac:graphicFrameMk id="10" creationId="{C02269F4-D31F-4022-AB36-F111DDC5D48A}"/>
          </ac:graphicFrameMkLst>
        </pc:graphicFrameChg>
        <pc:picChg chg="mod">
          <ac:chgData name="Jacob Goodman" userId="7fa89b07-75ea-4dd5-916b-17170ebd94b3" providerId="ADAL" clId="{D09C999F-9A90-4A86-AEB9-D32FF8068EF8}" dt="2021-11-30T17:55:10.297" v="62"/>
          <ac:picMkLst>
            <pc:docMk/>
            <pc:sldMk cId="333015027" sldId="269"/>
            <ac:picMk id="5" creationId="{650479A9-C071-4C0A-8EA8-41F329B4B2B1}"/>
          </ac:picMkLst>
        </pc:picChg>
      </pc:sldChg>
      <pc:sldChg chg="modSp modNotes modNotesTx">
        <pc:chgData name="Jacob Goodman" userId="7fa89b07-75ea-4dd5-916b-17170ebd94b3" providerId="ADAL" clId="{D09C999F-9A90-4A86-AEB9-D32FF8068EF8}" dt="2021-11-30T21:40:57.112" v="277" actId="20577"/>
        <pc:sldMkLst>
          <pc:docMk/>
          <pc:sldMk cId="365666746" sldId="270"/>
        </pc:sldMkLst>
        <pc:spChg chg="mod">
          <ac:chgData name="Jacob Goodman" userId="7fa89b07-75ea-4dd5-916b-17170ebd94b3" providerId="ADAL" clId="{D09C999F-9A90-4A86-AEB9-D32FF8068EF8}" dt="2021-11-30T17:55:10.297" v="62"/>
          <ac:spMkLst>
            <pc:docMk/>
            <pc:sldMk cId="365666746" sldId="270"/>
            <ac:spMk id="2" creationId="{A07F34F5-A4FE-464E-BC5F-067A0E5E0723}"/>
          </ac:spMkLst>
        </pc:spChg>
        <pc:spChg chg="mod">
          <ac:chgData name="Jacob Goodman" userId="7fa89b07-75ea-4dd5-916b-17170ebd94b3" providerId="ADAL" clId="{D09C999F-9A90-4A86-AEB9-D32FF8068EF8}" dt="2021-11-30T17:55:10.297" v="62"/>
          <ac:spMkLst>
            <pc:docMk/>
            <pc:sldMk cId="365666746" sldId="270"/>
            <ac:spMk id="3" creationId="{E4491910-92DC-49F9-BA4A-0BDDE3222ADA}"/>
          </ac:spMkLst>
        </pc:spChg>
        <pc:spChg chg="mod">
          <ac:chgData name="Jacob Goodman" userId="7fa89b07-75ea-4dd5-916b-17170ebd94b3" providerId="ADAL" clId="{D09C999F-9A90-4A86-AEB9-D32FF8068EF8}" dt="2021-11-30T17:55:10.297" v="62"/>
          <ac:spMkLst>
            <pc:docMk/>
            <pc:sldMk cId="365666746" sldId="270"/>
            <ac:spMk id="4" creationId="{63757BE6-B2E3-47F1-91C8-E25A8CACE821}"/>
          </ac:spMkLst>
        </pc:spChg>
        <pc:spChg chg="mod">
          <ac:chgData name="Jacob Goodman" userId="7fa89b07-75ea-4dd5-916b-17170ebd94b3" providerId="ADAL" clId="{D09C999F-9A90-4A86-AEB9-D32FF8068EF8}" dt="2021-11-30T17:55:10.297" v="62"/>
          <ac:spMkLst>
            <pc:docMk/>
            <pc:sldMk cId="365666746" sldId="270"/>
            <ac:spMk id="6" creationId="{117B2EA7-8AF7-4303-BE40-6DDA851990AA}"/>
          </ac:spMkLst>
        </pc:spChg>
        <pc:graphicFrameChg chg="mod">
          <ac:chgData name="Jacob Goodman" userId="7fa89b07-75ea-4dd5-916b-17170ebd94b3" providerId="ADAL" clId="{D09C999F-9A90-4A86-AEB9-D32FF8068EF8}" dt="2021-11-30T17:55:10.297" v="62"/>
          <ac:graphicFrameMkLst>
            <pc:docMk/>
            <pc:sldMk cId="365666746" sldId="270"/>
            <ac:graphicFrameMk id="9" creationId="{4AECFDA1-A4BD-4939-A884-BC7CC4ACD052}"/>
          </ac:graphicFrameMkLst>
        </pc:graphicFrameChg>
        <pc:graphicFrameChg chg="mod">
          <ac:chgData name="Jacob Goodman" userId="7fa89b07-75ea-4dd5-916b-17170ebd94b3" providerId="ADAL" clId="{D09C999F-9A90-4A86-AEB9-D32FF8068EF8}" dt="2021-11-30T17:55:10.297" v="62"/>
          <ac:graphicFrameMkLst>
            <pc:docMk/>
            <pc:sldMk cId="365666746" sldId="270"/>
            <ac:graphicFrameMk id="11" creationId="{7C201FAA-62F3-41DC-B8E2-A998F50B0DD5}"/>
          </ac:graphicFrameMkLst>
        </pc:graphicFrameChg>
        <pc:picChg chg="mod">
          <ac:chgData name="Jacob Goodman" userId="7fa89b07-75ea-4dd5-916b-17170ebd94b3" providerId="ADAL" clId="{D09C999F-9A90-4A86-AEB9-D32FF8068EF8}" dt="2021-11-30T17:55:10.297" v="62"/>
          <ac:picMkLst>
            <pc:docMk/>
            <pc:sldMk cId="365666746" sldId="270"/>
            <ac:picMk id="5" creationId="{6EE600BE-DFB9-46DA-BE69-E53567430BEA}"/>
          </ac:picMkLst>
        </pc:picChg>
      </pc:sldChg>
      <pc:sldChg chg="modSp modNotes">
        <pc:chgData name="Jacob Goodman" userId="7fa89b07-75ea-4dd5-916b-17170ebd94b3" providerId="ADAL" clId="{D09C999F-9A90-4A86-AEB9-D32FF8068EF8}" dt="2021-11-30T17:55:10.297" v="62"/>
        <pc:sldMkLst>
          <pc:docMk/>
          <pc:sldMk cId="658190247" sldId="271"/>
        </pc:sldMkLst>
        <pc:spChg chg="mod">
          <ac:chgData name="Jacob Goodman" userId="7fa89b07-75ea-4dd5-916b-17170ebd94b3" providerId="ADAL" clId="{D09C999F-9A90-4A86-AEB9-D32FF8068EF8}" dt="2021-11-30T17:55:10.297" v="62"/>
          <ac:spMkLst>
            <pc:docMk/>
            <pc:sldMk cId="658190247" sldId="271"/>
            <ac:spMk id="2" creationId="{6D6BFF65-2C45-497B-A88C-9E6FA7A1682E}"/>
          </ac:spMkLst>
        </pc:spChg>
        <pc:spChg chg="mod">
          <ac:chgData name="Jacob Goodman" userId="7fa89b07-75ea-4dd5-916b-17170ebd94b3" providerId="ADAL" clId="{D09C999F-9A90-4A86-AEB9-D32FF8068EF8}" dt="2021-11-30T17:55:10.297" v="62"/>
          <ac:spMkLst>
            <pc:docMk/>
            <pc:sldMk cId="658190247" sldId="271"/>
            <ac:spMk id="3" creationId="{C863394E-25BB-492F-8363-DD2E3383A981}"/>
          </ac:spMkLst>
        </pc:spChg>
        <pc:spChg chg="mod">
          <ac:chgData name="Jacob Goodman" userId="7fa89b07-75ea-4dd5-916b-17170ebd94b3" providerId="ADAL" clId="{D09C999F-9A90-4A86-AEB9-D32FF8068EF8}" dt="2021-11-30T17:55:10.297" v="62"/>
          <ac:spMkLst>
            <pc:docMk/>
            <pc:sldMk cId="658190247" sldId="271"/>
            <ac:spMk id="4" creationId="{3A02C476-9012-4F54-8C41-F75A3E56E5CD}"/>
          </ac:spMkLst>
        </pc:spChg>
        <pc:graphicFrameChg chg="mod">
          <ac:chgData name="Jacob Goodman" userId="7fa89b07-75ea-4dd5-916b-17170ebd94b3" providerId="ADAL" clId="{D09C999F-9A90-4A86-AEB9-D32FF8068EF8}" dt="2021-11-30T17:55:10.297" v="62"/>
          <ac:graphicFrameMkLst>
            <pc:docMk/>
            <pc:sldMk cId="658190247" sldId="271"/>
            <ac:graphicFrameMk id="8" creationId="{185D0EAF-A650-40B9-A70F-8511E8356DDE}"/>
          </ac:graphicFrameMkLst>
        </pc:graphicFrameChg>
        <pc:picChg chg="mod">
          <ac:chgData name="Jacob Goodman" userId="7fa89b07-75ea-4dd5-916b-17170ebd94b3" providerId="ADAL" clId="{D09C999F-9A90-4A86-AEB9-D32FF8068EF8}" dt="2021-11-30T17:55:10.297" v="62"/>
          <ac:picMkLst>
            <pc:docMk/>
            <pc:sldMk cId="658190247" sldId="271"/>
            <ac:picMk id="5" creationId="{9FC367C5-C15B-44A9-8FC5-2FC8423DF736}"/>
          </ac:picMkLst>
        </pc:picChg>
      </pc:sldChg>
      <pc:sldChg chg="modSp modNotes">
        <pc:chgData name="Jacob Goodman" userId="7fa89b07-75ea-4dd5-916b-17170ebd94b3" providerId="ADAL" clId="{D09C999F-9A90-4A86-AEB9-D32FF8068EF8}" dt="2021-11-30T17:55:10.297" v="62"/>
        <pc:sldMkLst>
          <pc:docMk/>
          <pc:sldMk cId="1687951235" sldId="272"/>
        </pc:sldMkLst>
        <pc:spChg chg="mod">
          <ac:chgData name="Jacob Goodman" userId="7fa89b07-75ea-4dd5-916b-17170ebd94b3" providerId="ADAL" clId="{D09C999F-9A90-4A86-AEB9-D32FF8068EF8}" dt="2021-11-30T17:55:10.297" v="62"/>
          <ac:spMkLst>
            <pc:docMk/>
            <pc:sldMk cId="1687951235" sldId="272"/>
            <ac:spMk id="2" creationId="{D87B1FC6-E8C0-4365-BEAC-AECF8D20E53A}"/>
          </ac:spMkLst>
        </pc:spChg>
        <pc:spChg chg="mod">
          <ac:chgData name="Jacob Goodman" userId="7fa89b07-75ea-4dd5-916b-17170ebd94b3" providerId="ADAL" clId="{D09C999F-9A90-4A86-AEB9-D32FF8068EF8}" dt="2021-11-30T17:55:10.297" v="62"/>
          <ac:spMkLst>
            <pc:docMk/>
            <pc:sldMk cId="1687951235" sldId="272"/>
            <ac:spMk id="3" creationId="{9AEF2E14-27BF-46DA-8EC8-7EBF48E5F611}"/>
          </ac:spMkLst>
        </pc:spChg>
        <pc:spChg chg="mod">
          <ac:chgData name="Jacob Goodman" userId="7fa89b07-75ea-4dd5-916b-17170ebd94b3" providerId="ADAL" clId="{D09C999F-9A90-4A86-AEB9-D32FF8068EF8}" dt="2021-11-30T17:55:10.297" v="62"/>
          <ac:spMkLst>
            <pc:docMk/>
            <pc:sldMk cId="1687951235" sldId="272"/>
            <ac:spMk id="4" creationId="{31526447-D633-4DBF-888F-0C43B657F14C}"/>
          </ac:spMkLst>
        </pc:spChg>
        <pc:graphicFrameChg chg="mod">
          <ac:chgData name="Jacob Goodman" userId="7fa89b07-75ea-4dd5-916b-17170ebd94b3" providerId="ADAL" clId="{D09C999F-9A90-4A86-AEB9-D32FF8068EF8}" dt="2021-11-30T17:55:10.297" v="62"/>
          <ac:graphicFrameMkLst>
            <pc:docMk/>
            <pc:sldMk cId="1687951235" sldId="272"/>
            <ac:graphicFrameMk id="9" creationId="{3CF66157-2258-49C6-B32D-AE16C41C5685}"/>
          </ac:graphicFrameMkLst>
        </pc:graphicFrameChg>
        <pc:picChg chg="mod">
          <ac:chgData name="Jacob Goodman" userId="7fa89b07-75ea-4dd5-916b-17170ebd94b3" providerId="ADAL" clId="{D09C999F-9A90-4A86-AEB9-D32FF8068EF8}" dt="2021-11-30T17:55:10.297" v="62"/>
          <ac:picMkLst>
            <pc:docMk/>
            <pc:sldMk cId="1687951235" sldId="272"/>
            <ac:picMk id="5" creationId="{4337CE76-8BF2-4191-8A4D-85A96278FF2A}"/>
          </ac:picMkLst>
        </pc:picChg>
      </pc:sldChg>
      <pc:sldChg chg="modSp modNotes">
        <pc:chgData name="Jacob Goodman" userId="7fa89b07-75ea-4dd5-916b-17170ebd94b3" providerId="ADAL" clId="{D09C999F-9A90-4A86-AEB9-D32FF8068EF8}" dt="2021-11-30T17:55:10.297" v="62"/>
        <pc:sldMkLst>
          <pc:docMk/>
          <pc:sldMk cId="1301924381" sldId="273"/>
        </pc:sldMkLst>
        <pc:spChg chg="mod">
          <ac:chgData name="Jacob Goodman" userId="7fa89b07-75ea-4dd5-916b-17170ebd94b3" providerId="ADAL" clId="{D09C999F-9A90-4A86-AEB9-D32FF8068EF8}" dt="2021-11-30T17:55:10.297" v="62"/>
          <ac:spMkLst>
            <pc:docMk/>
            <pc:sldMk cId="1301924381" sldId="273"/>
            <ac:spMk id="2" creationId="{4309E6F0-FD81-40EA-A3C9-C8533FF74640}"/>
          </ac:spMkLst>
        </pc:spChg>
        <pc:spChg chg="mod">
          <ac:chgData name="Jacob Goodman" userId="7fa89b07-75ea-4dd5-916b-17170ebd94b3" providerId="ADAL" clId="{D09C999F-9A90-4A86-AEB9-D32FF8068EF8}" dt="2021-11-30T17:55:10.297" v="62"/>
          <ac:spMkLst>
            <pc:docMk/>
            <pc:sldMk cId="1301924381" sldId="273"/>
            <ac:spMk id="3" creationId="{78B16F3E-4DCB-4B27-8AC6-AD23C797665D}"/>
          </ac:spMkLst>
        </pc:spChg>
        <pc:spChg chg="mod">
          <ac:chgData name="Jacob Goodman" userId="7fa89b07-75ea-4dd5-916b-17170ebd94b3" providerId="ADAL" clId="{D09C999F-9A90-4A86-AEB9-D32FF8068EF8}" dt="2021-11-30T17:55:10.297" v="62"/>
          <ac:spMkLst>
            <pc:docMk/>
            <pc:sldMk cId="1301924381" sldId="273"/>
            <ac:spMk id="4" creationId="{B0715254-77F8-4E69-BF81-23DF999E397B}"/>
          </ac:spMkLst>
        </pc:spChg>
        <pc:graphicFrameChg chg="mod">
          <ac:chgData name="Jacob Goodman" userId="7fa89b07-75ea-4dd5-916b-17170ebd94b3" providerId="ADAL" clId="{D09C999F-9A90-4A86-AEB9-D32FF8068EF8}" dt="2021-11-30T17:55:10.297" v="62"/>
          <ac:graphicFrameMkLst>
            <pc:docMk/>
            <pc:sldMk cId="1301924381" sldId="273"/>
            <ac:graphicFrameMk id="6" creationId="{2685B93F-8717-4DD6-8EA6-DB71CBD1ABAB}"/>
          </ac:graphicFrameMkLst>
        </pc:graphicFrameChg>
        <pc:picChg chg="mod">
          <ac:chgData name="Jacob Goodman" userId="7fa89b07-75ea-4dd5-916b-17170ebd94b3" providerId="ADAL" clId="{D09C999F-9A90-4A86-AEB9-D32FF8068EF8}" dt="2021-11-30T17:55:10.297" v="62"/>
          <ac:picMkLst>
            <pc:docMk/>
            <pc:sldMk cId="1301924381" sldId="273"/>
            <ac:picMk id="7" creationId="{16A8010B-09AD-420D-A1FE-18C55E4EC003}"/>
          </ac:picMkLst>
        </pc:picChg>
      </pc:sldChg>
      <pc:sldChg chg="modSp modNotes">
        <pc:chgData name="Jacob Goodman" userId="7fa89b07-75ea-4dd5-916b-17170ebd94b3" providerId="ADAL" clId="{D09C999F-9A90-4A86-AEB9-D32FF8068EF8}" dt="2021-11-30T17:55:10.297" v="62"/>
        <pc:sldMkLst>
          <pc:docMk/>
          <pc:sldMk cId="3905595374" sldId="274"/>
        </pc:sldMkLst>
        <pc:spChg chg="mod">
          <ac:chgData name="Jacob Goodman" userId="7fa89b07-75ea-4dd5-916b-17170ebd94b3" providerId="ADAL" clId="{D09C999F-9A90-4A86-AEB9-D32FF8068EF8}" dt="2021-11-30T17:55:10.297" v="62"/>
          <ac:spMkLst>
            <pc:docMk/>
            <pc:sldMk cId="3905595374" sldId="274"/>
            <ac:spMk id="2" creationId="{4457634A-CBB9-4F14-9CBD-0D92E5DAA367}"/>
          </ac:spMkLst>
        </pc:spChg>
        <pc:spChg chg="mod">
          <ac:chgData name="Jacob Goodman" userId="7fa89b07-75ea-4dd5-916b-17170ebd94b3" providerId="ADAL" clId="{D09C999F-9A90-4A86-AEB9-D32FF8068EF8}" dt="2021-11-30T17:55:10.297" v="62"/>
          <ac:spMkLst>
            <pc:docMk/>
            <pc:sldMk cId="3905595374" sldId="274"/>
            <ac:spMk id="3" creationId="{17891D16-21AD-4111-AF51-B00457B2CC12}"/>
          </ac:spMkLst>
        </pc:spChg>
        <pc:spChg chg="mod">
          <ac:chgData name="Jacob Goodman" userId="7fa89b07-75ea-4dd5-916b-17170ebd94b3" providerId="ADAL" clId="{D09C999F-9A90-4A86-AEB9-D32FF8068EF8}" dt="2021-11-30T17:55:10.297" v="62"/>
          <ac:spMkLst>
            <pc:docMk/>
            <pc:sldMk cId="3905595374" sldId="274"/>
            <ac:spMk id="4" creationId="{31D2F7EE-A0B9-4BAA-A028-BA14C15654F7}"/>
          </ac:spMkLst>
        </pc:spChg>
        <pc:spChg chg="mod">
          <ac:chgData name="Jacob Goodman" userId="7fa89b07-75ea-4dd5-916b-17170ebd94b3" providerId="ADAL" clId="{D09C999F-9A90-4A86-AEB9-D32FF8068EF8}" dt="2021-11-30T17:55:10.297" v="62"/>
          <ac:spMkLst>
            <pc:docMk/>
            <pc:sldMk cId="3905595374" sldId="274"/>
            <ac:spMk id="7" creationId="{4D92F92B-539E-4189-AF26-45D19583C451}"/>
          </ac:spMkLst>
        </pc:spChg>
        <pc:picChg chg="mod">
          <ac:chgData name="Jacob Goodman" userId="7fa89b07-75ea-4dd5-916b-17170ebd94b3" providerId="ADAL" clId="{D09C999F-9A90-4A86-AEB9-D32FF8068EF8}" dt="2021-11-30T17:55:10.297" v="62"/>
          <ac:picMkLst>
            <pc:docMk/>
            <pc:sldMk cId="3905595374" sldId="274"/>
            <ac:picMk id="5" creationId="{9E1A709F-1A99-42D0-A784-B3B8D49F0391}"/>
          </ac:picMkLst>
        </pc:picChg>
      </pc:sldChg>
      <pc:sldChg chg="addSp modSp delDesignElem modNotes">
        <pc:chgData name="Jacob Goodman" userId="7fa89b07-75ea-4dd5-916b-17170ebd94b3" providerId="ADAL" clId="{D09C999F-9A90-4A86-AEB9-D32FF8068EF8}" dt="2021-11-30T17:55:10.297" v="62"/>
        <pc:sldMkLst>
          <pc:docMk/>
          <pc:sldMk cId="3944413417" sldId="275"/>
        </pc:sldMkLst>
        <pc:spChg chg="mod">
          <ac:chgData name="Jacob Goodman" userId="7fa89b07-75ea-4dd5-916b-17170ebd94b3" providerId="ADAL" clId="{D09C999F-9A90-4A86-AEB9-D32FF8068EF8}" dt="2021-11-30T17:55:10.297" v="62"/>
          <ac:spMkLst>
            <pc:docMk/>
            <pc:sldMk cId="3944413417" sldId="275"/>
            <ac:spMk id="2" creationId="{B583C547-EF62-42BC-9ECE-240C17F39709}"/>
          </ac:spMkLst>
        </pc:spChg>
        <pc:spChg chg="mod">
          <ac:chgData name="Jacob Goodman" userId="7fa89b07-75ea-4dd5-916b-17170ebd94b3" providerId="ADAL" clId="{D09C999F-9A90-4A86-AEB9-D32FF8068EF8}" dt="2021-11-30T17:55:10.297" v="62"/>
          <ac:spMkLst>
            <pc:docMk/>
            <pc:sldMk cId="3944413417" sldId="275"/>
            <ac:spMk id="3" creationId="{CA81EEA9-CD6C-4799-BDA2-8AEC6383A810}"/>
          </ac:spMkLst>
        </pc:spChg>
        <pc:spChg chg="mod">
          <ac:chgData name="Jacob Goodman" userId="7fa89b07-75ea-4dd5-916b-17170ebd94b3" providerId="ADAL" clId="{D09C999F-9A90-4A86-AEB9-D32FF8068EF8}" dt="2021-11-30T17:55:10.297" v="62"/>
          <ac:spMkLst>
            <pc:docMk/>
            <pc:sldMk cId="3944413417" sldId="275"/>
            <ac:spMk id="4" creationId="{1ABED08E-207D-40C1-9145-82D267E3D097}"/>
          </ac:spMkLst>
        </pc:spChg>
        <pc:spChg chg="add mod">
          <ac:chgData name="Jacob Goodman" userId="7fa89b07-75ea-4dd5-916b-17170ebd94b3" providerId="ADAL" clId="{D09C999F-9A90-4A86-AEB9-D32FF8068EF8}" dt="2021-11-30T17:55:10.297" v="62"/>
          <ac:spMkLst>
            <pc:docMk/>
            <pc:sldMk cId="3944413417" sldId="275"/>
            <ac:spMk id="1028" creationId="{1D1D1210-3BD3-4C6E-AD1B-07BFB5ABDD5C}"/>
          </ac:spMkLst>
        </pc:spChg>
        <pc:spChg chg="add mod">
          <ac:chgData name="Jacob Goodman" userId="7fa89b07-75ea-4dd5-916b-17170ebd94b3" providerId="ADAL" clId="{D09C999F-9A90-4A86-AEB9-D32FF8068EF8}" dt="2021-11-30T17:55:10.297" v="62"/>
          <ac:spMkLst>
            <pc:docMk/>
            <pc:sldMk cId="3944413417" sldId="275"/>
            <ac:spMk id="1029" creationId="{E4947F56-9DBB-4FF9-ABF2-5B7B3C7B5FC0}"/>
          </ac:spMkLst>
        </pc:spChg>
        <pc:spChg chg="add mod">
          <ac:chgData name="Jacob Goodman" userId="7fa89b07-75ea-4dd5-916b-17170ebd94b3" providerId="ADAL" clId="{D09C999F-9A90-4A86-AEB9-D32FF8068EF8}" dt="2021-11-30T17:55:10.297" v="62"/>
          <ac:spMkLst>
            <pc:docMk/>
            <pc:sldMk cId="3944413417" sldId="275"/>
            <ac:spMk id="1031" creationId="{CAA95A4F-6851-483E-8C86-31AA85F753B2}"/>
          </ac:spMkLst>
        </pc:spChg>
        <pc:spChg chg="add mod">
          <ac:chgData name="Jacob Goodman" userId="7fa89b07-75ea-4dd5-916b-17170ebd94b3" providerId="ADAL" clId="{D09C999F-9A90-4A86-AEB9-D32FF8068EF8}" dt="2021-11-30T17:55:10.297" v="62"/>
          <ac:spMkLst>
            <pc:docMk/>
            <pc:sldMk cId="3944413417" sldId="275"/>
            <ac:spMk id="1033" creationId="{D102C23A-5B68-4151-A35E-69055BD516ED}"/>
          </ac:spMkLst>
        </pc:spChg>
        <pc:spChg chg="add mod">
          <ac:chgData name="Jacob Goodman" userId="7fa89b07-75ea-4dd5-916b-17170ebd94b3" providerId="ADAL" clId="{D09C999F-9A90-4A86-AEB9-D32FF8068EF8}" dt="2021-11-30T17:55:10.297" v="62"/>
          <ac:spMkLst>
            <pc:docMk/>
            <pc:sldMk cId="3944413417" sldId="275"/>
            <ac:spMk id="1034" creationId="{F16C535E-8900-4C12-9B34-681C17AD54C6}"/>
          </ac:spMkLst>
        </pc:spChg>
        <pc:picChg chg="mod">
          <ac:chgData name="Jacob Goodman" userId="7fa89b07-75ea-4dd5-916b-17170ebd94b3" providerId="ADAL" clId="{D09C999F-9A90-4A86-AEB9-D32FF8068EF8}" dt="2021-11-30T17:55:10.297" v="62"/>
          <ac:picMkLst>
            <pc:docMk/>
            <pc:sldMk cId="3944413417" sldId="275"/>
            <ac:picMk id="1026" creationId="{F5EBB3A5-7781-4FCA-A849-D852FB3385B1}"/>
          </ac:picMkLst>
        </pc:picChg>
        <pc:cxnChg chg="add mod">
          <ac:chgData name="Jacob Goodman" userId="7fa89b07-75ea-4dd5-916b-17170ebd94b3" providerId="ADAL" clId="{D09C999F-9A90-4A86-AEB9-D32FF8068EF8}" dt="2021-11-30T17:55:10.297" v="62"/>
          <ac:cxnSpMkLst>
            <pc:docMk/>
            <pc:sldMk cId="3944413417" sldId="275"/>
            <ac:cxnSpMk id="1030" creationId="{B6E21A4B-9996-44C9-AE8B-9B156A6CDFB6}"/>
          </ac:cxnSpMkLst>
        </pc:cxnChg>
        <pc:cxnChg chg="add mod">
          <ac:chgData name="Jacob Goodman" userId="7fa89b07-75ea-4dd5-916b-17170ebd94b3" providerId="ADAL" clId="{D09C999F-9A90-4A86-AEB9-D32FF8068EF8}" dt="2021-11-30T17:55:10.297" v="62"/>
          <ac:cxnSpMkLst>
            <pc:docMk/>
            <pc:sldMk cId="3944413417" sldId="275"/>
            <ac:cxnSpMk id="1032" creationId="{8E67B80F-DC96-4AB3-BCAC-07B698F6F682}"/>
          </ac:cxnSpMkLst>
        </pc:cxnChg>
      </pc:sldChg>
      <pc:sldChg chg="addSp modSp delDesignElem modNotes">
        <pc:chgData name="Jacob Goodman" userId="7fa89b07-75ea-4dd5-916b-17170ebd94b3" providerId="ADAL" clId="{D09C999F-9A90-4A86-AEB9-D32FF8068EF8}" dt="2021-11-30T17:55:10.297" v="62"/>
        <pc:sldMkLst>
          <pc:docMk/>
          <pc:sldMk cId="1881816375" sldId="276"/>
        </pc:sldMkLst>
        <pc:spChg chg="mod">
          <ac:chgData name="Jacob Goodman" userId="7fa89b07-75ea-4dd5-916b-17170ebd94b3" providerId="ADAL" clId="{D09C999F-9A90-4A86-AEB9-D32FF8068EF8}" dt="2021-11-30T17:55:10.297" v="62"/>
          <ac:spMkLst>
            <pc:docMk/>
            <pc:sldMk cId="1881816375" sldId="276"/>
            <ac:spMk id="2" creationId="{AECD2BD8-E99B-453E-B1C1-0E37F6D287EE}"/>
          </ac:spMkLst>
        </pc:spChg>
        <pc:spChg chg="mod">
          <ac:chgData name="Jacob Goodman" userId="7fa89b07-75ea-4dd5-916b-17170ebd94b3" providerId="ADAL" clId="{D09C999F-9A90-4A86-AEB9-D32FF8068EF8}" dt="2021-11-30T17:55:10.297" v="62"/>
          <ac:spMkLst>
            <pc:docMk/>
            <pc:sldMk cId="1881816375" sldId="276"/>
            <ac:spMk id="4" creationId="{471799BD-1538-472D-919D-790B6E18FA4E}"/>
          </ac:spMkLst>
        </pc:spChg>
        <pc:spChg chg="mod">
          <ac:chgData name="Jacob Goodman" userId="7fa89b07-75ea-4dd5-916b-17170ebd94b3" providerId="ADAL" clId="{D09C999F-9A90-4A86-AEB9-D32FF8068EF8}" dt="2021-11-30T17:55:10.297" v="62"/>
          <ac:spMkLst>
            <pc:docMk/>
            <pc:sldMk cId="1881816375" sldId="276"/>
            <ac:spMk id="5" creationId="{7CF75F30-D537-43FD-9410-68AF62DE8D3E}"/>
          </ac:spMkLst>
        </pc:spChg>
        <pc:spChg chg="add mod">
          <ac:chgData name="Jacob Goodman" userId="7fa89b07-75ea-4dd5-916b-17170ebd94b3" providerId="ADAL" clId="{D09C999F-9A90-4A86-AEB9-D32FF8068EF8}" dt="2021-11-30T17:55:10.297" v="62"/>
          <ac:spMkLst>
            <pc:docMk/>
            <pc:sldMk cId="1881816375" sldId="276"/>
            <ac:spMk id="10" creationId="{1D1D1210-3BD3-4C6E-AD1B-07BFB5ABDD5C}"/>
          </ac:spMkLst>
        </pc:spChg>
        <pc:spChg chg="add mod">
          <ac:chgData name="Jacob Goodman" userId="7fa89b07-75ea-4dd5-916b-17170ebd94b3" providerId="ADAL" clId="{D09C999F-9A90-4A86-AEB9-D32FF8068EF8}" dt="2021-11-30T17:55:10.297" v="62"/>
          <ac:spMkLst>
            <pc:docMk/>
            <pc:sldMk cId="1881816375" sldId="276"/>
            <ac:spMk id="12" creationId="{E4947F56-9DBB-4FF9-ABF2-5B7B3C7B5FC0}"/>
          </ac:spMkLst>
        </pc:spChg>
        <pc:spChg chg="add mod">
          <ac:chgData name="Jacob Goodman" userId="7fa89b07-75ea-4dd5-916b-17170ebd94b3" providerId="ADAL" clId="{D09C999F-9A90-4A86-AEB9-D32FF8068EF8}" dt="2021-11-30T17:55:10.297" v="62"/>
          <ac:spMkLst>
            <pc:docMk/>
            <pc:sldMk cId="1881816375" sldId="276"/>
            <ac:spMk id="16" creationId="{CAA95A4F-6851-483E-8C86-31AA85F753B2}"/>
          </ac:spMkLst>
        </pc:spChg>
        <pc:spChg chg="add mod">
          <ac:chgData name="Jacob Goodman" userId="7fa89b07-75ea-4dd5-916b-17170ebd94b3" providerId="ADAL" clId="{D09C999F-9A90-4A86-AEB9-D32FF8068EF8}" dt="2021-11-30T17:55:10.297" v="62"/>
          <ac:spMkLst>
            <pc:docMk/>
            <pc:sldMk cId="1881816375" sldId="276"/>
            <ac:spMk id="20" creationId="{D102C23A-5B68-4151-A35E-69055BD516ED}"/>
          </ac:spMkLst>
        </pc:spChg>
        <pc:spChg chg="add mod">
          <ac:chgData name="Jacob Goodman" userId="7fa89b07-75ea-4dd5-916b-17170ebd94b3" providerId="ADAL" clId="{D09C999F-9A90-4A86-AEB9-D32FF8068EF8}" dt="2021-11-30T17:55:10.297" v="62"/>
          <ac:spMkLst>
            <pc:docMk/>
            <pc:sldMk cId="1881816375" sldId="276"/>
            <ac:spMk id="22" creationId="{F16C535E-8900-4C12-9B34-681C17AD54C6}"/>
          </ac:spMkLst>
        </pc:spChg>
        <pc:picChg chg="mod">
          <ac:chgData name="Jacob Goodman" userId="7fa89b07-75ea-4dd5-916b-17170ebd94b3" providerId="ADAL" clId="{D09C999F-9A90-4A86-AEB9-D32FF8068EF8}" dt="2021-11-30T17:55:10.297" v="62"/>
          <ac:picMkLst>
            <pc:docMk/>
            <pc:sldMk cId="1881816375" sldId="276"/>
            <ac:picMk id="9" creationId="{FAD240BF-F513-4D6C-9B71-9E7A6CA4190A}"/>
          </ac:picMkLst>
        </pc:picChg>
        <pc:cxnChg chg="add mod">
          <ac:chgData name="Jacob Goodman" userId="7fa89b07-75ea-4dd5-916b-17170ebd94b3" providerId="ADAL" clId="{D09C999F-9A90-4A86-AEB9-D32FF8068EF8}" dt="2021-11-30T17:55:10.297" v="62"/>
          <ac:cxnSpMkLst>
            <pc:docMk/>
            <pc:sldMk cId="1881816375" sldId="276"/>
            <ac:cxnSpMk id="14" creationId="{B6E21A4B-9996-44C9-AE8B-9B156A6CDFB6}"/>
          </ac:cxnSpMkLst>
        </pc:cxnChg>
        <pc:cxnChg chg="add mod">
          <ac:chgData name="Jacob Goodman" userId="7fa89b07-75ea-4dd5-916b-17170ebd94b3" providerId="ADAL" clId="{D09C999F-9A90-4A86-AEB9-D32FF8068EF8}" dt="2021-11-30T17:55:10.297" v="62"/>
          <ac:cxnSpMkLst>
            <pc:docMk/>
            <pc:sldMk cId="1881816375" sldId="276"/>
            <ac:cxnSpMk id="18" creationId="{8E67B80F-DC96-4AB3-BCAC-07B698F6F682}"/>
          </ac:cxnSpMkLst>
        </pc:cxnChg>
      </pc:sldChg>
      <pc:sldChg chg="addSp modSp delDesignElem modNotes">
        <pc:chgData name="Jacob Goodman" userId="7fa89b07-75ea-4dd5-916b-17170ebd94b3" providerId="ADAL" clId="{D09C999F-9A90-4A86-AEB9-D32FF8068EF8}" dt="2021-11-30T17:55:10.297" v="62"/>
        <pc:sldMkLst>
          <pc:docMk/>
          <pc:sldMk cId="2881998629" sldId="277"/>
        </pc:sldMkLst>
        <pc:spChg chg="mod">
          <ac:chgData name="Jacob Goodman" userId="7fa89b07-75ea-4dd5-916b-17170ebd94b3" providerId="ADAL" clId="{D09C999F-9A90-4A86-AEB9-D32FF8068EF8}" dt="2021-11-30T17:55:10.297" v="62"/>
          <ac:spMkLst>
            <pc:docMk/>
            <pc:sldMk cId="2881998629" sldId="277"/>
            <ac:spMk id="2" creationId="{4741CF7B-4BBC-404C-AE44-A88FF8DD083A}"/>
          </ac:spMkLst>
        </pc:spChg>
        <pc:spChg chg="mod">
          <ac:chgData name="Jacob Goodman" userId="7fa89b07-75ea-4dd5-916b-17170ebd94b3" providerId="ADAL" clId="{D09C999F-9A90-4A86-AEB9-D32FF8068EF8}" dt="2021-11-30T17:55:10.297" v="62"/>
          <ac:spMkLst>
            <pc:docMk/>
            <pc:sldMk cId="2881998629" sldId="277"/>
            <ac:spMk id="4" creationId="{8F98B0C8-4615-4817-8FA7-6F61D85C7361}"/>
          </ac:spMkLst>
        </pc:spChg>
        <pc:spChg chg="mod">
          <ac:chgData name="Jacob Goodman" userId="7fa89b07-75ea-4dd5-916b-17170ebd94b3" providerId="ADAL" clId="{D09C999F-9A90-4A86-AEB9-D32FF8068EF8}" dt="2021-11-30T17:55:10.297" v="62"/>
          <ac:spMkLst>
            <pc:docMk/>
            <pc:sldMk cId="2881998629" sldId="277"/>
            <ac:spMk id="5" creationId="{00039AEC-7305-44CD-A919-DDBEC4518D8A}"/>
          </ac:spMkLst>
        </pc:spChg>
        <pc:spChg chg="add mod">
          <ac:chgData name="Jacob Goodman" userId="7fa89b07-75ea-4dd5-916b-17170ebd94b3" providerId="ADAL" clId="{D09C999F-9A90-4A86-AEB9-D32FF8068EF8}" dt="2021-11-30T17:55:10.297" v="62"/>
          <ac:spMkLst>
            <pc:docMk/>
            <pc:sldMk cId="2881998629" sldId="277"/>
            <ac:spMk id="71" creationId="{BD401F6B-8430-4392-A9C1-E7AF1A47D276}"/>
          </ac:spMkLst>
        </pc:spChg>
        <pc:spChg chg="add mod">
          <ac:chgData name="Jacob Goodman" userId="7fa89b07-75ea-4dd5-916b-17170ebd94b3" providerId="ADAL" clId="{D09C999F-9A90-4A86-AEB9-D32FF8068EF8}" dt="2021-11-30T17:55:10.297" v="62"/>
          <ac:spMkLst>
            <pc:docMk/>
            <pc:sldMk cId="2881998629" sldId="277"/>
            <ac:spMk id="73" creationId="{1EF4CA56-5E10-46FC-B8C0-89FC75EA4AA4}"/>
          </ac:spMkLst>
        </pc:spChg>
        <pc:spChg chg="add mod">
          <ac:chgData name="Jacob Goodman" userId="7fa89b07-75ea-4dd5-916b-17170ebd94b3" providerId="ADAL" clId="{D09C999F-9A90-4A86-AEB9-D32FF8068EF8}" dt="2021-11-30T17:55:10.297" v="62"/>
          <ac:spMkLst>
            <pc:docMk/>
            <pc:sldMk cId="2881998629" sldId="277"/>
            <ac:spMk id="77" creationId="{1D1EAA85-C9C8-4F7A-A070-2E277096AC04}"/>
          </ac:spMkLst>
        </pc:spChg>
        <pc:spChg chg="add mod">
          <ac:chgData name="Jacob Goodman" userId="7fa89b07-75ea-4dd5-916b-17170ebd94b3" providerId="ADAL" clId="{D09C999F-9A90-4A86-AEB9-D32FF8068EF8}" dt="2021-11-30T17:55:10.297" v="62"/>
          <ac:spMkLst>
            <pc:docMk/>
            <pc:sldMk cId="2881998629" sldId="277"/>
            <ac:spMk id="79" creationId="{D893D02E-69A7-40EF-BDED-47B5021068FB}"/>
          </ac:spMkLst>
        </pc:spChg>
        <pc:spChg chg="add mod">
          <ac:chgData name="Jacob Goodman" userId="7fa89b07-75ea-4dd5-916b-17170ebd94b3" providerId="ADAL" clId="{D09C999F-9A90-4A86-AEB9-D32FF8068EF8}" dt="2021-11-30T17:55:10.297" v="62"/>
          <ac:spMkLst>
            <pc:docMk/>
            <pc:sldMk cId="2881998629" sldId="277"/>
            <ac:spMk id="83" creationId="{018A11AE-068C-4AC3-A768-21262FAE5270}"/>
          </ac:spMkLst>
        </pc:spChg>
        <pc:spChg chg="add mod">
          <ac:chgData name="Jacob Goodman" userId="7fa89b07-75ea-4dd5-916b-17170ebd94b3" providerId="ADAL" clId="{D09C999F-9A90-4A86-AEB9-D32FF8068EF8}" dt="2021-11-30T17:55:10.297" v="62"/>
          <ac:spMkLst>
            <pc:docMk/>
            <pc:sldMk cId="2881998629" sldId="277"/>
            <ac:spMk id="85" creationId="{F91633FC-7B70-4FFC-8242-49BA7AC14678}"/>
          </ac:spMkLst>
        </pc:spChg>
        <pc:picChg chg="mod">
          <ac:chgData name="Jacob Goodman" userId="7fa89b07-75ea-4dd5-916b-17170ebd94b3" providerId="ADAL" clId="{D09C999F-9A90-4A86-AEB9-D32FF8068EF8}" dt="2021-11-30T17:55:10.297" v="62"/>
          <ac:picMkLst>
            <pc:docMk/>
            <pc:sldMk cId="2881998629" sldId="277"/>
            <ac:picMk id="7" creationId="{B3E2B80C-2D55-42B0-88CD-8109D5CFD070}"/>
          </ac:picMkLst>
        </pc:picChg>
        <pc:picChg chg="mod">
          <ac:chgData name="Jacob Goodman" userId="7fa89b07-75ea-4dd5-916b-17170ebd94b3" providerId="ADAL" clId="{D09C999F-9A90-4A86-AEB9-D32FF8068EF8}" dt="2021-11-30T17:55:10.297" v="62"/>
          <ac:picMkLst>
            <pc:docMk/>
            <pc:sldMk cId="2881998629" sldId="277"/>
            <ac:picMk id="9" creationId="{44F1DD13-EADA-4F04-952B-FA845E27B083}"/>
          </ac:picMkLst>
        </pc:picChg>
        <pc:cxnChg chg="add mod">
          <ac:chgData name="Jacob Goodman" userId="7fa89b07-75ea-4dd5-916b-17170ebd94b3" providerId="ADAL" clId="{D09C999F-9A90-4A86-AEB9-D32FF8068EF8}" dt="2021-11-30T17:55:10.297" v="62"/>
          <ac:cxnSpMkLst>
            <pc:docMk/>
            <pc:sldMk cId="2881998629" sldId="277"/>
            <ac:cxnSpMk id="75" creationId="{6DDF8255-E454-48AF-9A12-E4291F413A60}"/>
          </ac:cxnSpMkLst>
        </pc:cxnChg>
        <pc:cxnChg chg="add mod">
          <ac:chgData name="Jacob Goodman" userId="7fa89b07-75ea-4dd5-916b-17170ebd94b3" providerId="ADAL" clId="{D09C999F-9A90-4A86-AEB9-D32FF8068EF8}" dt="2021-11-30T17:55:10.297" v="62"/>
          <ac:cxnSpMkLst>
            <pc:docMk/>
            <pc:sldMk cId="2881998629" sldId="277"/>
            <ac:cxnSpMk id="81" creationId="{4533E1D9-B151-4746-926D-23491CB6E5CE}"/>
          </ac:cxnSpMkLst>
        </pc:cxnChg>
      </pc:sldChg>
      <pc:sldChg chg="addSp modSp delDesignElem modNotes">
        <pc:chgData name="Jacob Goodman" userId="7fa89b07-75ea-4dd5-916b-17170ebd94b3" providerId="ADAL" clId="{D09C999F-9A90-4A86-AEB9-D32FF8068EF8}" dt="2021-11-30T17:55:10.297" v="62"/>
        <pc:sldMkLst>
          <pc:docMk/>
          <pc:sldMk cId="2443963137" sldId="278"/>
        </pc:sldMkLst>
        <pc:spChg chg="mod">
          <ac:chgData name="Jacob Goodman" userId="7fa89b07-75ea-4dd5-916b-17170ebd94b3" providerId="ADAL" clId="{D09C999F-9A90-4A86-AEB9-D32FF8068EF8}" dt="2021-11-30T17:55:10.297" v="62"/>
          <ac:spMkLst>
            <pc:docMk/>
            <pc:sldMk cId="2443963137" sldId="278"/>
            <ac:spMk id="2" creationId="{626BCBDA-288C-4C73-A2CD-81F10413DC8C}"/>
          </ac:spMkLst>
        </pc:spChg>
        <pc:spChg chg="mod">
          <ac:chgData name="Jacob Goodman" userId="7fa89b07-75ea-4dd5-916b-17170ebd94b3" providerId="ADAL" clId="{D09C999F-9A90-4A86-AEB9-D32FF8068EF8}" dt="2021-11-30T17:55:10.297" v="62"/>
          <ac:spMkLst>
            <pc:docMk/>
            <pc:sldMk cId="2443963137" sldId="278"/>
            <ac:spMk id="3" creationId="{407BED0F-036F-466A-8FF2-BA9C5E16F98E}"/>
          </ac:spMkLst>
        </pc:spChg>
        <pc:spChg chg="mod">
          <ac:chgData name="Jacob Goodman" userId="7fa89b07-75ea-4dd5-916b-17170ebd94b3" providerId="ADAL" clId="{D09C999F-9A90-4A86-AEB9-D32FF8068EF8}" dt="2021-11-30T17:55:10.297" v="62"/>
          <ac:spMkLst>
            <pc:docMk/>
            <pc:sldMk cId="2443963137" sldId="278"/>
            <ac:spMk id="4" creationId="{C1D3BFB8-310F-4C48-9B28-DFF9319A0474}"/>
          </ac:spMkLst>
        </pc:spChg>
        <pc:spChg chg="add mod">
          <ac:chgData name="Jacob Goodman" userId="7fa89b07-75ea-4dd5-916b-17170ebd94b3" providerId="ADAL" clId="{D09C999F-9A90-4A86-AEB9-D32FF8068EF8}" dt="2021-11-30T17:55:10.297" v="62"/>
          <ac:spMkLst>
            <pc:docMk/>
            <pc:sldMk cId="2443963137" sldId="278"/>
            <ac:spMk id="71" creationId="{1D1D1210-3BD3-4C6E-AD1B-07BFB5ABDD5C}"/>
          </ac:spMkLst>
        </pc:spChg>
        <pc:spChg chg="add mod">
          <ac:chgData name="Jacob Goodman" userId="7fa89b07-75ea-4dd5-916b-17170ebd94b3" providerId="ADAL" clId="{D09C999F-9A90-4A86-AEB9-D32FF8068EF8}" dt="2021-11-30T17:55:10.297" v="62"/>
          <ac:spMkLst>
            <pc:docMk/>
            <pc:sldMk cId="2443963137" sldId="278"/>
            <ac:spMk id="73" creationId="{E4947F56-9DBB-4FF9-ABF2-5B7B3C7B5FC0}"/>
          </ac:spMkLst>
        </pc:spChg>
        <pc:spChg chg="add mod">
          <ac:chgData name="Jacob Goodman" userId="7fa89b07-75ea-4dd5-916b-17170ebd94b3" providerId="ADAL" clId="{D09C999F-9A90-4A86-AEB9-D32FF8068EF8}" dt="2021-11-30T17:55:10.297" v="62"/>
          <ac:spMkLst>
            <pc:docMk/>
            <pc:sldMk cId="2443963137" sldId="278"/>
            <ac:spMk id="77" creationId="{CAA95A4F-6851-483E-8C86-31AA85F753B2}"/>
          </ac:spMkLst>
        </pc:spChg>
        <pc:spChg chg="add mod">
          <ac:chgData name="Jacob Goodman" userId="7fa89b07-75ea-4dd5-916b-17170ebd94b3" providerId="ADAL" clId="{D09C999F-9A90-4A86-AEB9-D32FF8068EF8}" dt="2021-11-30T17:55:10.297" v="62"/>
          <ac:spMkLst>
            <pc:docMk/>
            <pc:sldMk cId="2443963137" sldId="278"/>
            <ac:spMk id="81" creationId="{D102C23A-5B68-4151-A35E-69055BD516ED}"/>
          </ac:spMkLst>
        </pc:spChg>
        <pc:spChg chg="add mod">
          <ac:chgData name="Jacob Goodman" userId="7fa89b07-75ea-4dd5-916b-17170ebd94b3" providerId="ADAL" clId="{D09C999F-9A90-4A86-AEB9-D32FF8068EF8}" dt="2021-11-30T17:55:10.297" v="62"/>
          <ac:spMkLst>
            <pc:docMk/>
            <pc:sldMk cId="2443963137" sldId="278"/>
            <ac:spMk id="83" creationId="{F16C535E-8900-4C12-9B34-681C17AD54C6}"/>
          </ac:spMkLst>
        </pc:spChg>
        <pc:picChg chg="mod">
          <ac:chgData name="Jacob Goodman" userId="7fa89b07-75ea-4dd5-916b-17170ebd94b3" providerId="ADAL" clId="{D09C999F-9A90-4A86-AEB9-D32FF8068EF8}" dt="2021-11-30T17:55:10.297" v="62"/>
          <ac:picMkLst>
            <pc:docMk/>
            <pc:sldMk cId="2443963137" sldId="278"/>
            <ac:picMk id="6" creationId="{EE4921D3-2EC7-46A7-A6D4-5051C8C5FC8E}"/>
          </ac:picMkLst>
        </pc:picChg>
        <pc:cxnChg chg="add mod">
          <ac:chgData name="Jacob Goodman" userId="7fa89b07-75ea-4dd5-916b-17170ebd94b3" providerId="ADAL" clId="{D09C999F-9A90-4A86-AEB9-D32FF8068EF8}" dt="2021-11-30T17:55:10.297" v="62"/>
          <ac:cxnSpMkLst>
            <pc:docMk/>
            <pc:sldMk cId="2443963137" sldId="278"/>
            <ac:cxnSpMk id="75" creationId="{B6E21A4B-9996-44C9-AE8B-9B156A6CDFB6}"/>
          </ac:cxnSpMkLst>
        </pc:cxnChg>
        <pc:cxnChg chg="add mod">
          <ac:chgData name="Jacob Goodman" userId="7fa89b07-75ea-4dd5-916b-17170ebd94b3" providerId="ADAL" clId="{D09C999F-9A90-4A86-AEB9-D32FF8068EF8}" dt="2021-11-30T17:55:10.297" v="62"/>
          <ac:cxnSpMkLst>
            <pc:docMk/>
            <pc:sldMk cId="2443963137" sldId="278"/>
            <ac:cxnSpMk id="79" creationId="{8E67B80F-DC96-4AB3-BCAC-07B698F6F682}"/>
          </ac:cxnSpMkLst>
        </pc:cxnChg>
      </pc:sldChg>
      <pc:sldChg chg="addSp modSp delDesignElem modNotes">
        <pc:chgData name="Jacob Goodman" userId="7fa89b07-75ea-4dd5-916b-17170ebd94b3" providerId="ADAL" clId="{D09C999F-9A90-4A86-AEB9-D32FF8068EF8}" dt="2021-11-30T17:55:10.297" v="62"/>
        <pc:sldMkLst>
          <pc:docMk/>
          <pc:sldMk cId="88938813" sldId="279"/>
        </pc:sldMkLst>
        <pc:spChg chg="mod">
          <ac:chgData name="Jacob Goodman" userId="7fa89b07-75ea-4dd5-916b-17170ebd94b3" providerId="ADAL" clId="{D09C999F-9A90-4A86-AEB9-D32FF8068EF8}" dt="2021-11-30T17:55:10.297" v="62"/>
          <ac:spMkLst>
            <pc:docMk/>
            <pc:sldMk cId="88938813" sldId="279"/>
            <ac:spMk id="2" creationId="{E2305A4F-0DC5-45D7-BF41-AA4B6DB5291A}"/>
          </ac:spMkLst>
        </pc:spChg>
        <pc:spChg chg="mod">
          <ac:chgData name="Jacob Goodman" userId="7fa89b07-75ea-4dd5-916b-17170ebd94b3" providerId="ADAL" clId="{D09C999F-9A90-4A86-AEB9-D32FF8068EF8}" dt="2021-11-30T17:55:10.297" v="62"/>
          <ac:spMkLst>
            <pc:docMk/>
            <pc:sldMk cId="88938813" sldId="279"/>
            <ac:spMk id="3" creationId="{E0836DE6-A6C7-4756-8596-B83E2D6F00E3}"/>
          </ac:spMkLst>
        </pc:spChg>
        <pc:spChg chg="mod">
          <ac:chgData name="Jacob Goodman" userId="7fa89b07-75ea-4dd5-916b-17170ebd94b3" providerId="ADAL" clId="{D09C999F-9A90-4A86-AEB9-D32FF8068EF8}" dt="2021-11-30T17:55:10.297" v="62"/>
          <ac:spMkLst>
            <pc:docMk/>
            <pc:sldMk cId="88938813" sldId="279"/>
            <ac:spMk id="4" creationId="{6480F93A-B81D-4E43-BE5F-422884FB6954}"/>
          </ac:spMkLst>
        </pc:spChg>
        <pc:spChg chg="add mod">
          <ac:chgData name="Jacob Goodman" userId="7fa89b07-75ea-4dd5-916b-17170ebd94b3" providerId="ADAL" clId="{D09C999F-9A90-4A86-AEB9-D32FF8068EF8}" dt="2021-11-30T17:55:10.297" v="62"/>
          <ac:spMkLst>
            <pc:docMk/>
            <pc:sldMk cId="88938813" sldId="279"/>
            <ac:spMk id="90" creationId="{1D1D1210-3BD3-4C6E-AD1B-07BFB5ABDD5C}"/>
          </ac:spMkLst>
        </pc:spChg>
        <pc:spChg chg="add mod">
          <ac:chgData name="Jacob Goodman" userId="7fa89b07-75ea-4dd5-916b-17170ebd94b3" providerId="ADAL" clId="{D09C999F-9A90-4A86-AEB9-D32FF8068EF8}" dt="2021-11-30T17:55:10.297" v="62"/>
          <ac:spMkLst>
            <pc:docMk/>
            <pc:sldMk cId="88938813" sldId="279"/>
            <ac:spMk id="92" creationId="{E4947F56-9DBB-4FF9-ABF2-5B7B3C7B5FC0}"/>
          </ac:spMkLst>
        </pc:spChg>
        <pc:spChg chg="add mod">
          <ac:chgData name="Jacob Goodman" userId="7fa89b07-75ea-4dd5-916b-17170ebd94b3" providerId="ADAL" clId="{D09C999F-9A90-4A86-AEB9-D32FF8068EF8}" dt="2021-11-30T17:55:10.297" v="62"/>
          <ac:spMkLst>
            <pc:docMk/>
            <pc:sldMk cId="88938813" sldId="279"/>
            <ac:spMk id="96" creationId="{CAA95A4F-6851-483E-8C86-31AA85F753B2}"/>
          </ac:spMkLst>
        </pc:spChg>
        <pc:spChg chg="add mod">
          <ac:chgData name="Jacob Goodman" userId="7fa89b07-75ea-4dd5-916b-17170ebd94b3" providerId="ADAL" clId="{D09C999F-9A90-4A86-AEB9-D32FF8068EF8}" dt="2021-11-30T17:55:10.297" v="62"/>
          <ac:spMkLst>
            <pc:docMk/>
            <pc:sldMk cId="88938813" sldId="279"/>
            <ac:spMk id="100" creationId="{D102C23A-5B68-4151-A35E-69055BD516ED}"/>
          </ac:spMkLst>
        </pc:spChg>
        <pc:spChg chg="add mod">
          <ac:chgData name="Jacob Goodman" userId="7fa89b07-75ea-4dd5-916b-17170ebd94b3" providerId="ADAL" clId="{D09C999F-9A90-4A86-AEB9-D32FF8068EF8}" dt="2021-11-30T17:55:10.297" v="62"/>
          <ac:spMkLst>
            <pc:docMk/>
            <pc:sldMk cId="88938813" sldId="279"/>
            <ac:spMk id="102" creationId="{F16C535E-8900-4C12-9B34-681C17AD54C6}"/>
          </ac:spMkLst>
        </pc:spChg>
        <pc:picChg chg="mod">
          <ac:chgData name="Jacob Goodman" userId="7fa89b07-75ea-4dd5-916b-17170ebd94b3" providerId="ADAL" clId="{D09C999F-9A90-4A86-AEB9-D32FF8068EF8}" dt="2021-11-30T17:55:10.297" v="62"/>
          <ac:picMkLst>
            <pc:docMk/>
            <pc:sldMk cId="88938813" sldId="279"/>
            <ac:picMk id="7" creationId="{F0D5F777-AC03-4CD3-8AD4-0FD4F4299BB8}"/>
          </ac:picMkLst>
        </pc:picChg>
        <pc:cxnChg chg="add mod">
          <ac:chgData name="Jacob Goodman" userId="7fa89b07-75ea-4dd5-916b-17170ebd94b3" providerId="ADAL" clId="{D09C999F-9A90-4A86-AEB9-D32FF8068EF8}" dt="2021-11-30T17:55:10.297" v="62"/>
          <ac:cxnSpMkLst>
            <pc:docMk/>
            <pc:sldMk cId="88938813" sldId="279"/>
            <ac:cxnSpMk id="94" creationId="{B6E21A4B-9996-44C9-AE8B-9B156A6CDFB6}"/>
          </ac:cxnSpMkLst>
        </pc:cxnChg>
        <pc:cxnChg chg="add mod">
          <ac:chgData name="Jacob Goodman" userId="7fa89b07-75ea-4dd5-916b-17170ebd94b3" providerId="ADAL" clId="{D09C999F-9A90-4A86-AEB9-D32FF8068EF8}" dt="2021-11-30T17:55:10.297" v="62"/>
          <ac:cxnSpMkLst>
            <pc:docMk/>
            <pc:sldMk cId="88938813" sldId="279"/>
            <ac:cxnSpMk id="98" creationId="{8E67B80F-DC96-4AB3-BCAC-07B698F6F682}"/>
          </ac:cxnSpMkLst>
        </pc:cxnChg>
      </pc:sldChg>
      <pc:sldChg chg="addSp modSp delDesignElem modNotes">
        <pc:chgData name="Jacob Goodman" userId="7fa89b07-75ea-4dd5-916b-17170ebd94b3" providerId="ADAL" clId="{D09C999F-9A90-4A86-AEB9-D32FF8068EF8}" dt="2021-11-30T17:55:10.297" v="62"/>
        <pc:sldMkLst>
          <pc:docMk/>
          <pc:sldMk cId="511336467" sldId="280"/>
        </pc:sldMkLst>
        <pc:spChg chg="mod">
          <ac:chgData name="Jacob Goodman" userId="7fa89b07-75ea-4dd5-916b-17170ebd94b3" providerId="ADAL" clId="{D09C999F-9A90-4A86-AEB9-D32FF8068EF8}" dt="2021-11-30T17:55:10.297" v="62"/>
          <ac:spMkLst>
            <pc:docMk/>
            <pc:sldMk cId="511336467" sldId="280"/>
            <ac:spMk id="2" creationId="{82F3B36E-B9C7-4CEC-A7C1-BBA838E9A885}"/>
          </ac:spMkLst>
        </pc:spChg>
        <pc:spChg chg="mod">
          <ac:chgData name="Jacob Goodman" userId="7fa89b07-75ea-4dd5-916b-17170ebd94b3" providerId="ADAL" clId="{D09C999F-9A90-4A86-AEB9-D32FF8068EF8}" dt="2021-11-30T17:55:10.297" v="62"/>
          <ac:spMkLst>
            <pc:docMk/>
            <pc:sldMk cId="511336467" sldId="280"/>
            <ac:spMk id="3" creationId="{30461779-C293-482D-8FED-11F07D57CBC7}"/>
          </ac:spMkLst>
        </pc:spChg>
        <pc:spChg chg="mod">
          <ac:chgData name="Jacob Goodman" userId="7fa89b07-75ea-4dd5-916b-17170ebd94b3" providerId="ADAL" clId="{D09C999F-9A90-4A86-AEB9-D32FF8068EF8}" dt="2021-11-30T17:55:10.297" v="62"/>
          <ac:spMkLst>
            <pc:docMk/>
            <pc:sldMk cId="511336467" sldId="280"/>
            <ac:spMk id="4" creationId="{F4A958AE-4B34-45FB-996A-02A4A4D26698}"/>
          </ac:spMkLst>
        </pc:spChg>
        <pc:spChg chg="add mod">
          <ac:chgData name="Jacob Goodman" userId="7fa89b07-75ea-4dd5-916b-17170ebd94b3" providerId="ADAL" clId="{D09C999F-9A90-4A86-AEB9-D32FF8068EF8}" dt="2021-11-30T17:55:10.297" v="62"/>
          <ac:spMkLst>
            <pc:docMk/>
            <pc:sldMk cId="511336467" sldId="280"/>
            <ac:spMk id="71" creationId="{1D1D1210-3BD3-4C6E-AD1B-07BFB5ABDD5C}"/>
          </ac:spMkLst>
        </pc:spChg>
        <pc:spChg chg="add mod">
          <ac:chgData name="Jacob Goodman" userId="7fa89b07-75ea-4dd5-916b-17170ebd94b3" providerId="ADAL" clId="{D09C999F-9A90-4A86-AEB9-D32FF8068EF8}" dt="2021-11-30T17:55:10.297" v="62"/>
          <ac:spMkLst>
            <pc:docMk/>
            <pc:sldMk cId="511336467" sldId="280"/>
            <ac:spMk id="73" creationId="{E4947F56-9DBB-4FF9-ABF2-5B7B3C7B5FC0}"/>
          </ac:spMkLst>
        </pc:spChg>
        <pc:spChg chg="add mod">
          <ac:chgData name="Jacob Goodman" userId="7fa89b07-75ea-4dd5-916b-17170ebd94b3" providerId="ADAL" clId="{D09C999F-9A90-4A86-AEB9-D32FF8068EF8}" dt="2021-11-30T17:55:10.297" v="62"/>
          <ac:spMkLst>
            <pc:docMk/>
            <pc:sldMk cId="511336467" sldId="280"/>
            <ac:spMk id="77" creationId="{CAA95A4F-6851-483E-8C86-31AA85F753B2}"/>
          </ac:spMkLst>
        </pc:spChg>
        <pc:spChg chg="add mod">
          <ac:chgData name="Jacob Goodman" userId="7fa89b07-75ea-4dd5-916b-17170ebd94b3" providerId="ADAL" clId="{D09C999F-9A90-4A86-AEB9-D32FF8068EF8}" dt="2021-11-30T17:55:10.297" v="62"/>
          <ac:spMkLst>
            <pc:docMk/>
            <pc:sldMk cId="511336467" sldId="280"/>
            <ac:spMk id="81" creationId="{D102C23A-5B68-4151-A35E-69055BD516ED}"/>
          </ac:spMkLst>
        </pc:spChg>
        <pc:spChg chg="add mod">
          <ac:chgData name="Jacob Goodman" userId="7fa89b07-75ea-4dd5-916b-17170ebd94b3" providerId="ADAL" clId="{D09C999F-9A90-4A86-AEB9-D32FF8068EF8}" dt="2021-11-30T17:55:10.297" v="62"/>
          <ac:spMkLst>
            <pc:docMk/>
            <pc:sldMk cId="511336467" sldId="280"/>
            <ac:spMk id="83" creationId="{F16C535E-8900-4C12-9B34-681C17AD54C6}"/>
          </ac:spMkLst>
        </pc:spChg>
        <pc:picChg chg="mod">
          <ac:chgData name="Jacob Goodman" userId="7fa89b07-75ea-4dd5-916b-17170ebd94b3" providerId="ADAL" clId="{D09C999F-9A90-4A86-AEB9-D32FF8068EF8}" dt="2021-11-30T17:55:10.297" v="62"/>
          <ac:picMkLst>
            <pc:docMk/>
            <pc:sldMk cId="511336467" sldId="280"/>
            <ac:picMk id="8" creationId="{6C63AE06-3A72-4787-99EF-3479DD8A2DCE}"/>
          </ac:picMkLst>
        </pc:picChg>
        <pc:picChg chg="mod">
          <ac:chgData name="Jacob Goodman" userId="7fa89b07-75ea-4dd5-916b-17170ebd94b3" providerId="ADAL" clId="{D09C999F-9A90-4A86-AEB9-D32FF8068EF8}" dt="2021-11-30T17:55:10.297" v="62"/>
          <ac:picMkLst>
            <pc:docMk/>
            <pc:sldMk cId="511336467" sldId="280"/>
            <ac:picMk id="10" creationId="{B847915D-1786-4364-BFB7-A2B2573F6B66}"/>
          </ac:picMkLst>
        </pc:picChg>
        <pc:cxnChg chg="add mod">
          <ac:chgData name="Jacob Goodman" userId="7fa89b07-75ea-4dd5-916b-17170ebd94b3" providerId="ADAL" clId="{D09C999F-9A90-4A86-AEB9-D32FF8068EF8}" dt="2021-11-30T17:55:10.297" v="62"/>
          <ac:cxnSpMkLst>
            <pc:docMk/>
            <pc:sldMk cId="511336467" sldId="280"/>
            <ac:cxnSpMk id="75" creationId="{B6E21A4B-9996-44C9-AE8B-9B156A6CDFB6}"/>
          </ac:cxnSpMkLst>
        </pc:cxnChg>
        <pc:cxnChg chg="add mod">
          <ac:chgData name="Jacob Goodman" userId="7fa89b07-75ea-4dd5-916b-17170ebd94b3" providerId="ADAL" clId="{D09C999F-9A90-4A86-AEB9-D32FF8068EF8}" dt="2021-11-30T17:55:10.297" v="62"/>
          <ac:cxnSpMkLst>
            <pc:docMk/>
            <pc:sldMk cId="511336467" sldId="280"/>
            <ac:cxnSpMk id="79" creationId="{8E67B80F-DC96-4AB3-BCAC-07B698F6F682}"/>
          </ac:cxnSpMkLst>
        </pc:cxnChg>
      </pc:sldChg>
      <pc:sldChg chg="addSp modSp delDesignElem modNotes">
        <pc:chgData name="Jacob Goodman" userId="7fa89b07-75ea-4dd5-916b-17170ebd94b3" providerId="ADAL" clId="{D09C999F-9A90-4A86-AEB9-D32FF8068EF8}" dt="2021-11-30T17:55:10.297" v="62"/>
        <pc:sldMkLst>
          <pc:docMk/>
          <pc:sldMk cId="1605318498" sldId="281"/>
        </pc:sldMkLst>
        <pc:spChg chg="mod">
          <ac:chgData name="Jacob Goodman" userId="7fa89b07-75ea-4dd5-916b-17170ebd94b3" providerId="ADAL" clId="{D09C999F-9A90-4A86-AEB9-D32FF8068EF8}" dt="2021-11-30T17:55:10.297" v="62"/>
          <ac:spMkLst>
            <pc:docMk/>
            <pc:sldMk cId="1605318498" sldId="281"/>
            <ac:spMk id="2" creationId="{3BE39DC8-A4EF-4E77-A4EC-C4FF88CE8E25}"/>
          </ac:spMkLst>
        </pc:spChg>
        <pc:spChg chg="mod">
          <ac:chgData name="Jacob Goodman" userId="7fa89b07-75ea-4dd5-916b-17170ebd94b3" providerId="ADAL" clId="{D09C999F-9A90-4A86-AEB9-D32FF8068EF8}" dt="2021-11-30T17:55:10.297" v="62"/>
          <ac:spMkLst>
            <pc:docMk/>
            <pc:sldMk cId="1605318498" sldId="281"/>
            <ac:spMk id="4" creationId="{D48E7675-F06B-409E-984F-D45871881DEA}"/>
          </ac:spMkLst>
        </pc:spChg>
        <pc:spChg chg="mod">
          <ac:chgData name="Jacob Goodman" userId="7fa89b07-75ea-4dd5-916b-17170ebd94b3" providerId="ADAL" clId="{D09C999F-9A90-4A86-AEB9-D32FF8068EF8}" dt="2021-11-30T17:55:10.297" v="62"/>
          <ac:spMkLst>
            <pc:docMk/>
            <pc:sldMk cId="1605318498" sldId="281"/>
            <ac:spMk id="5" creationId="{3185482C-20A7-4645-B9D7-F90FE6FB8414}"/>
          </ac:spMkLst>
        </pc:spChg>
        <pc:spChg chg="add mod">
          <ac:chgData name="Jacob Goodman" userId="7fa89b07-75ea-4dd5-916b-17170ebd94b3" providerId="ADAL" clId="{D09C999F-9A90-4A86-AEB9-D32FF8068EF8}" dt="2021-11-30T17:55:10.297" v="62"/>
          <ac:spMkLst>
            <pc:docMk/>
            <pc:sldMk cId="1605318498" sldId="281"/>
            <ac:spMk id="10" creationId="{1D1D1210-3BD3-4C6E-AD1B-07BFB5ABDD5C}"/>
          </ac:spMkLst>
        </pc:spChg>
        <pc:spChg chg="add mod">
          <ac:chgData name="Jacob Goodman" userId="7fa89b07-75ea-4dd5-916b-17170ebd94b3" providerId="ADAL" clId="{D09C999F-9A90-4A86-AEB9-D32FF8068EF8}" dt="2021-11-30T17:55:10.297" v="62"/>
          <ac:spMkLst>
            <pc:docMk/>
            <pc:sldMk cId="1605318498" sldId="281"/>
            <ac:spMk id="12" creationId="{E4947F56-9DBB-4FF9-ABF2-5B7B3C7B5FC0}"/>
          </ac:spMkLst>
        </pc:spChg>
        <pc:spChg chg="add mod">
          <ac:chgData name="Jacob Goodman" userId="7fa89b07-75ea-4dd5-916b-17170ebd94b3" providerId="ADAL" clId="{D09C999F-9A90-4A86-AEB9-D32FF8068EF8}" dt="2021-11-30T17:55:10.297" v="62"/>
          <ac:spMkLst>
            <pc:docMk/>
            <pc:sldMk cId="1605318498" sldId="281"/>
            <ac:spMk id="16" creationId="{CAA95A4F-6851-483E-8C86-31AA85F753B2}"/>
          </ac:spMkLst>
        </pc:spChg>
        <pc:spChg chg="add mod">
          <ac:chgData name="Jacob Goodman" userId="7fa89b07-75ea-4dd5-916b-17170ebd94b3" providerId="ADAL" clId="{D09C999F-9A90-4A86-AEB9-D32FF8068EF8}" dt="2021-11-30T17:55:10.297" v="62"/>
          <ac:spMkLst>
            <pc:docMk/>
            <pc:sldMk cId="1605318498" sldId="281"/>
            <ac:spMk id="20" creationId="{D102C23A-5B68-4151-A35E-69055BD516ED}"/>
          </ac:spMkLst>
        </pc:spChg>
        <pc:spChg chg="add mod">
          <ac:chgData name="Jacob Goodman" userId="7fa89b07-75ea-4dd5-916b-17170ebd94b3" providerId="ADAL" clId="{D09C999F-9A90-4A86-AEB9-D32FF8068EF8}" dt="2021-11-30T17:55:10.297" v="62"/>
          <ac:spMkLst>
            <pc:docMk/>
            <pc:sldMk cId="1605318498" sldId="281"/>
            <ac:spMk id="22" creationId="{F16C535E-8900-4C12-9B34-681C17AD54C6}"/>
          </ac:spMkLst>
        </pc:spChg>
        <pc:picChg chg="mod">
          <ac:chgData name="Jacob Goodman" userId="7fa89b07-75ea-4dd5-916b-17170ebd94b3" providerId="ADAL" clId="{D09C999F-9A90-4A86-AEB9-D32FF8068EF8}" dt="2021-11-30T17:55:10.297" v="62"/>
          <ac:picMkLst>
            <pc:docMk/>
            <pc:sldMk cId="1605318498" sldId="281"/>
            <ac:picMk id="7" creationId="{5B13E655-0911-48C1-8B1C-92E2E7A5D590}"/>
          </ac:picMkLst>
        </pc:picChg>
        <pc:cxnChg chg="add mod">
          <ac:chgData name="Jacob Goodman" userId="7fa89b07-75ea-4dd5-916b-17170ebd94b3" providerId="ADAL" clId="{D09C999F-9A90-4A86-AEB9-D32FF8068EF8}" dt="2021-11-30T17:55:10.297" v="62"/>
          <ac:cxnSpMkLst>
            <pc:docMk/>
            <pc:sldMk cId="1605318498" sldId="281"/>
            <ac:cxnSpMk id="14" creationId="{B6E21A4B-9996-44C9-AE8B-9B156A6CDFB6}"/>
          </ac:cxnSpMkLst>
        </pc:cxnChg>
        <pc:cxnChg chg="add mod">
          <ac:chgData name="Jacob Goodman" userId="7fa89b07-75ea-4dd5-916b-17170ebd94b3" providerId="ADAL" clId="{D09C999F-9A90-4A86-AEB9-D32FF8068EF8}" dt="2021-11-30T17:55:10.297" v="62"/>
          <ac:cxnSpMkLst>
            <pc:docMk/>
            <pc:sldMk cId="1605318498" sldId="281"/>
            <ac:cxnSpMk id="18" creationId="{8E67B80F-DC96-4AB3-BCAC-07B698F6F682}"/>
          </ac:cxnSpMkLst>
        </pc:cxnChg>
      </pc:sldChg>
      <pc:sldChg chg="addSp modSp delDesignElem modNotes">
        <pc:chgData name="Jacob Goodman" userId="7fa89b07-75ea-4dd5-916b-17170ebd94b3" providerId="ADAL" clId="{D09C999F-9A90-4A86-AEB9-D32FF8068EF8}" dt="2021-11-30T17:55:10.297" v="62"/>
        <pc:sldMkLst>
          <pc:docMk/>
          <pc:sldMk cId="562487824" sldId="282"/>
        </pc:sldMkLst>
        <pc:spChg chg="mod">
          <ac:chgData name="Jacob Goodman" userId="7fa89b07-75ea-4dd5-916b-17170ebd94b3" providerId="ADAL" clId="{D09C999F-9A90-4A86-AEB9-D32FF8068EF8}" dt="2021-11-30T17:55:10.297" v="62"/>
          <ac:spMkLst>
            <pc:docMk/>
            <pc:sldMk cId="562487824" sldId="282"/>
            <ac:spMk id="2" creationId="{60DE6864-8C74-4DCC-9D24-1674E4369C84}"/>
          </ac:spMkLst>
        </pc:spChg>
        <pc:spChg chg="mod">
          <ac:chgData name="Jacob Goodman" userId="7fa89b07-75ea-4dd5-916b-17170ebd94b3" providerId="ADAL" clId="{D09C999F-9A90-4A86-AEB9-D32FF8068EF8}" dt="2021-11-30T17:55:10.297" v="62"/>
          <ac:spMkLst>
            <pc:docMk/>
            <pc:sldMk cId="562487824" sldId="282"/>
            <ac:spMk id="3" creationId="{237F0ECD-58A3-4AE0-B2B4-D82F88FD1223}"/>
          </ac:spMkLst>
        </pc:spChg>
        <pc:spChg chg="mod">
          <ac:chgData name="Jacob Goodman" userId="7fa89b07-75ea-4dd5-916b-17170ebd94b3" providerId="ADAL" clId="{D09C999F-9A90-4A86-AEB9-D32FF8068EF8}" dt="2021-11-30T17:55:10.297" v="62"/>
          <ac:spMkLst>
            <pc:docMk/>
            <pc:sldMk cId="562487824" sldId="282"/>
            <ac:spMk id="4" creationId="{F33B6594-091C-4324-B69C-BD319593D9CA}"/>
          </ac:spMkLst>
        </pc:spChg>
        <pc:spChg chg="add mod">
          <ac:chgData name="Jacob Goodman" userId="7fa89b07-75ea-4dd5-916b-17170ebd94b3" providerId="ADAL" clId="{D09C999F-9A90-4A86-AEB9-D32FF8068EF8}" dt="2021-11-30T17:55:10.297" v="62"/>
          <ac:spMkLst>
            <pc:docMk/>
            <pc:sldMk cId="562487824" sldId="282"/>
            <ac:spMk id="8196" creationId="{1D1D1210-3BD3-4C6E-AD1B-07BFB5ABDD5C}"/>
          </ac:spMkLst>
        </pc:spChg>
        <pc:spChg chg="add mod">
          <ac:chgData name="Jacob Goodman" userId="7fa89b07-75ea-4dd5-916b-17170ebd94b3" providerId="ADAL" clId="{D09C999F-9A90-4A86-AEB9-D32FF8068EF8}" dt="2021-11-30T17:55:10.297" v="62"/>
          <ac:spMkLst>
            <pc:docMk/>
            <pc:sldMk cId="562487824" sldId="282"/>
            <ac:spMk id="8197" creationId="{E4947F56-9DBB-4FF9-ABF2-5B7B3C7B5FC0}"/>
          </ac:spMkLst>
        </pc:spChg>
        <pc:spChg chg="add mod">
          <ac:chgData name="Jacob Goodman" userId="7fa89b07-75ea-4dd5-916b-17170ebd94b3" providerId="ADAL" clId="{D09C999F-9A90-4A86-AEB9-D32FF8068EF8}" dt="2021-11-30T17:55:10.297" v="62"/>
          <ac:spMkLst>
            <pc:docMk/>
            <pc:sldMk cId="562487824" sldId="282"/>
            <ac:spMk id="8199" creationId="{CAA95A4F-6851-483E-8C86-31AA85F753B2}"/>
          </ac:spMkLst>
        </pc:spChg>
        <pc:spChg chg="add mod">
          <ac:chgData name="Jacob Goodman" userId="7fa89b07-75ea-4dd5-916b-17170ebd94b3" providerId="ADAL" clId="{D09C999F-9A90-4A86-AEB9-D32FF8068EF8}" dt="2021-11-30T17:55:10.297" v="62"/>
          <ac:spMkLst>
            <pc:docMk/>
            <pc:sldMk cId="562487824" sldId="282"/>
            <ac:spMk id="8201" creationId="{D102C23A-5B68-4151-A35E-69055BD516ED}"/>
          </ac:spMkLst>
        </pc:spChg>
        <pc:spChg chg="add mod">
          <ac:chgData name="Jacob Goodman" userId="7fa89b07-75ea-4dd5-916b-17170ebd94b3" providerId="ADAL" clId="{D09C999F-9A90-4A86-AEB9-D32FF8068EF8}" dt="2021-11-30T17:55:10.297" v="62"/>
          <ac:spMkLst>
            <pc:docMk/>
            <pc:sldMk cId="562487824" sldId="282"/>
            <ac:spMk id="8202" creationId="{F16C535E-8900-4C12-9B34-681C17AD54C6}"/>
          </ac:spMkLst>
        </pc:spChg>
        <pc:picChg chg="mod">
          <ac:chgData name="Jacob Goodman" userId="7fa89b07-75ea-4dd5-916b-17170ebd94b3" providerId="ADAL" clId="{D09C999F-9A90-4A86-AEB9-D32FF8068EF8}" dt="2021-11-30T17:55:10.297" v="62"/>
          <ac:picMkLst>
            <pc:docMk/>
            <pc:sldMk cId="562487824" sldId="282"/>
            <ac:picMk id="6" creationId="{FE88D1C1-B551-4080-AA6D-51A5ADFCA289}"/>
          </ac:picMkLst>
        </pc:picChg>
        <pc:cxnChg chg="add mod">
          <ac:chgData name="Jacob Goodman" userId="7fa89b07-75ea-4dd5-916b-17170ebd94b3" providerId="ADAL" clId="{D09C999F-9A90-4A86-AEB9-D32FF8068EF8}" dt="2021-11-30T17:55:10.297" v="62"/>
          <ac:cxnSpMkLst>
            <pc:docMk/>
            <pc:sldMk cId="562487824" sldId="282"/>
            <ac:cxnSpMk id="8198" creationId="{B6E21A4B-9996-44C9-AE8B-9B156A6CDFB6}"/>
          </ac:cxnSpMkLst>
        </pc:cxnChg>
        <pc:cxnChg chg="add mod">
          <ac:chgData name="Jacob Goodman" userId="7fa89b07-75ea-4dd5-916b-17170ebd94b3" providerId="ADAL" clId="{D09C999F-9A90-4A86-AEB9-D32FF8068EF8}" dt="2021-11-30T17:55:10.297" v="62"/>
          <ac:cxnSpMkLst>
            <pc:docMk/>
            <pc:sldMk cId="562487824" sldId="282"/>
            <ac:cxnSpMk id="8200" creationId="{8E67B80F-DC96-4AB3-BCAC-07B698F6F682}"/>
          </ac:cxnSpMkLst>
        </pc:cxnChg>
      </pc:sldChg>
      <pc:sldChg chg="addSp modSp delDesignElem modNotes">
        <pc:chgData name="Jacob Goodman" userId="7fa89b07-75ea-4dd5-916b-17170ebd94b3" providerId="ADAL" clId="{D09C999F-9A90-4A86-AEB9-D32FF8068EF8}" dt="2021-11-30T17:55:10.297" v="62"/>
        <pc:sldMkLst>
          <pc:docMk/>
          <pc:sldMk cId="3851390362" sldId="283"/>
        </pc:sldMkLst>
        <pc:spChg chg="mod">
          <ac:chgData name="Jacob Goodman" userId="7fa89b07-75ea-4dd5-916b-17170ebd94b3" providerId="ADAL" clId="{D09C999F-9A90-4A86-AEB9-D32FF8068EF8}" dt="2021-11-30T17:55:10.297" v="62"/>
          <ac:spMkLst>
            <pc:docMk/>
            <pc:sldMk cId="3851390362" sldId="283"/>
            <ac:spMk id="2" creationId="{02E32091-FE5E-43CC-AA26-01803E7B011C}"/>
          </ac:spMkLst>
        </pc:spChg>
        <pc:spChg chg="mod">
          <ac:chgData name="Jacob Goodman" userId="7fa89b07-75ea-4dd5-916b-17170ebd94b3" providerId="ADAL" clId="{D09C999F-9A90-4A86-AEB9-D32FF8068EF8}" dt="2021-11-30T17:55:10.297" v="62"/>
          <ac:spMkLst>
            <pc:docMk/>
            <pc:sldMk cId="3851390362" sldId="283"/>
            <ac:spMk id="3" creationId="{C010F1DC-ED06-40BB-8E98-3FF67107F1FF}"/>
          </ac:spMkLst>
        </pc:spChg>
        <pc:spChg chg="mod">
          <ac:chgData name="Jacob Goodman" userId="7fa89b07-75ea-4dd5-916b-17170ebd94b3" providerId="ADAL" clId="{D09C999F-9A90-4A86-AEB9-D32FF8068EF8}" dt="2021-11-30T17:55:10.297" v="62"/>
          <ac:spMkLst>
            <pc:docMk/>
            <pc:sldMk cId="3851390362" sldId="283"/>
            <ac:spMk id="4" creationId="{CB26B32A-C84D-4361-B3DB-7005EF277E9C}"/>
          </ac:spMkLst>
        </pc:spChg>
        <pc:spChg chg="add mod">
          <ac:chgData name="Jacob Goodman" userId="7fa89b07-75ea-4dd5-916b-17170ebd94b3" providerId="ADAL" clId="{D09C999F-9A90-4A86-AEB9-D32FF8068EF8}" dt="2021-11-30T17:55:10.297" v="62"/>
          <ac:spMkLst>
            <pc:docMk/>
            <pc:sldMk cId="3851390362" sldId="283"/>
            <ac:spMk id="71" creationId="{87008D65-4C48-4CAB-8600-9F4C427CE64B}"/>
          </ac:spMkLst>
        </pc:spChg>
        <pc:spChg chg="add mod">
          <ac:chgData name="Jacob Goodman" userId="7fa89b07-75ea-4dd5-916b-17170ebd94b3" providerId="ADAL" clId="{D09C999F-9A90-4A86-AEB9-D32FF8068EF8}" dt="2021-11-30T17:55:10.297" v="62"/>
          <ac:spMkLst>
            <pc:docMk/>
            <pc:sldMk cId="3851390362" sldId="283"/>
            <ac:spMk id="73" creationId="{9D286FC8-DD5D-4402-A2C0-8739BDAFEFE0}"/>
          </ac:spMkLst>
        </pc:spChg>
        <pc:spChg chg="add mod">
          <ac:chgData name="Jacob Goodman" userId="7fa89b07-75ea-4dd5-916b-17170ebd94b3" providerId="ADAL" clId="{D09C999F-9A90-4A86-AEB9-D32FF8068EF8}" dt="2021-11-30T17:55:10.297" v="62"/>
          <ac:spMkLst>
            <pc:docMk/>
            <pc:sldMk cId="3851390362" sldId="283"/>
            <ac:spMk id="77" creationId="{E3CDED73-D302-4C87-9204-09E2034589C7}"/>
          </ac:spMkLst>
        </pc:spChg>
        <pc:spChg chg="add mod">
          <ac:chgData name="Jacob Goodman" userId="7fa89b07-75ea-4dd5-916b-17170ebd94b3" providerId="ADAL" clId="{D09C999F-9A90-4A86-AEB9-D32FF8068EF8}" dt="2021-11-30T17:55:10.297" v="62"/>
          <ac:spMkLst>
            <pc:docMk/>
            <pc:sldMk cId="3851390362" sldId="283"/>
            <ac:spMk id="81" creationId="{C37B6A7A-6EC8-4CA8-B8A4-8146665E51EF}"/>
          </ac:spMkLst>
        </pc:spChg>
        <pc:spChg chg="add mod">
          <ac:chgData name="Jacob Goodman" userId="7fa89b07-75ea-4dd5-916b-17170ebd94b3" providerId="ADAL" clId="{D09C999F-9A90-4A86-AEB9-D32FF8068EF8}" dt="2021-11-30T17:55:10.297" v="62"/>
          <ac:spMkLst>
            <pc:docMk/>
            <pc:sldMk cId="3851390362" sldId="283"/>
            <ac:spMk id="83" creationId="{9BD04765-7D44-40E0-A740-E0DD3865F493}"/>
          </ac:spMkLst>
        </pc:spChg>
        <pc:picChg chg="mod">
          <ac:chgData name="Jacob Goodman" userId="7fa89b07-75ea-4dd5-916b-17170ebd94b3" providerId="ADAL" clId="{D09C999F-9A90-4A86-AEB9-D32FF8068EF8}" dt="2021-11-30T17:55:10.297" v="62"/>
          <ac:picMkLst>
            <pc:docMk/>
            <pc:sldMk cId="3851390362" sldId="283"/>
            <ac:picMk id="6" creationId="{B923BD0A-6D55-4089-A653-0EAF0D6AE33A}"/>
          </ac:picMkLst>
        </pc:picChg>
        <pc:cxnChg chg="add mod">
          <ac:chgData name="Jacob Goodman" userId="7fa89b07-75ea-4dd5-916b-17170ebd94b3" providerId="ADAL" clId="{D09C999F-9A90-4A86-AEB9-D32FF8068EF8}" dt="2021-11-30T17:55:10.297" v="62"/>
          <ac:cxnSpMkLst>
            <pc:docMk/>
            <pc:sldMk cId="3851390362" sldId="283"/>
            <ac:cxnSpMk id="75" creationId="{5CC23917-FA20-4DBD-BA3C-868A3EA84DFF}"/>
          </ac:cxnSpMkLst>
        </pc:cxnChg>
        <pc:cxnChg chg="add mod">
          <ac:chgData name="Jacob Goodman" userId="7fa89b07-75ea-4dd5-916b-17170ebd94b3" providerId="ADAL" clId="{D09C999F-9A90-4A86-AEB9-D32FF8068EF8}" dt="2021-11-30T17:55:10.297" v="62"/>
          <ac:cxnSpMkLst>
            <pc:docMk/>
            <pc:sldMk cId="3851390362" sldId="283"/>
            <ac:cxnSpMk id="79" creationId="{58F6FAE2-B45F-4759-8ADC-8BD2B56713B6}"/>
          </ac:cxnSpMkLst>
        </pc:cxnChg>
      </pc:sldChg>
      <pc:sldChg chg="addSp modSp delDesignElem modNotes">
        <pc:chgData name="Jacob Goodman" userId="7fa89b07-75ea-4dd5-916b-17170ebd94b3" providerId="ADAL" clId="{D09C999F-9A90-4A86-AEB9-D32FF8068EF8}" dt="2021-11-30T17:55:10.297" v="62"/>
        <pc:sldMkLst>
          <pc:docMk/>
          <pc:sldMk cId="4193898620" sldId="284"/>
        </pc:sldMkLst>
        <pc:spChg chg="mod">
          <ac:chgData name="Jacob Goodman" userId="7fa89b07-75ea-4dd5-916b-17170ebd94b3" providerId="ADAL" clId="{D09C999F-9A90-4A86-AEB9-D32FF8068EF8}" dt="2021-11-30T17:55:10.297" v="62"/>
          <ac:spMkLst>
            <pc:docMk/>
            <pc:sldMk cId="4193898620" sldId="284"/>
            <ac:spMk id="2" creationId="{4118912B-4454-48FB-AA20-3CBAAB3FA35F}"/>
          </ac:spMkLst>
        </pc:spChg>
        <pc:spChg chg="mod">
          <ac:chgData name="Jacob Goodman" userId="7fa89b07-75ea-4dd5-916b-17170ebd94b3" providerId="ADAL" clId="{D09C999F-9A90-4A86-AEB9-D32FF8068EF8}" dt="2021-11-30T17:55:10.297" v="62"/>
          <ac:spMkLst>
            <pc:docMk/>
            <pc:sldMk cId="4193898620" sldId="284"/>
            <ac:spMk id="3" creationId="{180A94DA-7E16-4C21-BFA9-0B6E4A8A3B79}"/>
          </ac:spMkLst>
        </pc:spChg>
        <pc:spChg chg="mod">
          <ac:chgData name="Jacob Goodman" userId="7fa89b07-75ea-4dd5-916b-17170ebd94b3" providerId="ADAL" clId="{D09C999F-9A90-4A86-AEB9-D32FF8068EF8}" dt="2021-11-30T17:55:10.297" v="62"/>
          <ac:spMkLst>
            <pc:docMk/>
            <pc:sldMk cId="4193898620" sldId="284"/>
            <ac:spMk id="4" creationId="{0247C603-130A-4BDF-9232-9CE93DBBE8F8}"/>
          </ac:spMkLst>
        </pc:spChg>
        <pc:spChg chg="add mod">
          <ac:chgData name="Jacob Goodman" userId="7fa89b07-75ea-4dd5-916b-17170ebd94b3" providerId="ADAL" clId="{D09C999F-9A90-4A86-AEB9-D32FF8068EF8}" dt="2021-11-30T17:55:10.297" v="62"/>
          <ac:spMkLst>
            <pc:docMk/>
            <pc:sldMk cId="4193898620" sldId="284"/>
            <ac:spMk id="71" creationId="{1D1D1210-3BD3-4C6E-AD1B-07BFB5ABDD5C}"/>
          </ac:spMkLst>
        </pc:spChg>
        <pc:spChg chg="add mod">
          <ac:chgData name="Jacob Goodman" userId="7fa89b07-75ea-4dd5-916b-17170ebd94b3" providerId="ADAL" clId="{D09C999F-9A90-4A86-AEB9-D32FF8068EF8}" dt="2021-11-30T17:55:10.297" v="62"/>
          <ac:spMkLst>
            <pc:docMk/>
            <pc:sldMk cId="4193898620" sldId="284"/>
            <ac:spMk id="73" creationId="{E4947F56-9DBB-4FF9-ABF2-5B7B3C7B5FC0}"/>
          </ac:spMkLst>
        </pc:spChg>
        <pc:spChg chg="add mod">
          <ac:chgData name="Jacob Goodman" userId="7fa89b07-75ea-4dd5-916b-17170ebd94b3" providerId="ADAL" clId="{D09C999F-9A90-4A86-AEB9-D32FF8068EF8}" dt="2021-11-30T17:55:10.297" v="62"/>
          <ac:spMkLst>
            <pc:docMk/>
            <pc:sldMk cId="4193898620" sldId="284"/>
            <ac:spMk id="77" creationId="{CAA95A4F-6851-483E-8C86-31AA85F753B2}"/>
          </ac:spMkLst>
        </pc:spChg>
        <pc:spChg chg="add mod">
          <ac:chgData name="Jacob Goodman" userId="7fa89b07-75ea-4dd5-916b-17170ebd94b3" providerId="ADAL" clId="{D09C999F-9A90-4A86-AEB9-D32FF8068EF8}" dt="2021-11-30T17:55:10.297" v="62"/>
          <ac:spMkLst>
            <pc:docMk/>
            <pc:sldMk cId="4193898620" sldId="284"/>
            <ac:spMk id="81" creationId="{D102C23A-5B68-4151-A35E-69055BD516ED}"/>
          </ac:spMkLst>
        </pc:spChg>
        <pc:spChg chg="add mod">
          <ac:chgData name="Jacob Goodman" userId="7fa89b07-75ea-4dd5-916b-17170ebd94b3" providerId="ADAL" clId="{D09C999F-9A90-4A86-AEB9-D32FF8068EF8}" dt="2021-11-30T17:55:10.297" v="62"/>
          <ac:spMkLst>
            <pc:docMk/>
            <pc:sldMk cId="4193898620" sldId="284"/>
            <ac:spMk id="83" creationId="{F16C535E-8900-4C12-9B34-681C17AD54C6}"/>
          </ac:spMkLst>
        </pc:spChg>
        <pc:picChg chg="mod">
          <ac:chgData name="Jacob Goodman" userId="7fa89b07-75ea-4dd5-916b-17170ebd94b3" providerId="ADAL" clId="{D09C999F-9A90-4A86-AEB9-D32FF8068EF8}" dt="2021-11-30T17:55:10.297" v="62"/>
          <ac:picMkLst>
            <pc:docMk/>
            <pc:sldMk cId="4193898620" sldId="284"/>
            <ac:picMk id="6" creationId="{CB976B54-D39A-42BB-9F13-FE1D1CE9B2B9}"/>
          </ac:picMkLst>
        </pc:picChg>
        <pc:cxnChg chg="add mod">
          <ac:chgData name="Jacob Goodman" userId="7fa89b07-75ea-4dd5-916b-17170ebd94b3" providerId="ADAL" clId="{D09C999F-9A90-4A86-AEB9-D32FF8068EF8}" dt="2021-11-30T17:55:10.297" v="62"/>
          <ac:cxnSpMkLst>
            <pc:docMk/>
            <pc:sldMk cId="4193898620" sldId="284"/>
            <ac:cxnSpMk id="75" creationId="{B6E21A4B-9996-44C9-AE8B-9B156A6CDFB6}"/>
          </ac:cxnSpMkLst>
        </pc:cxnChg>
        <pc:cxnChg chg="add mod">
          <ac:chgData name="Jacob Goodman" userId="7fa89b07-75ea-4dd5-916b-17170ebd94b3" providerId="ADAL" clId="{D09C999F-9A90-4A86-AEB9-D32FF8068EF8}" dt="2021-11-30T17:55:10.297" v="62"/>
          <ac:cxnSpMkLst>
            <pc:docMk/>
            <pc:sldMk cId="4193898620" sldId="284"/>
            <ac:cxnSpMk id="79" creationId="{8E67B80F-DC96-4AB3-BCAC-07B698F6F682}"/>
          </ac:cxnSpMkLst>
        </pc:cxnChg>
      </pc:sldChg>
      <pc:sldChg chg="addSp modSp delDesignElem modNotes">
        <pc:chgData name="Jacob Goodman" userId="7fa89b07-75ea-4dd5-916b-17170ebd94b3" providerId="ADAL" clId="{D09C999F-9A90-4A86-AEB9-D32FF8068EF8}" dt="2021-11-30T17:55:10.297" v="62"/>
        <pc:sldMkLst>
          <pc:docMk/>
          <pc:sldMk cId="1662848842" sldId="285"/>
        </pc:sldMkLst>
        <pc:spChg chg="mod">
          <ac:chgData name="Jacob Goodman" userId="7fa89b07-75ea-4dd5-916b-17170ebd94b3" providerId="ADAL" clId="{D09C999F-9A90-4A86-AEB9-D32FF8068EF8}" dt="2021-11-30T17:55:10.297" v="62"/>
          <ac:spMkLst>
            <pc:docMk/>
            <pc:sldMk cId="1662848842" sldId="285"/>
            <ac:spMk id="2" creationId="{AD158A03-8CE5-4AC7-8A3C-6967F949D30F}"/>
          </ac:spMkLst>
        </pc:spChg>
        <pc:spChg chg="mod">
          <ac:chgData name="Jacob Goodman" userId="7fa89b07-75ea-4dd5-916b-17170ebd94b3" providerId="ADAL" clId="{D09C999F-9A90-4A86-AEB9-D32FF8068EF8}" dt="2021-11-30T17:55:10.297" v="62"/>
          <ac:spMkLst>
            <pc:docMk/>
            <pc:sldMk cId="1662848842" sldId="285"/>
            <ac:spMk id="4" creationId="{8D790288-B930-4BB7-8A7D-E08770B0A1D0}"/>
          </ac:spMkLst>
        </pc:spChg>
        <pc:spChg chg="mod">
          <ac:chgData name="Jacob Goodman" userId="7fa89b07-75ea-4dd5-916b-17170ebd94b3" providerId="ADAL" clId="{D09C999F-9A90-4A86-AEB9-D32FF8068EF8}" dt="2021-11-30T17:55:10.297" v="62"/>
          <ac:spMkLst>
            <pc:docMk/>
            <pc:sldMk cId="1662848842" sldId="285"/>
            <ac:spMk id="5" creationId="{723089CE-FE82-4D2C-8016-D3E15456544F}"/>
          </ac:spMkLst>
        </pc:spChg>
        <pc:spChg chg="add mod">
          <ac:chgData name="Jacob Goodman" userId="7fa89b07-75ea-4dd5-916b-17170ebd94b3" providerId="ADAL" clId="{D09C999F-9A90-4A86-AEB9-D32FF8068EF8}" dt="2021-11-30T17:55:10.297" v="62"/>
          <ac:spMkLst>
            <pc:docMk/>
            <pc:sldMk cId="1662848842" sldId="285"/>
            <ac:spMk id="10" creationId="{1D1D1210-3BD3-4C6E-AD1B-07BFB5ABDD5C}"/>
          </ac:spMkLst>
        </pc:spChg>
        <pc:spChg chg="add mod">
          <ac:chgData name="Jacob Goodman" userId="7fa89b07-75ea-4dd5-916b-17170ebd94b3" providerId="ADAL" clId="{D09C999F-9A90-4A86-AEB9-D32FF8068EF8}" dt="2021-11-30T17:55:10.297" v="62"/>
          <ac:spMkLst>
            <pc:docMk/>
            <pc:sldMk cId="1662848842" sldId="285"/>
            <ac:spMk id="12" creationId="{E4947F56-9DBB-4FF9-ABF2-5B7B3C7B5FC0}"/>
          </ac:spMkLst>
        </pc:spChg>
        <pc:spChg chg="add mod">
          <ac:chgData name="Jacob Goodman" userId="7fa89b07-75ea-4dd5-916b-17170ebd94b3" providerId="ADAL" clId="{D09C999F-9A90-4A86-AEB9-D32FF8068EF8}" dt="2021-11-30T17:55:10.297" v="62"/>
          <ac:spMkLst>
            <pc:docMk/>
            <pc:sldMk cId="1662848842" sldId="285"/>
            <ac:spMk id="16" creationId="{CAA95A4F-6851-483E-8C86-31AA85F753B2}"/>
          </ac:spMkLst>
        </pc:spChg>
        <pc:spChg chg="add mod">
          <ac:chgData name="Jacob Goodman" userId="7fa89b07-75ea-4dd5-916b-17170ebd94b3" providerId="ADAL" clId="{D09C999F-9A90-4A86-AEB9-D32FF8068EF8}" dt="2021-11-30T17:55:10.297" v="62"/>
          <ac:spMkLst>
            <pc:docMk/>
            <pc:sldMk cId="1662848842" sldId="285"/>
            <ac:spMk id="20" creationId="{D102C23A-5B68-4151-A35E-69055BD516ED}"/>
          </ac:spMkLst>
        </pc:spChg>
        <pc:spChg chg="add mod">
          <ac:chgData name="Jacob Goodman" userId="7fa89b07-75ea-4dd5-916b-17170ebd94b3" providerId="ADAL" clId="{D09C999F-9A90-4A86-AEB9-D32FF8068EF8}" dt="2021-11-30T17:55:10.297" v="62"/>
          <ac:spMkLst>
            <pc:docMk/>
            <pc:sldMk cId="1662848842" sldId="285"/>
            <ac:spMk id="22" creationId="{F16C535E-8900-4C12-9B34-681C17AD54C6}"/>
          </ac:spMkLst>
        </pc:spChg>
        <pc:picChg chg="mod">
          <ac:chgData name="Jacob Goodman" userId="7fa89b07-75ea-4dd5-916b-17170ebd94b3" providerId="ADAL" clId="{D09C999F-9A90-4A86-AEB9-D32FF8068EF8}" dt="2021-11-30T17:55:10.297" v="62"/>
          <ac:picMkLst>
            <pc:docMk/>
            <pc:sldMk cId="1662848842" sldId="285"/>
            <ac:picMk id="7" creationId="{0212ED07-B188-4602-8C75-259FA4945B2B}"/>
          </ac:picMkLst>
        </pc:picChg>
        <pc:cxnChg chg="add mod">
          <ac:chgData name="Jacob Goodman" userId="7fa89b07-75ea-4dd5-916b-17170ebd94b3" providerId="ADAL" clId="{D09C999F-9A90-4A86-AEB9-D32FF8068EF8}" dt="2021-11-30T17:55:10.297" v="62"/>
          <ac:cxnSpMkLst>
            <pc:docMk/>
            <pc:sldMk cId="1662848842" sldId="285"/>
            <ac:cxnSpMk id="14" creationId="{B6E21A4B-9996-44C9-AE8B-9B156A6CDFB6}"/>
          </ac:cxnSpMkLst>
        </pc:cxnChg>
        <pc:cxnChg chg="add mod">
          <ac:chgData name="Jacob Goodman" userId="7fa89b07-75ea-4dd5-916b-17170ebd94b3" providerId="ADAL" clId="{D09C999F-9A90-4A86-AEB9-D32FF8068EF8}" dt="2021-11-30T17:55:10.297" v="62"/>
          <ac:cxnSpMkLst>
            <pc:docMk/>
            <pc:sldMk cId="1662848842" sldId="285"/>
            <ac:cxnSpMk id="18" creationId="{8E67B80F-DC96-4AB3-BCAC-07B698F6F682}"/>
          </ac:cxnSpMkLst>
        </pc:cxnChg>
      </pc:sldChg>
      <pc:sldChg chg="modSp">
        <pc:chgData name="Jacob Goodman" userId="7fa89b07-75ea-4dd5-916b-17170ebd94b3" providerId="ADAL" clId="{D09C999F-9A90-4A86-AEB9-D32FF8068EF8}" dt="2021-11-30T17:55:10.297" v="62"/>
        <pc:sldMkLst>
          <pc:docMk/>
          <pc:sldMk cId="1213389168" sldId="286"/>
        </pc:sldMkLst>
        <pc:spChg chg="mod">
          <ac:chgData name="Jacob Goodman" userId="7fa89b07-75ea-4dd5-916b-17170ebd94b3" providerId="ADAL" clId="{D09C999F-9A90-4A86-AEB9-D32FF8068EF8}" dt="2021-11-30T17:55:10.297" v="62"/>
          <ac:spMkLst>
            <pc:docMk/>
            <pc:sldMk cId="1213389168" sldId="286"/>
            <ac:spMk id="2" creationId="{262CE96C-4732-4BA2-845C-2BAD8C80A5D2}"/>
          </ac:spMkLst>
        </pc:spChg>
        <pc:spChg chg="mod">
          <ac:chgData name="Jacob Goodman" userId="7fa89b07-75ea-4dd5-916b-17170ebd94b3" providerId="ADAL" clId="{D09C999F-9A90-4A86-AEB9-D32FF8068EF8}" dt="2021-11-30T17:55:10.297" v="62"/>
          <ac:spMkLst>
            <pc:docMk/>
            <pc:sldMk cId="1213389168" sldId="286"/>
            <ac:spMk id="4" creationId="{46BA5890-0710-458B-81CF-8366A5DFF373}"/>
          </ac:spMkLst>
        </pc:spChg>
        <pc:spChg chg="mod">
          <ac:chgData name="Jacob Goodman" userId="7fa89b07-75ea-4dd5-916b-17170ebd94b3" providerId="ADAL" clId="{D09C999F-9A90-4A86-AEB9-D32FF8068EF8}" dt="2021-11-30T17:55:10.297" v="62"/>
          <ac:spMkLst>
            <pc:docMk/>
            <pc:sldMk cId="1213389168" sldId="286"/>
            <ac:spMk id="5" creationId="{650007D6-2B5E-4254-9390-01EC6C160630}"/>
          </ac:spMkLst>
        </pc:spChg>
        <pc:spChg chg="mod">
          <ac:chgData name="Jacob Goodman" userId="7fa89b07-75ea-4dd5-916b-17170ebd94b3" providerId="ADAL" clId="{D09C999F-9A90-4A86-AEB9-D32FF8068EF8}" dt="2021-11-30T17:55:10.297" v="62"/>
          <ac:spMkLst>
            <pc:docMk/>
            <pc:sldMk cId="1213389168" sldId="286"/>
            <ac:spMk id="6" creationId="{2A5DE18F-F990-4257-AB15-74EBBD6A1A1C}"/>
          </ac:spMkLst>
        </pc:spChg>
      </pc:sldChg>
      <pc:sldChg chg="addSp modSp delDesignElem">
        <pc:chgData name="Jacob Goodman" userId="7fa89b07-75ea-4dd5-916b-17170ebd94b3" providerId="ADAL" clId="{D09C999F-9A90-4A86-AEB9-D32FF8068EF8}" dt="2021-11-30T17:55:10.297" v="62"/>
        <pc:sldMkLst>
          <pc:docMk/>
          <pc:sldMk cId="3339238319" sldId="287"/>
        </pc:sldMkLst>
        <pc:spChg chg="mod">
          <ac:chgData name="Jacob Goodman" userId="7fa89b07-75ea-4dd5-916b-17170ebd94b3" providerId="ADAL" clId="{D09C999F-9A90-4A86-AEB9-D32FF8068EF8}" dt="2021-11-30T17:55:10.297" v="62"/>
          <ac:spMkLst>
            <pc:docMk/>
            <pc:sldMk cId="3339238319" sldId="287"/>
            <ac:spMk id="2" creationId="{24E28CE2-085F-47FF-9F18-C45F12DE5A8C}"/>
          </ac:spMkLst>
        </pc:spChg>
        <pc:spChg chg="mod">
          <ac:chgData name="Jacob Goodman" userId="7fa89b07-75ea-4dd5-916b-17170ebd94b3" providerId="ADAL" clId="{D09C999F-9A90-4A86-AEB9-D32FF8068EF8}" dt="2021-11-30T17:55:10.297" v="62"/>
          <ac:spMkLst>
            <pc:docMk/>
            <pc:sldMk cId="3339238319" sldId="287"/>
            <ac:spMk id="3" creationId="{B3CB86A4-E884-445E-ABFD-CAA6B4F51173}"/>
          </ac:spMkLst>
        </pc:spChg>
        <pc:spChg chg="mod">
          <ac:chgData name="Jacob Goodman" userId="7fa89b07-75ea-4dd5-916b-17170ebd94b3" providerId="ADAL" clId="{D09C999F-9A90-4A86-AEB9-D32FF8068EF8}" dt="2021-11-30T17:55:10.297" v="62"/>
          <ac:spMkLst>
            <pc:docMk/>
            <pc:sldMk cId="3339238319" sldId="287"/>
            <ac:spMk id="4" creationId="{46BA5890-0710-458B-81CF-8366A5DFF373}"/>
          </ac:spMkLst>
        </pc:spChg>
        <pc:spChg chg="mod">
          <ac:chgData name="Jacob Goodman" userId="7fa89b07-75ea-4dd5-916b-17170ebd94b3" providerId="ADAL" clId="{D09C999F-9A90-4A86-AEB9-D32FF8068EF8}" dt="2021-11-30T17:55:10.297" v="62"/>
          <ac:spMkLst>
            <pc:docMk/>
            <pc:sldMk cId="3339238319" sldId="287"/>
            <ac:spMk id="5" creationId="{650007D6-2B5E-4254-9390-01EC6C160630}"/>
          </ac:spMkLst>
        </pc:spChg>
        <pc:spChg chg="add mod">
          <ac:chgData name="Jacob Goodman" userId="7fa89b07-75ea-4dd5-916b-17170ebd94b3" providerId="ADAL" clId="{D09C999F-9A90-4A86-AEB9-D32FF8068EF8}" dt="2021-11-30T17:55:10.297" v="62"/>
          <ac:spMkLst>
            <pc:docMk/>
            <pc:sldMk cId="3339238319" sldId="287"/>
            <ac:spMk id="11" creationId="{87008D65-4C48-4CAB-8600-9F4C427CE64B}"/>
          </ac:spMkLst>
        </pc:spChg>
        <pc:spChg chg="add mod">
          <ac:chgData name="Jacob Goodman" userId="7fa89b07-75ea-4dd5-916b-17170ebd94b3" providerId="ADAL" clId="{D09C999F-9A90-4A86-AEB9-D32FF8068EF8}" dt="2021-11-30T17:55:10.297" v="62"/>
          <ac:spMkLst>
            <pc:docMk/>
            <pc:sldMk cId="3339238319" sldId="287"/>
            <ac:spMk id="13" creationId="{9D286FC8-DD5D-4402-A2C0-8739BDAFEFE0}"/>
          </ac:spMkLst>
        </pc:spChg>
        <pc:spChg chg="add mod">
          <ac:chgData name="Jacob Goodman" userId="7fa89b07-75ea-4dd5-916b-17170ebd94b3" providerId="ADAL" clId="{D09C999F-9A90-4A86-AEB9-D32FF8068EF8}" dt="2021-11-30T17:55:10.297" v="62"/>
          <ac:spMkLst>
            <pc:docMk/>
            <pc:sldMk cId="3339238319" sldId="287"/>
            <ac:spMk id="17" creationId="{F452A527-3631-41ED-858D-3777A7D1496A}"/>
          </ac:spMkLst>
        </pc:spChg>
        <pc:picChg chg="mod">
          <ac:chgData name="Jacob Goodman" userId="7fa89b07-75ea-4dd5-916b-17170ebd94b3" providerId="ADAL" clId="{D09C999F-9A90-4A86-AEB9-D32FF8068EF8}" dt="2021-11-30T17:55:10.297" v="62"/>
          <ac:picMkLst>
            <pc:docMk/>
            <pc:sldMk cId="3339238319" sldId="287"/>
            <ac:picMk id="7" creationId="{A0B69065-6E3C-455F-97CE-22A74E843945}"/>
          </ac:picMkLst>
        </pc:picChg>
        <pc:cxnChg chg="add mod">
          <ac:chgData name="Jacob Goodman" userId="7fa89b07-75ea-4dd5-916b-17170ebd94b3" providerId="ADAL" clId="{D09C999F-9A90-4A86-AEB9-D32FF8068EF8}" dt="2021-11-30T17:55:10.297" v="62"/>
          <ac:cxnSpMkLst>
            <pc:docMk/>
            <pc:sldMk cId="3339238319" sldId="287"/>
            <ac:cxnSpMk id="15" creationId="{5CC23917-FA20-4DBD-BA3C-868A3EA84DFF}"/>
          </ac:cxnSpMkLst>
        </pc:cxnChg>
        <pc:cxnChg chg="add mod">
          <ac:chgData name="Jacob Goodman" userId="7fa89b07-75ea-4dd5-916b-17170ebd94b3" providerId="ADAL" clId="{D09C999F-9A90-4A86-AEB9-D32FF8068EF8}" dt="2021-11-30T17:55:10.297" v="62"/>
          <ac:cxnSpMkLst>
            <pc:docMk/>
            <pc:sldMk cId="3339238319" sldId="287"/>
            <ac:cxnSpMk id="19" creationId="{D28A9C89-B313-458F-9C85-515930A51A93}"/>
          </ac:cxnSpMkLst>
        </pc:cxnChg>
      </pc:sldChg>
      <pc:sldChg chg="addSp modSp delDesignElem modNotes">
        <pc:chgData name="Jacob Goodman" userId="7fa89b07-75ea-4dd5-916b-17170ebd94b3" providerId="ADAL" clId="{D09C999F-9A90-4A86-AEB9-D32FF8068EF8}" dt="2021-11-30T17:55:10.297" v="62"/>
        <pc:sldMkLst>
          <pc:docMk/>
          <pc:sldMk cId="3010249653" sldId="288"/>
        </pc:sldMkLst>
        <pc:spChg chg="mod">
          <ac:chgData name="Jacob Goodman" userId="7fa89b07-75ea-4dd5-916b-17170ebd94b3" providerId="ADAL" clId="{D09C999F-9A90-4A86-AEB9-D32FF8068EF8}" dt="2021-11-30T17:55:10.297" v="62"/>
          <ac:spMkLst>
            <pc:docMk/>
            <pc:sldMk cId="3010249653" sldId="288"/>
            <ac:spMk id="2" creationId="{F02CFCDD-5EA4-454D-AF13-0CA4216A19A1}"/>
          </ac:spMkLst>
        </pc:spChg>
        <pc:spChg chg="mod">
          <ac:chgData name="Jacob Goodman" userId="7fa89b07-75ea-4dd5-916b-17170ebd94b3" providerId="ADAL" clId="{D09C999F-9A90-4A86-AEB9-D32FF8068EF8}" dt="2021-11-30T17:55:10.297" v="62"/>
          <ac:spMkLst>
            <pc:docMk/>
            <pc:sldMk cId="3010249653" sldId="288"/>
            <ac:spMk id="3" creationId="{95B1F939-708F-4F63-96C2-DA4469624004}"/>
          </ac:spMkLst>
        </pc:spChg>
        <pc:spChg chg="mod">
          <ac:chgData name="Jacob Goodman" userId="7fa89b07-75ea-4dd5-916b-17170ebd94b3" providerId="ADAL" clId="{D09C999F-9A90-4A86-AEB9-D32FF8068EF8}" dt="2021-11-30T17:55:10.297" v="62"/>
          <ac:spMkLst>
            <pc:docMk/>
            <pc:sldMk cId="3010249653" sldId="288"/>
            <ac:spMk id="4" creationId="{46BA5890-0710-458B-81CF-8366A5DFF373}"/>
          </ac:spMkLst>
        </pc:spChg>
        <pc:spChg chg="mod">
          <ac:chgData name="Jacob Goodman" userId="7fa89b07-75ea-4dd5-916b-17170ebd94b3" providerId="ADAL" clId="{D09C999F-9A90-4A86-AEB9-D32FF8068EF8}" dt="2021-11-30T17:55:10.297" v="62"/>
          <ac:spMkLst>
            <pc:docMk/>
            <pc:sldMk cId="3010249653" sldId="288"/>
            <ac:spMk id="5" creationId="{650007D6-2B5E-4254-9390-01EC6C160630}"/>
          </ac:spMkLst>
        </pc:spChg>
        <pc:spChg chg="add mod">
          <ac:chgData name="Jacob Goodman" userId="7fa89b07-75ea-4dd5-916b-17170ebd94b3" providerId="ADAL" clId="{D09C999F-9A90-4A86-AEB9-D32FF8068EF8}" dt="2021-11-30T17:55:10.297" v="62"/>
          <ac:spMkLst>
            <pc:docMk/>
            <pc:sldMk cId="3010249653" sldId="288"/>
            <ac:spMk id="11" creationId="{87008D65-4C48-4CAB-8600-9F4C427CE64B}"/>
          </ac:spMkLst>
        </pc:spChg>
        <pc:spChg chg="add mod">
          <ac:chgData name="Jacob Goodman" userId="7fa89b07-75ea-4dd5-916b-17170ebd94b3" providerId="ADAL" clId="{D09C999F-9A90-4A86-AEB9-D32FF8068EF8}" dt="2021-11-30T17:55:10.297" v="62"/>
          <ac:spMkLst>
            <pc:docMk/>
            <pc:sldMk cId="3010249653" sldId="288"/>
            <ac:spMk id="13" creationId="{9D286FC8-DD5D-4402-A2C0-8739BDAFEFE0}"/>
          </ac:spMkLst>
        </pc:spChg>
        <pc:spChg chg="add mod">
          <ac:chgData name="Jacob Goodman" userId="7fa89b07-75ea-4dd5-916b-17170ebd94b3" providerId="ADAL" clId="{D09C999F-9A90-4A86-AEB9-D32FF8068EF8}" dt="2021-11-30T17:55:10.297" v="62"/>
          <ac:spMkLst>
            <pc:docMk/>
            <pc:sldMk cId="3010249653" sldId="288"/>
            <ac:spMk id="17" creationId="{F452A527-3631-41ED-858D-3777A7D1496A}"/>
          </ac:spMkLst>
        </pc:spChg>
        <pc:picChg chg="mod">
          <ac:chgData name="Jacob Goodman" userId="7fa89b07-75ea-4dd5-916b-17170ebd94b3" providerId="ADAL" clId="{D09C999F-9A90-4A86-AEB9-D32FF8068EF8}" dt="2021-11-30T17:55:10.297" v="62"/>
          <ac:picMkLst>
            <pc:docMk/>
            <pc:sldMk cId="3010249653" sldId="288"/>
            <ac:picMk id="7" creationId="{AF23A83E-69BB-48F3-8371-44658D1F0442}"/>
          </ac:picMkLst>
        </pc:picChg>
        <pc:cxnChg chg="add mod">
          <ac:chgData name="Jacob Goodman" userId="7fa89b07-75ea-4dd5-916b-17170ebd94b3" providerId="ADAL" clId="{D09C999F-9A90-4A86-AEB9-D32FF8068EF8}" dt="2021-11-30T17:55:10.297" v="62"/>
          <ac:cxnSpMkLst>
            <pc:docMk/>
            <pc:sldMk cId="3010249653" sldId="288"/>
            <ac:cxnSpMk id="15" creationId="{5CC23917-FA20-4DBD-BA3C-868A3EA84DFF}"/>
          </ac:cxnSpMkLst>
        </pc:cxnChg>
        <pc:cxnChg chg="add mod">
          <ac:chgData name="Jacob Goodman" userId="7fa89b07-75ea-4dd5-916b-17170ebd94b3" providerId="ADAL" clId="{D09C999F-9A90-4A86-AEB9-D32FF8068EF8}" dt="2021-11-30T17:55:10.297" v="62"/>
          <ac:cxnSpMkLst>
            <pc:docMk/>
            <pc:sldMk cId="3010249653" sldId="288"/>
            <ac:cxnSpMk id="19" creationId="{D28A9C89-B313-458F-9C85-515930A51A93}"/>
          </ac:cxnSpMkLst>
        </pc:cxnChg>
      </pc:sldChg>
      <pc:sldChg chg="addSp modSp delDesignElem modNotes">
        <pc:chgData name="Jacob Goodman" userId="7fa89b07-75ea-4dd5-916b-17170ebd94b3" providerId="ADAL" clId="{D09C999F-9A90-4A86-AEB9-D32FF8068EF8}" dt="2021-11-30T17:55:10.297" v="62"/>
        <pc:sldMkLst>
          <pc:docMk/>
          <pc:sldMk cId="2502448632" sldId="289"/>
        </pc:sldMkLst>
        <pc:spChg chg="mod">
          <ac:chgData name="Jacob Goodman" userId="7fa89b07-75ea-4dd5-916b-17170ebd94b3" providerId="ADAL" clId="{D09C999F-9A90-4A86-AEB9-D32FF8068EF8}" dt="2021-11-30T17:55:10.297" v="62"/>
          <ac:spMkLst>
            <pc:docMk/>
            <pc:sldMk cId="2502448632" sldId="289"/>
            <ac:spMk id="2" creationId="{AD158A03-8CE5-4AC7-8A3C-6967F949D30F}"/>
          </ac:spMkLst>
        </pc:spChg>
        <pc:spChg chg="mod">
          <ac:chgData name="Jacob Goodman" userId="7fa89b07-75ea-4dd5-916b-17170ebd94b3" providerId="ADAL" clId="{D09C999F-9A90-4A86-AEB9-D32FF8068EF8}" dt="2021-11-30T17:55:10.297" v="62"/>
          <ac:spMkLst>
            <pc:docMk/>
            <pc:sldMk cId="2502448632" sldId="289"/>
            <ac:spMk id="3" creationId="{A46BF41B-C5AB-417A-AFB7-DB83180C3C60}"/>
          </ac:spMkLst>
        </pc:spChg>
        <pc:spChg chg="mod">
          <ac:chgData name="Jacob Goodman" userId="7fa89b07-75ea-4dd5-916b-17170ebd94b3" providerId="ADAL" clId="{D09C999F-9A90-4A86-AEB9-D32FF8068EF8}" dt="2021-11-30T17:55:10.297" v="62"/>
          <ac:spMkLst>
            <pc:docMk/>
            <pc:sldMk cId="2502448632" sldId="289"/>
            <ac:spMk id="4" creationId="{AE724257-3617-4826-A699-790FD55E8384}"/>
          </ac:spMkLst>
        </pc:spChg>
        <pc:spChg chg="add mod">
          <ac:chgData name="Jacob Goodman" userId="7fa89b07-75ea-4dd5-916b-17170ebd94b3" providerId="ADAL" clId="{D09C999F-9A90-4A86-AEB9-D32FF8068EF8}" dt="2021-11-30T17:55:10.297" v="62"/>
          <ac:spMkLst>
            <pc:docMk/>
            <pc:sldMk cId="2502448632" sldId="289"/>
            <ac:spMk id="71" creationId="{87008D65-4C48-4CAB-8600-9F4C427CE64B}"/>
          </ac:spMkLst>
        </pc:spChg>
        <pc:spChg chg="add mod">
          <ac:chgData name="Jacob Goodman" userId="7fa89b07-75ea-4dd5-916b-17170ebd94b3" providerId="ADAL" clId="{D09C999F-9A90-4A86-AEB9-D32FF8068EF8}" dt="2021-11-30T17:55:10.297" v="62"/>
          <ac:spMkLst>
            <pc:docMk/>
            <pc:sldMk cId="2502448632" sldId="289"/>
            <ac:spMk id="73" creationId="{9D286FC8-DD5D-4402-A2C0-8739BDAFEFE0}"/>
          </ac:spMkLst>
        </pc:spChg>
        <pc:spChg chg="add mod">
          <ac:chgData name="Jacob Goodman" userId="7fa89b07-75ea-4dd5-916b-17170ebd94b3" providerId="ADAL" clId="{D09C999F-9A90-4A86-AEB9-D32FF8068EF8}" dt="2021-11-30T17:55:10.297" v="62"/>
          <ac:spMkLst>
            <pc:docMk/>
            <pc:sldMk cId="2502448632" sldId="289"/>
            <ac:spMk id="77" creationId="{F452A527-3631-41ED-858D-3777A7D1496A}"/>
          </ac:spMkLst>
        </pc:spChg>
        <pc:picChg chg="mod">
          <ac:chgData name="Jacob Goodman" userId="7fa89b07-75ea-4dd5-916b-17170ebd94b3" providerId="ADAL" clId="{D09C999F-9A90-4A86-AEB9-D32FF8068EF8}" dt="2021-11-30T17:55:10.297" v="62"/>
          <ac:picMkLst>
            <pc:docMk/>
            <pc:sldMk cId="2502448632" sldId="289"/>
            <ac:picMk id="6" creationId="{FB89E751-5284-41EA-A7D9-B118A53BD41E}"/>
          </ac:picMkLst>
        </pc:picChg>
        <pc:cxnChg chg="add mod">
          <ac:chgData name="Jacob Goodman" userId="7fa89b07-75ea-4dd5-916b-17170ebd94b3" providerId="ADAL" clId="{D09C999F-9A90-4A86-AEB9-D32FF8068EF8}" dt="2021-11-30T17:55:10.297" v="62"/>
          <ac:cxnSpMkLst>
            <pc:docMk/>
            <pc:sldMk cId="2502448632" sldId="289"/>
            <ac:cxnSpMk id="75" creationId="{5CC23917-FA20-4DBD-BA3C-868A3EA84DFF}"/>
          </ac:cxnSpMkLst>
        </pc:cxnChg>
        <pc:cxnChg chg="add mod">
          <ac:chgData name="Jacob Goodman" userId="7fa89b07-75ea-4dd5-916b-17170ebd94b3" providerId="ADAL" clId="{D09C999F-9A90-4A86-AEB9-D32FF8068EF8}" dt="2021-11-30T17:55:10.297" v="62"/>
          <ac:cxnSpMkLst>
            <pc:docMk/>
            <pc:sldMk cId="2502448632" sldId="289"/>
            <ac:cxnSpMk id="79" creationId="{D28A9C89-B313-458F-9C85-515930A51A93}"/>
          </ac:cxnSpMkLst>
        </pc:cxnChg>
      </pc:sldChg>
      <pc:sldChg chg="addSp modSp delDesignElem modNotes">
        <pc:chgData name="Jacob Goodman" userId="7fa89b07-75ea-4dd5-916b-17170ebd94b3" providerId="ADAL" clId="{D09C999F-9A90-4A86-AEB9-D32FF8068EF8}" dt="2021-11-30T17:55:10.297" v="62"/>
        <pc:sldMkLst>
          <pc:docMk/>
          <pc:sldMk cId="1199355052" sldId="290"/>
        </pc:sldMkLst>
        <pc:spChg chg="mod">
          <ac:chgData name="Jacob Goodman" userId="7fa89b07-75ea-4dd5-916b-17170ebd94b3" providerId="ADAL" clId="{D09C999F-9A90-4A86-AEB9-D32FF8068EF8}" dt="2021-11-30T17:55:10.297" v="62"/>
          <ac:spMkLst>
            <pc:docMk/>
            <pc:sldMk cId="1199355052" sldId="290"/>
            <ac:spMk id="2" creationId="{AD158A03-8CE5-4AC7-8A3C-6967F949D30F}"/>
          </ac:spMkLst>
        </pc:spChg>
        <pc:spChg chg="mod">
          <ac:chgData name="Jacob Goodman" userId="7fa89b07-75ea-4dd5-916b-17170ebd94b3" providerId="ADAL" clId="{D09C999F-9A90-4A86-AEB9-D32FF8068EF8}" dt="2021-11-30T17:55:10.297" v="62"/>
          <ac:spMkLst>
            <pc:docMk/>
            <pc:sldMk cId="1199355052" sldId="290"/>
            <ac:spMk id="3" creationId="{FF8A6F46-95D5-448A-8B81-646A8B76246E}"/>
          </ac:spMkLst>
        </pc:spChg>
        <pc:spChg chg="mod">
          <ac:chgData name="Jacob Goodman" userId="7fa89b07-75ea-4dd5-916b-17170ebd94b3" providerId="ADAL" clId="{D09C999F-9A90-4A86-AEB9-D32FF8068EF8}" dt="2021-11-30T17:55:10.297" v="62"/>
          <ac:spMkLst>
            <pc:docMk/>
            <pc:sldMk cId="1199355052" sldId="290"/>
            <ac:spMk id="4" creationId="{9ECF3AC4-000C-4CBE-8FE6-56424BD164F3}"/>
          </ac:spMkLst>
        </pc:spChg>
        <pc:spChg chg="add mod">
          <ac:chgData name="Jacob Goodman" userId="7fa89b07-75ea-4dd5-916b-17170ebd94b3" providerId="ADAL" clId="{D09C999F-9A90-4A86-AEB9-D32FF8068EF8}" dt="2021-11-30T17:55:10.297" v="62"/>
          <ac:spMkLst>
            <pc:docMk/>
            <pc:sldMk cId="1199355052" sldId="290"/>
            <ac:spMk id="71" creationId="{87008D65-4C48-4CAB-8600-9F4C427CE64B}"/>
          </ac:spMkLst>
        </pc:spChg>
        <pc:spChg chg="add mod">
          <ac:chgData name="Jacob Goodman" userId="7fa89b07-75ea-4dd5-916b-17170ebd94b3" providerId="ADAL" clId="{D09C999F-9A90-4A86-AEB9-D32FF8068EF8}" dt="2021-11-30T17:55:10.297" v="62"/>
          <ac:spMkLst>
            <pc:docMk/>
            <pc:sldMk cId="1199355052" sldId="290"/>
            <ac:spMk id="73" creationId="{9D286FC8-DD5D-4402-A2C0-8739BDAFEFE0}"/>
          </ac:spMkLst>
        </pc:spChg>
        <pc:spChg chg="add mod">
          <ac:chgData name="Jacob Goodman" userId="7fa89b07-75ea-4dd5-916b-17170ebd94b3" providerId="ADAL" clId="{D09C999F-9A90-4A86-AEB9-D32FF8068EF8}" dt="2021-11-30T17:55:10.297" v="62"/>
          <ac:spMkLst>
            <pc:docMk/>
            <pc:sldMk cId="1199355052" sldId="290"/>
            <ac:spMk id="77" creationId="{F452A527-3631-41ED-858D-3777A7D1496A}"/>
          </ac:spMkLst>
        </pc:spChg>
        <pc:picChg chg="mod">
          <ac:chgData name="Jacob Goodman" userId="7fa89b07-75ea-4dd5-916b-17170ebd94b3" providerId="ADAL" clId="{D09C999F-9A90-4A86-AEB9-D32FF8068EF8}" dt="2021-11-30T17:55:10.297" v="62"/>
          <ac:picMkLst>
            <pc:docMk/>
            <pc:sldMk cId="1199355052" sldId="290"/>
            <ac:picMk id="6" creationId="{4F2FC204-F8FB-4616-A899-93B6C77C63F2}"/>
          </ac:picMkLst>
        </pc:picChg>
        <pc:cxnChg chg="add mod">
          <ac:chgData name="Jacob Goodman" userId="7fa89b07-75ea-4dd5-916b-17170ebd94b3" providerId="ADAL" clId="{D09C999F-9A90-4A86-AEB9-D32FF8068EF8}" dt="2021-11-30T17:55:10.297" v="62"/>
          <ac:cxnSpMkLst>
            <pc:docMk/>
            <pc:sldMk cId="1199355052" sldId="290"/>
            <ac:cxnSpMk id="75" creationId="{5CC23917-FA20-4DBD-BA3C-868A3EA84DFF}"/>
          </ac:cxnSpMkLst>
        </pc:cxnChg>
        <pc:cxnChg chg="add mod">
          <ac:chgData name="Jacob Goodman" userId="7fa89b07-75ea-4dd5-916b-17170ebd94b3" providerId="ADAL" clId="{D09C999F-9A90-4A86-AEB9-D32FF8068EF8}" dt="2021-11-30T17:55:10.297" v="62"/>
          <ac:cxnSpMkLst>
            <pc:docMk/>
            <pc:sldMk cId="1199355052" sldId="290"/>
            <ac:cxnSpMk id="79" creationId="{D28A9C89-B313-458F-9C85-515930A51A93}"/>
          </ac:cxnSpMkLst>
        </pc:cxnChg>
      </pc:sldChg>
      <pc:sldChg chg="modSp modNotes">
        <pc:chgData name="Jacob Goodman" userId="7fa89b07-75ea-4dd5-916b-17170ebd94b3" providerId="ADAL" clId="{D09C999F-9A90-4A86-AEB9-D32FF8068EF8}" dt="2021-11-30T17:55:10.297" v="62"/>
        <pc:sldMkLst>
          <pc:docMk/>
          <pc:sldMk cId="1509225628" sldId="291"/>
        </pc:sldMkLst>
        <pc:spChg chg="mod">
          <ac:chgData name="Jacob Goodman" userId="7fa89b07-75ea-4dd5-916b-17170ebd94b3" providerId="ADAL" clId="{D09C999F-9A90-4A86-AEB9-D32FF8068EF8}" dt="2021-11-30T17:55:10.297" v="62"/>
          <ac:spMkLst>
            <pc:docMk/>
            <pc:sldMk cId="1509225628" sldId="291"/>
            <ac:spMk id="2" creationId="{FB9C1A9B-FAC7-43CE-8F41-5215B4362F11}"/>
          </ac:spMkLst>
        </pc:spChg>
        <pc:spChg chg="mod">
          <ac:chgData name="Jacob Goodman" userId="7fa89b07-75ea-4dd5-916b-17170ebd94b3" providerId="ADAL" clId="{D09C999F-9A90-4A86-AEB9-D32FF8068EF8}" dt="2021-11-30T17:55:10.297" v="62"/>
          <ac:spMkLst>
            <pc:docMk/>
            <pc:sldMk cId="1509225628" sldId="291"/>
            <ac:spMk id="3" creationId="{BF2626A1-1AC3-4F51-8A8A-9D26F302DBF1}"/>
          </ac:spMkLst>
        </pc:spChg>
        <pc:spChg chg="mod">
          <ac:chgData name="Jacob Goodman" userId="7fa89b07-75ea-4dd5-916b-17170ebd94b3" providerId="ADAL" clId="{D09C999F-9A90-4A86-AEB9-D32FF8068EF8}" dt="2021-11-30T17:55:10.297" v="62"/>
          <ac:spMkLst>
            <pc:docMk/>
            <pc:sldMk cId="1509225628" sldId="291"/>
            <ac:spMk id="4" creationId="{D42695A8-67FF-4028-8535-FE2B2D5E85A6}"/>
          </ac:spMkLst>
        </pc:spChg>
        <pc:spChg chg="mod">
          <ac:chgData name="Jacob Goodman" userId="7fa89b07-75ea-4dd5-916b-17170ebd94b3" providerId="ADAL" clId="{D09C999F-9A90-4A86-AEB9-D32FF8068EF8}" dt="2021-11-30T17:55:10.297" v="62"/>
          <ac:spMkLst>
            <pc:docMk/>
            <pc:sldMk cId="1509225628" sldId="291"/>
            <ac:spMk id="5" creationId="{5F8535FF-466B-4EE7-83D4-D6C24272B74F}"/>
          </ac:spMkLst>
        </pc:spChg>
      </pc:sldChg>
      <pc:sldChg chg="modSp modNotes">
        <pc:chgData name="Jacob Goodman" userId="7fa89b07-75ea-4dd5-916b-17170ebd94b3" providerId="ADAL" clId="{D09C999F-9A90-4A86-AEB9-D32FF8068EF8}" dt="2021-11-30T17:55:10.297" v="62"/>
        <pc:sldMkLst>
          <pc:docMk/>
          <pc:sldMk cId="2464387820" sldId="292"/>
        </pc:sldMkLst>
        <pc:spChg chg="mod">
          <ac:chgData name="Jacob Goodman" userId="7fa89b07-75ea-4dd5-916b-17170ebd94b3" providerId="ADAL" clId="{D09C999F-9A90-4A86-AEB9-D32FF8068EF8}" dt="2021-11-30T17:55:10.297" v="62"/>
          <ac:spMkLst>
            <pc:docMk/>
            <pc:sldMk cId="2464387820" sldId="292"/>
            <ac:spMk id="2" creationId="{B098C95E-A829-464B-9E98-A5F6C14C496C}"/>
          </ac:spMkLst>
        </pc:spChg>
        <pc:spChg chg="mod">
          <ac:chgData name="Jacob Goodman" userId="7fa89b07-75ea-4dd5-916b-17170ebd94b3" providerId="ADAL" clId="{D09C999F-9A90-4A86-AEB9-D32FF8068EF8}" dt="2021-11-30T17:55:10.297" v="62"/>
          <ac:spMkLst>
            <pc:docMk/>
            <pc:sldMk cId="2464387820" sldId="292"/>
            <ac:spMk id="3" creationId="{CF9EFEFB-B22D-4E60-A0F8-A2F6D36C0233}"/>
          </ac:spMkLst>
        </pc:spChg>
        <pc:spChg chg="mod">
          <ac:chgData name="Jacob Goodman" userId="7fa89b07-75ea-4dd5-916b-17170ebd94b3" providerId="ADAL" clId="{D09C999F-9A90-4A86-AEB9-D32FF8068EF8}" dt="2021-11-30T17:55:10.297" v="62"/>
          <ac:spMkLst>
            <pc:docMk/>
            <pc:sldMk cId="2464387820" sldId="292"/>
            <ac:spMk id="4" creationId="{46BA5890-0710-458B-81CF-8366A5DFF373}"/>
          </ac:spMkLst>
        </pc:spChg>
        <pc:spChg chg="mod">
          <ac:chgData name="Jacob Goodman" userId="7fa89b07-75ea-4dd5-916b-17170ebd94b3" providerId="ADAL" clId="{D09C999F-9A90-4A86-AEB9-D32FF8068EF8}" dt="2021-11-30T17:55:10.297" v="62"/>
          <ac:spMkLst>
            <pc:docMk/>
            <pc:sldMk cId="2464387820" sldId="292"/>
            <ac:spMk id="5" creationId="{650007D6-2B5E-4254-9390-01EC6C160630}"/>
          </ac:spMkLst>
        </pc:spChg>
      </pc:sldChg>
      <pc:sldChg chg="addSp modSp delDesignElem">
        <pc:chgData name="Jacob Goodman" userId="7fa89b07-75ea-4dd5-916b-17170ebd94b3" providerId="ADAL" clId="{D09C999F-9A90-4A86-AEB9-D32FF8068EF8}" dt="2021-11-30T17:55:10.297" v="62"/>
        <pc:sldMkLst>
          <pc:docMk/>
          <pc:sldMk cId="525895360" sldId="293"/>
        </pc:sldMkLst>
        <pc:spChg chg="mod">
          <ac:chgData name="Jacob Goodman" userId="7fa89b07-75ea-4dd5-916b-17170ebd94b3" providerId="ADAL" clId="{D09C999F-9A90-4A86-AEB9-D32FF8068EF8}" dt="2021-11-30T17:55:10.297" v="62"/>
          <ac:spMkLst>
            <pc:docMk/>
            <pc:sldMk cId="525895360" sldId="293"/>
            <ac:spMk id="2" creationId="{6B0E8603-E428-48AB-B876-3B618964E187}"/>
          </ac:spMkLst>
        </pc:spChg>
        <pc:spChg chg="mod">
          <ac:chgData name="Jacob Goodman" userId="7fa89b07-75ea-4dd5-916b-17170ebd94b3" providerId="ADAL" clId="{D09C999F-9A90-4A86-AEB9-D32FF8068EF8}" dt="2021-11-30T17:55:10.297" v="62"/>
          <ac:spMkLst>
            <pc:docMk/>
            <pc:sldMk cId="525895360" sldId="293"/>
            <ac:spMk id="3" creationId="{C1432C5A-93A9-42D4-9703-7D13ABDE1358}"/>
          </ac:spMkLst>
        </pc:spChg>
        <pc:spChg chg="mod">
          <ac:chgData name="Jacob Goodman" userId="7fa89b07-75ea-4dd5-916b-17170ebd94b3" providerId="ADAL" clId="{D09C999F-9A90-4A86-AEB9-D32FF8068EF8}" dt="2021-11-30T17:55:10.297" v="62"/>
          <ac:spMkLst>
            <pc:docMk/>
            <pc:sldMk cId="525895360" sldId="293"/>
            <ac:spMk id="4" creationId="{73A3CC9D-F012-4D97-A6B1-8181BDB402A9}"/>
          </ac:spMkLst>
        </pc:spChg>
        <pc:spChg chg="mod">
          <ac:chgData name="Jacob Goodman" userId="7fa89b07-75ea-4dd5-916b-17170ebd94b3" providerId="ADAL" clId="{D09C999F-9A90-4A86-AEB9-D32FF8068EF8}" dt="2021-11-30T17:55:10.297" v="62"/>
          <ac:spMkLst>
            <pc:docMk/>
            <pc:sldMk cId="525895360" sldId="293"/>
            <ac:spMk id="5" creationId="{8C7C1EA6-4B1D-470C-BEB6-55AE4FBE1351}"/>
          </ac:spMkLst>
        </pc:spChg>
        <pc:spChg chg="add mod">
          <ac:chgData name="Jacob Goodman" userId="7fa89b07-75ea-4dd5-916b-17170ebd94b3" providerId="ADAL" clId="{D09C999F-9A90-4A86-AEB9-D32FF8068EF8}" dt="2021-11-30T17:55:10.297" v="62"/>
          <ac:spMkLst>
            <pc:docMk/>
            <pc:sldMk cId="525895360" sldId="293"/>
            <ac:spMk id="18" creationId="{87008D65-4C48-4CAB-8600-9F4C427CE64B}"/>
          </ac:spMkLst>
        </pc:spChg>
        <pc:spChg chg="add mod">
          <ac:chgData name="Jacob Goodman" userId="7fa89b07-75ea-4dd5-916b-17170ebd94b3" providerId="ADAL" clId="{D09C999F-9A90-4A86-AEB9-D32FF8068EF8}" dt="2021-11-30T17:55:10.297" v="62"/>
          <ac:spMkLst>
            <pc:docMk/>
            <pc:sldMk cId="525895360" sldId="293"/>
            <ac:spMk id="20" creationId="{9D286FC8-DD5D-4402-A2C0-8739BDAFEFE0}"/>
          </ac:spMkLst>
        </pc:spChg>
        <pc:spChg chg="add mod">
          <ac:chgData name="Jacob Goodman" userId="7fa89b07-75ea-4dd5-916b-17170ebd94b3" providerId="ADAL" clId="{D09C999F-9A90-4A86-AEB9-D32FF8068EF8}" dt="2021-11-30T17:55:10.297" v="62"/>
          <ac:spMkLst>
            <pc:docMk/>
            <pc:sldMk cId="525895360" sldId="293"/>
            <ac:spMk id="23" creationId="{F452A527-3631-41ED-858D-3777A7D1496A}"/>
          </ac:spMkLst>
        </pc:spChg>
        <pc:picChg chg="mod">
          <ac:chgData name="Jacob Goodman" userId="7fa89b07-75ea-4dd5-916b-17170ebd94b3" providerId="ADAL" clId="{D09C999F-9A90-4A86-AEB9-D32FF8068EF8}" dt="2021-11-30T17:55:10.297" v="62"/>
          <ac:picMkLst>
            <pc:docMk/>
            <pc:sldMk cId="525895360" sldId="293"/>
            <ac:picMk id="24" creationId="{C6544C3F-F3A9-40F2-A07C-B614BEF6D7E0}"/>
          </ac:picMkLst>
        </pc:picChg>
        <pc:cxnChg chg="add mod">
          <ac:chgData name="Jacob Goodman" userId="7fa89b07-75ea-4dd5-916b-17170ebd94b3" providerId="ADAL" clId="{D09C999F-9A90-4A86-AEB9-D32FF8068EF8}" dt="2021-11-30T17:55:10.297" v="62"/>
          <ac:cxnSpMkLst>
            <pc:docMk/>
            <pc:sldMk cId="525895360" sldId="293"/>
            <ac:cxnSpMk id="22" creationId="{5CC23917-FA20-4DBD-BA3C-868A3EA84DFF}"/>
          </ac:cxnSpMkLst>
        </pc:cxnChg>
        <pc:cxnChg chg="add mod">
          <ac:chgData name="Jacob Goodman" userId="7fa89b07-75ea-4dd5-916b-17170ebd94b3" providerId="ADAL" clId="{D09C999F-9A90-4A86-AEB9-D32FF8068EF8}" dt="2021-11-30T17:55:10.297" v="62"/>
          <ac:cxnSpMkLst>
            <pc:docMk/>
            <pc:sldMk cId="525895360" sldId="293"/>
            <ac:cxnSpMk id="25" creationId="{D28A9C89-B313-458F-9C85-515930A51A93}"/>
          </ac:cxnSpMkLst>
        </pc:cxnChg>
      </pc:sldChg>
      <pc:sldChg chg="modSp modNotes">
        <pc:chgData name="Jacob Goodman" userId="7fa89b07-75ea-4dd5-916b-17170ebd94b3" providerId="ADAL" clId="{D09C999F-9A90-4A86-AEB9-D32FF8068EF8}" dt="2021-11-30T17:55:10.297" v="62"/>
        <pc:sldMkLst>
          <pc:docMk/>
          <pc:sldMk cId="2159765709" sldId="294"/>
        </pc:sldMkLst>
        <pc:spChg chg="mod">
          <ac:chgData name="Jacob Goodman" userId="7fa89b07-75ea-4dd5-916b-17170ebd94b3" providerId="ADAL" clId="{D09C999F-9A90-4A86-AEB9-D32FF8068EF8}" dt="2021-11-30T17:55:10.297" v="62"/>
          <ac:spMkLst>
            <pc:docMk/>
            <pc:sldMk cId="2159765709" sldId="294"/>
            <ac:spMk id="2" creationId="{FB9C1A9B-FAC7-43CE-8F41-5215B4362F11}"/>
          </ac:spMkLst>
        </pc:spChg>
        <pc:spChg chg="mod">
          <ac:chgData name="Jacob Goodman" userId="7fa89b07-75ea-4dd5-916b-17170ebd94b3" providerId="ADAL" clId="{D09C999F-9A90-4A86-AEB9-D32FF8068EF8}" dt="2021-11-30T17:55:10.297" v="62"/>
          <ac:spMkLst>
            <pc:docMk/>
            <pc:sldMk cId="2159765709" sldId="294"/>
            <ac:spMk id="3" creationId="{BF2626A1-1AC3-4F51-8A8A-9D26F302DBF1}"/>
          </ac:spMkLst>
        </pc:spChg>
        <pc:spChg chg="mod">
          <ac:chgData name="Jacob Goodman" userId="7fa89b07-75ea-4dd5-916b-17170ebd94b3" providerId="ADAL" clId="{D09C999F-9A90-4A86-AEB9-D32FF8068EF8}" dt="2021-11-30T17:55:10.297" v="62"/>
          <ac:spMkLst>
            <pc:docMk/>
            <pc:sldMk cId="2159765709" sldId="294"/>
            <ac:spMk id="4" creationId="{833428AD-FC5D-40EB-8994-46C29E2988DF}"/>
          </ac:spMkLst>
        </pc:spChg>
        <pc:spChg chg="mod">
          <ac:chgData name="Jacob Goodman" userId="7fa89b07-75ea-4dd5-916b-17170ebd94b3" providerId="ADAL" clId="{D09C999F-9A90-4A86-AEB9-D32FF8068EF8}" dt="2021-11-30T17:55:10.297" v="62"/>
          <ac:spMkLst>
            <pc:docMk/>
            <pc:sldMk cId="2159765709" sldId="294"/>
            <ac:spMk id="6" creationId="{F6258A09-A4E1-471D-8B8F-384056D78E07}"/>
          </ac:spMkLst>
        </pc:spChg>
        <pc:spChg chg="mod">
          <ac:chgData name="Jacob Goodman" userId="7fa89b07-75ea-4dd5-916b-17170ebd94b3" providerId="ADAL" clId="{D09C999F-9A90-4A86-AEB9-D32FF8068EF8}" dt="2021-11-30T17:55:10.297" v="62"/>
          <ac:spMkLst>
            <pc:docMk/>
            <pc:sldMk cId="2159765709" sldId="294"/>
            <ac:spMk id="7" creationId="{6C062D57-DE66-4C05-8F00-83057FEA46C3}"/>
          </ac:spMkLst>
        </pc:spChg>
        <pc:picChg chg="mod">
          <ac:chgData name="Jacob Goodman" userId="7fa89b07-75ea-4dd5-916b-17170ebd94b3" providerId="ADAL" clId="{D09C999F-9A90-4A86-AEB9-D32FF8068EF8}" dt="2021-11-30T17:55:10.297" v="62"/>
          <ac:picMkLst>
            <pc:docMk/>
            <pc:sldMk cId="2159765709" sldId="294"/>
            <ac:picMk id="9" creationId="{7AABBD92-C3B6-4170-9341-04AB5DA857AE}"/>
          </ac:picMkLst>
        </pc:picChg>
        <pc:picChg chg="mod">
          <ac:chgData name="Jacob Goodman" userId="7fa89b07-75ea-4dd5-916b-17170ebd94b3" providerId="ADAL" clId="{D09C999F-9A90-4A86-AEB9-D32FF8068EF8}" dt="2021-11-30T17:55:10.297" v="62"/>
          <ac:picMkLst>
            <pc:docMk/>
            <pc:sldMk cId="2159765709" sldId="294"/>
            <ac:picMk id="13" creationId="{0B0E1CCA-C122-454A-B989-916BD91A816B}"/>
          </ac:picMkLst>
        </pc:picChg>
        <pc:picChg chg="mod">
          <ac:chgData name="Jacob Goodman" userId="7fa89b07-75ea-4dd5-916b-17170ebd94b3" providerId="ADAL" clId="{D09C999F-9A90-4A86-AEB9-D32FF8068EF8}" dt="2021-11-30T17:55:10.297" v="62"/>
          <ac:picMkLst>
            <pc:docMk/>
            <pc:sldMk cId="2159765709" sldId="294"/>
            <ac:picMk id="15" creationId="{BE6EB7D5-5903-4309-81CA-2933A9BDEE4A}"/>
          </ac:picMkLst>
        </pc:picChg>
      </pc:sldChg>
      <pc:sldChg chg="addSp modSp delDesignElem modNotes">
        <pc:chgData name="Jacob Goodman" userId="7fa89b07-75ea-4dd5-916b-17170ebd94b3" providerId="ADAL" clId="{D09C999F-9A90-4A86-AEB9-D32FF8068EF8}" dt="2021-11-30T17:55:10.297" v="62"/>
        <pc:sldMkLst>
          <pc:docMk/>
          <pc:sldMk cId="2830226119" sldId="295"/>
        </pc:sldMkLst>
        <pc:spChg chg="mod">
          <ac:chgData name="Jacob Goodman" userId="7fa89b07-75ea-4dd5-916b-17170ebd94b3" providerId="ADAL" clId="{D09C999F-9A90-4A86-AEB9-D32FF8068EF8}" dt="2021-11-30T17:55:10.297" v="62"/>
          <ac:spMkLst>
            <pc:docMk/>
            <pc:sldMk cId="2830226119" sldId="295"/>
            <ac:spMk id="2" creationId="{FB9C1A9B-FAC7-43CE-8F41-5215B4362F11}"/>
          </ac:spMkLst>
        </pc:spChg>
        <pc:spChg chg="mod">
          <ac:chgData name="Jacob Goodman" userId="7fa89b07-75ea-4dd5-916b-17170ebd94b3" providerId="ADAL" clId="{D09C999F-9A90-4A86-AEB9-D32FF8068EF8}" dt="2021-11-30T17:55:10.297" v="62"/>
          <ac:spMkLst>
            <pc:docMk/>
            <pc:sldMk cId="2830226119" sldId="295"/>
            <ac:spMk id="3" creationId="{BF2626A1-1AC3-4F51-8A8A-9D26F302DBF1}"/>
          </ac:spMkLst>
        </pc:spChg>
        <pc:spChg chg="mod">
          <ac:chgData name="Jacob Goodman" userId="7fa89b07-75ea-4dd5-916b-17170ebd94b3" providerId="ADAL" clId="{D09C999F-9A90-4A86-AEB9-D32FF8068EF8}" dt="2021-11-30T17:55:10.297" v="62"/>
          <ac:spMkLst>
            <pc:docMk/>
            <pc:sldMk cId="2830226119" sldId="295"/>
            <ac:spMk id="4" creationId="{9DB62907-FBCC-443A-9B66-2E13BA31E0A5}"/>
          </ac:spMkLst>
        </pc:spChg>
        <pc:spChg chg="mod">
          <ac:chgData name="Jacob Goodman" userId="7fa89b07-75ea-4dd5-916b-17170ebd94b3" providerId="ADAL" clId="{D09C999F-9A90-4A86-AEB9-D32FF8068EF8}" dt="2021-11-30T17:55:10.297" v="62"/>
          <ac:spMkLst>
            <pc:docMk/>
            <pc:sldMk cId="2830226119" sldId="295"/>
            <ac:spMk id="5" creationId="{ED654309-31AB-4808-A3D8-C4100C8BEA84}"/>
          </ac:spMkLst>
        </pc:spChg>
        <pc:spChg chg="add mod">
          <ac:chgData name="Jacob Goodman" userId="7fa89b07-75ea-4dd5-916b-17170ebd94b3" providerId="ADAL" clId="{D09C999F-9A90-4A86-AEB9-D32FF8068EF8}" dt="2021-11-30T17:55:10.297" v="62"/>
          <ac:spMkLst>
            <pc:docMk/>
            <pc:sldMk cId="2830226119" sldId="295"/>
            <ac:spMk id="40" creationId="{236368CE-AF00-47F0-88CD-D862F627515A}"/>
          </ac:spMkLst>
        </pc:spChg>
        <pc:spChg chg="add mod">
          <ac:chgData name="Jacob Goodman" userId="7fa89b07-75ea-4dd5-916b-17170ebd94b3" providerId="ADAL" clId="{D09C999F-9A90-4A86-AEB9-D32FF8068EF8}" dt="2021-11-30T17:55:10.297" v="62"/>
          <ac:spMkLst>
            <pc:docMk/>
            <pc:sldMk cId="2830226119" sldId="295"/>
            <ac:spMk id="42" creationId="{1011F05C-FD37-486B-9F4E-653308776083}"/>
          </ac:spMkLst>
        </pc:spChg>
        <pc:spChg chg="add mod">
          <ac:chgData name="Jacob Goodman" userId="7fa89b07-75ea-4dd5-916b-17170ebd94b3" providerId="ADAL" clId="{D09C999F-9A90-4A86-AEB9-D32FF8068EF8}" dt="2021-11-30T17:55:10.297" v="62"/>
          <ac:spMkLst>
            <pc:docMk/>
            <pc:sldMk cId="2830226119" sldId="295"/>
            <ac:spMk id="44" creationId="{9B3C60A3-4E82-45D1-8328-7440A9EB45FF}"/>
          </ac:spMkLst>
        </pc:spChg>
        <pc:picChg chg="mod">
          <ac:chgData name="Jacob Goodman" userId="7fa89b07-75ea-4dd5-916b-17170ebd94b3" providerId="ADAL" clId="{D09C999F-9A90-4A86-AEB9-D32FF8068EF8}" dt="2021-11-30T17:55:10.297" v="62"/>
          <ac:picMkLst>
            <pc:docMk/>
            <pc:sldMk cId="2830226119" sldId="295"/>
            <ac:picMk id="7" creationId="{5FB34551-39DC-4A1E-8E7B-B8754D86EF86}"/>
          </ac:picMkLst>
        </pc:picChg>
        <pc:picChg chg="mod">
          <ac:chgData name="Jacob Goodman" userId="7fa89b07-75ea-4dd5-916b-17170ebd94b3" providerId="ADAL" clId="{D09C999F-9A90-4A86-AEB9-D32FF8068EF8}" dt="2021-11-30T17:55:10.297" v="62"/>
          <ac:picMkLst>
            <pc:docMk/>
            <pc:sldMk cId="2830226119" sldId="295"/>
            <ac:picMk id="2050" creationId="{240638ED-8B50-48FF-A307-0BDC5F22FEB5}"/>
          </ac:picMkLst>
        </pc:picChg>
        <pc:cxnChg chg="add mod">
          <ac:chgData name="Jacob Goodman" userId="7fa89b07-75ea-4dd5-916b-17170ebd94b3" providerId="ADAL" clId="{D09C999F-9A90-4A86-AEB9-D32FF8068EF8}" dt="2021-11-30T17:55:10.297" v="62"/>
          <ac:cxnSpMkLst>
            <pc:docMk/>
            <pc:sldMk cId="2830226119" sldId="295"/>
            <ac:cxnSpMk id="41" creationId="{05DA45A8-E2EA-4AC4-B129-9C17785C7905}"/>
          </ac:cxnSpMkLst>
        </pc:cxnChg>
      </pc:sldChg>
      <pc:sldChg chg="modSp modNotes">
        <pc:chgData name="Jacob Goodman" userId="7fa89b07-75ea-4dd5-916b-17170ebd94b3" providerId="ADAL" clId="{D09C999F-9A90-4A86-AEB9-D32FF8068EF8}" dt="2021-11-30T17:55:10.297" v="62"/>
        <pc:sldMkLst>
          <pc:docMk/>
          <pc:sldMk cId="2848261366" sldId="296"/>
        </pc:sldMkLst>
        <pc:spChg chg="mod">
          <ac:chgData name="Jacob Goodman" userId="7fa89b07-75ea-4dd5-916b-17170ebd94b3" providerId="ADAL" clId="{D09C999F-9A90-4A86-AEB9-D32FF8068EF8}" dt="2021-11-30T17:55:10.297" v="62"/>
          <ac:spMkLst>
            <pc:docMk/>
            <pc:sldMk cId="2848261366" sldId="296"/>
            <ac:spMk id="2" creationId="{6B0E8603-E428-48AB-B876-3B618964E187}"/>
          </ac:spMkLst>
        </pc:spChg>
        <pc:spChg chg="mod">
          <ac:chgData name="Jacob Goodman" userId="7fa89b07-75ea-4dd5-916b-17170ebd94b3" providerId="ADAL" clId="{D09C999F-9A90-4A86-AEB9-D32FF8068EF8}" dt="2021-11-30T17:55:10.297" v="62"/>
          <ac:spMkLst>
            <pc:docMk/>
            <pc:sldMk cId="2848261366" sldId="296"/>
            <ac:spMk id="3" creationId="{C1432C5A-93A9-42D4-9703-7D13ABDE1358}"/>
          </ac:spMkLst>
        </pc:spChg>
        <pc:spChg chg="mod">
          <ac:chgData name="Jacob Goodman" userId="7fa89b07-75ea-4dd5-916b-17170ebd94b3" providerId="ADAL" clId="{D09C999F-9A90-4A86-AEB9-D32FF8068EF8}" dt="2021-11-30T17:55:10.297" v="62"/>
          <ac:spMkLst>
            <pc:docMk/>
            <pc:sldMk cId="2848261366" sldId="296"/>
            <ac:spMk id="4" creationId="{ACC48023-08DD-438D-8310-12DE34B58A7B}"/>
          </ac:spMkLst>
        </pc:spChg>
        <pc:spChg chg="mod">
          <ac:chgData name="Jacob Goodman" userId="7fa89b07-75ea-4dd5-916b-17170ebd94b3" providerId="ADAL" clId="{D09C999F-9A90-4A86-AEB9-D32FF8068EF8}" dt="2021-11-30T17:55:10.297" v="62"/>
          <ac:spMkLst>
            <pc:docMk/>
            <pc:sldMk cId="2848261366" sldId="296"/>
            <ac:spMk id="5" creationId="{3492D689-31B6-4AF7-9823-825FD902669F}"/>
          </ac:spMkLst>
        </pc:spChg>
      </pc:sldChg>
      <pc:sldChg chg="modSp modNotes modNotesTx">
        <pc:chgData name="Jacob Goodman" userId="7fa89b07-75ea-4dd5-916b-17170ebd94b3" providerId="ADAL" clId="{D09C999F-9A90-4A86-AEB9-D32FF8068EF8}" dt="2021-11-30T21:57:13.585" v="320" actId="20577"/>
        <pc:sldMkLst>
          <pc:docMk/>
          <pc:sldMk cId="3879835902" sldId="297"/>
        </pc:sldMkLst>
        <pc:spChg chg="mod">
          <ac:chgData name="Jacob Goodman" userId="7fa89b07-75ea-4dd5-916b-17170ebd94b3" providerId="ADAL" clId="{D09C999F-9A90-4A86-AEB9-D32FF8068EF8}" dt="2021-11-30T17:55:10.297" v="62"/>
          <ac:spMkLst>
            <pc:docMk/>
            <pc:sldMk cId="3879835902" sldId="297"/>
            <ac:spMk id="2" creationId="{FB9C1A9B-FAC7-43CE-8F41-5215B4362F11}"/>
          </ac:spMkLst>
        </pc:spChg>
        <pc:spChg chg="mod">
          <ac:chgData name="Jacob Goodman" userId="7fa89b07-75ea-4dd5-916b-17170ebd94b3" providerId="ADAL" clId="{D09C999F-9A90-4A86-AEB9-D32FF8068EF8}" dt="2021-11-30T17:55:10.297" v="62"/>
          <ac:spMkLst>
            <pc:docMk/>
            <pc:sldMk cId="3879835902" sldId="297"/>
            <ac:spMk id="3" creationId="{BF2626A1-1AC3-4F51-8A8A-9D26F302DBF1}"/>
          </ac:spMkLst>
        </pc:spChg>
        <pc:spChg chg="mod">
          <ac:chgData name="Jacob Goodman" userId="7fa89b07-75ea-4dd5-916b-17170ebd94b3" providerId="ADAL" clId="{D09C999F-9A90-4A86-AEB9-D32FF8068EF8}" dt="2021-11-30T17:55:10.297" v="62"/>
          <ac:spMkLst>
            <pc:docMk/>
            <pc:sldMk cId="3879835902" sldId="297"/>
            <ac:spMk id="4" creationId="{13FBF576-D20B-4B95-9630-3534361E2E5F}"/>
          </ac:spMkLst>
        </pc:spChg>
        <pc:spChg chg="mod">
          <ac:chgData name="Jacob Goodman" userId="7fa89b07-75ea-4dd5-916b-17170ebd94b3" providerId="ADAL" clId="{D09C999F-9A90-4A86-AEB9-D32FF8068EF8}" dt="2021-11-30T17:55:10.297" v="62"/>
          <ac:spMkLst>
            <pc:docMk/>
            <pc:sldMk cId="3879835902" sldId="297"/>
            <ac:spMk id="5" creationId="{2F69D69A-53B8-40C4-9EA4-1D0FA6EA1513}"/>
          </ac:spMkLst>
        </pc:spChg>
        <pc:spChg chg="mod">
          <ac:chgData name="Jacob Goodman" userId="7fa89b07-75ea-4dd5-916b-17170ebd94b3" providerId="ADAL" clId="{D09C999F-9A90-4A86-AEB9-D32FF8068EF8}" dt="2021-11-30T17:55:10.297" v="62"/>
          <ac:spMkLst>
            <pc:docMk/>
            <pc:sldMk cId="3879835902" sldId="297"/>
            <ac:spMk id="6" creationId="{B6C89B95-8BBF-45B3-9A3C-C2D21D6B35A8}"/>
          </ac:spMkLst>
        </pc:spChg>
        <pc:spChg chg="mod">
          <ac:chgData name="Jacob Goodman" userId="7fa89b07-75ea-4dd5-916b-17170ebd94b3" providerId="ADAL" clId="{D09C999F-9A90-4A86-AEB9-D32FF8068EF8}" dt="2021-11-30T17:55:10.297" v="62"/>
          <ac:spMkLst>
            <pc:docMk/>
            <pc:sldMk cId="3879835902" sldId="297"/>
            <ac:spMk id="7" creationId="{0B93A233-BCA8-4C70-8F4F-6EBCD1A7A24E}"/>
          </ac:spMkLst>
        </pc:spChg>
        <pc:spChg chg="mod">
          <ac:chgData name="Jacob Goodman" userId="7fa89b07-75ea-4dd5-916b-17170ebd94b3" providerId="ADAL" clId="{D09C999F-9A90-4A86-AEB9-D32FF8068EF8}" dt="2021-11-30T17:55:10.297" v="62"/>
          <ac:spMkLst>
            <pc:docMk/>
            <pc:sldMk cId="3879835902" sldId="297"/>
            <ac:spMk id="8" creationId="{A9A7DE62-CC07-45E7-BBDA-18B129EAA641}"/>
          </ac:spMkLst>
        </pc:spChg>
        <pc:spChg chg="mod">
          <ac:chgData name="Jacob Goodman" userId="7fa89b07-75ea-4dd5-916b-17170ebd94b3" providerId="ADAL" clId="{D09C999F-9A90-4A86-AEB9-D32FF8068EF8}" dt="2021-11-30T17:55:10.297" v="62"/>
          <ac:spMkLst>
            <pc:docMk/>
            <pc:sldMk cId="3879835902" sldId="297"/>
            <ac:spMk id="9" creationId="{33F22F0B-006F-4EE8-8656-DDD75EA49950}"/>
          </ac:spMkLst>
        </pc:spChg>
        <pc:spChg chg="mod">
          <ac:chgData name="Jacob Goodman" userId="7fa89b07-75ea-4dd5-916b-17170ebd94b3" providerId="ADAL" clId="{D09C999F-9A90-4A86-AEB9-D32FF8068EF8}" dt="2021-11-30T17:55:10.297" v="62"/>
          <ac:spMkLst>
            <pc:docMk/>
            <pc:sldMk cId="3879835902" sldId="297"/>
            <ac:spMk id="10" creationId="{3D434723-CC0B-42F3-9DBF-FA3A536D6E09}"/>
          </ac:spMkLst>
        </pc:spChg>
        <pc:spChg chg="mod">
          <ac:chgData name="Jacob Goodman" userId="7fa89b07-75ea-4dd5-916b-17170ebd94b3" providerId="ADAL" clId="{D09C999F-9A90-4A86-AEB9-D32FF8068EF8}" dt="2021-11-30T17:55:10.297" v="62"/>
          <ac:spMkLst>
            <pc:docMk/>
            <pc:sldMk cId="3879835902" sldId="297"/>
            <ac:spMk id="11" creationId="{753E235D-E0E1-4F61-BAAD-D6DF9A1C43E0}"/>
          </ac:spMkLst>
        </pc:spChg>
        <pc:spChg chg="mod">
          <ac:chgData name="Jacob Goodman" userId="7fa89b07-75ea-4dd5-916b-17170ebd94b3" providerId="ADAL" clId="{D09C999F-9A90-4A86-AEB9-D32FF8068EF8}" dt="2021-11-30T17:55:10.297" v="62"/>
          <ac:spMkLst>
            <pc:docMk/>
            <pc:sldMk cId="3879835902" sldId="297"/>
            <ac:spMk id="12" creationId="{641C32F2-4C35-4E37-93D6-9DB1A98BAF13}"/>
          </ac:spMkLst>
        </pc:spChg>
        <pc:spChg chg="mod">
          <ac:chgData name="Jacob Goodman" userId="7fa89b07-75ea-4dd5-916b-17170ebd94b3" providerId="ADAL" clId="{D09C999F-9A90-4A86-AEB9-D32FF8068EF8}" dt="2021-11-30T17:55:10.297" v="62"/>
          <ac:spMkLst>
            <pc:docMk/>
            <pc:sldMk cId="3879835902" sldId="297"/>
            <ac:spMk id="13" creationId="{C01BAA3A-F768-4FC6-B48D-5D49D291ABB5}"/>
          </ac:spMkLst>
        </pc:spChg>
      </pc:sldChg>
      <pc:sldChg chg="modSp modNotes">
        <pc:chgData name="Jacob Goodman" userId="7fa89b07-75ea-4dd5-916b-17170ebd94b3" providerId="ADAL" clId="{D09C999F-9A90-4A86-AEB9-D32FF8068EF8}" dt="2021-11-30T17:55:10.297" v="62"/>
        <pc:sldMkLst>
          <pc:docMk/>
          <pc:sldMk cId="3623331417" sldId="298"/>
        </pc:sldMkLst>
        <pc:spChg chg="mod">
          <ac:chgData name="Jacob Goodman" userId="7fa89b07-75ea-4dd5-916b-17170ebd94b3" providerId="ADAL" clId="{D09C999F-9A90-4A86-AEB9-D32FF8068EF8}" dt="2021-11-30T17:55:10.297" v="62"/>
          <ac:spMkLst>
            <pc:docMk/>
            <pc:sldMk cId="3623331417" sldId="298"/>
            <ac:spMk id="2" creationId="{6B0E8603-E428-48AB-B876-3B618964E187}"/>
          </ac:spMkLst>
        </pc:spChg>
        <pc:spChg chg="mod">
          <ac:chgData name="Jacob Goodman" userId="7fa89b07-75ea-4dd5-916b-17170ebd94b3" providerId="ADAL" clId="{D09C999F-9A90-4A86-AEB9-D32FF8068EF8}" dt="2021-11-30T17:55:10.297" v="62"/>
          <ac:spMkLst>
            <pc:docMk/>
            <pc:sldMk cId="3623331417" sldId="298"/>
            <ac:spMk id="3" creationId="{C1432C5A-93A9-42D4-9703-7D13ABDE1358}"/>
          </ac:spMkLst>
        </pc:spChg>
        <pc:spChg chg="mod">
          <ac:chgData name="Jacob Goodman" userId="7fa89b07-75ea-4dd5-916b-17170ebd94b3" providerId="ADAL" clId="{D09C999F-9A90-4A86-AEB9-D32FF8068EF8}" dt="2021-11-30T17:55:10.297" v="62"/>
          <ac:spMkLst>
            <pc:docMk/>
            <pc:sldMk cId="3623331417" sldId="298"/>
            <ac:spMk id="4" creationId="{255FA632-C7DD-43D2-B2F3-1D8195F548E3}"/>
          </ac:spMkLst>
        </pc:spChg>
        <pc:spChg chg="mod">
          <ac:chgData name="Jacob Goodman" userId="7fa89b07-75ea-4dd5-916b-17170ebd94b3" providerId="ADAL" clId="{D09C999F-9A90-4A86-AEB9-D32FF8068EF8}" dt="2021-11-30T17:55:10.297" v="62"/>
          <ac:spMkLst>
            <pc:docMk/>
            <pc:sldMk cId="3623331417" sldId="298"/>
            <ac:spMk id="5" creationId="{3606436F-E0F8-44A4-8852-03F3038D81E1}"/>
          </ac:spMkLst>
        </pc:spChg>
      </pc:sldChg>
      <pc:sldChg chg="modSp modNotes">
        <pc:chgData name="Jacob Goodman" userId="7fa89b07-75ea-4dd5-916b-17170ebd94b3" providerId="ADAL" clId="{D09C999F-9A90-4A86-AEB9-D32FF8068EF8}" dt="2021-11-30T17:55:10.297" v="62"/>
        <pc:sldMkLst>
          <pc:docMk/>
          <pc:sldMk cId="3337257175" sldId="299"/>
        </pc:sldMkLst>
        <pc:spChg chg="mod">
          <ac:chgData name="Jacob Goodman" userId="7fa89b07-75ea-4dd5-916b-17170ebd94b3" providerId="ADAL" clId="{D09C999F-9A90-4A86-AEB9-D32FF8068EF8}" dt="2021-11-30T17:55:10.297" v="62"/>
          <ac:spMkLst>
            <pc:docMk/>
            <pc:sldMk cId="3337257175" sldId="299"/>
            <ac:spMk id="2" creationId="{FB9C1A9B-FAC7-43CE-8F41-5215B4362F11}"/>
          </ac:spMkLst>
        </pc:spChg>
        <pc:spChg chg="mod">
          <ac:chgData name="Jacob Goodman" userId="7fa89b07-75ea-4dd5-916b-17170ebd94b3" providerId="ADAL" clId="{D09C999F-9A90-4A86-AEB9-D32FF8068EF8}" dt="2021-11-30T17:55:10.297" v="62"/>
          <ac:spMkLst>
            <pc:docMk/>
            <pc:sldMk cId="3337257175" sldId="299"/>
            <ac:spMk id="3" creationId="{27B2EFB5-4466-41F3-B3A3-5FCECB8F3981}"/>
          </ac:spMkLst>
        </pc:spChg>
        <pc:spChg chg="mod">
          <ac:chgData name="Jacob Goodman" userId="7fa89b07-75ea-4dd5-916b-17170ebd94b3" providerId="ADAL" clId="{D09C999F-9A90-4A86-AEB9-D32FF8068EF8}" dt="2021-11-30T17:55:10.297" v="62"/>
          <ac:spMkLst>
            <pc:docMk/>
            <pc:sldMk cId="3337257175" sldId="299"/>
            <ac:spMk id="6" creationId="{C72E4421-3BAE-4BA6-BDBD-D800AB79815D}"/>
          </ac:spMkLst>
        </pc:spChg>
        <pc:picChg chg="mod">
          <ac:chgData name="Jacob Goodman" userId="7fa89b07-75ea-4dd5-916b-17170ebd94b3" providerId="ADAL" clId="{D09C999F-9A90-4A86-AEB9-D32FF8068EF8}" dt="2021-11-30T17:55:10.297" v="62"/>
          <ac:picMkLst>
            <pc:docMk/>
            <pc:sldMk cId="3337257175" sldId="299"/>
            <ac:picMk id="8" creationId="{44ADA60F-B14D-4DBF-8571-5CA0EB29A8F1}"/>
          </ac:picMkLst>
        </pc:picChg>
      </pc:sldChg>
      <pc:sldChg chg="modSp modNotes">
        <pc:chgData name="Jacob Goodman" userId="7fa89b07-75ea-4dd5-916b-17170ebd94b3" providerId="ADAL" clId="{D09C999F-9A90-4A86-AEB9-D32FF8068EF8}" dt="2021-11-30T17:55:10.297" v="62"/>
        <pc:sldMkLst>
          <pc:docMk/>
          <pc:sldMk cId="1492625368" sldId="300"/>
        </pc:sldMkLst>
        <pc:spChg chg="mod">
          <ac:chgData name="Jacob Goodman" userId="7fa89b07-75ea-4dd5-916b-17170ebd94b3" providerId="ADAL" clId="{D09C999F-9A90-4A86-AEB9-D32FF8068EF8}" dt="2021-11-30T17:55:10.297" v="62"/>
          <ac:spMkLst>
            <pc:docMk/>
            <pc:sldMk cId="1492625368" sldId="300"/>
            <ac:spMk id="2" creationId="{4E98DB5D-22AD-4BC7-8DBD-B9C1033DF5AE}"/>
          </ac:spMkLst>
        </pc:spChg>
        <pc:spChg chg="mod">
          <ac:chgData name="Jacob Goodman" userId="7fa89b07-75ea-4dd5-916b-17170ebd94b3" providerId="ADAL" clId="{D09C999F-9A90-4A86-AEB9-D32FF8068EF8}" dt="2021-11-30T17:55:10.297" v="62"/>
          <ac:spMkLst>
            <pc:docMk/>
            <pc:sldMk cId="1492625368" sldId="300"/>
            <ac:spMk id="4" creationId="{F6559A74-C42C-471B-A844-FB4C5A99CE8C}"/>
          </ac:spMkLst>
        </pc:spChg>
        <pc:spChg chg="mod">
          <ac:chgData name="Jacob Goodman" userId="7fa89b07-75ea-4dd5-916b-17170ebd94b3" providerId="ADAL" clId="{D09C999F-9A90-4A86-AEB9-D32FF8068EF8}" dt="2021-11-30T17:55:10.297" v="62"/>
          <ac:spMkLst>
            <pc:docMk/>
            <pc:sldMk cId="1492625368" sldId="300"/>
            <ac:spMk id="5" creationId="{62252512-C0D7-4BD3-8DF2-9A849C06F09A}"/>
          </ac:spMkLst>
        </pc:spChg>
        <pc:graphicFrameChg chg="mod">
          <ac:chgData name="Jacob Goodman" userId="7fa89b07-75ea-4dd5-916b-17170ebd94b3" providerId="ADAL" clId="{D09C999F-9A90-4A86-AEB9-D32FF8068EF8}" dt="2021-11-30T17:55:10.297" v="62"/>
          <ac:graphicFrameMkLst>
            <pc:docMk/>
            <pc:sldMk cId="1492625368" sldId="300"/>
            <ac:graphicFrameMk id="8" creationId="{740C8564-F9F5-455A-841D-C22C93DCB219}"/>
          </ac:graphicFrameMkLst>
        </pc:graphicFrameChg>
      </pc:sldChg>
      <pc:sldChg chg="addSp modSp delDesignElem modNotes">
        <pc:chgData name="Jacob Goodman" userId="7fa89b07-75ea-4dd5-916b-17170ebd94b3" providerId="ADAL" clId="{D09C999F-9A90-4A86-AEB9-D32FF8068EF8}" dt="2021-11-30T17:55:10.297" v="62"/>
        <pc:sldMkLst>
          <pc:docMk/>
          <pc:sldMk cId="1261486457" sldId="301"/>
        </pc:sldMkLst>
        <pc:spChg chg="mod">
          <ac:chgData name="Jacob Goodman" userId="7fa89b07-75ea-4dd5-916b-17170ebd94b3" providerId="ADAL" clId="{D09C999F-9A90-4A86-AEB9-D32FF8068EF8}" dt="2021-11-30T17:55:10.297" v="62"/>
          <ac:spMkLst>
            <pc:docMk/>
            <pc:sldMk cId="1261486457" sldId="301"/>
            <ac:spMk id="2" creationId="{6B0E8603-E428-48AB-B876-3B618964E187}"/>
          </ac:spMkLst>
        </pc:spChg>
        <pc:spChg chg="mod">
          <ac:chgData name="Jacob Goodman" userId="7fa89b07-75ea-4dd5-916b-17170ebd94b3" providerId="ADAL" clId="{D09C999F-9A90-4A86-AEB9-D32FF8068EF8}" dt="2021-11-30T17:55:10.297" v="62"/>
          <ac:spMkLst>
            <pc:docMk/>
            <pc:sldMk cId="1261486457" sldId="301"/>
            <ac:spMk id="3" creationId="{C1432C5A-93A9-42D4-9703-7D13ABDE1358}"/>
          </ac:spMkLst>
        </pc:spChg>
        <pc:spChg chg="mod">
          <ac:chgData name="Jacob Goodman" userId="7fa89b07-75ea-4dd5-916b-17170ebd94b3" providerId="ADAL" clId="{D09C999F-9A90-4A86-AEB9-D32FF8068EF8}" dt="2021-11-30T17:55:10.297" v="62"/>
          <ac:spMkLst>
            <pc:docMk/>
            <pc:sldMk cId="1261486457" sldId="301"/>
            <ac:spMk id="4" creationId="{EAB92C1A-DDFE-4B62-87CA-E02EB00056EE}"/>
          </ac:spMkLst>
        </pc:spChg>
        <pc:spChg chg="mod">
          <ac:chgData name="Jacob Goodman" userId="7fa89b07-75ea-4dd5-916b-17170ebd94b3" providerId="ADAL" clId="{D09C999F-9A90-4A86-AEB9-D32FF8068EF8}" dt="2021-11-30T17:55:10.297" v="62"/>
          <ac:spMkLst>
            <pc:docMk/>
            <pc:sldMk cId="1261486457" sldId="301"/>
            <ac:spMk id="5" creationId="{7F916DDD-F6D0-4AB0-A6FC-80C160D5AF92}"/>
          </ac:spMkLst>
        </pc:spChg>
        <pc:spChg chg="add mod">
          <ac:chgData name="Jacob Goodman" userId="7fa89b07-75ea-4dd5-916b-17170ebd94b3" providerId="ADAL" clId="{D09C999F-9A90-4A86-AEB9-D32FF8068EF8}" dt="2021-11-30T17:55:10.297" v="62"/>
          <ac:spMkLst>
            <pc:docMk/>
            <pc:sldMk cId="1261486457" sldId="301"/>
            <ac:spMk id="17" creationId="{47A9F236-ED85-44D3-91B8-E8952AD3FE9D}"/>
          </ac:spMkLst>
        </pc:spChg>
        <pc:spChg chg="add mod">
          <ac:chgData name="Jacob Goodman" userId="7fa89b07-75ea-4dd5-916b-17170ebd94b3" providerId="ADAL" clId="{D09C999F-9A90-4A86-AEB9-D32FF8068EF8}" dt="2021-11-30T17:55:10.297" v="62"/>
          <ac:spMkLst>
            <pc:docMk/>
            <pc:sldMk cId="1261486457" sldId="301"/>
            <ac:spMk id="19" creationId="{4E89E1FD-9FA0-4E24-89E8-540A0AC2C6D4}"/>
          </ac:spMkLst>
        </pc:spChg>
        <pc:spChg chg="add mod">
          <ac:chgData name="Jacob Goodman" userId="7fa89b07-75ea-4dd5-916b-17170ebd94b3" providerId="ADAL" clId="{D09C999F-9A90-4A86-AEB9-D32FF8068EF8}" dt="2021-11-30T17:55:10.297" v="62"/>
          <ac:spMkLst>
            <pc:docMk/>
            <pc:sldMk cId="1261486457" sldId="301"/>
            <ac:spMk id="22" creationId="{F3B3B6C5-748F-437C-AE76-DB11FEA99E16}"/>
          </ac:spMkLst>
        </pc:spChg>
        <pc:spChg chg="add mod">
          <ac:chgData name="Jacob Goodman" userId="7fa89b07-75ea-4dd5-916b-17170ebd94b3" providerId="ADAL" clId="{D09C999F-9A90-4A86-AEB9-D32FF8068EF8}" dt="2021-11-30T17:55:10.297" v="62"/>
          <ac:spMkLst>
            <pc:docMk/>
            <pc:sldMk cId="1261486457" sldId="301"/>
            <ac:spMk id="23" creationId="{197CEB5D-9BB2-475C-BA8D-AC88BB8C976E}"/>
          </ac:spMkLst>
        </pc:spChg>
        <pc:cxnChg chg="add mod">
          <ac:chgData name="Jacob Goodman" userId="7fa89b07-75ea-4dd5-916b-17170ebd94b3" providerId="ADAL" clId="{D09C999F-9A90-4A86-AEB9-D32FF8068EF8}" dt="2021-11-30T17:55:10.297" v="62"/>
          <ac:cxnSpMkLst>
            <pc:docMk/>
            <pc:sldMk cId="1261486457" sldId="301"/>
            <ac:cxnSpMk id="21" creationId="{388D1F77-20AC-463C-A15D-F38BE420733F}"/>
          </ac:cxnSpMkLst>
        </pc:cxnChg>
        <pc:cxnChg chg="add mod">
          <ac:chgData name="Jacob Goodman" userId="7fa89b07-75ea-4dd5-916b-17170ebd94b3" providerId="ADAL" clId="{D09C999F-9A90-4A86-AEB9-D32FF8068EF8}" dt="2021-11-30T17:55:10.297" v="62"/>
          <ac:cxnSpMkLst>
            <pc:docMk/>
            <pc:sldMk cId="1261486457" sldId="301"/>
            <ac:cxnSpMk id="24" creationId="{BB14AD1F-ADD5-46E7-966F-4C0290232FF9}"/>
          </ac:cxnSpMkLst>
        </pc:cxnChg>
      </pc:sldChg>
      <pc:sldChg chg="modSp mod modNotes">
        <pc:chgData name="Jacob Goodman" userId="7fa89b07-75ea-4dd5-916b-17170ebd94b3" providerId="ADAL" clId="{D09C999F-9A90-4A86-AEB9-D32FF8068EF8}" dt="2021-11-30T17:55:10.297" v="62"/>
        <pc:sldMkLst>
          <pc:docMk/>
          <pc:sldMk cId="1123069227" sldId="303"/>
        </pc:sldMkLst>
        <pc:spChg chg="mod">
          <ac:chgData name="Jacob Goodman" userId="7fa89b07-75ea-4dd5-916b-17170ebd94b3" providerId="ADAL" clId="{D09C999F-9A90-4A86-AEB9-D32FF8068EF8}" dt="2021-11-30T17:55:10.297" v="62"/>
          <ac:spMkLst>
            <pc:docMk/>
            <pc:sldMk cId="1123069227" sldId="303"/>
            <ac:spMk id="2" creationId="{75F409A6-EF9F-4E0A-9CD6-A0DD8D59BB52}"/>
          </ac:spMkLst>
        </pc:spChg>
        <pc:spChg chg="mod">
          <ac:chgData name="Jacob Goodman" userId="7fa89b07-75ea-4dd5-916b-17170ebd94b3" providerId="ADAL" clId="{D09C999F-9A90-4A86-AEB9-D32FF8068EF8}" dt="2021-11-30T17:55:10.297" v="62"/>
          <ac:spMkLst>
            <pc:docMk/>
            <pc:sldMk cId="1123069227" sldId="303"/>
            <ac:spMk id="3" creationId="{BB7D32A1-BD23-48AB-AC42-8E8CF19A7D4D}"/>
          </ac:spMkLst>
        </pc:spChg>
        <pc:spChg chg="mod">
          <ac:chgData name="Jacob Goodman" userId="7fa89b07-75ea-4dd5-916b-17170ebd94b3" providerId="ADAL" clId="{D09C999F-9A90-4A86-AEB9-D32FF8068EF8}" dt="2021-11-30T17:55:10.297" v="62"/>
          <ac:spMkLst>
            <pc:docMk/>
            <pc:sldMk cId="1123069227" sldId="303"/>
            <ac:spMk id="4" creationId="{5E639C07-4FC8-4988-9C57-B4443E90866F}"/>
          </ac:spMkLst>
        </pc:spChg>
        <pc:spChg chg="mod">
          <ac:chgData name="Jacob Goodman" userId="7fa89b07-75ea-4dd5-916b-17170ebd94b3" providerId="ADAL" clId="{D09C999F-9A90-4A86-AEB9-D32FF8068EF8}" dt="2021-11-30T17:55:10.297" v="62"/>
          <ac:spMkLst>
            <pc:docMk/>
            <pc:sldMk cId="1123069227" sldId="303"/>
            <ac:spMk id="5" creationId="{E56A4494-BFA9-4AEB-B08A-9976BCD1424F}"/>
          </ac:spMkLst>
        </pc:spChg>
      </pc:sldChg>
      <pc:sldChg chg="addSp modSp delDesignElem modNotes">
        <pc:chgData name="Jacob Goodman" userId="7fa89b07-75ea-4dd5-916b-17170ebd94b3" providerId="ADAL" clId="{D09C999F-9A90-4A86-AEB9-D32FF8068EF8}" dt="2021-11-30T17:55:10.297" v="62"/>
        <pc:sldMkLst>
          <pc:docMk/>
          <pc:sldMk cId="36923555" sldId="307"/>
        </pc:sldMkLst>
        <pc:spChg chg="mod">
          <ac:chgData name="Jacob Goodman" userId="7fa89b07-75ea-4dd5-916b-17170ebd94b3" providerId="ADAL" clId="{D09C999F-9A90-4A86-AEB9-D32FF8068EF8}" dt="2021-11-30T17:55:10.297" v="62"/>
          <ac:spMkLst>
            <pc:docMk/>
            <pc:sldMk cId="36923555" sldId="307"/>
            <ac:spMk id="2" creationId="{8F5BDE70-34A3-45E5-B3B3-6A868994EA3F}"/>
          </ac:spMkLst>
        </pc:spChg>
        <pc:spChg chg="mod">
          <ac:chgData name="Jacob Goodman" userId="7fa89b07-75ea-4dd5-916b-17170ebd94b3" providerId="ADAL" clId="{D09C999F-9A90-4A86-AEB9-D32FF8068EF8}" dt="2021-11-30T17:55:10.297" v="62"/>
          <ac:spMkLst>
            <pc:docMk/>
            <pc:sldMk cId="36923555" sldId="307"/>
            <ac:spMk id="3" creationId="{0DAFA1B0-D0D2-48DC-A6BB-3D5839B1A023}"/>
          </ac:spMkLst>
        </pc:spChg>
        <pc:spChg chg="mod">
          <ac:chgData name="Jacob Goodman" userId="7fa89b07-75ea-4dd5-916b-17170ebd94b3" providerId="ADAL" clId="{D09C999F-9A90-4A86-AEB9-D32FF8068EF8}" dt="2021-11-30T17:55:10.297" v="62"/>
          <ac:spMkLst>
            <pc:docMk/>
            <pc:sldMk cId="36923555" sldId="307"/>
            <ac:spMk id="4" creationId="{7A657695-A27E-4E24-9CC6-A53A73942376}"/>
          </ac:spMkLst>
        </pc:spChg>
        <pc:spChg chg="add mod">
          <ac:chgData name="Jacob Goodman" userId="7fa89b07-75ea-4dd5-916b-17170ebd94b3" providerId="ADAL" clId="{D09C999F-9A90-4A86-AEB9-D32FF8068EF8}" dt="2021-11-30T17:55:10.297" v="62"/>
          <ac:spMkLst>
            <pc:docMk/>
            <pc:sldMk cId="36923555" sldId="307"/>
            <ac:spMk id="12" creationId="{68C5C844-9C03-41DD-A109-2631EE11223F}"/>
          </ac:spMkLst>
        </pc:spChg>
        <pc:spChg chg="add mod">
          <ac:chgData name="Jacob Goodman" userId="7fa89b07-75ea-4dd5-916b-17170ebd94b3" providerId="ADAL" clId="{D09C999F-9A90-4A86-AEB9-D32FF8068EF8}" dt="2021-11-30T17:55:10.297" v="62"/>
          <ac:spMkLst>
            <pc:docMk/>
            <pc:sldMk cId="36923555" sldId="307"/>
            <ac:spMk id="14" creationId="{FF8B2F3A-B73A-42B2-A138-9E48D6B46E33}"/>
          </ac:spMkLst>
        </pc:spChg>
        <pc:spChg chg="add mod">
          <ac:chgData name="Jacob Goodman" userId="7fa89b07-75ea-4dd5-916b-17170ebd94b3" providerId="ADAL" clId="{D09C999F-9A90-4A86-AEB9-D32FF8068EF8}" dt="2021-11-30T17:55:10.297" v="62"/>
          <ac:spMkLst>
            <pc:docMk/>
            <pc:sldMk cId="36923555" sldId="307"/>
            <ac:spMk id="18" creationId="{BA50A179-AB9F-4BAA-B884-01076F80A7D5}"/>
          </ac:spMkLst>
        </pc:spChg>
        <pc:spChg chg="add mod">
          <ac:chgData name="Jacob Goodman" userId="7fa89b07-75ea-4dd5-916b-17170ebd94b3" providerId="ADAL" clId="{D09C999F-9A90-4A86-AEB9-D32FF8068EF8}" dt="2021-11-30T17:55:10.297" v="62"/>
          <ac:spMkLst>
            <pc:docMk/>
            <pc:sldMk cId="36923555" sldId="307"/>
            <ac:spMk id="20" creationId="{93D91C1F-0DB8-4ED2-B53C-43DD2C438C99}"/>
          </ac:spMkLst>
        </pc:spChg>
        <pc:spChg chg="add mod">
          <ac:chgData name="Jacob Goodman" userId="7fa89b07-75ea-4dd5-916b-17170ebd94b3" providerId="ADAL" clId="{D09C999F-9A90-4A86-AEB9-D32FF8068EF8}" dt="2021-11-30T17:55:10.297" v="62"/>
          <ac:spMkLst>
            <pc:docMk/>
            <pc:sldMk cId="36923555" sldId="307"/>
            <ac:spMk id="22" creationId="{51DA98BF-C7D3-43AB-A39C-B8F2C0228A50}"/>
          </ac:spMkLst>
        </pc:spChg>
        <pc:spChg chg="add mod">
          <ac:chgData name="Jacob Goodman" userId="7fa89b07-75ea-4dd5-916b-17170ebd94b3" providerId="ADAL" clId="{D09C999F-9A90-4A86-AEB9-D32FF8068EF8}" dt="2021-11-30T17:55:10.297" v="62"/>
          <ac:spMkLst>
            <pc:docMk/>
            <pc:sldMk cId="36923555" sldId="307"/>
            <ac:spMk id="26" creationId="{D83F7105-5B8F-4592-A1F3-5DECF9675CB9}"/>
          </ac:spMkLst>
        </pc:spChg>
        <pc:spChg chg="add mod">
          <ac:chgData name="Jacob Goodman" userId="7fa89b07-75ea-4dd5-916b-17170ebd94b3" providerId="ADAL" clId="{D09C999F-9A90-4A86-AEB9-D32FF8068EF8}" dt="2021-11-30T17:55:10.297" v="62"/>
          <ac:spMkLst>
            <pc:docMk/>
            <pc:sldMk cId="36923555" sldId="307"/>
            <ac:spMk id="28" creationId="{0769DFE1-2B50-460B-B38A-610F88108C04}"/>
          </ac:spMkLst>
        </pc:spChg>
        <pc:picChg chg="mod">
          <ac:chgData name="Jacob Goodman" userId="7fa89b07-75ea-4dd5-916b-17170ebd94b3" providerId="ADAL" clId="{D09C999F-9A90-4A86-AEB9-D32FF8068EF8}" dt="2021-11-30T17:55:10.297" v="62"/>
          <ac:picMkLst>
            <pc:docMk/>
            <pc:sldMk cId="36923555" sldId="307"/>
            <ac:picMk id="5" creationId="{D2EF6391-D83C-4403-9102-B0DA9E704638}"/>
          </ac:picMkLst>
        </pc:picChg>
        <pc:picChg chg="mod">
          <ac:chgData name="Jacob Goodman" userId="7fa89b07-75ea-4dd5-916b-17170ebd94b3" providerId="ADAL" clId="{D09C999F-9A90-4A86-AEB9-D32FF8068EF8}" dt="2021-11-30T17:55:10.297" v="62"/>
          <ac:picMkLst>
            <pc:docMk/>
            <pc:sldMk cId="36923555" sldId="307"/>
            <ac:picMk id="6" creationId="{AE7EF129-F15E-4F0A-B09C-85757B365C83}"/>
          </ac:picMkLst>
        </pc:picChg>
        <pc:picChg chg="mod">
          <ac:chgData name="Jacob Goodman" userId="7fa89b07-75ea-4dd5-916b-17170ebd94b3" providerId="ADAL" clId="{D09C999F-9A90-4A86-AEB9-D32FF8068EF8}" dt="2021-11-30T17:55:10.297" v="62"/>
          <ac:picMkLst>
            <pc:docMk/>
            <pc:sldMk cId="36923555" sldId="307"/>
            <ac:picMk id="7" creationId="{82293A7D-828D-4C39-9903-3FDB5AD0D75A}"/>
          </ac:picMkLst>
        </pc:picChg>
        <pc:cxnChg chg="add mod">
          <ac:chgData name="Jacob Goodman" userId="7fa89b07-75ea-4dd5-916b-17170ebd94b3" providerId="ADAL" clId="{D09C999F-9A90-4A86-AEB9-D32FF8068EF8}" dt="2021-11-30T17:55:10.297" v="62"/>
          <ac:cxnSpMkLst>
            <pc:docMk/>
            <pc:sldMk cId="36923555" sldId="307"/>
            <ac:cxnSpMk id="16" creationId="{BF9D1186-EB56-4164-84F2-7419CCDF0149}"/>
          </ac:cxnSpMkLst>
        </pc:cxnChg>
        <pc:cxnChg chg="add mod">
          <ac:chgData name="Jacob Goodman" userId="7fa89b07-75ea-4dd5-916b-17170ebd94b3" providerId="ADAL" clId="{D09C999F-9A90-4A86-AEB9-D32FF8068EF8}" dt="2021-11-30T17:55:10.297" v="62"/>
          <ac:cxnSpMkLst>
            <pc:docMk/>
            <pc:sldMk cId="36923555" sldId="307"/>
            <ac:cxnSpMk id="24" creationId="{02B3D663-C06D-4BB3-80CD-192E82C86DA8}"/>
          </ac:cxnSpMkLst>
        </pc:cxnChg>
      </pc:sldChg>
      <pc:sldChg chg="addSp modSp delDesignElem modNotes">
        <pc:chgData name="Jacob Goodman" userId="7fa89b07-75ea-4dd5-916b-17170ebd94b3" providerId="ADAL" clId="{D09C999F-9A90-4A86-AEB9-D32FF8068EF8}" dt="2021-11-30T17:55:10.297" v="62"/>
        <pc:sldMkLst>
          <pc:docMk/>
          <pc:sldMk cId="3799490912" sldId="308"/>
        </pc:sldMkLst>
        <pc:spChg chg="mod">
          <ac:chgData name="Jacob Goodman" userId="7fa89b07-75ea-4dd5-916b-17170ebd94b3" providerId="ADAL" clId="{D09C999F-9A90-4A86-AEB9-D32FF8068EF8}" dt="2021-11-30T17:55:10.297" v="62"/>
          <ac:spMkLst>
            <pc:docMk/>
            <pc:sldMk cId="3799490912" sldId="308"/>
            <ac:spMk id="2" creationId="{CDECAC19-505B-404B-A1EF-C47BA8C94F51}"/>
          </ac:spMkLst>
        </pc:spChg>
        <pc:spChg chg="mod">
          <ac:chgData name="Jacob Goodman" userId="7fa89b07-75ea-4dd5-916b-17170ebd94b3" providerId="ADAL" clId="{D09C999F-9A90-4A86-AEB9-D32FF8068EF8}" dt="2021-11-30T17:55:10.297" v="62"/>
          <ac:spMkLst>
            <pc:docMk/>
            <pc:sldMk cId="3799490912" sldId="308"/>
            <ac:spMk id="4" creationId="{0FE06F6E-515C-4000-879D-6CB0E2A885A7}"/>
          </ac:spMkLst>
        </pc:spChg>
        <pc:spChg chg="add mod">
          <ac:chgData name="Jacob Goodman" userId="7fa89b07-75ea-4dd5-916b-17170ebd94b3" providerId="ADAL" clId="{D09C999F-9A90-4A86-AEB9-D32FF8068EF8}" dt="2021-11-30T17:55:10.297" v="62"/>
          <ac:spMkLst>
            <pc:docMk/>
            <pc:sldMk cId="3799490912" sldId="308"/>
            <ac:spMk id="41" creationId="{AE1AF813-2D2F-4B78-9216-388AF161EDAA}"/>
          </ac:spMkLst>
        </pc:spChg>
        <pc:spChg chg="add mod">
          <ac:chgData name="Jacob Goodman" userId="7fa89b07-75ea-4dd5-916b-17170ebd94b3" providerId="ADAL" clId="{D09C999F-9A90-4A86-AEB9-D32FF8068EF8}" dt="2021-11-30T17:55:10.297" v="62"/>
          <ac:spMkLst>
            <pc:docMk/>
            <pc:sldMk cId="3799490912" sldId="308"/>
            <ac:spMk id="42" creationId="{C47181D2-95D5-4439-9BDF-14D4FDC7BD80}"/>
          </ac:spMkLst>
        </pc:spChg>
        <pc:picChg chg="mod">
          <ac:chgData name="Jacob Goodman" userId="7fa89b07-75ea-4dd5-916b-17170ebd94b3" providerId="ADAL" clId="{D09C999F-9A90-4A86-AEB9-D32FF8068EF8}" dt="2021-11-30T17:55:10.297" v="62"/>
          <ac:picMkLst>
            <pc:docMk/>
            <pc:sldMk cId="3799490912" sldId="308"/>
            <ac:picMk id="5" creationId="{A8425FA2-2E99-46C8-9ABB-8EAA89C2EA9D}"/>
          </ac:picMkLst>
        </pc:picChg>
      </pc:sldChg>
      <pc:sldChg chg="modSp modNotes modNotesTx">
        <pc:chgData name="Jacob Goodman" userId="7fa89b07-75ea-4dd5-916b-17170ebd94b3" providerId="ADAL" clId="{D09C999F-9A90-4A86-AEB9-D32FF8068EF8}" dt="2021-11-30T21:45:37.706" v="286" actId="20577"/>
        <pc:sldMkLst>
          <pc:docMk/>
          <pc:sldMk cId="3557206006" sldId="310"/>
        </pc:sldMkLst>
        <pc:spChg chg="mod">
          <ac:chgData name="Jacob Goodman" userId="7fa89b07-75ea-4dd5-916b-17170ebd94b3" providerId="ADAL" clId="{D09C999F-9A90-4A86-AEB9-D32FF8068EF8}" dt="2021-11-30T17:55:10.297" v="62"/>
          <ac:spMkLst>
            <pc:docMk/>
            <pc:sldMk cId="3557206006" sldId="310"/>
            <ac:spMk id="2" creationId="{91706456-E770-46DF-A197-22D5DEFE6477}"/>
          </ac:spMkLst>
        </pc:spChg>
        <pc:spChg chg="mod">
          <ac:chgData name="Jacob Goodman" userId="7fa89b07-75ea-4dd5-916b-17170ebd94b3" providerId="ADAL" clId="{D09C999F-9A90-4A86-AEB9-D32FF8068EF8}" dt="2021-11-30T17:55:10.297" v="62"/>
          <ac:spMkLst>
            <pc:docMk/>
            <pc:sldMk cId="3557206006" sldId="310"/>
            <ac:spMk id="3" creationId="{49631C05-09D4-477C-9B62-1EF53CE75B43}"/>
          </ac:spMkLst>
        </pc:spChg>
        <pc:spChg chg="mod">
          <ac:chgData name="Jacob Goodman" userId="7fa89b07-75ea-4dd5-916b-17170ebd94b3" providerId="ADAL" clId="{D09C999F-9A90-4A86-AEB9-D32FF8068EF8}" dt="2021-11-30T17:55:10.297" v="62"/>
          <ac:spMkLst>
            <pc:docMk/>
            <pc:sldMk cId="3557206006" sldId="310"/>
            <ac:spMk id="4" creationId="{D81ADAB8-FA93-4234-9FE7-A9AD0A26E93C}"/>
          </ac:spMkLst>
        </pc:spChg>
        <pc:spChg chg="mod">
          <ac:chgData name="Jacob Goodman" userId="7fa89b07-75ea-4dd5-916b-17170ebd94b3" providerId="ADAL" clId="{D09C999F-9A90-4A86-AEB9-D32FF8068EF8}" dt="2021-11-30T17:55:10.297" v="62"/>
          <ac:spMkLst>
            <pc:docMk/>
            <pc:sldMk cId="3557206006" sldId="310"/>
            <ac:spMk id="5" creationId="{3E8361E2-EB3A-423C-86BF-5FC8BA7DC69D}"/>
          </ac:spMkLst>
        </pc:spChg>
        <pc:spChg chg="mod">
          <ac:chgData name="Jacob Goodman" userId="7fa89b07-75ea-4dd5-916b-17170ebd94b3" providerId="ADAL" clId="{D09C999F-9A90-4A86-AEB9-D32FF8068EF8}" dt="2021-11-30T17:55:10.297" v="62"/>
          <ac:spMkLst>
            <pc:docMk/>
            <pc:sldMk cId="3557206006" sldId="310"/>
            <ac:spMk id="15" creationId="{9433CD8D-4892-4A06-BA03-348CD1BB914C}"/>
          </ac:spMkLst>
        </pc:spChg>
        <pc:spChg chg="mod">
          <ac:chgData name="Jacob Goodman" userId="7fa89b07-75ea-4dd5-916b-17170ebd94b3" providerId="ADAL" clId="{D09C999F-9A90-4A86-AEB9-D32FF8068EF8}" dt="2021-11-30T17:55:10.297" v="62"/>
          <ac:spMkLst>
            <pc:docMk/>
            <pc:sldMk cId="3557206006" sldId="310"/>
            <ac:spMk id="16" creationId="{99A46800-5C05-4E12-AAC3-546A2B576EEA}"/>
          </ac:spMkLst>
        </pc:spChg>
        <pc:picChg chg="mod">
          <ac:chgData name="Jacob Goodman" userId="7fa89b07-75ea-4dd5-916b-17170ebd94b3" providerId="ADAL" clId="{D09C999F-9A90-4A86-AEB9-D32FF8068EF8}" dt="2021-11-30T17:55:10.297" v="62"/>
          <ac:picMkLst>
            <pc:docMk/>
            <pc:sldMk cId="3557206006" sldId="310"/>
            <ac:picMk id="1026" creationId="{36911F08-0BD8-4677-9EE1-DDB8D0E02714}"/>
          </ac:picMkLst>
        </pc:picChg>
        <pc:cxnChg chg="mod">
          <ac:chgData name="Jacob Goodman" userId="7fa89b07-75ea-4dd5-916b-17170ebd94b3" providerId="ADAL" clId="{D09C999F-9A90-4A86-AEB9-D32FF8068EF8}" dt="2021-11-30T17:55:10.297" v="62"/>
          <ac:cxnSpMkLst>
            <pc:docMk/>
            <pc:sldMk cId="3557206006" sldId="310"/>
            <ac:cxnSpMk id="7" creationId="{E76A94FE-0719-47B2-B74C-0518D6B4E826}"/>
          </ac:cxnSpMkLst>
        </pc:cxnChg>
        <pc:cxnChg chg="mod">
          <ac:chgData name="Jacob Goodman" userId="7fa89b07-75ea-4dd5-916b-17170ebd94b3" providerId="ADAL" clId="{D09C999F-9A90-4A86-AEB9-D32FF8068EF8}" dt="2021-11-30T17:55:10.297" v="62"/>
          <ac:cxnSpMkLst>
            <pc:docMk/>
            <pc:sldMk cId="3557206006" sldId="310"/>
            <ac:cxnSpMk id="10" creationId="{6AB4623F-BE3D-4F29-934E-8B825E7AF68D}"/>
          </ac:cxnSpMkLst>
        </pc:cxnChg>
      </pc:sldChg>
      <pc:sldChg chg="modSp modNotes">
        <pc:chgData name="Jacob Goodman" userId="7fa89b07-75ea-4dd5-916b-17170ebd94b3" providerId="ADAL" clId="{D09C999F-9A90-4A86-AEB9-D32FF8068EF8}" dt="2021-11-30T17:55:10.297" v="62"/>
        <pc:sldMkLst>
          <pc:docMk/>
          <pc:sldMk cId="1504791906" sldId="311"/>
        </pc:sldMkLst>
        <pc:spChg chg="mod">
          <ac:chgData name="Jacob Goodman" userId="7fa89b07-75ea-4dd5-916b-17170ebd94b3" providerId="ADAL" clId="{D09C999F-9A90-4A86-AEB9-D32FF8068EF8}" dt="2021-11-30T17:55:10.297" v="62"/>
          <ac:spMkLst>
            <pc:docMk/>
            <pc:sldMk cId="1504791906" sldId="311"/>
            <ac:spMk id="2" creationId="{FB9C1A9B-FAC7-43CE-8F41-5215B4362F11}"/>
          </ac:spMkLst>
        </pc:spChg>
        <pc:spChg chg="mod">
          <ac:chgData name="Jacob Goodman" userId="7fa89b07-75ea-4dd5-916b-17170ebd94b3" providerId="ADAL" clId="{D09C999F-9A90-4A86-AEB9-D32FF8068EF8}" dt="2021-11-30T17:55:10.297" v="62"/>
          <ac:spMkLst>
            <pc:docMk/>
            <pc:sldMk cId="1504791906" sldId="311"/>
            <ac:spMk id="3" creationId="{BF2626A1-1AC3-4F51-8A8A-9D26F302DBF1}"/>
          </ac:spMkLst>
        </pc:spChg>
        <pc:spChg chg="mod">
          <ac:chgData name="Jacob Goodman" userId="7fa89b07-75ea-4dd5-916b-17170ebd94b3" providerId="ADAL" clId="{D09C999F-9A90-4A86-AEB9-D32FF8068EF8}" dt="2021-11-30T17:55:10.297" v="62"/>
          <ac:spMkLst>
            <pc:docMk/>
            <pc:sldMk cId="1504791906" sldId="311"/>
            <ac:spMk id="4" creationId="{833428AD-FC5D-40EB-8994-46C29E2988DF}"/>
          </ac:spMkLst>
        </pc:spChg>
        <pc:spChg chg="mod">
          <ac:chgData name="Jacob Goodman" userId="7fa89b07-75ea-4dd5-916b-17170ebd94b3" providerId="ADAL" clId="{D09C999F-9A90-4A86-AEB9-D32FF8068EF8}" dt="2021-11-30T17:55:10.297" v="62"/>
          <ac:spMkLst>
            <pc:docMk/>
            <pc:sldMk cId="1504791906" sldId="311"/>
            <ac:spMk id="6" creationId="{F6258A09-A4E1-471D-8B8F-384056D78E07}"/>
          </ac:spMkLst>
        </pc:spChg>
        <pc:spChg chg="mod">
          <ac:chgData name="Jacob Goodman" userId="7fa89b07-75ea-4dd5-916b-17170ebd94b3" providerId="ADAL" clId="{D09C999F-9A90-4A86-AEB9-D32FF8068EF8}" dt="2021-11-30T17:55:10.297" v="62"/>
          <ac:spMkLst>
            <pc:docMk/>
            <pc:sldMk cId="1504791906" sldId="311"/>
            <ac:spMk id="7" creationId="{6C062D57-DE66-4C05-8F00-83057FEA46C3}"/>
          </ac:spMkLst>
        </pc:spChg>
        <pc:spChg chg="mod">
          <ac:chgData name="Jacob Goodman" userId="7fa89b07-75ea-4dd5-916b-17170ebd94b3" providerId="ADAL" clId="{D09C999F-9A90-4A86-AEB9-D32FF8068EF8}" dt="2021-11-30T17:55:10.297" v="62"/>
          <ac:spMkLst>
            <pc:docMk/>
            <pc:sldMk cId="1504791906" sldId="311"/>
            <ac:spMk id="18" creationId="{C3E1FF2F-D338-4856-A815-5363C20CB319}"/>
          </ac:spMkLst>
        </pc:spChg>
        <pc:spChg chg="mod">
          <ac:chgData name="Jacob Goodman" userId="7fa89b07-75ea-4dd5-916b-17170ebd94b3" providerId="ADAL" clId="{D09C999F-9A90-4A86-AEB9-D32FF8068EF8}" dt="2021-11-30T17:55:10.297" v="62"/>
          <ac:spMkLst>
            <pc:docMk/>
            <pc:sldMk cId="1504791906" sldId="311"/>
            <ac:spMk id="19" creationId="{D1ABDDE1-FA56-49E0-9236-CA7BE1213DBB}"/>
          </ac:spMkLst>
        </pc:spChg>
        <pc:spChg chg="mod">
          <ac:chgData name="Jacob Goodman" userId="7fa89b07-75ea-4dd5-916b-17170ebd94b3" providerId="ADAL" clId="{D09C999F-9A90-4A86-AEB9-D32FF8068EF8}" dt="2021-11-30T17:55:10.297" v="62"/>
          <ac:spMkLst>
            <pc:docMk/>
            <pc:sldMk cId="1504791906" sldId="311"/>
            <ac:spMk id="20" creationId="{8B3F9B21-43FA-49EC-B659-B9CB77851C3D}"/>
          </ac:spMkLst>
        </pc:spChg>
        <pc:spChg chg="mod">
          <ac:chgData name="Jacob Goodman" userId="7fa89b07-75ea-4dd5-916b-17170ebd94b3" providerId="ADAL" clId="{D09C999F-9A90-4A86-AEB9-D32FF8068EF8}" dt="2021-11-30T17:55:10.297" v="62"/>
          <ac:spMkLst>
            <pc:docMk/>
            <pc:sldMk cId="1504791906" sldId="311"/>
            <ac:spMk id="21" creationId="{61338205-6042-4A53-AF24-2757295A15F4}"/>
          </ac:spMkLst>
        </pc:spChg>
        <pc:spChg chg="mod">
          <ac:chgData name="Jacob Goodman" userId="7fa89b07-75ea-4dd5-916b-17170ebd94b3" providerId="ADAL" clId="{D09C999F-9A90-4A86-AEB9-D32FF8068EF8}" dt="2021-11-30T17:55:10.297" v="62"/>
          <ac:spMkLst>
            <pc:docMk/>
            <pc:sldMk cId="1504791906" sldId="311"/>
            <ac:spMk id="22" creationId="{F9753F2B-026E-42C5-8C28-8A366C0D88AA}"/>
          </ac:spMkLst>
        </pc:spChg>
        <pc:picChg chg="mod">
          <ac:chgData name="Jacob Goodman" userId="7fa89b07-75ea-4dd5-916b-17170ebd94b3" providerId="ADAL" clId="{D09C999F-9A90-4A86-AEB9-D32FF8068EF8}" dt="2021-11-30T17:55:10.297" v="62"/>
          <ac:picMkLst>
            <pc:docMk/>
            <pc:sldMk cId="1504791906" sldId="311"/>
            <ac:picMk id="9" creationId="{1E0257D6-905C-497F-82D3-B910FCA39914}"/>
          </ac:picMkLst>
        </pc:picChg>
        <pc:picChg chg="mod">
          <ac:chgData name="Jacob Goodman" userId="7fa89b07-75ea-4dd5-916b-17170ebd94b3" providerId="ADAL" clId="{D09C999F-9A90-4A86-AEB9-D32FF8068EF8}" dt="2021-11-30T17:55:10.297" v="62"/>
          <ac:picMkLst>
            <pc:docMk/>
            <pc:sldMk cId="1504791906" sldId="311"/>
            <ac:picMk id="11" creationId="{DD9FC5A2-652E-4C71-AC91-7A873800BA6F}"/>
          </ac:picMkLst>
        </pc:picChg>
        <pc:picChg chg="mod">
          <ac:chgData name="Jacob Goodman" userId="7fa89b07-75ea-4dd5-916b-17170ebd94b3" providerId="ADAL" clId="{D09C999F-9A90-4A86-AEB9-D32FF8068EF8}" dt="2021-11-30T17:55:10.297" v="62"/>
          <ac:picMkLst>
            <pc:docMk/>
            <pc:sldMk cId="1504791906" sldId="311"/>
            <ac:picMk id="13" creationId="{B8C124FD-8A63-4A00-BBAE-F45A0BA1865D}"/>
          </ac:picMkLst>
        </pc:picChg>
        <pc:picChg chg="mod">
          <ac:chgData name="Jacob Goodman" userId="7fa89b07-75ea-4dd5-916b-17170ebd94b3" providerId="ADAL" clId="{D09C999F-9A90-4A86-AEB9-D32FF8068EF8}" dt="2021-11-30T17:55:10.297" v="62"/>
          <ac:picMkLst>
            <pc:docMk/>
            <pc:sldMk cId="1504791906" sldId="311"/>
            <ac:picMk id="15" creationId="{548E5F41-E325-4123-9BF9-479F464FC9B0}"/>
          </ac:picMkLst>
        </pc:picChg>
        <pc:picChg chg="mod">
          <ac:chgData name="Jacob Goodman" userId="7fa89b07-75ea-4dd5-916b-17170ebd94b3" providerId="ADAL" clId="{D09C999F-9A90-4A86-AEB9-D32FF8068EF8}" dt="2021-11-30T17:55:10.297" v="62"/>
          <ac:picMkLst>
            <pc:docMk/>
            <pc:sldMk cId="1504791906" sldId="311"/>
            <ac:picMk id="17" creationId="{2EA1CF4C-13FA-43CB-93BE-B7C5845F35AF}"/>
          </ac:picMkLst>
        </pc:picChg>
      </pc:sldChg>
      <pc:sldChg chg="modSp modNotes">
        <pc:chgData name="Jacob Goodman" userId="7fa89b07-75ea-4dd5-916b-17170ebd94b3" providerId="ADAL" clId="{D09C999F-9A90-4A86-AEB9-D32FF8068EF8}" dt="2021-11-30T17:55:10.297" v="62"/>
        <pc:sldMkLst>
          <pc:docMk/>
          <pc:sldMk cId="806317873" sldId="312"/>
        </pc:sldMkLst>
        <pc:spChg chg="mod">
          <ac:chgData name="Jacob Goodman" userId="7fa89b07-75ea-4dd5-916b-17170ebd94b3" providerId="ADAL" clId="{D09C999F-9A90-4A86-AEB9-D32FF8068EF8}" dt="2021-11-30T17:55:10.297" v="62"/>
          <ac:spMkLst>
            <pc:docMk/>
            <pc:sldMk cId="806317873" sldId="312"/>
            <ac:spMk id="2" creationId="{FB9C1A9B-FAC7-43CE-8F41-5215B4362F11}"/>
          </ac:spMkLst>
        </pc:spChg>
        <pc:spChg chg="mod">
          <ac:chgData name="Jacob Goodman" userId="7fa89b07-75ea-4dd5-916b-17170ebd94b3" providerId="ADAL" clId="{D09C999F-9A90-4A86-AEB9-D32FF8068EF8}" dt="2021-11-30T17:55:10.297" v="62"/>
          <ac:spMkLst>
            <pc:docMk/>
            <pc:sldMk cId="806317873" sldId="312"/>
            <ac:spMk id="3" creationId="{BF2626A1-1AC3-4F51-8A8A-9D26F302DBF1}"/>
          </ac:spMkLst>
        </pc:spChg>
        <pc:spChg chg="mod">
          <ac:chgData name="Jacob Goodman" userId="7fa89b07-75ea-4dd5-916b-17170ebd94b3" providerId="ADAL" clId="{D09C999F-9A90-4A86-AEB9-D32FF8068EF8}" dt="2021-11-30T17:55:10.297" v="62"/>
          <ac:spMkLst>
            <pc:docMk/>
            <pc:sldMk cId="806317873" sldId="312"/>
            <ac:spMk id="4" creationId="{833428AD-FC5D-40EB-8994-46C29E2988DF}"/>
          </ac:spMkLst>
        </pc:spChg>
        <pc:spChg chg="mod">
          <ac:chgData name="Jacob Goodman" userId="7fa89b07-75ea-4dd5-916b-17170ebd94b3" providerId="ADAL" clId="{D09C999F-9A90-4A86-AEB9-D32FF8068EF8}" dt="2021-11-30T17:55:10.297" v="62"/>
          <ac:spMkLst>
            <pc:docMk/>
            <pc:sldMk cId="806317873" sldId="312"/>
            <ac:spMk id="6" creationId="{F6258A09-A4E1-471D-8B8F-384056D78E07}"/>
          </ac:spMkLst>
        </pc:spChg>
        <pc:spChg chg="mod">
          <ac:chgData name="Jacob Goodman" userId="7fa89b07-75ea-4dd5-916b-17170ebd94b3" providerId="ADAL" clId="{D09C999F-9A90-4A86-AEB9-D32FF8068EF8}" dt="2021-11-30T17:55:10.297" v="62"/>
          <ac:spMkLst>
            <pc:docMk/>
            <pc:sldMk cId="806317873" sldId="312"/>
            <ac:spMk id="7" creationId="{6C062D57-DE66-4C05-8F00-83057FEA46C3}"/>
          </ac:spMkLst>
        </pc:spChg>
        <pc:spChg chg="mod">
          <ac:chgData name="Jacob Goodman" userId="7fa89b07-75ea-4dd5-916b-17170ebd94b3" providerId="ADAL" clId="{D09C999F-9A90-4A86-AEB9-D32FF8068EF8}" dt="2021-11-30T17:55:10.297" v="62"/>
          <ac:spMkLst>
            <pc:docMk/>
            <pc:sldMk cId="806317873" sldId="312"/>
            <ac:spMk id="21" creationId="{DC55E412-355A-4791-A5FB-1B13595E63F5}"/>
          </ac:spMkLst>
        </pc:spChg>
        <pc:picChg chg="mod">
          <ac:chgData name="Jacob Goodman" userId="7fa89b07-75ea-4dd5-916b-17170ebd94b3" providerId="ADAL" clId="{D09C999F-9A90-4A86-AEB9-D32FF8068EF8}" dt="2021-11-30T17:55:10.297" v="62"/>
          <ac:picMkLst>
            <pc:docMk/>
            <pc:sldMk cId="806317873" sldId="312"/>
            <ac:picMk id="11" creationId="{FD34F2DC-39B6-40B0-90E1-76D8B13A5034}"/>
          </ac:picMkLst>
        </pc:picChg>
        <pc:picChg chg="mod">
          <ac:chgData name="Jacob Goodman" userId="7fa89b07-75ea-4dd5-916b-17170ebd94b3" providerId="ADAL" clId="{D09C999F-9A90-4A86-AEB9-D32FF8068EF8}" dt="2021-11-30T17:55:10.297" v="62"/>
          <ac:picMkLst>
            <pc:docMk/>
            <pc:sldMk cId="806317873" sldId="312"/>
            <ac:picMk id="17" creationId="{AA558D8F-320E-4A2A-863A-1A1997D5333A}"/>
          </ac:picMkLst>
        </pc:picChg>
        <pc:picChg chg="mod">
          <ac:chgData name="Jacob Goodman" userId="7fa89b07-75ea-4dd5-916b-17170ebd94b3" providerId="ADAL" clId="{D09C999F-9A90-4A86-AEB9-D32FF8068EF8}" dt="2021-11-30T17:55:10.297" v="62"/>
          <ac:picMkLst>
            <pc:docMk/>
            <pc:sldMk cId="806317873" sldId="312"/>
            <ac:picMk id="19" creationId="{3F63A52B-9F31-4916-9D09-FD92308352A4}"/>
          </ac:picMkLst>
        </pc:picChg>
      </pc:sldChg>
      <pc:sldChg chg="modSp">
        <pc:chgData name="Jacob Goodman" userId="7fa89b07-75ea-4dd5-916b-17170ebd94b3" providerId="ADAL" clId="{D09C999F-9A90-4A86-AEB9-D32FF8068EF8}" dt="2021-11-30T17:55:10.297" v="62"/>
        <pc:sldMkLst>
          <pc:docMk/>
          <pc:sldMk cId="2170328032" sldId="314"/>
        </pc:sldMkLst>
        <pc:spChg chg="mod">
          <ac:chgData name="Jacob Goodman" userId="7fa89b07-75ea-4dd5-916b-17170ebd94b3" providerId="ADAL" clId="{D09C999F-9A90-4A86-AEB9-D32FF8068EF8}" dt="2021-11-30T17:55:10.297" v="62"/>
          <ac:spMkLst>
            <pc:docMk/>
            <pc:sldMk cId="2170328032" sldId="314"/>
            <ac:spMk id="2" creationId="{5381230A-653D-49E3-A37F-9A64E63A2E09}"/>
          </ac:spMkLst>
        </pc:spChg>
        <pc:spChg chg="mod">
          <ac:chgData name="Jacob Goodman" userId="7fa89b07-75ea-4dd5-916b-17170ebd94b3" providerId="ADAL" clId="{D09C999F-9A90-4A86-AEB9-D32FF8068EF8}" dt="2021-11-30T17:55:10.297" v="62"/>
          <ac:spMkLst>
            <pc:docMk/>
            <pc:sldMk cId="2170328032" sldId="314"/>
            <ac:spMk id="3" creationId="{C8366D39-11A8-4E2D-A553-AAF2B760947C}"/>
          </ac:spMkLst>
        </pc:spChg>
        <pc:spChg chg="mod">
          <ac:chgData name="Jacob Goodman" userId="7fa89b07-75ea-4dd5-916b-17170ebd94b3" providerId="ADAL" clId="{D09C999F-9A90-4A86-AEB9-D32FF8068EF8}" dt="2021-11-30T17:55:10.297" v="62"/>
          <ac:spMkLst>
            <pc:docMk/>
            <pc:sldMk cId="2170328032" sldId="314"/>
            <ac:spMk id="4" creationId="{02DA0C2F-6A63-43DB-B48B-D5B9EE961F6D}"/>
          </ac:spMkLst>
        </pc:spChg>
        <pc:spChg chg="mod">
          <ac:chgData name="Jacob Goodman" userId="7fa89b07-75ea-4dd5-916b-17170ebd94b3" providerId="ADAL" clId="{D09C999F-9A90-4A86-AEB9-D32FF8068EF8}" dt="2021-11-30T17:55:10.297" v="62"/>
          <ac:spMkLst>
            <pc:docMk/>
            <pc:sldMk cId="2170328032" sldId="314"/>
            <ac:spMk id="7" creationId="{B3FF610B-6C8F-4ADF-B432-2F20D8231EE3}"/>
          </ac:spMkLst>
        </pc:spChg>
        <pc:spChg chg="mod">
          <ac:chgData name="Jacob Goodman" userId="7fa89b07-75ea-4dd5-916b-17170ebd94b3" providerId="ADAL" clId="{D09C999F-9A90-4A86-AEB9-D32FF8068EF8}" dt="2021-11-30T17:55:10.297" v="62"/>
          <ac:spMkLst>
            <pc:docMk/>
            <pc:sldMk cId="2170328032" sldId="314"/>
            <ac:spMk id="8" creationId="{7059C48C-475E-40B7-AA04-5FA21561B7B0}"/>
          </ac:spMkLst>
        </pc:spChg>
        <pc:spChg chg="mod">
          <ac:chgData name="Jacob Goodman" userId="7fa89b07-75ea-4dd5-916b-17170ebd94b3" providerId="ADAL" clId="{D09C999F-9A90-4A86-AEB9-D32FF8068EF8}" dt="2021-11-30T17:55:10.297" v="62"/>
          <ac:spMkLst>
            <pc:docMk/>
            <pc:sldMk cId="2170328032" sldId="314"/>
            <ac:spMk id="9" creationId="{B9811067-0C64-4F42-84F4-F522DE23DC20}"/>
          </ac:spMkLst>
        </pc:spChg>
        <pc:picChg chg="mod">
          <ac:chgData name="Jacob Goodman" userId="7fa89b07-75ea-4dd5-916b-17170ebd94b3" providerId="ADAL" clId="{D09C999F-9A90-4A86-AEB9-D32FF8068EF8}" dt="2021-11-30T17:55:10.297" v="62"/>
          <ac:picMkLst>
            <pc:docMk/>
            <pc:sldMk cId="2170328032" sldId="314"/>
            <ac:picMk id="10" creationId="{B4E621F1-E447-4139-AE7C-CC0E5E0AAFDD}"/>
          </ac:picMkLst>
        </pc:picChg>
        <pc:picChg chg="mod">
          <ac:chgData name="Jacob Goodman" userId="7fa89b07-75ea-4dd5-916b-17170ebd94b3" providerId="ADAL" clId="{D09C999F-9A90-4A86-AEB9-D32FF8068EF8}" dt="2021-11-30T17:55:10.297" v="62"/>
          <ac:picMkLst>
            <pc:docMk/>
            <pc:sldMk cId="2170328032" sldId="314"/>
            <ac:picMk id="11" creationId="{F1AF9DA1-C2D6-4B1B-A448-43341AF52564}"/>
          </ac:picMkLst>
        </pc:picChg>
        <pc:picChg chg="mod">
          <ac:chgData name="Jacob Goodman" userId="7fa89b07-75ea-4dd5-916b-17170ebd94b3" providerId="ADAL" clId="{D09C999F-9A90-4A86-AEB9-D32FF8068EF8}" dt="2021-11-30T17:55:10.297" v="62"/>
          <ac:picMkLst>
            <pc:docMk/>
            <pc:sldMk cId="2170328032" sldId="314"/>
            <ac:picMk id="12" creationId="{9003FAC3-A427-4C0F-B26B-E8A404C80707}"/>
          </ac:picMkLst>
        </pc:picChg>
        <pc:picChg chg="mod">
          <ac:chgData name="Jacob Goodman" userId="7fa89b07-75ea-4dd5-916b-17170ebd94b3" providerId="ADAL" clId="{D09C999F-9A90-4A86-AEB9-D32FF8068EF8}" dt="2021-11-30T17:55:10.297" v="62"/>
          <ac:picMkLst>
            <pc:docMk/>
            <pc:sldMk cId="2170328032" sldId="314"/>
            <ac:picMk id="13" creationId="{D0AD4926-37F7-43F7-B5C6-995BAF10B169}"/>
          </ac:picMkLst>
        </pc:picChg>
      </pc:sldChg>
      <pc:sldChg chg="modSp modNotes">
        <pc:chgData name="Jacob Goodman" userId="7fa89b07-75ea-4dd5-916b-17170ebd94b3" providerId="ADAL" clId="{D09C999F-9A90-4A86-AEB9-D32FF8068EF8}" dt="2021-11-30T17:55:10.297" v="62"/>
        <pc:sldMkLst>
          <pc:docMk/>
          <pc:sldMk cId="2711794832" sldId="315"/>
        </pc:sldMkLst>
        <pc:spChg chg="mod">
          <ac:chgData name="Jacob Goodman" userId="7fa89b07-75ea-4dd5-916b-17170ebd94b3" providerId="ADAL" clId="{D09C999F-9A90-4A86-AEB9-D32FF8068EF8}" dt="2021-11-30T17:55:10.297" v="62"/>
          <ac:spMkLst>
            <pc:docMk/>
            <pc:sldMk cId="2711794832" sldId="315"/>
            <ac:spMk id="2" creationId="{3949A97E-2B18-4621-ABF3-565590A4A863}"/>
          </ac:spMkLst>
        </pc:spChg>
        <pc:spChg chg="mod">
          <ac:chgData name="Jacob Goodman" userId="7fa89b07-75ea-4dd5-916b-17170ebd94b3" providerId="ADAL" clId="{D09C999F-9A90-4A86-AEB9-D32FF8068EF8}" dt="2021-11-30T17:55:10.297" v="62"/>
          <ac:spMkLst>
            <pc:docMk/>
            <pc:sldMk cId="2711794832" sldId="315"/>
            <ac:spMk id="3" creationId="{55248D2D-81C8-4A19-9E93-1991404800A2}"/>
          </ac:spMkLst>
        </pc:spChg>
        <pc:spChg chg="mod">
          <ac:chgData name="Jacob Goodman" userId="7fa89b07-75ea-4dd5-916b-17170ebd94b3" providerId="ADAL" clId="{D09C999F-9A90-4A86-AEB9-D32FF8068EF8}" dt="2021-11-30T17:55:10.297" v="62"/>
          <ac:spMkLst>
            <pc:docMk/>
            <pc:sldMk cId="2711794832" sldId="315"/>
            <ac:spMk id="4" creationId="{B82645DD-8ABE-4928-AE1B-DA650BB9619F}"/>
          </ac:spMkLst>
        </pc:spChg>
        <pc:picChg chg="mod">
          <ac:chgData name="Jacob Goodman" userId="7fa89b07-75ea-4dd5-916b-17170ebd94b3" providerId="ADAL" clId="{D09C999F-9A90-4A86-AEB9-D32FF8068EF8}" dt="2021-11-30T17:55:10.297" v="62"/>
          <ac:picMkLst>
            <pc:docMk/>
            <pc:sldMk cId="2711794832" sldId="315"/>
            <ac:picMk id="10" creationId="{C6E09BC7-C984-4B27-967E-0FD33A65ED32}"/>
          </ac:picMkLst>
        </pc:picChg>
      </pc:sldChg>
      <pc:sldChg chg="modSp modNotes">
        <pc:chgData name="Jacob Goodman" userId="7fa89b07-75ea-4dd5-916b-17170ebd94b3" providerId="ADAL" clId="{D09C999F-9A90-4A86-AEB9-D32FF8068EF8}" dt="2021-11-30T17:55:10.297" v="62"/>
        <pc:sldMkLst>
          <pc:docMk/>
          <pc:sldMk cId="1393010187" sldId="316"/>
        </pc:sldMkLst>
        <pc:spChg chg="mod">
          <ac:chgData name="Jacob Goodman" userId="7fa89b07-75ea-4dd5-916b-17170ebd94b3" providerId="ADAL" clId="{D09C999F-9A90-4A86-AEB9-D32FF8068EF8}" dt="2021-11-30T17:55:10.297" v="62"/>
          <ac:spMkLst>
            <pc:docMk/>
            <pc:sldMk cId="1393010187" sldId="316"/>
            <ac:spMk id="2" creationId="{23ECD125-420C-47D1-8C74-5879928F3B15}"/>
          </ac:spMkLst>
        </pc:spChg>
        <pc:spChg chg="mod">
          <ac:chgData name="Jacob Goodman" userId="7fa89b07-75ea-4dd5-916b-17170ebd94b3" providerId="ADAL" clId="{D09C999F-9A90-4A86-AEB9-D32FF8068EF8}" dt="2021-11-30T17:55:10.297" v="62"/>
          <ac:spMkLst>
            <pc:docMk/>
            <pc:sldMk cId="1393010187" sldId="316"/>
            <ac:spMk id="3" creationId="{3C3F86C3-1AA8-41DA-8C68-0F782F6D0800}"/>
          </ac:spMkLst>
        </pc:spChg>
        <pc:spChg chg="mod">
          <ac:chgData name="Jacob Goodman" userId="7fa89b07-75ea-4dd5-916b-17170ebd94b3" providerId="ADAL" clId="{D09C999F-9A90-4A86-AEB9-D32FF8068EF8}" dt="2021-11-30T17:55:10.297" v="62"/>
          <ac:spMkLst>
            <pc:docMk/>
            <pc:sldMk cId="1393010187" sldId="316"/>
            <ac:spMk id="4" creationId="{2EAB7F7B-A02F-40E7-80B2-E3AEC81D3627}"/>
          </ac:spMkLst>
        </pc:spChg>
        <pc:picChg chg="mod">
          <ac:chgData name="Jacob Goodman" userId="7fa89b07-75ea-4dd5-916b-17170ebd94b3" providerId="ADAL" clId="{D09C999F-9A90-4A86-AEB9-D32FF8068EF8}" dt="2021-11-30T17:55:10.297" v="62"/>
          <ac:picMkLst>
            <pc:docMk/>
            <pc:sldMk cId="1393010187" sldId="316"/>
            <ac:picMk id="9" creationId="{47CACE42-19C9-43C7-9C09-B2D958A27B43}"/>
          </ac:picMkLst>
        </pc:picChg>
      </pc:sldChg>
      <pc:sldChg chg="addSp modSp delDesignElem modNotes">
        <pc:chgData name="Jacob Goodman" userId="7fa89b07-75ea-4dd5-916b-17170ebd94b3" providerId="ADAL" clId="{D09C999F-9A90-4A86-AEB9-D32FF8068EF8}" dt="2021-11-30T17:55:10.297" v="62"/>
        <pc:sldMkLst>
          <pc:docMk/>
          <pc:sldMk cId="1315035165" sldId="317"/>
        </pc:sldMkLst>
        <pc:spChg chg="mod">
          <ac:chgData name="Jacob Goodman" userId="7fa89b07-75ea-4dd5-916b-17170ebd94b3" providerId="ADAL" clId="{D09C999F-9A90-4A86-AEB9-D32FF8068EF8}" dt="2021-11-30T17:55:10.297" v="62"/>
          <ac:spMkLst>
            <pc:docMk/>
            <pc:sldMk cId="1315035165" sldId="317"/>
            <ac:spMk id="2" creationId="{AD158A03-8CE5-4AC7-8A3C-6967F949D30F}"/>
          </ac:spMkLst>
        </pc:spChg>
        <pc:spChg chg="mod">
          <ac:chgData name="Jacob Goodman" userId="7fa89b07-75ea-4dd5-916b-17170ebd94b3" providerId="ADAL" clId="{D09C999F-9A90-4A86-AEB9-D32FF8068EF8}" dt="2021-11-30T17:55:10.297" v="62"/>
          <ac:spMkLst>
            <pc:docMk/>
            <pc:sldMk cId="1315035165" sldId="317"/>
            <ac:spMk id="4" creationId="{8D790288-B930-4BB7-8A7D-E08770B0A1D0}"/>
          </ac:spMkLst>
        </pc:spChg>
        <pc:spChg chg="mod">
          <ac:chgData name="Jacob Goodman" userId="7fa89b07-75ea-4dd5-916b-17170ebd94b3" providerId="ADAL" clId="{D09C999F-9A90-4A86-AEB9-D32FF8068EF8}" dt="2021-11-30T17:55:10.297" v="62"/>
          <ac:spMkLst>
            <pc:docMk/>
            <pc:sldMk cId="1315035165" sldId="317"/>
            <ac:spMk id="5" creationId="{723089CE-FE82-4D2C-8016-D3E15456544F}"/>
          </ac:spMkLst>
        </pc:spChg>
        <pc:spChg chg="add mod">
          <ac:chgData name="Jacob Goodman" userId="7fa89b07-75ea-4dd5-916b-17170ebd94b3" providerId="ADAL" clId="{D09C999F-9A90-4A86-AEB9-D32FF8068EF8}" dt="2021-11-30T17:55:10.297" v="62"/>
          <ac:spMkLst>
            <pc:docMk/>
            <pc:sldMk cId="1315035165" sldId="317"/>
            <ac:spMk id="10" creationId="{1D1D1210-3BD3-4C6E-AD1B-07BFB5ABDD5C}"/>
          </ac:spMkLst>
        </pc:spChg>
        <pc:spChg chg="add mod">
          <ac:chgData name="Jacob Goodman" userId="7fa89b07-75ea-4dd5-916b-17170ebd94b3" providerId="ADAL" clId="{D09C999F-9A90-4A86-AEB9-D32FF8068EF8}" dt="2021-11-30T17:55:10.297" v="62"/>
          <ac:spMkLst>
            <pc:docMk/>
            <pc:sldMk cId="1315035165" sldId="317"/>
            <ac:spMk id="12" creationId="{E4947F56-9DBB-4FF9-ABF2-5B7B3C7B5FC0}"/>
          </ac:spMkLst>
        </pc:spChg>
        <pc:spChg chg="add mod">
          <ac:chgData name="Jacob Goodman" userId="7fa89b07-75ea-4dd5-916b-17170ebd94b3" providerId="ADAL" clId="{D09C999F-9A90-4A86-AEB9-D32FF8068EF8}" dt="2021-11-30T17:55:10.297" v="62"/>
          <ac:spMkLst>
            <pc:docMk/>
            <pc:sldMk cId="1315035165" sldId="317"/>
            <ac:spMk id="16" creationId="{CAA95A4F-6851-483E-8C86-31AA85F753B2}"/>
          </ac:spMkLst>
        </pc:spChg>
        <pc:spChg chg="add mod">
          <ac:chgData name="Jacob Goodman" userId="7fa89b07-75ea-4dd5-916b-17170ebd94b3" providerId="ADAL" clId="{D09C999F-9A90-4A86-AEB9-D32FF8068EF8}" dt="2021-11-30T17:55:10.297" v="62"/>
          <ac:spMkLst>
            <pc:docMk/>
            <pc:sldMk cId="1315035165" sldId="317"/>
            <ac:spMk id="20" creationId="{D102C23A-5B68-4151-A35E-69055BD516ED}"/>
          </ac:spMkLst>
        </pc:spChg>
        <pc:spChg chg="add mod">
          <ac:chgData name="Jacob Goodman" userId="7fa89b07-75ea-4dd5-916b-17170ebd94b3" providerId="ADAL" clId="{D09C999F-9A90-4A86-AEB9-D32FF8068EF8}" dt="2021-11-30T17:55:10.297" v="62"/>
          <ac:spMkLst>
            <pc:docMk/>
            <pc:sldMk cId="1315035165" sldId="317"/>
            <ac:spMk id="22" creationId="{F16C535E-8900-4C12-9B34-681C17AD54C6}"/>
          </ac:spMkLst>
        </pc:spChg>
        <pc:picChg chg="mod">
          <ac:chgData name="Jacob Goodman" userId="7fa89b07-75ea-4dd5-916b-17170ebd94b3" providerId="ADAL" clId="{D09C999F-9A90-4A86-AEB9-D32FF8068EF8}" dt="2021-11-30T17:55:10.297" v="62"/>
          <ac:picMkLst>
            <pc:docMk/>
            <pc:sldMk cId="1315035165" sldId="317"/>
            <ac:picMk id="6" creationId="{400B33FD-ABE7-484B-99FD-2F4EACAE2E0F}"/>
          </ac:picMkLst>
        </pc:picChg>
        <pc:cxnChg chg="add mod">
          <ac:chgData name="Jacob Goodman" userId="7fa89b07-75ea-4dd5-916b-17170ebd94b3" providerId="ADAL" clId="{D09C999F-9A90-4A86-AEB9-D32FF8068EF8}" dt="2021-11-30T17:55:10.297" v="62"/>
          <ac:cxnSpMkLst>
            <pc:docMk/>
            <pc:sldMk cId="1315035165" sldId="317"/>
            <ac:cxnSpMk id="14" creationId="{B6E21A4B-9996-44C9-AE8B-9B156A6CDFB6}"/>
          </ac:cxnSpMkLst>
        </pc:cxnChg>
        <pc:cxnChg chg="add mod">
          <ac:chgData name="Jacob Goodman" userId="7fa89b07-75ea-4dd5-916b-17170ebd94b3" providerId="ADAL" clId="{D09C999F-9A90-4A86-AEB9-D32FF8068EF8}" dt="2021-11-30T17:55:10.297" v="62"/>
          <ac:cxnSpMkLst>
            <pc:docMk/>
            <pc:sldMk cId="1315035165" sldId="317"/>
            <ac:cxnSpMk id="18" creationId="{8E67B80F-DC96-4AB3-BCAC-07B698F6F682}"/>
          </ac:cxnSpMkLst>
        </pc:cxnChg>
      </pc:sldChg>
      <pc:sldChg chg="addSp modSp delDesignElem modNotes">
        <pc:chgData name="Jacob Goodman" userId="7fa89b07-75ea-4dd5-916b-17170ebd94b3" providerId="ADAL" clId="{D09C999F-9A90-4A86-AEB9-D32FF8068EF8}" dt="2021-11-30T17:55:10.297" v="62"/>
        <pc:sldMkLst>
          <pc:docMk/>
          <pc:sldMk cId="2192810250" sldId="318"/>
        </pc:sldMkLst>
        <pc:spChg chg="mod">
          <ac:chgData name="Jacob Goodman" userId="7fa89b07-75ea-4dd5-916b-17170ebd94b3" providerId="ADAL" clId="{D09C999F-9A90-4A86-AEB9-D32FF8068EF8}" dt="2021-11-30T17:55:10.297" v="62"/>
          <ac:spMkLst>
            <pc:docMk/>
            <pc:sldMk cId="2192810250" sldId="318"/>
            <ac:spMk id="2" creationId="{FB9C1A9B-FAC7-43CE-8F41-5215B4362F11}"/>
          </ac:spMkLst>
        </pc:spChg>
        <pc:spChg chg="mod">
          <ac:chgData name="Jacob Goodman" userId="7fa89b07-75ea-4dd5-916b-17170ebd94b3" providerId="ADAL" clId="{D09C999F-9A90-4A86-AEB9-D32FF8068EF8}" dt="2021-11-30T17:55:10.297" v="62"/>
          <ac:spMkLst>
            <pc:docMk/>
            <pc:sldMk cId="2192810250" sldId="318"/>
            <ac:spMk id="3" creationId="{BF2626A1-1AC3-4F51-8A8A-9D26F302DBF1}"/>
          </ac:spMkLst>
        </pc:spChg>
        <pc:spChg chg="mod">
          <ac:chgData name="Jacob Goodman" userId="7fa89b07-75ea-4dd5-916b-17170ebd94b3" providerId="ADAL" clId="{D09C999F-9A90-4A86-AEB9-D32FF8068EF8}" dt="2021-11-30T17:55:10.297" v="62"/>
          <ac:spMkLst>
            <pc:docMk/>
            <pc:sldMk cId="2192810250" sldId="318"/>
            <ac:spMk id="4" creationId="{9DB62907-FBCC-443A-9B66-2E13BA31E0A5}"/>
          </ac:spMkLst>
        </pc:spChg>
        <pc:spChg chg="mod">
          <ac:chgData name="Jacob Goodman" userId="7fa89b07-75ea-4dd5-916b-17170ebd94b3" providerId="ADAL" clId="{D09C999F-9A90-4A86-AEB9-D32FF8068EF8}" dt="2021-11-30T17:55:10.297" v="62"/>
          <ac:spMkLst>
            <pc:docMk/>
            <pc:sldMk cId="2192810250" sldId="318"/>
            <ac:spMk id="5" creationId="{ED654309-31AB-4808-A3D8-C4100C8BEA84}"/>
          </ac:spMkLst>
        </pc:spChg>
        <pc:spChg chg="add mod">
          <ac:chgData name="Jacob Goodman" userId="7fa89b07-75ea-4dd5-916b-17170ebd94b3" providerId="ADAL" clId="{D09C999F-9A90-4A86-AEB9-D32FF8068EF8}" dt="2021-11-30T17:55:10.297" v="62"/>
          <ac:spMkLst>
            <pc:docMk/>
            <pc:sldMk cId="2192810250" sldId="318"/>
            <ac:spMk id="40" creationId="{236368CE-AF00-47F0-88CD-D862F627515A}"/>
          </ac:spMkLst>
        </pc:spChg>
        <pc:spChg chg="add mod">
          <ac:chgData name="Jacob Goodman" userId="7fa89b07-75ea-4dd5-916b-17170ebd94b3" providerId="ADAL" clId="{D09C999F-9A90-4A86-AEB9-D32FF8068EF8}" dt="2021-11-30T17:55:10.297" v="62"/>
          <ac:spMkLst>
            <pc:docMk/>
            <pc:sldMk cId="2192810250" sldId="318"/>
            <ac:spMk id="42" creationId="{1011F05C-FD37-486B-9F4E-653308776083}"/>
          </ac:spMkLst>
        </pc:spChg>
        <pc:spChg chg="add mod">
          <ac:chgData name="Jacob Goodman" userId="7fa89b07-75ea-4dd5-916b-17170ebd94b3" providerId="ADAL" clId="{D09C999F-9A90-4A86-AEB9-D32FF8068EF8}" dt="2021-11-30T17:55:10.297" v="62"/>
          <ac:spMkLst>
            <pc:docMk/>
            <pc:sldMk cId="2192810250" sldId="318"/>
            <ac:spMk id="44" creationId="{9B3C60A3-4E82-45D1-8328-7440A9EB45FF}"/>
          </ac:spMkLst>
        </pc:spChg>
        <pc:picChg chg="mod">
          <ac:chgData name="Jacob Goodman" userId="7fa89b07-75ea-4dd5-916b-17170ebd94b3" providerId="ADAL" clId="{D09C999F-9A90-4A86-AEB9-D32FF8068EF8}" dt="2021-11-30T17:55:10.297" v="62"/>
          <ac:picMkLst>
            <pc:docMk/>
            <pc:sldMk cId="2192810250" sldId="318"/>
            <ac:picMk id="8" creationId="{4A194CCC-36FB-423B-B3F7-F7EB55E0652D}"/>
          </ac:picMkLst>
        </pc:picChg>
        <pc:picChg chg="mod">
          <ac:chgData name="Jacob Goodman" userId="7fa89b07-75ea-4dd5-916b-17170ebd94b3" providerId="ADAL" clId="{D09C999F-9A90-4A86-AEB9-D32FF8068EF8}" dt="2021-11-30T17:55:10.297" v="62"/>
          <ac:picMkLst>
            <pc:docMk/>
            <pc:sldMk cId="2192810250" sldId="318"/>
            <ac:picMk id="10" creationId="{6C9530A7-9022-4B4E-A61F-4D23B84A67E6}"/>
          </ac:picMkLst>
        </pc:picChg>
        <pc:cxnChg chg="add mod">
          <ac:chgData name="Jacob Goodman" userId="7fa89b07-75ea-4dd5-916b-17170ebd94b3" providerId="ADAL" clId="{D09C999F-9A90-4A86-AEB9-D32FF8068EF8}" dt="2021-11-30T17:55:10.297" v="62"/>
          <ac:cxnSpMkLst>
            <pc:docMk/>
            <pc:sldMk cId="2192810250" sldId="318"/>
            <ac:cxnSpMk id="41" creationId="{05DA45A8-E2EA-4AC4-B129-9C17785C7905}"/>
          </ac:cxnSpMkLst>
        </pc:cxnChg>
      </pc:sldChg>
      <pc:sldChg chg="modSp modNotes">
        <pc:chgData name="Jacob Goodman" userId="7fa89b07-75ea-4dd5-916b-17170ebd94b3" providerId="ADAL" clId="{D09C999F-9A90-4A86-AEB9-D32FF8068EF8}" dt="2021-11-30T17:55:10.297" v="62"/>
        <pc:sldMkLst>
          <pc:docMk/>
          <pc:sldMk cId="3369029237" sldId="319"/>
        </pc:sldMkLst>
        <pc:spChg chg="mod">
          <ac:chgData name="Jacob Goodman" userId="7fa89b07-75ea-4dd5-916b-17170ebd94b3" providerId="ADAL" clId="{D09C999F-9A90-4A86-AEB9-D32FF8068EF8}" dt="2021-11-30T17:55:10.297" v="62"/>
          <ac:spMkLst>
            <pc:docMk/>
            <pc:sldMk cId="3369029237" sldId="319"/>
            <ac:spMk id="2" creationId="{5381230A-653D-49E3-A37F-9A64E63A2E09}"/>
          </ac:spMkLst>
        </pc:spChg>
        <pc:spChg chg="mod">
          <ac:chgData name="Jacob Goodman" userId="7fa89b07-75ea-4dd5-916b-17170ebd94b3" providerId="ADAL" clId="{D09C999F-9A90-4A86-AEB9-D32FF8068EF8}" dt="2021-11-30T17:55:10.297" v="62"/>
          <ac:spMkLst>
            <pc:docMk/>
            <pc:sldMk cId="3369029237" sldId="319"/>
            <ac:spMk id="3" creationId="{C8366D39-11A8-4E2D-A553-AAF2B760947C}"/>
          </ac:spMkLst>
        </pc:spChg>
        <pc:spChg chg="mod">
          <ac:chgData name="Jacob Goodman" userId="7fa89b07-75ea-4dd5-916b-17170ebd94b3" providerId="ADAL" clId="{D09C999F-9A90-4A86-AEB9-D32FF8068EF8}" dt="2021-11-30T17:55:10.297" v="62"/>
          <ac:spMkLst>
            <pc:docMk/>
            <pc:sldMk cId="3369029237" sldId="319"/>
            <ac:spMk id="4" creationId="{02DA0C2F-6A63-43DB-B48B-D5B9EE961F6D}"/>
          </ac:spMkLst>
        </pc:spChg>
        <pc:graphicFrameChg chg="mod">
          <ac:chgData name="Jacob Goodman" userId="7fa89b07-75ea-4dd5-916b-17170ebd94b3" providerId="ADAL" clId="{D09C999F-9A90-4A86-AEB9-D32FF8068EF8}" dt="2021-11-30T17:55:10.297" v="62"/>
          <ac:graphicFrameMkLst>
            <pc:docMk/>
            <pc:sldMk cId="3369029237" sldId="319"/>
            <ac:graphicFrameMk id="5" creationId="{025B9C0C-7429-4E00-919F-A0C2AD4782A4}"/>
          </ac:graphicFrameMkLst>
        </pc:graphicFrameChg>
      </pc:sldChg>
      <pc:sldMasterChg chg="modSp modSldLayout">
        <pc:chgData name="Jacob Goodman" userId="7fa89b07-75ea-4dd5-916b-17170ebd94b3" providerId="ADAL" clId="{D09C999F-9A90-4A86-AEB9-D32FF8068EF8}" dt="2021-11-30T17:55:10.297" v="62"/>
        <pc:sldMasterMkLst>
          <pc:docMk/>
          <pc:sldMasterMk cId="2169587521" sldId="2147483756"/>
        </pc:sldMasterMkLst>
        <pc:spChg chg="mod">
          <ac:chgData name="Jacob Goodman" userId="7fa89b07-75ea-4dd5-916b-17170ebd94b3" providerId="ADAL" clId="{D09C999F-9A90-4A86-AEB9-D32FF8068EF8}" dt="2021-11-30T17:55:10.297" v="62"/>
          <ac:spMkLst>
            <pc:docMk/>
            <pc:sldMasterMk cId="2169587521" sldId="2147483756"/>
            <ac:spMk id="2"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ac:spMk id="3"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ac:spMk id="4"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ac:spMk id="5"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ac:spMk id="6"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ac:spMk id="7"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ac:spMk id="9" creationId="{00000000-0000-0000-0000-000000000000}"/>
          </ac:spMkLst>
        </pc:spChg>
        <pc:picChg chg="mod">
          <ac:chgData name="Jacob Goodman" userId="7fa89b07-75ea-4dd5-916b-17170ebd94b3" providerId="ADAL" clId="{D09C999F-9A90-4A86-AEB9-D32FF8068EF8}" dt="2021-11-30T17:55:10.297" v="62"/>
          <ac:picMkLst>
            <pc:docMk/>
            <pc:sldMasterMk cId="2169587521" sldId="2147483756"/>
            <ac:picMk id="11" creationId="{2BE75D65-C4A0-40F7-95D6-B4A2B7CCE18D}"/>
          </ac:picMkLst>
        </pc:picChg>
        <pc:picChg chg="mod">
          <ac:chgData name="Jacob Goodman" userId="7fa89b07-75ea-4dd5-916b-17170ebd94b3" providerId="ADAL" clId="{D09C999F-9A90-4A86-AEB9-D32FF8068EF8}" dt="2021-11-30T17:55:10.297" v="62"/>
          <ac:picMkLst>
            <pc:docMk/>
            <pc:sldMasterMk cId="2169587521" sldId="2147483756"/>
            <ac:picMk id="2050" creationId="{5D048A8A-952B-414E-B824-3BCC36D05A73}"/>
          </ac:picMkLst>
        </pc:picChg>
        <pc:cxnChg chg="mod">
          <ac:chgData name="Jacob Goodman" userId="7fa89b07-75ea-4dd5-916b-17170ebd94b3" providerId="ADAL" clId="{D09C999F-9A90-4A86-AEB9-D32FF8068EF8}" dt="2021-11-30T17:55:10.297" v="62"/>
          <ac:cxnSpMkLst>
            <pc:docMk/>
            <pc:sldMasterMk cId="2169587521" sldId="2147483756"/>
            <ac:cxnSpMk id="10" creationId="{00000000-0000-0000-0000-000000000000}"/>
          </ac:cxnSpMkLst>
        </pc:cxnChg>
        <pc:sldLayoutChg chg="modSp">
          <pc:chgData name="Jacob Goodman" userId="7fa89b07-75ea-4dd5-916b-17170ebd94b3" providerId="ADAL" clId="{D09C999F-9A90-4A86-AEB9-D32FF8068EF8}" dt="2021-11-30T17:55:10.297" v="62"/>
          <pc:sldLayoutMkLst>
            <pc:docMk/>
            <pc:sldMasterMk cId="2169587521" sldId="2147483756"/>
            <pc:sldLayoutMk cId="2674737682" sldId="2147483757"/>
          </pc:sldLayoutMkLst>
          <pc:spChg chg="mod">
            <ac:chgData name="Jacob Goodman" userId="7fa89b07-75ea-4dd5-916b-17170ebd94b3" providerId="ADAL" clId="{D09C999F-9A90-4A86-AEB9-D32FF8068EF8}" dt="2021-11-30T17:55:10.297" v="62"/>
            <ac:spMkLst>
              <pc:docMk/>
              <pc:sldMasterMk cId="2169587521" sldId="2147483756"/>
              <pc:sldLayoutMk cId="2674737682" sldId="2147483757"/>
              <ac:spMk id="2"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2674737682" sldId="2147483757"/>
              <ac:spMk id="3"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2674737682" sldId="2147483757"/>
              <ac:spMk id="7"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2674737682" sldId="2147483757"/>
              <ac:spMk id="8" creationId="{00000000-0000-0000-0000-000000000000}"/>
            </ac:spMkLst>
          </pc:spChg>
        </pc:sldLayoutChg>
        <pc:sldLayoutChg chg="modSp">
          <pc:chgData name="Jacob Goodman" userId="7fa89b07-75ea-4dd5-916b-17170ebd94b3" providerId="ADAL" clId="{D09C999F-9A90-4A86-AEB9-D32FF8068EF8}" dt="2021-11-30T17:55:10.297" v="62"/>
          <pc:sldLayoutMkLst>
            <pc:docMk/>
            <pc:sldMasterMk cId="2169587521" sldId="2147483756"/>
            <pc:sldLayoutMk cId="376993791" sldId="2147483759"/>
          </pc:sldLayoutMkLst>
          <pc:spChg chg="mod">
            <ac:chgData name="Jacob Goodman" userId="7fa89b07-75ea-4dd5-916b-17170ebd94b3" providerId="ADAL" clId="{D09C999F-9A90-4A86-AEB9-D32FF8068EF8}" dt="2021-11-30T17:55:10.297" v="62"/>
            <ac:spMkLst>
              <pc:docMk/>
              <pc:sldMasterMk cId="2169587521" sldId="2147483756"/>
              <pc:sldLayoutMk cId="376993791" sldId="2147483759"/>
              <ac:spMk id="2"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376993791" sldId="2147483759"/>
              <ac:spMk id="3"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376993791" sldId="2147483759"/>
              <ac:spMk id="7"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376993791" sldId="2147483759"/>
              <ac:spMk id="8" creationId="{00000000-0000-0000-0000-000000000000}"/>
            </ac:spMkLst>
          </pc:spChg>
          <pc:picChg chg="mod">
            <ac:chgData name="Jacob Goodman" userId="7fa89b07-75ea-4dd5-916b-17170ebd94b3" providerId="ADAL" clId="{D09C999F-9A90-4A86-AEB9-D32FF8068EF8}" dt="2021-11-30T17:55:10.297" v="62"/>
            <ac:picMkLst>
              <pc:docMk/>
              <pc:sldMasterMk cId="2169587521" sldId="2147483756"/>
              <pc:sldLayoutMk cId="376993791" sldId="2147483759"/>
              <ac:picMk id="10" creationId="{A648ACDE-B37B-45A5-AB4E-FAFEAED24650}"/>
            </ac:picMkLst>
          </pc:picChg>
          <pc:picChg chg="mod">
            <ac:chgData name="Jacob Goodman" userId="7fa89b07-75ea-4dd5-916b-17170ebd94b3" providerId="ADAL" clId="{D09C999F-9A90-4A86-AEB9-D32FF8068EF8}" dt="2021-11-30T17:55:10.297" v="62"/>
            <ac:picMkLst>
              <pc:docMk/>
              <pc:sldMasterMk cId="2169587521" sldId="2147483756"/>
              <pc:sldLayoutMk cId="376993791" sldId="2147483759"/>
              <ac:picMk id="11" creationId="{46AF241E-1CC1-4AAD-A567-422A4669B935}"/>
            </ac:picMkLst>
          </pc:picChg>
          <pc:cxnChg chg="mod">
            <ac:chgData name="Jacob Goodman" userId="7fa89b07-75ea-4dd5-916b-17170ebd94b3" providerId="ADAL" clId="{D09C999F-9A90-4A86-AEB9-D32FF8068EF8}" dt="2021-11-30T17:55:10.297" v="62"/>
            <ac:cxnSpMkLst>
              <pc:docMk/>
              <pc:sldMasterMk cId="2169587521" sldId="2147483756"/>
              <pc:sldLayoutMk cId="376993791" sldId="2147483759"/>
              <ac:cxnSpMk id="9" creationId="{00000000-0000-0000-0000-000000000000}"/>
            </ac:cxnSpMkLst>
          </pc:cxnChg>
        </pc:sldLayoutChg>
        <pc:sldLayoutChg chg="modSp">
          <pc:chgData name="Jacob Goodman" userId="7fa89b07-75ea-4dd5-916b-17170ebd94b3" providerId="ADAL" clId="{D09C999F-9A90-4A86-AEB9-D32FF8068EF8}" dt="2021-11-30T17:55:10.297" v="62"/>
          <pc:sldLayoutMkLst>
            <pc:docMk/>
            <pc:sldMasterMk cId="2169587521" sldId="2147483756"/>
            <pc:sldLayoutMk cId="2886649354" sldId="2147483760"/>
          </pc:sldLayoutMkLst>
          <pc:spChg chg="mod">
            <ac:chgData name="Jacob Goodman" userId="7fa89b07-75ea-4dd5-916b-17170ebd94b3" providerId="ADAL" clId="{D09C999F-9A90-4A86-AEB9-D32FF8068EF8}" dt="2021-11-30T17:55:10.297" v="62"/>
            <ac:spMkLst>
              <pc:docMk/>
              <pc:sldMasterMk cId="2169587521" sldId="2147483756"/>
              <pc:sldLayoutMk cId="2886649354" sldId="2147483760"/>
              <ac:spMk id="3"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2886649354" sldId="2147483760"/>
              <ac:spMk id="4"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2886649354" sldId="2147483760"/>
              <ac:spMk id="8" creationId="{00000000-0000-0000-0000-000000000000}"/>
            </ac:spMkLst>
          </pc:spChg>
        </pc:sldLayoutChg>
        <pc:sldLayoutChg chg="modSp">
          <pc:chgData name="Jacob Goodman" userId="7fa89b07-75ea-4dd5-916b-17170ebd94b3" providerId="ADAL" clId="{D09C999F-9A90-4A86-AEB9-D32FF8068EF8}" dt="2021-11-30T17:55:10.297" v="62"/>
          <pc:sldLayoutMkLst>
            <pc:docMk/>
            <pc:sldMasterMk cId="2169587521" sldId="2147483756"/>
            <pc:sldLayoutMk cId="2515002637" sldId="2147483761"/>
          </pc:sldLayoutMkLst>
          <pc:spChg chg="mod">
            <ac:chgData name="Jacob Goodman" userId="7fa89b07-75ea-4dd5-916b-17170ebd94b3" providerId="ADAL" clId="{D09C999F-9A90-4A86-AEB9-D32FF8068EF8}" dt="2021-11-30T17:55:10.297" v="62"/>
            <ac:spMkLst>
              <pc:docMk/>
              <pc:sldMasterMk cId="2169587521" sldId="2147483756"/>
              <pc:sldLayoutMk cId="2515002637" sldId="2147483761"/>
              <ac:spMk id="3"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2515002637" sldId="2147483761"/>
              <ac:spMk id="4"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2515002637" sldId="2147483761"/>
              <ac:spMk id="5"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2515002637" sldId="2147483761"/>
              <ac:spMk id="6"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2515002637" sldId="2147483761"/>
              <ac:spMk id="10" creationId="{00000000-0000-0000-0000-000000000000}"/>
            </ac:spMkLst>
          </pc:spChg>
        </pc:sldLayoutChg>
        <pc:sldLayoutChg chg="modSp">
          <pc:chgData name="Jacob Goodman" userId="7fa89b07-75ea-4dd5-916b-17170ebd94b3" providerId="ADAL" clId="{D09C999F-9A90-4A86-AEB9-D32FF8068EF8}" dt="2021-11-30T17:55:10.297" v="62"/>
          <pc:sldLayoutMkLst>
            <pc:docMk/>
            <pc:sldMasterMk cId="2169587521" sldId="2147483756"/>
            <pc:sldLayoutMk cId="1144732741" sldId="2147483763"/>
          </pc:sldLayoutMkLst>
          <pc:spChg chg="mod">
            <ac:chgData name="Jacob Goodman" userId="7fa89b07-75ea-4dd5-916b-17170ebd94b3" providerId="ADAL" clId="{D09C999F-9A90-4A86-AEB9-D32FF8068EF8}" dt="2021-11-30T17:55:10.297" v="62"/>
            <ac:spMkLst>
              <pc:docMk/>
              <pc:sldMasterMk cId="2169587521" sldId="2147483756"/>
              <pc:sldLayoutMk cId="1144732741" sldId="2147483763"/>
              <ac:spMk id="5"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1144732741" sldId="2147483763"/>
              <ac:spMk id="6" creationId="{00000000-0000-0000-0000-000000000000}"/>
            </ac:spMkLst>
          </pc:spChg>
        </pc:sldLayoutChg>
        <pc:sldLayoutChg chg="modSp">
          <pc:chgData name="Jacob Goodman" userId="7fa89b07-75ea-4dd5-916b-17170ebd94b3" providerId="ADAL" clId="{D09C999F-9A90-4A86-AEB9-D32FF8068EF8}" dt="2021-11-30T17:55:10.297" v="62"/>
          <pc:sldLayoutMkLst>
            <pc:docMk/>
            <pc:sldMasterMk cId="2169587521" sldId="2147483756"/>
            <pc:sldLayoutMk cId="3941325390" sldId="2147483764"/>
          </pc:sldLayoutMkLst>
          <pc:spChg chg="mod">
            <ac:chgData name="Jacob Goodman" userId="7fa89b07-75ea-4dd5-916b-17170ebd94b3" providerId="ADAL" clId="{D09C999F-9A90-4A86-AEB9-D32FF8068EF8}" dt="2021-11-30T17:55:10.297" v="62"/>
            <ac:spMkLst>
              <pc:docMk/>
              <pc:sldMasterMk cId="2169587521" sldId="2147483756"/>
              <pc:sldLayoutMk cId="3941325390" sldId="2147483764"/>
              <ac:spMk id="2"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3941325390" sldId="2147483764"/>
              <ac:spMk id="3"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3941325390" sldId="2147483764"/>
              <ac:spMk id="4"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3941325390" sldId="2147483764"/>
              <ac:spMk id="5"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3941325390" sldId="2147483764"/>
              <ac:spMk id="6"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3941325390" sldId="2147483764"/>
              <ac:spMk id="8"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3941325390" sldId="2147483764"/>
              <ac:spMk id="9" creationId="{00000000-0000-0000-0000-000000000000}"/>
            </ac:spMkLst>
          </pc:spChg>
        </pc:sldLayoutChg>
        <pc:sldLayoutChg chg="modSp">
          <pc:chgData name="Jacob Goodman" userId="7fa89b07-75ea-4dd5-916b-17170ebd94b3" providerId="ADAL" clId="{D09C999F-9A90-4A86-AEB9-D32FF8068EF8}" dt="2021-11-30T17:55:10.297" v="62"/>
          <pc:sldLayoutMkLst>
            <pc:docMk/>
            <pc:sldMasterMk cId="2169587521" sldId="2147483756"/>
            <pc:sldLayoutMk cId="3425909706" sldId="2147483765"/>
          </pc:sldLayoutMkLst>
          <pc:spChg chg="mod">
            <ac:chgData name="Jacob Goodman" userId="7fa89b07-75ea-4dd5-916b-17170ebd94b3" providerId="ADAL" clId="{D09C999F-9A90-4A86-AEB9-D32FF8068EF8}" dt="2021-11-30T17:55:10.297" v="62"/>
            <ac:spMkLst>
              <pc:docMk/>
              <pc:sldMasterMk cId="2169587521" sldId="2147483756"/>
              <pc:sldLayoutMk cId="3425909706" sldId="2147483765"/>
              <ac:spMk id="2"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3425909706" sldId="2147483765"/>
              <ac:spMk id="3"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3425909706" sldId="2147483765"/>
              <ac:spMk id="4"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3425909706" sldId="2147483765"/>
              <ac:spMk id="8"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3425909706" sldId="2147483765"/>
              <ac:spMk id="9" creationId="{00000000-0000-0000-0000-000000000000}"/>
            </ac:spMkLst>
          </pc:spChg>
        </pc:sldLayoutChg>
        <pc:sldLayoutChg chg="modSp">
          <pc:chgData name="Jacob Goodman" userId="7fa89b07-75ea-4dd5-916b-17170ebd94b3" providerId="ADAL" clId="{D09C999F-9A90-4A86-AEB9-D32FF8068EF8}" dt="2021-11-30T17:55:10.297" v="62"/>
          <pc:sldLayoutMkLst>
            <pc:docMk/>
            <pc:sldMasterMk cId="2169587521" sldId="2147483756"/>
            <pc:sldLayoutMk cId="2588306564" sldId="2147483767"/>
          </pc:sldLayoutMkLst>
          <pc:spChg chg="mod">
            <ac:chgData name="Jacob Goodman" userId="7fa89b07-75ea-4dd5-916b-17170ebd94b3" providerId="ADAL" clId="{D09C999F-9A90-4A86-AEB9-D32FF8068EF8}" dt="2021-11-30T17:55:10.297" v="62"/>
            <ac:spMkLst>
              <pc:docMk/>
              <pc:sldMasterMk cId="2169587521" sldId="2147483756"/>
              <pc:sldLayoutMk cId="2588306564" sldId="2147483767"/>
              <ac:spMk id="2"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2588306564" sldId="2147483767"/>
              <ac:spMk id="3"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2588306564" sldId="2147483767"/>
              <ac:spMk id="7" creationId="{00000000-0000-0000-0000-000000000000}"/>
            </ac:spMkLst>
          </pc:spChg>
          <pc:spChg chg="mod">
            <ac:chgData name="Jacob Goodman" userId="7fa89b07-75ea-4dd5-916b-17170ebd94b3" providerId="ADAL" clId="{D09C999F-9A90-4A86-AEB9-D32FF8068EF8}" dt="2021-11-30T17:55:10.297" v="62"/>
            <ac:spMkLst>
              <pc:docMk/>
              <pc:sldMasterMk cId="2169587521" sldId="2147483756"/>
              <pc:sldLayoutMk cId="2588306564" sldId="2147483767"/>
              <ac:spMk id="8" creationId="{00000000-0000-0000-0000-000000000000}"/>
            </ac:spMkLst>
          </pc:spChg>
        </pc:sldLayoutChg>
      </pc:sldMasterChg>
    </pc:docChg>
  </pc:docChgLst>
  <pc:docChgLst>
    <pc:chgData name="Diego Agudelo" userId="S::diego3000fl@knights.ucf.edu::3c4bd484-fd12-4ef3-9566-ea2c78d63a5d" providerId="AD" clId="Web-{80F6BD58-AA9A-2423-80B1-999ABDAC9205}"/>
    <pc:docChg chg="modSld sldOrd">
      <pc:chgData name="Diego Agudelo" userId="S::diego3000fl@knights.ucf.edu::3c4bd484-fd12-4ef3-9566-ea2c78d63a5d" providerId="AD" clId="Web-{80F6BD58-AA9A-2423-80B1-999ABDAC9205}" dt="2021-09-28T23:21:35.027" v="50"/>
      <pc:docMkLst>
        <pc:docMk/>
      </pc:docMkLst>
      <pc:sldChg chg="modNotes">
        <pc:chgData name="Diego Agudelo" userId="S::diego3000fl@knights.ucf.edu::3c4bd484-fd12-4ef3-9566-ea2c78d63a5d" providerId="AD" clId="Web-{80F6BD58-AA9A-2423-80B1-999ABDAC9205}" dt="2021-09-28T22:53:01.035" v="11"/>
        <pc:sldMkLst>
          <pc:docMk/>
          <pc:sldMk cId="1881816375" sldId="276"/>
        </pc:sldMkLst>
      </pc:sldChg>
      <pc:sldChg chg="addSp delSp modSp">
        <pc:chgData name="Diego Agudelo" userId="S::diego3000fl@knights.ucf.edu::3c4bd484-fd12-4ef3-9566-ea2c78d63a5d" providerId="AD" clId="Web-{80F6BD58-AA9A-2423-80B1-999ABDAC9205}" dt="2021-09-28T22:57:19.244" v="15"/>
        <pc:sldMkLst>
          <pc:docMk/>
          <pc:sldMk cId="88938813" sldId="279"/>
        </pc:sldMkLst>
        <pc:spChg chg="del">
          <ac:chgData name="Diego Agudelo" userId="S::diego3000fl@knights.ucf.edu::3c4bd484-fd12-4ef3-9566-ea2c78d63a5d" providerId="AD" clId="Web-{80F6BD58-AA9A-2423-80B1-999ABDAC9205}" dt="2021-09-28T22:57:19.244" v="15"/>
          <ac:spMkLst>
            <pc:docMk/>
            <pc:sldMk cId="88938813" sldId="279"/>
            <ac:spMk id="73" creationId="{1D1D1210-3BD3-4C6E-AD1B-07BFB5ABDD5C}"/>
          </ac:spMkLst>
        </pc:spChg>
        <pc:spChg chg="del">
          <ac:chgData name="Diego Agudelo" userId="S::diego3000fl@knights.ucf.edu::3c4bd484-fd12-4ef3-9566-ea2c78d63a5d" providerId="AD" clId="Web-{80F6BD58-AA9A-2423-80B1-999ABDAC9205}" dt="2021-09-28T22:57:19.244" v="15"/>
          <ac:spMkLst>
            <pc:docMk/>
            <pc:sldMk cId="88938813" sldId="279"/>
            <ac:spMk id="75" creationId="{E4947F56-9DBB-4FF9-ABF2-5B7B3C7B5FC0}"/>
          </ac:spMkLst>
        </pc:spChg>
        <pc:spChg chg="del">
          <ac:chgData name="Diego Agudelo" userId="S::diego3000fl@knights.ucf.edu::3c4bd484-fd12-4ef3-9566-ea2c78d63a5d" providerId="AD" clId="Web-{80F6BD58-AA9A-2423-80B1-999ABDAC9205}" dt="2021-09-28T22:57:19.244" v="15"/>
          <ac:spMkLst>
            <pc:docMk/>
            <pc:sldMk cId="88938813" sldId="279"/>
            <ac:spMk id="79" creationId="{CAA95A4F-6851-483E-8C86-31AA85F753B2}"/>
          </ac:spMkLst>
        </pc:spChg>
        <pc:spChg chg="del">
          <ac:chgData name="Diego Agudelo" userId="S::diego3000fl@knights.ucf.edu::3c4bd484-fd12-4ef3-9566-ea2c78d63a5d" providerId="AD" clId="Web-{80F6BD58-AA9A-2423-80B1-999ABDAC9205}" dt="2021-09-28T22:57:19.244" v="15"/>
          <ac:spMkLst>
            <pc:docMk/>
            <pc:sldMk cId="88938813" sldId="279"/>
            <ac:spMk id="83" creationId="{D102C23A-5B68-4151-A35E-69055BD516ED}"/>
          </ac:spMkLst>
        </pc:spChg>
        <pc:spChg chg="del">
          <ac:chgData name="Diego Agudelo" userId="S::diego3000fl@knights.ucf.edu::3c4bd484-fd12-4ef3-9566-ea2c78d63a5d" providerId="AD" clId="Web-{80F6BD58-AA9A-2423-80B1-999ABDAC9205}" dt="2021-09-28T22:57:19.244" v="15"/>
          <ac:spMkLst>
            <pc:docMk/>
            <pc:sldMk cId="88938813" sldId="279"/>
            <ac:spMk id="85" creationId="{F16C535E-8900-4C12-9B34-681C17AD54C6}"/>
          </ac:spMkLst>
        </pc:spChg>
        <pc:spChg chg="add">
          <ac:chgData name="Diego Agudelo" userId="S::diego3000fl@knights.ucf.edu::3c4bd484-fd12-4ef3-9566-ea2c78d63a5d" providerId="AD" clId="Web-{80F6BD58-AA9A-2423-80B1-999ABDAC9205}" dt="2021-09-28T22:57:19.244" v="15"/>
          <ac:spMkLst>
            <pc:docMk/>
            <pc:sldMk cId="88938813" sldId="279"/>
            <ac:spMk id="90" creationId="{1D1D1210-3BD3-4C6E-AD1B-07BFB5ABDD5C}"/>
          </ac:spMkLst>
        </pc:spChg>
        <pc:spChg chg="add">
          <ac:chgData name="Diego Agudelo" userId="S::diego3000fl@knights.ucf.edu::3c4bd484-fd12-4ef3-9566-ea2c78d63a5d" providerId="AD" clId="Web-{80F6BD58-AA9A-2423-80B1-999ABDAC9205}" dt="2021-09-28T22:57:19.244" v="15"/>
          <ac:spMkLst>
            <pc:docMk/>
            <pc:sldMk cId="88938813" sldId="279"/>
            <ac:spMk id="92" creationId="{E4947F56-9DBB-4FF9-ABF2-5B7B3C7B5FC0}"/>
          </ac:spMkLst>
        </pc:spChg>
        <pc:spChg chg="add">
          <ac:chgData name="Diego Agudelo" userId="S::diego3000fl@knights.ucf.edu::3c4bd484-fd12-4ef3-9566-ea2c78d63a5d" providerId="AD" clId="Web-{80F6BD58-AA9A-2423-80B1-999ABDAC9205}" dt="2021-09-28T22:57:19.244" v="15"/>
          <ac:spMkLst>
            <pc:docMk/>
            <pc:sldMk cId="88938813" sldId="279"/>
            <ac:spMk id="96" creationId="{CAA95A4F-6851-483E-8C86-31AA85F753B2}"/>
          </ac:spMkLst>
        </pc:spChg>
        <pc:spChg chg="add">
          <ac:chgData name="Diego Agudelo" userId="S::diego3000fl@knights.ucf.edu::3c4bd484-fd12-4ef3-9566-ea2c78d63a5d" providerId="AD" clId="Web-{80F6BD58-AA9A-2423-80B1-999ABDAC9205}" dt="2021-09-28T22:57:19.244" v="15"/>
          <ac:spMkLst>
            <pc:docMk/>
            <pc:sldMk cId="88938813" sldId="279"/>
            <ac:spMk id="100" creationId="{D102C23A-5B68-4151-A35E-69055BD516ED}"/>
          </ac:spMkLst>
        </pc:spChg>
        <pc:spChg chg="add">
          <ac:chgData name="Diego Agudelo" userId="S::diego3000fl@knights.ucf.edu::3c4bd484-fd12-4ef3-9566-ea2c78d63a5d" providerId="AD" clId="Web-{80F6BD58-AA9A-2423-80B1-999ABDAC9205}" dt="2021-09-28T22:57:19.244" v="15"/>
          <ac:spMkLst>
            <pc:docMk/>
            <pc:sldMk cId="88938813" sldId="279"/>
            <ac:spMk id="102" creationId="{F16C535E-8900-4C12-9B34-681C17AD54C6}"/>
          </ac:spMkLst>
        </pc:spChg>
        <pc:picChg chg="add mod ord">
          <ac:chgData name="Diego Agudelo" userId="S::diego3000fl@knights.ucf.edu::3c4bd484-fd12-4ef3-9566-ea2c78d63a5d" providerId="AD" clId="Web-{80F6BD58-AA9A-2423-80B1-999ABDAC9205}" dt="2021-09-28T22:57:19.244" v="15"/>
          <ac:picMkLst>
            <pc:docMk/>
            <pc:sldMk cId="88938813" sldId="279"/>
            <ac:picMk id="5" creationId="{E885BAC7-3BD1-40EB-A6B9-5C331757C253}"/>
          </ac:picMkLst>
        </pc:picChg>
        <pc:picChg chg="del">
          <ac:chgData name="Diego Agudelo" userId="S::diego3000fl@knights.ucf.edu::3c4bd484-fd12-4ef3-9566-ea2c78d63a5d" providerId="AD" clId="Web-{80F6BD58-AA9A-2423-80B1-999ABDAC9205}" dt="2021-09-28T22:57:16.994" v="13"/>
          <ac:picMkLst>
            <pc:docMk/>
            <pc:sldMk cId="88938813" sldId="279"/>
            <ac:picMk id="5124" creationId="{0FB19FEB-69A3-452F-8D1D-AAB2AD54A017}"/>
          </ac:picMkLst>
        </pc:picChg>
        <pc:cxnChg chg="del">
          <ac:chgData name="Diego Agudelo" userId="S::diego3000fl@knights.ucf.edu::3c4bd484-fd12-4ef3-9566-ea2c78d63a5d" providerId="AD" clId="Web-{80F6BD58-AA9A-2423-80B1-999ABDAC9205}" dt="2021-09-28T22:57:19.244" v="15"/>
          <ac:cxnSpMkLst>
            <pc:docMk/>
            <pc:sldMk cId="88938813" sldId="279"/>
            <ac:cxnSpMk id="77" creationId="{B6E21A4B-9996-44C9-AE8B-9B156A6CDFB6}"/>
          </ac:cxnSpMkLst>
        </pc:cxnChg>
        <pc:cxnChg chg="del">
          <ac:chgData name="Diego Agudelo" userId="S::diego3000fl@knights.ucf.edu::3c4bd484-fd12-4ef3-9566-ea2c78d63a5d" providerId="AD" clId="Web-{80F6BD58-AA9A-2423-80B1-999ABDAC9205}" dt="2021-09-28T22:57:19.244" v="15"/>
          <ac:cxnSpMkLst>
            <pc:docMk/>
            <pc:sldMk cId="88938813" sldId="279"/>
            <ac:cxnSpMk id="81" creationId="{8E67B80F-DC96-4AB3-BCAC-07B698F6F682}"/>
          </ac:cxnSpMkLst>
        </pc:cxnChg>
        <pc:cxnChg chg="add">
          <ac:chgData name="Diego Agudelo" userId="S::diego3000fl@knights.ucf.edu::3c4bd484-fd12-4ef3-9566-ea2c78d63a5d" providerId="AD" clId="Web-{80F6BD58-AA9A-2423-80B1-999ABDAC9205}" dt="2021-09-28T22:57:19.244" v="15"/>
          <ac:cxnSpMkLst>
            <pc:docMk/>
            <pc:sldMk cId="88938813" sldId="279"/>
            <ac:cxnSpMk id="94" creationId="{B6E21A4B-9996-44C9-AE8B-9B156A6CDFB6}"/>
          </ac:cxnSpMkLst>
        </pc:cxnChg>
        <pc:cxnChg chg="add">
          <ac:chgData name="Diego Agudelo" userId="S::diego3000fl@knights.ucf.edu::3c4bd484-fd12-4ef3-9566-ea2c78d63a5d" providerId="AD" clId="Web-{80F6BD58-AA9A-2423-80B1-999ABDAC9205}" dt="2021-09-28T22:57:19.244" v="15"/>
          <ac:cxnSpMkLst>
            <pc:docMk/>
            <pc:sldMk cId="88938813" sldId="279"/>
            <ac:cxnSpMk id="98" creationId="{8E67B80F-DC96-4AB3-BCAC-07B698F6F682}"/>
          </ac:cxnSpMkLst>
        </pc:cxnChg>
      </pc:sldChg>
      <pc:sldChg chg="ord">
        <pc:chgData name="Diego Agudelo" userId="S::diego3000fl@knights.ucf.edu::3c4bd484-fd12-4ef3-9566-ea2c78d63a5d" providerId="AD" clId="Web-{80F6BD58-AA9A-2423-80B1-999ABDAC9205}" dt="2021-09-28T23:11:33.545" v="23"/>
        <pc:sldMkLst>
          <pc:docMk/>
          <pc:sldMk cId="525895360" sldId="293"/>
        </pc:sldMkLst>
      </pc:sldChg>
      <pc:sldChg chg="ord">
        <pc:chgData name="Diego Agudelo" userId="S::diego3000fl@knights.ucf.edu::3c4bd484-fd12-4ef3-9566-ea2c78d63a5d" providerId="AD" clId="Web-{80F6BD58-AA9A-2423-80B1-999ABDAC9205}" dt="2021-09-28T23:11:24.576" v="20"/>
        <pc:sldMkLst>
          <pc:docMk/>
          <pc:sldMk cId="2159765709" sldId="294"/>
        </pc:sldMkLst>
      </pc:sldChg>
      <pc:sldChg chg="ord modNotes">
        <pc:chgData name="Diego Agudelo" userId="S::diego3000fl@knights.ucf.edu::3c4bd484-fd12-4ef3-9566-ea2c78d63a5d" providerId="AD" clId="Web-{80F6BD58-AA9A-2423-80B1-999ABDAC9205}" dt="2021-09-28T23:21:35.027" v="50"/>
        <pc:sldMkLst>
          <pc:docMk/>
          <pc:sldMk cId="2830226119" sldId="295"/>
        </pc:sldMkLst>
      </pc:sldChg>
      <pc:sldChg chg="ord">
        <pc:chgData name="Diego Agudelo" userId="S::diego3000fl@knights.ucf.edu::3c4bd484-fd12-4ef3-9566-ea2c78d63a5d" providerId="AD" clId="Web-{80F6BD58-AA9A-2423-80B1-999ABDAC9205}" dt="2021-09-28T23:11:33.529" v="22"/>
        <pc:sldMkLst>
          <pc:docMk/>
          <pc:sldMk cId="3799490912" sldId="308"/>
        </pc:sldMkLst>
      </pc:sldChg>
    </pc:docChg>
  </pc:docChgLst>
  <pc:docChgLst>
    <pc:chgData name="Samuel Chodur" userId="0b78f768-4bd6-42a5-a4fe-ec907bfd057c" providerId="ADAL" clId="{CB6EFD10-77FE-45D9-AE6B-D42621209A39}"/>
    <pc:docChg chg="undo custSel modSld sldOrd">
      <pc:chgData name="Samuel Chodur" userId="0b78f768-4bd6-42a5-a4fe-ec907bfd057c" providerId="ADAL" clId="{CB6EFD10-77FE-45D9-AE6B-D42621209A39}" dt="2021-09-30T04:23:19.376" v="4158" actId="572"/>
      <pc:docMkLst>
        <pc:docMk/>
      </pc:docMkLst>
      <pc:sldChg chg="modNotesTx">
        <pc:chgData name="Samuel Chodur" userId="0b78f768-4bd6-42a5-a4fe-ec907bfd057c" providerId="ADAL" clId="{CB6EFD10-77FE-45D9-AE6B-D42621209A39}" dt="2021-09-27T19:06:11.407" v="304"/>
        <pc:sldMkLst>
          <pc:docMk/>
          <pc:sldMk cId="602979123" sldId="258"/>
        </pc:sldMkLst>
      </pc:sldChg>
      <pc:sldChg chg="addSp modSp mod modNotesTx">
        <pc:chgData name="Samuel Chodur" userId="0b78f768-4bd6-42a5-a4fe-ec907bfd057c" providerId="ADAL" clId="{CB6EFD10-77FE-45D9-AE6B-D42621209A39}" dt="2021-09-30T03:00:02.047" v="4151" actId="1076"/>
        <pc:sldMkLst>
          <pc:docMk/>
          <pc:sldMk cId="3437625470" sldId="259"/>
        </pc:sldMkLst>
        <pc:spChg chg="add mod">
          <ac:chgData name="Samuel Chodur" userId="0b78f768-4bd6-42a5-a4fe-ec907bfd057c" providerId="ADAL" clId="{CB6EFD10-77FE-45D9-AE6B-D42621209A39}" dt="2021-09-30T03:00:02.047" v="4151" actId="1076"/>
          <ac:spMkLst>
            <pc:docMk/>
            <pc:sldMk cId="3437625470" sldId="259"/>
            <ac:spMk id="6" creationId="{5A7AAD07-BB96-4AF5-A677-18F868C3E059}"/>
          </ac:spMkLst>
        </pc:spChg>
      </pc:sldChg>
      <pc:sldChg chg="addSp modSp mod modNotesTx">
        <pc:chgData name="Samuel Chodur" userId="0b78f768-4bd6-42a5-a4fe-ec907bfd057c" providerId="ADAL" clId="{CB6EFD10-77FE-45D9-AE6B-D42621209A39}" dt="2021-09-29T19:37:48.186" v="794" actId="120"/>
        <pc:sldMkLst>
          <pc:docMk/>
          <pc:sldMk cId="300770247" sldId="260"/>
        </pc:sldMkLst>
        <pc:spChg chg="mod">
          <ac:chgData name="Samuel Chodur" userId="0b78f768-4bd6-42a5-a4fe-ec907bfd057c" providerId="ADAL" clId="{CB6EFD10-77FE-45D9-AE6B-D42621209A39}" dt="2021-09-29T19:37:45.673" v="793" actId="120"/>
          <ac:spMkLst>
            <pc:docMk/>
            <pc:sldMk cId="300770247" sldId="260"/>
            <ac:spMk id="3" creationId="{98BC90C1-0870-4A18-8F8A-61CCC28B8756}"/>
          </ac:spMkLst>
        </pc:spChg>
        <pc:spChg chg="add mod">
          <ac:chgData name="Samuel Chodur" userId="0b78f768-4bd6-42a5-a4fe-ec907bfd057c" providerId="ADAL" clId="{CB6EFD10-77FE-45D9-AE6B-D42621209A39}" dt="2021-09-29T19:37:48.186" v="794" actId="120"/>
          <ac:spMkLst>
            <pc:docMk/>
            <pc:sldMk cId="300770247" sldId="260"/>
            <ac:spMk id="6" creationId="{029DF1D1-5ABF-4414-A10E-B63D9271C462}"/>
          </ac:spMkLst>
        </pc:spChg>
      </pc:sldChg>
      <pc:sldChg chg="modNotesTx">
        <pc:chgData name="Samuel Chodur" userId="0b78f768-4bd6-42a5-a4fe-ec907bfd057c" providerId="ADAL" clId="{CB6EFD10-77FE-45D9-AE6B-D42621209A39}" dt="2021-09-27T19:54:15.213" v="308"/>
        <pc:sldMkLst>
          <pc:docMk/>
          <pc:sldMk cId="399302335" sldId="261"/>
        </pc:sldMkLst>
      </pc:sldChg>
      <pc:sldChg chg="addSp delSp modSp mod modNotesTx">
        <pc:chgData name="Samuel Chodur" userId="0b78f768-4bd6-42a5-a4fe-ec907bfd057c" providerId="ADAL" clId="{CB6EFD10-77FE-45D9-AE6B-D42621209A39}" dt="2021-09-30T02:58:43.479" v="4150" actId="1076"/>
        <pc:sldMkLst>
          <pc:docMk/>
          <pc:sldMk cId="2939575061" sldId="262"/>
        </pc:sldMkLst>
        <pc:spChg chg="del">
          <ac:chgData name="Samuel Chodur" userId="0b78f768-4bd6-42a5-a4fe-ec907bfd057c" providerId="ADAL" clId="{CB6EFD10-77FE-45D9-AE6B-D42621209A39}" dt="2021-09-27T18:26:14.193" v="62" actId="478"/>
          <ac:spMkLst>
            <pc:docMk/>
            <pc:sldMk cId="2939575061" sldId="262"/>
            <ac:spMk id="6" creationId="{3BC7FC35-7022-4464-B278-96E8985FFE58}"/>
          </ac:spMkLst>
        </pc:spChg>
        <pc:graphicFrameChg chg="add mod modGraphic">
          <ac:chgData name="Samuel Chodur" userId="0b78f768-4bd6-42a5-a4fe-ec907bfd057c" providerId="ADAL" clId="{CB6EFD10-77FE-45D9-AE6B-D42621209A39}" dt="2021-09-27T18:27:38.155" v="94" actId="1076"/>
          <ac:graphicFrameMkLst>
            <pc:docMk/>
            <pc:sldMk cId="2939575061" sldId="262"/>
            <ac:graphicFrameMk id="7" creationId="{B234AD66-4137-4834-A090-C36703BC09E9}"/>
          </ac:graphicFrameMkLst>
        </pc:graphicFrameChg>
        <pc:picChg chg="mod">
          <ac:chgData name="Samuel Chodur" userId="0b78f768-4bd6-42a5-a4fe-ec907bfd057c" providerId="ADAL" clId="{CB6EFD10-77FE-45D9-AE6B-D42621209A39}" dt="2021-09-30T02:58:43.479" v="4150" actId="1076"/>
          <ac:picMkLst>
            <pc:docMk/>
            <pc:sldMk cId="2939575061" sldId="262"/>
            <ac:picMk id="5" creationId="{65BCDD6B-B1D9-40FA-8746-1D77372343B4}"/>
          </ac:picMkLst>
        </pc:picChg>
      </pc:sldChg>
      <pc:sldChg chg="modNotesTx">
        <pc:chgData name="Samuel Chodur" userId="0b78f768-4bd6-42a5-a4fe-ec907bfd057c" providerId="ADAL" clId="{CB6EFD10-77FE-45D9-AE6B-D42621209A39}" dt="2021-09-27T20:08:10.599" v="309"/>
        <pc:sldMkLst>
          <pc:docMk/>
          <pc:sldMk cId="389580608" sldId="263"/>
        </pc:sldMkLst>
      </pc:sldChg>
      <pc:sldChg chg="modNotesTx">
        <pc:chgData name="Samuel Chodur" userId="0b78f768-4bd6-42a5-a4fe-ec907bfd057c" providerId="ADAL" clId="{CB6EFD10-77FE-45D9-AE6B-D42621209A39}" dt="2021-09-27T20:17:23.946" v="310"/>
        <pc:sldMkLst>
          <pc:docMk/>
          <pc:sldMk cId="3902121792" sldId="264"/>
        </pc:sldMkLst>
      </pc:sldChg>
      <pc:sldChg chg="modNotesTx">
        <pc:chgData name="Samuel Chodur" userId="0b78f768-4bd6-42a5-a4fe-ec907bfd057c" providerId="ADAL" clId="{CB6EFD10-77FE-45D9-AE6B-D42621209A39}" dt="2021-09-27T20:30:51.806" v="312" actId="20577"/>
        <pc:sldMkLst>
          <pc:docMk/>
          <pc:sldMk cId="1208152674" sldId="265"/>
        </pc:sldMkLst>
      </pc:sldChg>
      <pc:sldChg chg="modSp mod modShow modNotesTx">
        <pc:chgData name="Samuel Chodur" userId="0b78f768-4bd6-42a5-a4fe-ec907bfd057c" providerId="ADAL" clId="{CB6EFD10-77FE-45D9-AE6B-D42621209A39}" dt="2021-09-30T04:23:19.376" v="4158" actId="572"/>
        <pc:sldMkLst>
          <pc:docMk/>
          <pc:sldMk cId="2068366569" sldId="266"/>
        </pc:sldMkLst>
        <pc:graphicFrameChg chg="mod">
          <ac:chgData name="Samuel Chodur" userId="0b78f768-4bd6-42a5-a4fe-ec907bfd057c" providerId="ADAL" clId="{CB6EFD10-77FE-45D9-AE6B-D42621209A39}" dt="2021-09-30T04:23:19.376" v="4158" actId="572"/>
          <ac:graphicFrameMkLst>
            <pc:docMk/>
            <pc:sldMk cId="2068366569" sldId="266"/>
            <ac:graphicFrameMk id="6" creationId="{DE539F4D-E0EC-4558-954B-1E6223A12923}"/>
          </ac:graphicFrameMkLst>
        </pc:graphicFrameChg>
      </pc:sldChg>
      <pc:sldChg chg="delSp modSp mod modNotesTx">
        <pc:chgData name="Samuel Chodur" userId="0b78f768-4bd6-42a5-a4fe-ec907bfd057c" providerId="ADAL" clId="{CB6EFD10-77FE-45D9-AE6B-D42621209A39}" dt="2021-09-30T02:53:58.745" v="4112" actId="14734"/>
        <pc:sldMkLst>
          <pc:docMk/>
          <pc:sldMk cId="1767162081" sldId="267"/>
        </pc:sldMkLst>
        <pc:spChg chg="del mod">
          <ac:chgData name="Samuel Chodur" userId="0b78f768-4bd6-42a5-a4fe-ec907bfd057c" providerId="ADAL" clId="{CB6EFD10-77FE-45D9-AE6B-D42621209A39}" dt="2021-09-30T02:15:19.508" v="4075" actId="478"/>
          <ac:spMkLst>
            <pc:docMk/>
            <pc:sldMk cId="1767162081" sldId="267"/>
            <ac:spMk id="9" creationId="{5F6E35CF-61E6-4E68-BB6E-C89A55C6DAA6}"/>
          </ac:spMkLst>
        </pc:spChg>
        <pc:graphicFrameChg chg="mod modGraphic">
          <ac:chgData name="Samuel Chodur" userId="0b78f768-4bd6-42a5-a4fe-ec907bfd057c" providerId="ADAL" clId="{CB6EFD10-77FE-45D9-AE6B-D42621209A39}" dt="2021-09-30T02:53:58.745" v="4112" actId="14734"/>
          <ac:graphicFrameMkLst>
            <pc:docMk/>
            <pc:sldMk cId="1767162081" sldId="267"/>
            <ac:graphicFrameMk id="8" creationId="{532C12FC-1E59-436E-9A45-93927AF6C3CA}"/>
          </ac:graphicFrameMkLst>
        </pc:graphicFrameChg>
      </pc:sldChg>
      <pc:sldChg chg="modSp modNotesTx">
        <pc:chgData name="Samuel Chodur" userId="0b78f768-4bd6-42a5-a4fe-ec907bfd057c" providerId="ADAL" clId="{CB6EFD10-77FE-45D9-AE6B-D42621209A39}" dt="2021-09-30T02:44:29.760" v="4096"/>
        <pc:sldMkLst>
          <pc:docMk/>
          <pc:sldMk cId="17288067" sldId="268"/>
        </pc:sldMkLst>
        <pc:graphicFrameChg chg="mod">
          <ac:chgData name="Samuel Chodur" userId="0b78f768-4bd6-42a5-a4fe-ec907bfd057c" providerId="ADAL" clId="{CB6EFD10-77FE-45D9-AE6B-D42621209A39}" dt="2021-09-30T02:44:29.760" v="4096"/>
          <ac:graphicFrameMkLst>
            <pc:docMk/>
            <pc:sldMk cId="17288067" sldId="268"/>
            <ac:graphicFrameMk id="6" creationId="{4A6F1C53-561C-45C5-B1E9-C4DBD6FBFFC1}"/>
          </ac:graphicFrameMkLst>
        </pc:graphicFrameChg>
        <pc:graphicFrameChg chg="mod">
          <ac:chgData name="Samuel Chodur" userId="0b78f768-4bd6-42a5-a4fe-ec907bfd057c" providerId="ADAL" clId="{CB6EFD10-77FE-45D9-AE6B-D42621209A39}" dt="2021-09-30T02:44:18.613" v="4095" actId="572"/>
          <ac:graphicFrameMkLst>
            <pc:docMk/>
            <pc:sldMk cId="17288067" sldId="268"/>
            <ac:graphicFrameMk id="8" creationId="{8F15C52D-3616-4898-9716-EFC208AE7743}"/>
          </ac:graphicFrameMkLst>
        </pc:graphicFrameChg>
      </pc:sldChg>
      <pc:sldChg chg="modSp mod modNotesTx">
        <pc:chgData name="Samuel Chodur" userId="0b78f768-4bd6-42a5-a4fe-ec907bfd057c" providerId="ADAL" clId="{CB6EFD10-77FE-45D9-AE6B-D42621209A39}" dt="2021-09-30T02:45:02.232" v="4099" actId="113"/>
        <pc:sldMkLst>
          <pc:docMk/>
          <pc:sldMk cId="333015027" sldId="269"/>
        </pc:sldMkLst>
        <pc:spChg chg="mod">
          <ac:chgData name="Samuel Chodur" userId="0b78f768-4bd6-42a5-a4fe-ec907bfd057c" providerId="ADAL" clId="{CB6EFD10-77FE-45D9-AE6B-D42621209A39}" dt="2021-09-30T02:45:02.232" v="4099" actId="113"/>
          <ac:spMkLst>
            <pc:docMk/>
            <pc:sldMk cId="333015027" sldId="269"/>
            <ac:spMk id="7" creationId="{7B783669-E064-43BB-9F78-7479F80FEAC2}"/>
          </ac:spMkLst>
        </pc:spChg>
      </pc:sldChg>
      <pc:sldChg chg="delSp modSp mod modNotesTx">
        <pc:chgData name="Samuel Chodur" userId="0b78f768-4bd6-42a5-a4fe-ec907bfd057c" providerId="ADAL" clId="{CB6EFD10-77FE-45D9-AE6B-D42621209A39}" dt="2021-09-30T02:50:31.702" v="4111" actId="1076"/>
        <pc:sldMkLst>
          <pc:docMk/>
          <pc:sldMk cId="658190247" sldId="271"/>
        </pc:sldMkLst>
        <pc:spChg chg="del">
          <ac:chgData name="Samuel Chodur" userId="0b78f768-4bd6-42a5-a4fe-ec907bfd057c" providerId="ADAL" clId="{CB6EFD10-77FE-45D9-AE6B-D42621209A39}" dt="2021-09-30T02:50:24.117" v="4109" actId="478"/>
          <ac:spMkLst>
            <pc:docMk/>
            <pc:sldMk cId="658190247" sldId="271"/>
            <ac:spMk id="6" creationId="{1869B907-1BDA-4110-8F33-CD05FCCE6D2F}"/>
          </ac:spMkLst>
        </pc:spChg>
        <pc:graphicFrameChg chg="mod modGraphic">
          <ac:chgData name="Samuel Chodur" userId="0b78f768-4bd6-42a5-a4fe-ec907bfd057c" providerId="ADAL" clId="{CB6EFD10-77FE-45D9-AE6B-D42621209A39}" dt="2021-09-30T02:50:27.899" v="4110" actId="1076"/>
          <ac:graphicFrameMkLst>
            <pc:docMk/>
            <pc:sldMk cId="658190247" sldId="271"/>
            <ac:graphicFrameMk id="8" creationId="{185D0EAF-A650-40B9-A70F-8511E8356DDE}"/>
          </ac:graphicFrameMkLst>
        </pc:graphicFrameChg>
        <pc:picChg chg="mod">
          <ac:chgData name="Samuel Chodur" userId="0b78f768-4bd6-42a5-a4fe-ec907bfd057c" providerId="ADAL" clId="{CB6EFD10-77FE-45D9-AE6B-D42621209A39}" dt="2021-09-30T02:50:31.702" v="4111" actId="1076"/>
          <ac:picMkLst>
            <pc:docMk/>
            <pc:sldMk cId="658190247" sldId="271"/>
            <ac:picMk id="5" creationId="{9FC367C5-C15B-44A9-8FC5-2FC8423DF736}"/>
          </ac:picMkLst>
        </pc:picChg>
      </pc:sldChg>
      <pc:sldChg chg="delSp modSp mod modNotesTx">
        <pc:chgData name="Samuel Chodur" userId="0b78f768-4bd6-42a5-a4fe-ec907bfd057c" providerId="ADAL" clId="{CB6EFD10-77FE-45D9-AE6B-D42621209A39}" dt="2021-09-30T02:50:12.907" v="4108" actId="1076"/>
        <pc:sldMkLst>
          <pc:docMk/>
          <pc:sldMk cId="1687951235" sldId="272"/>
        </pc:sldMkLst>
        <pc:spChg chg="del">
          <ac:chgData name="Samuel Chodur" userId="0b78f768-4bd6-42a5-a4fe-ec907bfd057c" providerId="ADAL" clId="{CB6EFD10-77FE-45D9-AE6B-D42621209A39}" dt="2021-09-30T02:49:57.653" v="4105" actId="478"/>
          <ac:spMkLst>
            <pc:docMk/>
            <pc:sldMk cId="1687951235" sldId="272"/>
            <ac:spMk id="6" creationId="{0B8D213F-DA89-4D86-9FEA-9B8E5D97F578}"/>
          </ac:spMkLst>
        </pc:spChg>
        <pc:graphicFrameChg chg="mod">
          <ac:chgData name="Samuel Chodur" userId="0b78f768-4bd6-42a5-a4fe-ec907bfd057c" providerId="ADAL" clId="{CB6EFD10-77FE-45D9-AE6B-D42621209A39}" dt="2021-09-30T02:50:12.907" v="4108" actId="1076"/>
          <ac:graphicFrameMkLst>
            <pc:docMk/>
            <pc:sldMk cId="1687951235" sldId="272"/>
            <ac:graphicFrameMk id="9" creationId="{3CF66157-2258-49C6-B32D-AE16C41C5685}"/>
          </ac:graphicFrameMkLst>
        </pc:graphicFrameChg>
        <pc:picChg chg="mod">
          <ac:chgData name="Samuel Chodur" userId="0b78f768-4bd6-42a5-a4fe-ec907bfd057c" providerId="ADAL" clId="{CB6EFD10-77FE-45D9-AE6B-D42621209A39}" dt="2021-09-30T02:50:06.834" v="4107" actId="1076"/>
          <ac:picMkLst>
            <pc:docMk/>
            <pc:sldMk cId="1687951235" sldId="272"/>
            <ac:picMk id="5" creationId="{4337CE76-8BF2-4191-8A4D-85A96278FF2A}"/>
          </ac:picMkLst>
        </pc:picChg>
      </pc:sldChg>
      <pc:sldChg chg="modSp mod modNotesTx">
        <pc:chgData name="Samuel Chodur" userId="0b78f768-4bd6-42a5-a4fe-ec907bfd057c" providerId="ADAL" clId="{CB6EFD10-77FE-45D9-AE6B-D42621209A39}" dt="2021-09-30T02:46:05.124" v="4102"/>
        <pc:sldMkLst>
          <pc:docMk/>
          <pc:sldMk cId="1301924381" sldId="273"/>
        </pc:sldMkLst>
        <pc:graphicFrameChg chg="mod modGraphic">
          <ac:chgData name="Samuel Chodur" userId="0b78f768-4bd6-42a5-a4fe-ec907bfd057c" providerId="ADAL" clId="{CB6EFD10-77FE-45D9-AE6B-D42621209A39}" dt="2021-09-30T02:46:05.124" v="4102"/>
          <ac:graphicFrameMkLst>
            <pc:docMk/>
            <pc:sldMk cId="1301924381" sldId="273"/>
            <ac:graphicFrameMk id="6" creationId="{2685B93F-8717-4DD6-8EA6-DB71CBD1ABAB}"/>
          </ac:graphicFrameMkLst>
        </pc:graphicFrameChg>
        <pc:picChg chg="mod">
          <ac:chgData name="Samuel Chodur" userId="0b78f768-4bd6-42a5-a4fe-ec907bfd057c" providerId="ADAL" clId="{CB6EFD10-77FE-45D9-AE6B-D42621209A39}" dt="2021-09-30T02:16:13.933" v="4090" actId="1076"/>
          <ac:picMkLst>
            <pc:docMk/>
            <pc:sldMk cId="1301924381" sldId="273"/>
            <ac:picMk id="7" creationId="{16A8010B-09AD-420D-A1FE-18C55E4EC003}"/>
          </ac:picMkLst>
        </pc:picChg>
      </pc:sldChg>
      <pc:sldChg chg="addSp delSp modSp mod modNotesTx">
        <pc:chgData name="Samuel Chodur" userId="0b78f768-4bd6-42a5-a4fe-ec907bfd057c" providerId="ADAL" clId="{CB6EFD10-77FE-45D9-AE6B-D42621209A39}" dt="2021-09-30T02:55:25.319" v="4149" actId="14100"/>
        <pc:sldMkLst>
          <pc:docMk/>
          <pc:sldMk cId="3905595374" sldId="274"/>
        </pc:sldMkLst>
        <pc:spChg chg="del">
          <ac:chgData name="Samuel Chodur" userId="0b78f768-4bd6-42a5-a4fe-ec907bfd057c" providerId="ADAL" clId="{CB6EFD10-77FE-45D9-AE6B-D42621209A39}" dt="2021-09-30T02:54:16.205" v="4113" actId="478"/>
          <ac:spMkLst>
            <pc:docMk/>
            <pc:sldMk cId="3905595374" sldId="274"/>
            <ac:spMk id="6" creationId="{746558AF-8BEE-4343-9C09-8640DE49E3B2}"/>
          </ac:spMkLst>
        </pc:spChg>
        <pc:spChg chg="add mod">
          <ac:chgData name="Samuel Chodur" userId="0b78f768-4bd6-42a5-a4fe-ec907bfd057c" providerId="ADAL" clId="{CB6EFD10-77FE-45D9-AE6B-D42621209A39}" dt="2021-09-30T02:55:25.319" v="4149" actId="14100"/>
          <ac:spMkLst>
            <pc:docMk/>
            <pc:sldMk cId="3905595374" sldId="274"/>
            <ac:spMk id="7" creationId="{4D92F92B-539E-4189-AF26-45D19583C451}"/>
          </ac:spMkLst>
        </pc:spChg>
        <pc:picChg chg="mod">
          <ac:chgData name="Samuel Chodur" userId="0b78f768-4bd6-42a5-a4fe-ec907bfd057c" providerId="ADAL" clId="{CB6EFD10-77FE-45D9-AE6B-D42621209A39}" dt="2021-09-30T02:54:20.484" v="4114" actId="1076"/>
          <ac:picMkLst>
            <pc:docMk/>
            <pc:sldMk cId="3905595374" sldId="274"/>
            <ac:picMk id="5" creationId="{9E1A709F-1A99-42D0-A784-B3B8D49F0391}"/>
          </ac:picMkLst>
        </pc:picChg>
      </pc:sldChg>
      <pc:sldChg chg="modAnim">
        <pc:chgData name="Samuel Chodur" userId="0b78f768-4bd6-42a5-a4fe-ec907bfd057c" providerId="ADAL" clId="{CB6EFD10-77FE-45D9-AE6B-D42621209A39}" dt="2021-09-30T03:09:49.142" v="4154"/>
        <pc:sldMkLst>
          <pc:docMk/>
          <pc:sldMk cId="3851390362" sldId="283"/>
        </pc:sldMkLst>
      </pc:sldChg>
      <pc:sldChg chg="modAnim">
        <pc:chgData name="Samuel Chodur" userId="0b78f768-4bd6-42a5-a4fe-ec907bfd057c" providerId="ADAL" clId="{CB6EFD10-77FE-45D9-AE6B-D42621209A39}" dt="2021-09-30T03:08:02.653" v="4152"/>
        <pc:sldMkLst>
          <pc:docMk/>
          <pc:sldMk cId="2502448632" sldId="289"/>
        </pc:sldMkLst>
      </pc:sldChg>
      <pc:sldChg chg="modAnim">
        <pc:chgData name="Samuel Chodur" userId="0b78f768-4bd6-42a5-a4fe-ec907bfd057c" providerId="ADAL" clId="{CB6EFD10-77FE-45D9-AE6B-D42621209A39}" dt="2021-09-30T03:08:06.976" v="4153"/>
        <pc:sldMkLst>
          <pc:docMk/>
          <pc:sldMk cId="1199355052" sldId="290"/>
        </pc:sldMkLst>
      </pc:sldChg>
      <pc:sldChg chg="modNotesTx">
        <pc:chgData name="Samuel Chodur" userId="0b78f768-4bd6-42a5-a4fe-ec907bfd057c" providerId="ADAL" clId="{CB6EFD10-77FE-45D9-AE6B-D42621209A39}" dt="2021-09-30T01:16:27.667" v="3670" actId="20577"/>
        <pc:sldMkLst>
          <pc:docMk/>
          <pc:sldMk cId="2848261366" sldId="296"/>
        </pc:sldMkLst>
      </pc:sldChg>
      <pc:sldChg chg="modSp mod modNotesTx">
        <pc:chgData name="Samuel Chodur" userId="0b78f768-4bd6-42a5-a4fe-ec907bfd057c" providerId="ADAL" clId="{CB6EFD10-77FE-45D9-AE6B-D42621209A39}" dt="2021-09-30T01:31:49.867" v="4073" actId="20577"/>
        <pc:sldMkLst>
          <pc:docMk/>
          <pc:sldMk cId="3879835902" sldId="297"/>
        </pc:sldMkLst>
        <pc:spChg chg="mod">
          <ac:chgData name="Samuel Chodur" userId="0b78f768-4bd6-42a5-a4fe-ec907bfd057c" providerId="ADAL" clId="{CB6EFD10-77FE-45D9-AE6B-D42621209A39}" dt="2021-09-30T01:25:50.443" v="3829" actId="20577"/>
          <ac:spMkLst>
            <pc:docMk/>
            <pc:sldMk cId="3879835902" sldId="297"/>
            <ac:spMk id="2" creationId="{FB9C1A9B-FAC7-43CE-8F41-5215B4362F11}"/>
          </ac:spMkLst>
        </pc:spChg>
        <pc:spChg chg="mod">
          <ac:chgData name="Samuel Chodur" userId="0b78f768-4bd6-42a5-a4fe-ec907bfd057c" providerId="ADAL" clId="{CB6EFD10-77FE-45D9-AE6B-D42621209A39}" dt="2021-09-30T01:31:49.867" v="4073" actId="20577"/>
          <ac:spMkLst>
            <pc:docMk/>
            <pc:sldMk cId="3879835902" sldId="297"/>
            <ac:spMk id="3" creationId="{BF2626A1-1AC3-4F51-8A8A-9D26F302DBF1}"/>
          </ac:spMkLst>
        </pc:spChg>
      </pc:sldChg>
      <pc:sldChg chg="modNotesTx">
        <pc:chgData name="Samuel Chodur" userId="0b78f768-4bd6-42a5-a4fe-ec907bfd057c" providerId="ADAL" clId="{CB6EFD10-77FE-45D9-AE6B-D42621209A39}" dt="2021-09-30T00:28:29.226" v="2737" actId="20577"/>
        <pc:sldMkLst>
          <pc:docMk/>
          <pc:sldMk cId="3623331417" sldId="298"/>
        </pc:sldMkLst>
      </pc:sldChg>
      <pc:sldChg chg="addSp delSp modSp mod ord modNotesTx">
        <pc:chgData name="Samuel Chodur" userId="0b78f768-4bd6-42a5-a4fe-ec907bfd057c" providerId="ADAL" clId="{CB6EFD10-77FE-45D9-AE6B-D42621209A39}" dt="2021-09-30T00:46:46.547" v="3651" actId="20577"/>
        <pc:sldMkLst>
          <pc:docMk/>
          <pc:sldMk cId="3337257175" sldId="299"/>
        </pc:sldMkLst>
        <pc:spChg chg="mod">
          <ac:chgData name="Samuel Chodur" userId="0b78f768-4bd6-42a5-a4fe-ec907bfd057c" providerId="ADAL" clId="{CB6EFD10-77FE-45D9-AE6B-D42621209A39}" dt="2021-09-30T00:46:46.547" v="3651" actId="20577"/>
          <ac:spMkLst>
            <pc:docMk/>
            <pc:sldMk cId="3337257175" sldId="299"/>
            <ac:spMk id="2" creationId="{FB9C1A9B-FAC7-43CE-8F41-5215B4362F11}"/>
          </ac:spMkLst>
        </pc:spChg>
        <pc:picChg chg="add del mod">
          <ac:chgData name="Samuel Chodur" userId="0b78f768-4bd6-42a5-a4fe-ec907bfd057c" providerId="ADAL" clId="{CB6EFD10-77FE-45D9-AE6B-D42621209A39}" dt="2021-09-29T23:57:23.885" v="2318" actId="478"/>
          <ac:picMkLst>
            <pc:docMk/>
            <pc:sldMk cId="3337257175" sldId="299"/>
            <ac:picMk id="5" creationId="{6ED9937D-0A1D-4B9E-BE99-13C2231AE910}"/>
          </ac:picMkLst>
        </pc:picChg>
        <pc:picChg chg="add mod">
          <ac:chgData name="Samuel Chodur" userId="0b78f768-4bd6-42a5-a4fe-ec907bfd057c" providerId="ADAL" clId="{CB6EFD10-77FE-45D9-AE6B-D42621209A39}" dt="2021-09-30T00:39:09.327" v="3641" actId="1076"/>
          <ac:picMkLst>
            <pc:docMk/>
            <pc:sldMk cId="3337257175" sldId="299"/>
            <ac:picMk id="8" creationId="{44ADA60F-B14D-4DBF-8571-5CA0EB29A8F1}"/>
          </ac:picMkLst>
        </pc:picChg>
        <pc:picChg chg="del">
          <ac:chgData name="Samuel Chodur" userId="0b78f768-4bd6-42a5-a4fe-ec907bfd057c" providerId="ADAL" clId="{CB6EFD10-77FE-45D9-AE6B-D42621209A39}" dt="2021-09-29T23:24:08.635" v="1425" actId="478"/>
          <ac:picMkLst>
            <pc:docMk/>
            <pc:sldMk cId="3337257175" sldId="299"/>
            <ac:picMk id="14338" creationId="{9688829D-B3EC-4FA7-A05B-C1149B603056}"/>
          </ac:picMkLst>
        </pc:picChg>
      </pc:sldChg>
      <pc:sldChg chg="modNotesTx">
        <pc:chgData name="Samuel Chodur" userId="0b78f768-4bd6-42a5-a4fe-ec907bfd057c" providerId="ADAL" clId="{CB6EFD10-77FE-45D9-AE6B-D42621209A39}" dt="2021-09-29T22:59:20.209" v="851" actId="20577"/>
        <pc:sldMkLst>
          <pc:docMk/>
          <pc:sldMk cId="1492625368" sldId="300"/>
        </pc:sldMkLst>
      </pc:sldChg>
      <pc:sldChg chg="modSp mod modShow">
        <pc:chgData name="Samuel Chodur" userId="0b78f768-4bd6-42a5-a4fe-ec907bfd057c" providerId="ADAL" clId="{CB6EFD10-77FE-45D9-AE6B-D42621209A39}" dt="2021-09-30T00:38:53.279" v="3639" actId="729"/>
        <pc:sldMkLst>
          <pc:docMk/>
          <pc:sldMk cId="1261486457" sldId="301"/>
        </pc:sldMkLst>
        <pc:spChg chg="mod">
          <ac:chgData name="Samuel Chodur" userId="0b78f768-4bd6-42a5-a4fe-ec907bfd057c" providerId="ADAL" clId="{CB6EFD10-77FE-45D9-AE6B-D42621209A39}" dt="2021-09-27T18:22:20.266" v="59" actId="20577"/>
          <ac:spMkLst>
            <pc:docMk/>
            <pc:sldMk cId="1261486457" sldId="301"/>
            <ac:spMk id="3" creationId="{C1432C5A-93A9-42D4-9703-7D13ABDE1358}"/>
          </ac:spMkLst>
        </pc:spChg>
      </pc:sldChg>
      <pc:sldChg chg="modSp mod modNotesTx">
        <pc:chgData name="Samuel Chodur" userId="0b78f768-4bd6-42a5-a4fe-ec907bfd057c" providerId="ADAL" clId="{CB6EFD10-77FE-45D9-AE6B-D42621209A39}" dt="2021-09-30T00:34:34.605" v="2768"/>
        <pc:sldMkLst>
          <pc:docMk/>
          <pc:sldMk cId="1123069227" sldId="303"/>
        </pc:sldMkLst>
        <pc:spChg chg="mod">
          <ac:chgData name="Samuel Chodur" userId="0b78f768-4bd6-42a5-a4fe-ec907bfd057c" providerId="ADAL" clId="{CB6EFD10-77FE-45D9-AE6B-D42621209A39}" dt="2021-09-30T00:03:39.043" v="2519" actId="20577"/>
          <ac:spMkLst>
            <pc:docMk/>
            <pc:sldMk cId="1123069227" sldId="303"/>
            <ac:spMk id="3" creationId="{BB7D32A1-BD23-48AB-AC42-8E8CF19A7D4D}"/>
          </ac:spMkLst>
        </pc:spChg>
      </pc:sldChg>
      <pc:sldChg chg="modSp mod modShow addCm modCm modNotesTx">
        <pc:chgData name="Samuel Chodur" userId="0b78f768-4bd6-42a5-a4fe-ec907bfd057c" providerId="ADAL" clId="{CB6EFD10-77FE-45D9-AE6B-D42621209A39}" dt="2021-09-29T22:53:52.030" v="842" actId="729"/>
        <pc:sldMkLst>
          <pc:docMk/>
          <pc:sldMk cId="1059362736" sldId="304"/>
        </pc:sldMkLst>
        <pc:spChg chg="mod">
          <ac:chgData name="Samuel Chodur" userId="0b78f768-4bd6-42a5-a4fe-ec907bfd057c" providerId="ADAL" clId="{CB6EFD10-77FE-45D9-AE6B-D42621209A39}" dt="2021-09-27T20:37:49.645" v="326" actId="20577"/>
          <ac:spMkLst>
            <pc:docMk/>
            <pc:sldMk cId="1059362736" sldId="304"/>
            <ac:spMk id="2" creationId="{713EE71D-FA5A-4639-8D08-4673B4E170FC}"/>
          </ac:spMkLst>
        </pc:spChg>
        <pc:picChg chg="mod">
          <ac:chgData name="Samuel Chodur" userId="0b78f768-4bd6-42a5-a4fe-ec907bfd057c" providerId="ADAL" clId="{CB6EFD10-77FE-45D9-AE6B-D42621209A39}" dt="2021-09-27T18:30:56.766" v="204" actId="1076"/>
          <ac:picMkLst>
            <pc:docMk/>
            <pc:sldMk cId="1059362736" sldId="304"/>
            <ac:picMk id="5" creationId="{8AB9E28B-4B4C-435C-9367-696FBC25A44D}"/>
          </ac:picMkLst>
        </pc:picChg>
      </pc:sldChg>
      <pc:sldChg chg="mod modShow modNotesTx">
        <pc:chgData name="Samuel Chodur" userId="0b78f768-4bd6-42a5-a4fe-ec907bfd057c" providerId="ADAL" clId="{CB6EFD10-77FE-45D9-AE6B-D42621209A39}" dt="2021-09-29T23:18:23.650" v="1262" actId="729"/>
        <pc:sldMkLst>
          <pc:docMk/>
          <pc:sldMk cId="435513626" sldId="305"/>
        </pc:sldMkLst>
      </pc:sldChg>
    </pc:docChg>
  </pc:docChgLst>
  <pc:docChgLst>
    <pc:chgData name="Andhres Bolano-Melendez" userId="S::andhresknight@knights.ucf.edu::d4c631b2-eacc-479f-906b-0a07f68b307e" providerId="AD" clId="Web-{CCF467C2-0FB1-9408-C443-9221F317E861}"/>
    <pc:docChg chg="addSld delSld modSld sldOrd">
      <pc:chgData name="Andhres Bolano-Melendez" userId="S::andhresknight@knights.ucf.edu::d4c631b2-eacc-479f-906b-0a07f68b307e" providerId="AD" clId="Web-{CCF467C2-0FB1-9408-C443-9221F317E861}" dt="2021-09-25T00:18:29.343" v="10" actId="20577"/>
      <pc:docMkLst>
        <pc:docMk/>
      </pc:docMkLst>
      <pc:sldChg chg="ord">
        <pc:chgData name="Andhres Bolano-Melendez" userId="S::andhresknight@knights.ucf.edu::d4c631b2-eacc-479f-906b-0a07f68b307e" providerId="AD" clId="Web-{CCF467C2-0FB1-9408-C443-9221F317E861}" dt="2021-09-25T00:17:33.248" v="2"/>
        <pc:sldMkLst>
          <pc:docMk/>
          <pc:sldMk cId="1492625368" sldId="300"/>
        </pc:sldMkLst>
      </pc:sldChg>
      <pc:sldChg chg="new add del ord">
        <pc:chgData name="Andhres Bolano-Melendez" userId="S::andhresknight@knights.ucf.edu::d4c631b2-eacc-479f-906b-0a07f68b307e" providerId="AD" clId="Web-{CCF467C2-0FB1-9408-C443-9221F317E861}" dt="2021-09-25T00:18:23.515" v="6"/>
        <pc:sldMkLst>
          <pc:docMk/>
          <pc:sldMk cId="771030216" sldId="302"/>
        </pc:sldMkLst>
      </pc:sldChg>
      <pc:sldChg chg="modSp new">
        <pc:chgData name="Andhres Bolano-Melendez" userId="S::andhresknight@knights.ucf.edu::d4c631b2-eacc-479f-906b-0a07f68b307e" providerId="AD" clId="Web-{CCF467C2-0FB1-9408-C443-9221F317E861}" dt="2021-09-25T00:18:29.343" v="10" actId="20577"/>
        <pc:sldMkLst>
          <pc:docMk/>
          <pc:sldMk cId="1123069227" sldId="303"/>
        </pc:sldMkLst>
        <pc:spChg chg="mod">
          <ac:chgData name="Andhres Bolano-Melendez" userId="S::andhresknight@knights.ucf.edu::d4c631b2-eacc-479f-906b-0a07f68b307e" providerId="AD" clId="Web-{CCF467C2-0FB1-9408-C443-9221F317E861}" dt="2021-09-25T00:18:29.343" v="10" actId="20577"/>
          <ac:spMkLst>
            <pc:docMk/>
            <pc:sldMk cId="1123069227" sldId="303"/>
            <ac:spMk id="2" creationId="{75F409A6-EF9F-4E0A-9CD6-A0DD8D59BB52}"/>
          </ac:spMkLst>
        </pc:spChg>
      </pc:sldChg>
    </pc:docChg>
  </pc:docChgLst>
  <pc:docChgLst>
    <pc:chgData name="Andhres Bolano-Melendez" userId="S::andhresknight@knights.ucf.edu::d4c631b2-eacc-479f-906b-0a07f68b307e" providerId="AD" clId="Web-{F04E2CD0-FB7C-CD63-1A04-8BDA3C09DA4B}"/>
    <pc:docChg chg="modSld">
      <pc:chgData name="Andhres Bolano-Melendez" userId="S::andhresknight@knights.ucf.edu::d4c631b2-eacc-479f-906b-0a07f68b307e" providerId="AD" clId="Web-{F04E2CD0-FB7C-CD63-1A04-8BDA3C09DA4B}" dt="2021-09-29T01:10:03.821" v="0" actId="14100"/>
      <pc:docMkLst>
        <pc:docMk/>
      </pc:docMkLst>
      <pc:sldChg chg="modSp">
        <pc:chgData name="Andhres Bolano-Melendez" userId="S::andhresknight@knights.ucf.edu::d4c631b2-eacc-479f-906b-0a07f68b307e" providerId="AD" clId="Web-{F04E2CD0-FB7C-CD63-1A04-8BDA3C09DA4B}" dt="2021-09-29T01:10:03.821" v="0" actId="14100"/>
        <pc:sldMkLst>
          <pc:docMk/>
          <pc:sldMk cId="3799490912" sldId="308"/>
        </pc:sldMkLst>
        <pc:picChg chg="mod">
          <ac:chgData name="Andhres Bolano-Melendez" userId="S::andhresknight@knights.ucf.edu::d4c631b2-eacc-479f-906b-0a07f68b307e" providerId="AD" clId="Web-{F04E2CD0-FB7C-CD63-1A04-8BDA3C09DA4B}" dt="2021-09-29T01:10:03.821" v="0" actId="14100"/>
          <ac:picMkLst>
            <pc:docMk/>
            <pc:sldMk cId="3799490912" sldId="308"/>
            <ac:picMk id="8" creationId="{A1C57628-C81D-4EE9-B3B3-D5AFD0E3AE85}"/>
          </ac:picMkLst>
        </pc:picChg>
      </pc:sldChg>
    </pc:docChg>
  </pc:docChgLst>
  <pc:docChgLst>
    <pc:chgData name="Diego Agudelo" userId="S::diego3000fl@knights.ucf.edu::3c4bd484-fd12-4ef3-9566-ea2c78d63a5d" providerId="AD" clId="Web-{B5E4461B-ACCD-7254-639F-4450530F4C79}"/>
    <pc:docChg chg="addSld delSld modSld sldOrd">
      <pc:chgData name="Diego Agudelo" userId="S::diego3000fl@knights.ucf.edu::3c4bd484-fd12-4ef3-9566-ea2c78d63a5d" providerId="AD" clId="Web-{B5E4461B-ACCD-7254-639F-4450530F4C79}" dt="2021-09-26T18:19:37.310" v="468"/>
      <pc:docMkLst>
        <pc:docMk/>
      </pc:docMkLst>
      <pc:sldChg chg="addSp delSp modSp">
        <pc:chgData name="Diego Agudelo" userId="S::diego3000fl@knights.ucf.edu::3c4bd484-fd12-4ef3-9566-ea2c78d63a5d" providerId="AD" clId="Web-{B5E4461B-ACCD-7254-639F-4450530F4C79}" dt="2021-09-26T18:03:41.685" v="451" actId="1076"/>
        <pc:sldMkLst>
          <pc:docMk/>
          <pc:sldMk cId="3437625470" sldId="259"/>
        </pc:sldMkLst>
        <pc:spChg chg="del mod">
          <ac:chgData name="Diego Agudelo" userId="S::diego3000fl@knights.ucf.edu::3c4bd484-fd12-4ef3-9566-ea2c78d63a5d" providerId="AD" clId="Web-{B5E4461B-ACCD-7254-639F-4450530F4C79}" dt="2021-09-26T18:03:39.748" v="450"/>
          <ac:spMkLst>
            <pc:docMk/>
            <pc:sldMk cId="3437625470" sldId="259"/>
            <ac:spMk id="3" creationId="{2EF2FB9D-86C8-4A97-BCE1-CCBF2E41882A}"/>
          </ac:spMkLst>
        </pc:spChg>
        <pc:picChg chg="add mod ord">
          <ac:chgData name="Diego Agudelo" userId="S::diego3000fl@knights.ucf.edu::3c4bd484-fd12-4ef3-9566-ea2c78d63a5d" providerId="AD" clId="Web-{B5E4461B-ACCD-7254-639F-4450530F4C79}" dt="2021-09-26T18:03:41.685" v="451" actId="1076"/>
          <ac:picMkLst>
            <pc:docMk/>
            <pc:sldMk cId="3437625470" sldId="259"/>
            <ac:picMk id="5" creationId="{6914CD62-8DBF-4247-B2D9-2580F82494AC}"/>
          </ac:picMkLst>
        </pc:picChg>
      </pc:sldChg>
      <pc:sldChg chg="modSp">
        <pc:chgData name="Diego Agudelo" userId="S::diego3000fl@knights.ucf.edu::3c4bd484-fd12-4ef3-9566-ea2c78d63a5d" providerId="AD" clId="Web-{B5E4461B-ACCD-7254-639F-4450530F4C79}" dt="2021-09-26T17:29:55.288" v="42" actId="20577"/>
        <pc:sldMkLst>
          <pc:docMk/>
          <pc:sldMk cId="300770247" sldId="260"/>
        </pc:sldMkLst>
        <pc:spChg chg="mod">
          <ac:chgData name="Diego Agudelo" userId="S::diego3000fl@knights.ucf.edu::3c4bd484-fd12-4ef3-9566-ea2c78d63a5d" providerId="AD" clId="Web-{B5E4461B-ACCD-7254-639F-4450530F4C79}" dt="2021-09-26T17:29:55.288" v="42" actId="20577"/>
          <ac:spMkLst>
            <pc:docMk/>
            <pc:sldMk cId="300770247" sldId="260"/>
            <ac:spMk id="3" creationId="{98BC90C1-0870-4A18-8F8A-61CCC28B8756}"/>
          </ac:spMkLst>
        </pc:spChg>
      </pc:sldChg>
      <pc:sldChg chg="addSp delSp modSp mod setBg">
        <pc:chgData name="Diego Agudelo" userId="S::diego3000fl@knights.ucf.edu::3c4bd484-fd12-4ef3-9566-ea2c78d63a5d" providerId="AD" clId="Web-{B5E4461B-ACCD-7254-639F-4450530F4C79}" dt="2021-09-26T18:04:00.873" v="452"/>
        <pc:sldMkLst>
          <pc:docMk/>
          <pc:sldMk cId="399302335" sldId="261"/>
        </pc:sldMkLst>
        <pc:spChg chg="mod">
          <ac:chgData name="Diego Agudelo" userId="S::diego3000fl@knights.ucf.edu::3c4bd484-fd12-4ef3-9566-ea2c78d63a5d" providerId="AD" clId="Web-{B5E4461B-ACCD-7254-639F-4450530F4C79}" dt="2021-09-26T18:04:00.873" v="452"/>
          <ac:spMkLst>
            <pc:docMk/>
            <pc:sldMk cId="399302335" sldId="261"/>
            <ac:spMk id="2" creationId="{C1BD0E9E-B4D1-43F1-ADE8-B40440B4B5D4}"/>
          </ac:spMkLst>
        </pc:spChg>
        <pc:spChg chg="del">
          <ac:chgData name="Diego Agudelo" userId="S::diego3000fl@knights.ucf.edu::3c4bd484-fd12-4ef3-9566-ea2c78d63a5d" providerId="AD" clId="Web-{B5E4461B-ACCD-7254-639F-4450530F4C79}" dt="2021-09-26T17:31:29.358" v="51"/>
          <ac:spMkLst>
            <pc:docMk/>
            <pc:sldMk cId="399302335" sldId="261"/>
            <ac:spMk id="3" creationId="{2BA332F7-68B6-4152-8A85-2749880067FD}"/>
          </ac:spMkLst>
        </pc:spChg>
        <pc:spChg chg="mod">
          <ac:chgData name="Diego Agudelo" userId="S::diego3000fl@knights.ucf.edu::3c4bd484-fd12-4ef3-9566-ea2c78d63a5d" providerId="AD" clId="Web-{B5E4461B-ACCD-7254-639F-4450530F4C79}" dt="2021-09-26T18:04:00.873" v="452"/>
          <ac:spMkLst>
            <pc:docMk/>
            <pc:sldMk cId="399302335" sldId="261"/>
            <ac:spMk id="4" creationId="{A6322F48-2FBC-47D8-8FF4-1D605FB64E69}"/>
          </ac:spMkLst>
        </pc:spChg>
        <pc:spChg chg="add">
          <ac:chgData name="Diego Agudelo" userId="S::diego3000fl@knights.ucf.edu::3c4bd484-fd12-4ef3-9566-ea2c78d63a5d" providerId="AD" clId="Web-{B5E4461B-ACCD-7254-639F-4450530F4C79}" dt="2021-09-26T18:04:00.873" v="452"/>
          <ac:spMkLst>
            <pc:docMk/>
            <pc:sldMk cId="399302335" sldId="261"/>
            <ac:spMk id="11" creationId="{3429A099-5CB1-4A20-B64F-4F0562EF3399}"/>
          </ac:spMkLst>
        </pc:spChg>
        <pc:spChg chg="add">
          <ac:chgData name="Diego Agudelo" userId="S::diego3000fl@knights.ucf.edu::3c4bd484-fd12-4ef3-9566-ea2c78d63a5d" providerId="AD" clId="Web-{B5E4461B-ACCD-7254-639F-4450530F4C79}" dt="2021-09-26T18:04:00.873" v="452"/>
          <ac:spMkLst>
            <pc:docMk/>
            <pc:sldMk cId="399302335" sldId="261"/>
            <ac:spMk id="13" creationId="{087C0A89-7FB3-43F8-9DE3-0177E3E27B4C}"/>
          </ac:spMkLst>
        </pc:spChg>
        <pc:spChg chg="add">
          <ac:chgData name="Diego Agudelo" userId="S::diego3000fl@knights.ucf.edu::3c4bd484-fd12-4ef3-9566-ea2c78d63a5d" providerId="AD" clId="Web-{B5E4461B-ACCD-7254-639F-4450530F4C79}" dt="2021-09-26T18:04:00.873" v="452"/>
          <ac:spMkLst>
            <pc:docMk/>
            <pc:sldMk cId="399302335" sldId="261"/>
            <ac:spMk id="15" creationId="{399F4DD4-CC07-42A8-8AF8-069654F1A9E1}"/>
          </ac:spMkLst>
        </pc:spChg>
        <pc:graphicFrameChg chg="add mod ord modGraphic">
          <ac:chgData name="Diego Agudelo" userId="S::diego3000fl@knights.ucf.edu::3c4bd484-fd12-4ef3-9566-ea2c78d63a5d" providerId="AD" clId="Web-{B5E4461B-ACCD-7254-639F-4450530F4C79}" dt="2021-09-26T18:04:00.873" v="452"/>
          <ac:graphicFrameMkLst>
            <pc:docMk/>
            <pc:sldMk cId="399302335" sldId="261"/>
            <ac:graphicFrameMk id="6" creationId="{8AB5F0E0-9CD4-4366-9F8F-15EE8E234968}"/>
          </ac:graphicFrameMkLst>
        </pc:graphicFrameChg>
      </pc:sldChg>
      <pc:sldChg chg="addSp delSp modSp">
        <pc:chgData name="Diego Agudelo" userId="S::diego3000fl@knights.ucf.edu::3c4bd484-fd12-4ef3-9566-ea2c78d63a5d" providerId="AD" clId="Web-{B5E4461B-ACCD-7254-639F-4450530F4C79}" dt="2021-09-26T17:30:37.523" v="50" actId="14100"/>
        <pc:sldMkLst>
          <pc:docMk/>
          <pc:sldMk cId="2939575061" sldId="262"/>
        </pc:sldMkLst>
        <pc:spChg chg="del">
          <ac:chgData name="Diego Agudelo" userId="S::diego3000fl@knights.ucf.edu::3c4bd484-fd12-4ef3-9566-ea2c78d63a5d" providerId="AD" clId="Web-{B5E4461B-ACCD-7254-639F-4450530F4C79}" dt="2021-09-26T17:30:15.632" v="43"/>
          <ac:spMkLst>
            <pc:docMk/>
            <pc:sldMk cId="2939575061" sldId="262"/>
            <ac:spMk id="3" creationId="{F0E9FE29-443D-4505-A0AD-AF6E07DFEE4E}"/>
          </ac:spMkLst>
        </pc:spChg>
        <pc:spChg chg="add mod">
          <ac:chgData name="Diego Agudelo" userId="S::diego3000fl@knights.ucf.edu::3c4bd484-fd12-4ef3-9566-ea2c78d63a5d" providerId="AD" clId="Web-{B5E4461B-ACCD-7254-639F-4450530F4C79}" dt="2021-09-26T17:30:37.523" v="50" actId="14100"/>
          <ac:spMkLst>
            <pc:docMk/>
            <pc:sldMk cId="2939575061" sldId="262"/>
            <ac:spMk id="6" creationId="{3BC7FC35-7022-4464-B278-96E8985FFE58}"/>
          </ac:spMkLst>
        </pc:spChg>
        <pc:picChg chg="add mod ord">
          <ac:chgData name="Diego Agudelo" userId="S::diego3000fl@knights.ucf.edu::3c4bd484-fd12-4ef3-9566-ea2c78d63a5d" providerId="AD" clId="Web-{B5E4461B-ACCD-7254-639F-4450530F4C79}" dt="2021-09-26T17:30:24.257" v="47" actId="1076"/>
          <ac:picMkLst>
            <pc:docMk/>
            <pc:sldMk cId="2939575061" sldId="262"/>
            <ac:picMk id="5" creationId="{65BCDD6B-B1D9-40FA-8746-1D77372343B4}"/>
          </ac:picMkLst>
        </pc:picChg>
      </pc:sldChg>
      <pc:sldChg chg="addSp delSp modSp mod setBg">
        <pc:chgData name="Diego Agudelo" userId="S::diego3000fl@knights.ucf.edu::3c4bd484-fd12-4ef3-9566-ea2c78d63a5d" providerId="AD" clId="Web-{B5E4461B-ACCD-7254-639F-4450530F4C79}" dt="2021-09-26T18:04:09.421" v="453"/>
        <pc:sldMkLst>
          <pc:docMk/>
          <pc:sldMk cId="389580608" sldId="263"/>
        </pc:sldMkLst>
        <pc:spChg chg="mod">
          <ac:chgData name="Diego Agudelo" userId="S::diego3000fl@knights.ucf.edu::3c4bd484-fd12-4ef3-9566-ea2c78d63a5d" providerId="AD" clId="Web-{B5E4461B-ACCD-7254-639F-4450530F4C79}" dt="2021-09-26T18:04:09.421" v="453"/>
          <ac:spMkLst>
            <pc:docMk/>
            <pc:sldMk cId="389580608" sldId="263"/>
            <ac:spMk id="2" creationId="{E1D9B201-35F9-41A9-9FAC-4454A73A66F8}"/>
          </ac:spMkLst>
        </pc:spChg>
        <pc:spChg chg="del">
          <ac:chgData name="Diego Agudelo" userId="S::diego3000fl@knights.ucf.edu::3c4bd484-fd12-4ef3-9566-ea2c78d63a5d" providerId="AD" clId="Web-{B5E4461B-ACCD-7254-639F-4450530F4C79}" dt="2021-09-26T17:31:58.641" v="82"/>
          <ac:spMkLst>
            <pc:docMk/>
            <pc:sldMk cId="389580608" sldId="263"/>
            <ac:spMk id="3" creationId="{2782C813-0F90-4CAA-B817-E5C6A238031B}"/>
          </ac:spMkLst>
        </pc:spChg>
        <pc:spChg chg="mod">
          <ac:chgData name="Diego Agudelo" userId="S::diego3000fl@knights.ucf.edu::3c4bd484-fd12-4ef3-9566-ea2c78d63a5d" providerId="AD" clId="Web-{B5E4461B-ACCD-7254-639F-4450530F4C79}" dt="2021-09-26T18:04:09.421" v="453"/>
          <ac:spMkLst>
            <pc:docMk/>
            <pc:sldMk cId="389580608" sldId="263"/>
            <ac:spMk id="4" creationId="{7D0B101F-4D7D-46C1-B213-7E7E4F2FAB64}"/>
          </ac:spMkLst>
        </pc:spChg>
        <pc:spChg chg="add">
          <ac:chgData name="Diego Agudelo" userId="S::diego3000fl@knights.ucf.edu::3c4bd484-fd12-4ef3-9566-ea2c78d63a5d" providerId="AD" clId="Web-{B5E4461B-ACCD-7254-639F-4450530F4C79}" dt="2021-09-26T18:04:09.421" v="453"/>
          <ac:spMkLst>
            <pc:docMk/>
            <pc:sldMk cId="389580608" sldId="263"/>
            <ac:spMk id="11" creationId="{3429A099-5CB1-4A20-B64F-4F0562EF3399}"/>
          </ac:spMkLst>
        </pc:spChg>
        <pc:spChg chg="add">
          <ac:chgData name="Diego Agudelo" userId="S::diego3000fl@knights.ucf.edu::3c4bd484-fd12-4ef3-9566-ea2c78d63a5d" providerId="AD" clId="Web-{B5E4461B-ACCD-7254-639F-4450530F4C79}" dt="2021-09-26T18:04:09.421" v="453"/>
          <ac:spMkLst>
            <pc:docMk/>
            <pc:sldMk cId="389580608" sldId="263"/>
            <ac:spMk id="13" creationId="{087C0A89-7FB3-43F8-9DE3-0177E3E27B4C}"/>
          </ac:spMkLst>
        </pc:spChg>
        <pc:spChg chg="add">
          <ac:chgData name="Diego Agudelo" userId="S::diego3000fl@knights.ucf.edu::3c4bd484-fd12-4ef3-9566-ea2c78d63a5d" providerId="AD" clId="Web-{B5E4461B-ACCD-7254-639F-4450530F4C79}" dt="2021-09-26T18:04:09.421" v="453"/>
          <ac:spMkLst>
            <pc:docMk/>
            <pc:sldMk cId="389580608" sldId="263"/>
            <ac:spMk id="15" creationId="{399F4DD4-CC07-42A8-8AF8-069654F1A9E1}"/>
          </ac:spMkLst>
        </pc:spChg>
        <pc:graphicFrameChg chg="add mod ord modGraphic">
          <ac:chgData name="Diego Agudelo" userId="S::diego3000fl@knights.ucf.edu::3c4bd484-fd12-4ef3-9566-ea2c78d63a5d" providerId="AD" clId="Web-{B5E4461B-ACCD-7254-639F-4450530F4C79}" dt="2021-09-26T18:04:09.421" v="453"/>
          <ac:graphicFrameMkLst>
            <pc:docMk/>
            <pc:sldMk cId="389580608" sldId="263"/>
            <ac:graphicFrameMk id="6" creationId="{008BA40A-2E01-44EA-B8DC-7C92E25617DB}"/>
          </ac:graphicFrameMkLst>
        </pc:graphicFrameChg>
      </pc:sldChg>
      <pc:sldChg chg="addSp delSp modSp">
        <pc:chgData name="Diego Agudelo" userId="S::diego3000fl@knights.ucf.edu::3c4bd484-fd12-4ef3-9566-ea2c78d63a5d" providerId="AD" clId="Web-{B5E4461B-ACCD-7254-639F-4450530F4C79}" dt="2021-09-26T17:32:48.751" v="118" actId="1076"/>
        <pc:sldMkLst>
          <pc:docMk/>
          <pc:sldMk cId="3902121792" sldId="264"/>
        </pc:sldMkLst>
        <pc:spChg chg="del">
          <ac:chgData name="Diego Agudelo" userId="S::diego3000fl@knights.ucf.edu::3c4bd484-fd12-4ef3-9566-ea2c78d63a5d" providerId="AD" clId="Web-{B5E4461B-ACCD-7254-639F-4450530F4C79}" dt="2021-09-26T17:32:25.251" v="112"/>
          <ac:spMkLst>
            <pc:docMk/>
            <pc:sldMk cId="3902121792" sldId="264"/>
            <ac:spMk id="3" creationId="{B4C114C7-AB07-4BD7-B554-769C959E1D57}"/>
          </ac:spMkLst>
        </pc:spChg>
        <pc:picChg chg="add mod ord">
          <ac:chgData name="Diego Agudelo" userId="S::diego3000fl@knights.ucf.edu::3c4bd484-fd12-4ef3-9566-ea2c78d63a5d" providerId="AD" clId="Web-{B5E4461B-ACCD-7254-639F-4450530F4C79}" dt="2021-09-26T17:32:44.470" v="116" actId="1076"/>
          <ac:picMkLst>
            <pc:docMk/>
            <pc:sldMk cId="3902121792" sldId="264"/>
            <ac:picMk id="5" creationId="{E5B6655C-C5E6-4885-84F5-E218A2261B8B}"/>
          </ac:picMkLst>
        </pc:picChg>
        <pc:picChg chg="add mod">
          <ac:chgData name="Diego Agudelo" userId="S::diego3000fl@knights.ucf.edu::3c4bd484-fd12-4ef3-9566-ea2c78d63a5d" providerId="AD" clId="Web-{B5E4461B-ACCD-7254-639F-4450530F4C79}" dt="2021-09-26T17:32:48.751" v="118" actId="1076"/>
          <ac:picMkLst>
            <pc:docMk/>
            <pc:sldMk cId="3902121792" sldId="264"/>
            <ac:picMk id="6" creationId="{FCE4433A-11E9-4E99-92FD-64342ECE415F}"/>
          </ac:picMkLst>
        </pc:picChg>
      </pc:sldChg>
      <pc:sldChg chg="addSp delSp modSp">
        <pc:chgData name="Diego Agudelo" userId="S::diego3000fl@knights.ucf.edu::3c4bd484-fd12-4ef3-9566-ea2c78d63a5d" providerId="AD" clId="Web-{B5E4461B-ACCD-7254-639F-4450530F4C79}" dt="2021-09-26T17:33:00.252" v="119"/>
        <pc:sldMkLst>
          <pc:docMk/>
          <pc:sldMk cId="1208152674" sldId="265"/>
        </pc:sldMkLst>
        <pc:spChg chg="del">
          <ac:chgData name="Diego Agudelo" userId="S::diego3000fl@knights.ucf.edu::3c4bd484-fd12-4ef3-9566-ea2c78d63a5d" providerId="AD" clId="Web-{B5E4461B-ACCD-7254-639F-4450530F4C79}" dt="2021-09-26T17:33:00.252" v="119"/>
          <ac:spMkLst>
            <pc:docMk/>
            <pc:sldMk cId="1208152674" sldId="265"/>
            <ac:spMk id="3" creationId="{374C3483-DBBA-4291-970D-5BA8C55C7F87}"/>
          </ac:spMkLst>
        </pc:spChg>
        <pc:picChg chg="add mod ord">
          <ac:chgData name="Diego Agudelo" userId="S::diego3000fl@knights.ucf.edu::3c4bd484-fd12-4ef3-9566-ea2c78d63a5d" providerId="AD" clId="Web-{B5E4461B-ACCD-7254-639F-4450530F4C79}" dt="2021-09-26T17:33:00.252" v="119"/>
          <ac:picMkLst>
            <pc:docMk/>
            <pc:sldMk cId="1208152674" sldId="265"/>
            <ac:picMk id="5" creationId="{33A2E875-C8F3-4790-BFF9-CC163CCCEF9E}"/>
          </ac:picMkLst>
        </pc:picChg>
      </pc:sldChg>
      <pc:sldChg chg="addSp delSp modSp">
        <pc:chgData name="Diego Agudelo" userId="S::diego3000fl@knights.ucf.edu::3c4bd484-fd12-4ef3-9566-ea2c78d63a5d" providerId="AD" clId="Web-{B5E4461B-ACCD-7254-639F-4450530F4C79}" dt="2021-09-26T17:34:28.802" v="131"/>
        <pc:sldMkLst>
          <pc:docMk/>
          <pc:sldMk cId="2068366569" sldId="266"/>
        </pc:sldMkLst>
        <pc:spChg chg="del">
          <ac:chgData name="Diego Agudelo" userId="S::diego3000fl@knights.ucf.edu::3c4bd484-fd12-4ef3-9566-ea2c78d63a5d" providerId="AD" clId="Web-{B5E4461B-ACCD-7254-639F-4450530F4C79}" dt="2021-09-26T17:34:28.802" v="131"/>
          <ac:spMkLst>
            <pc:docMk/>
            <pc:sldMk cId="2068366569" sldId="266"/>
            <ac:spMk id="3" creationId="{0DE3519B-1FFC-48C4-BFB2-F71EAF177D80}"/>
          </ac:spMkLst>
        </pc:spChg>
        <pc:graphicFrameChg chg="add mod ord modGraphic">
          <ac:chgData name="Diego Agudelo" userId="S::diego3000fl@knights.ucf.edu::3c4bd484-fd12-4ef3-9566-ea2c78d63a5d" providerId="AD" clId="Web-{B5E4461B-ACCD-7254-639F-4450530F4C79}" dt="2021-09-26T17:34:28.802" v="131"/>
          <ac:graphicFrameMkLst>
            <pc:docMk/>
            <pc:sldMk cId="2068366569" sldId="266"/>
            <ac:graphicFrameMk id="6" creationId="{DE539F4D-E0EC-4558-954B-1E6223A12923}"/>
          </ac:graphicFrameMkLst>
        </pc:graphicFrameChg>
      </pc:sldChg>
      <pc:sldChg chg="addSp delSp modSp">
        <pc:chgData name="Diego Agudelo" userId="S::diego3000fl@knights.ucf.edu::3c4bd484-fd12-4ef3-9566-ea2c78d63a5d" providerId="AD" clId="Web-{B5E4461B-ACCD-7254-639F-4450530F4C79}" dt="2021-09-26T17:40:21.157" v="221" actId="1076"/>
        <pc:sldMkLst>
          <pc:docMk/>
          <pc:sldMk cId="1767162081" sldId="267"/>
        </pc:sldMkLst>
        <pc:spChg chg="del">
          <ac:chgData name="Diego Agudelo" userId="S::diego3000fl@knights.ucf.edu::3c4bd484-fd12-4ef3-9566-ea2c78d63a5d" providerId="AD" clId="Web-{B5E4461B-ACCD-7254-639F-4450530F4C79}" dt="2021-09-26T17:37:14.652" v="160"/>
          <ac:spMkLst>
            <pc:docMk/>
            <pc:sldMk cId="1767162081" sldId="267"/>
            <ac:spMk id="3" creationId="{6829E2B9-3A90-40EB-AC08-BBB8E4FB28F8}"/>
          </ac:spMkLst>
        </pc:spChg>
        <pc:spChg chg="add mod">
          <ac:chgData name="Diego Agudelo" userId="S::diego3000fl@knights.ucf.edu::3c4bd484-fd12-4ef3-9566-ea2c78d63a5d" providerId="AD" clId="Web-{B5E4461B-ACCD-7254-639F-4450530F4C79}" dt="2021-09-26T17:40:16.063" v="219" actId="20577"/>
          <ac:spMkLst>
            <pc:docMk/>
            <pc:sldMk cId="1767162081" sldId="267"/>
            <ac:spMk id="6" creationId="{E58646AD-C380-4840-8BB1-C2643BD2FE0B}"/>
          </ac:spMkLst>
        </pc:spChg>
        <pc:graphicFrameChg chg="add mod">
          <ac:chgData name="Diego Agudelo" userId="S::diego3000fl@knights.ucf.edu::3c4bd484-fd12-4ef3-9566-ea2c78d63a5d" providerId="AD" clId="Web-{B5E4461B-ACCD-7254-639F-4450530F4C79}" dt="2021-09-26T17:40:21.157" v="221" actId="1076"/>
          <ac:graphicFrameMkLst>
            <pc:docMk/>
            <pc:sldMk cId="1767162081" sldId="267"/>
            <ac:graphicFrameMk id="8" creationId="{532C12FC-1E59-436E-9A45-93927AF6C3CA}"/>
          </ac:graphicFrameMkLst>
        </pc:graphicFrameChg>
        <pc:picChg chg="add mod ord">
          <ac:chgData name="Diego Agudelo" userId="S::diego3000fl@knights.ucf.edu::3c4bd484-fd12-4ef3-9566-ea2c78d63a5d" providerId="AD" clId="Web-{B5E4461B-ACCD-7254-639F-4450530F4C79}" dt="2021-09-26T17:37:16.714" v="161" actId="1076"/>
          <ac:picMkLst>
            <pc:docMk/>
            <pc:sldMk cId="1767162081" sldId="267"/>
            <ac:picMk id="5" creationId="{1032144E-586A-4F1B-B958-202AEBBAD88E}"/>
          </ac:picMkLst>
        </pc:picChg>
      </pc:sldChg>
      <pc:sldChg chg="addSp delSp modSp">
        <pc:chgData name="Diego Agudelo" userId="S::diego3000fl@knights.ucf.edu::3c4bd484-fd12-4ef3-9566-ea2c78d63a5d" providerId="AD" clId="Web-{B5E4461B-ACCD-7254-639F-4450530F4C79}" dt="2021-09-26T17:43:53.459" v="283" actId="1076"/>
        <pc:sldMkLst>
          <pc:docMk/>
          <pc:sldMk cId="17288067" sldId="268"/>
        </pc:sldMkLst>
        <pc:spChg chg="del">
          <ac:chgData name="Diego Agudelo" userId="S::diego3000fl@knights.ucf.edu::3c4bd484-fd12-4ef3-9566-ea2c78d63a5d" providerId="AD" clId="Web-{B5E4461B-ACCD-7254-639F-4450530F4C79}" dt="2021-09-26T17:41:09.283" v="227"/>
          <ac:spMkLst>
            <pc:docMk/>
            <pc:sldMk cId="17288067" sldId="268"/>
            <ac:spMk id="3" creationId="{503EF610-C26D-4DB5-96B3-874FB9BDBE57}"/>
          </ac:spMkLst>
        </pc:spChg>
        <pc:graphicFrameChg chg="add mod ord modGraphic">
          <ac:chgData name="Diego Agudelo" userId="S::diego3000fl@knights.ucf.edu::3c4bd484-fd12-4ef3-9566-ea2c78d63a5d" providerId="AD" clId="Web-{B5E4461B-ACCD-7254-639F-4450530F4C79}" dt="2021-09-26T17:41:43.503" v="241" actId="1076"/>
          <ac:graphicFrameMkLst>
            <pc:docMk/>
            <pc:sldMk cId="17288067" sldId="268"/>
            <ac:graphicFrameMk id="6" creationId="{4A6F1C53-561C-45C5-B1E9-C4DBD6FBFFC1}"/>
          </ac:graphicFrameMkLst>
        </pc:graphicFrameChg>
        <pc:graphicFrameChg chg="add mod modGraphic">
          <ac:chgData name="Diego Agudelo" userId="S::diego3000fl@knights.ucf.edu::3c4bd484-fd12-4ef3-9566-ea2c78d63a5d" providerId="AD" clId="Web-{B5E4461B-ACCD-7254-639F-4450530F4C79}" dt="2021-09-26T17:41:40.503" v="240" actId="1076"/>
          <ac:graphicFrameMkLst>
            <pc:docMk/>
            <pc:sldMk cId="17288067" sldId="268"/>
            <ac:graphicFrameMk id="8" creationId="{8F15C52D-3616-4898-9716-EFC208AE7743}"/>
          </ac:graphicFrameMkLst>
        </pc:graphicFrameChg>
        <pc:picChg chg="add mod">
          <ac:chgData name="Diego Agudelo" userId="S::diego3000fl@knights.ucf.edu::3c4bd484-fd12-4ef3-9566-ea2c78d63a5d" providerId="AD" clId="Web-{B5E4461B-ACCD-7254-639F-4450530F4C79}" dt="2021-09-26T17:43:53.459" v="283" actId="1076"/>
          <ac:picMkLst>
            <pc:docMk/>
            <pc:sldMk cId="17288067" sldId="268"/>
            <ac:picMk id="9" creationId="{78D0B4D5-365C-49D0-8A99-EDEA774C31ED}"/>
          </ac:picMkLst>
        </pc:picChg>
      </pc:sldChg>
      <pc:sldChg chg="addSp delSp modSp">
        <pc:chgData name="Diego Agudelo" userId="S::diego3000fl@knights.ucf.edu::3c4bd484-fd12-4ef3-9566-ea2c78d63a5d" providerId="AD" clId="Web-{B5E4461B-ACCD-7254-639F-4450530F4C79}" dt="2021-09-26T17:45:16.758" v="287"/>
        <pc:sldMkLst>
          <pc:docMk/>
          <pc:sldMk cId="333015027" sldId="269"/>
        </pc:sldMkLst>
        <pc:spChg chg="del">
          <ac:chgData name="Diego Agudelo" userId="S::diego3000fl@knights.ucf.edu::3c4bd484-fd12-4ef3-9566-ea2c78d63a5d" providerId="AD" clId="Web-{B5E4461B-ACCD-7254-639F-4450530F4C79}" dt="2021-09-26T17:41:56.050" v="242"/>
          <ac:spMkLst>
            <pc:docMk/>
            <pc:sldMk cId="333015027" sldId="269"/>
            <ac:spMk id="3" creationId="{1C733AE7-9CE7-4086-8E50-6F470AA1E0B9}"/>
          </ac:spMkLst>
        </pc:spChg>
        <pc:spChg chg="add mod">
          <ac:chgData name="Diego Agudelo" userId="S::diego3000fl@knights.ucf.edu::3c4bd484-fd12-4ef3-9566-ea2c78d63a5d" providerId="AD" clId="Web-{B5E4461B-ACCD-7254-639F-4450530F4C79}" dt="2021-09-26T17:43:11.318" v="279" actId="20577"/>
          <ac:spMkLst>
            <pc:docMk/>
            <pc:sldMk cId="333015027" sldId="269"/>
            <ac:spMk id="7" creationId="{7B783669-E064-43BB-9F78-7479F80FEAC2}"/>
          </ac:spMkLst>
        </pc:spChg>
        <pc:graphicFrameChg chg="add mod modGraphic">
          <ac:chgData name="Diego Agudelo" userId="S::diego3000fl@knights.ucf.edu::3c4bd484-fd12-4ef3-9566-ea2c78d63a5d" providerId="AD" clId="Web-{B5E4461B-ACCD-7254-639F-4450530F4C79}" dt="2021-09-26T17:45:16.758" v="287"/>
          <ac:graphicFrameMkLst>
            <pc:docMk/>
            <pc:sldMk cId="333015027" sldId="269"/>
            <ac:graphicFrameMk id="10" creationId="{C02269F4-D31F-4022-AB36-F111DDC5D48A}"/>
          </ac:graphicFrameMkLst>
        </pc:graphicFrameChg>
        <pc:picChg chg="add mod ord">
          <ac:chgData name="Diego Agudelo" userId="S::diego3000fl@knights.ucf.edu::3c4bd484-fd12-4ef3-9566-ea2c78d63a5d" providerId="AD" clId="Web-{B5E4461B-ACCD-7254-639F-4450530F4C79}" dt="2021-09-26T17:41:59.284" v="244" actId="1076"/>
          <ac:picMkLst>
            <pc:docMk/>
            <pc:sldMk cId="333015027" sldId="269"/>
            <ac:picMk id="5" creationId="{650479A9-C071-4C0A-8EA8-41F329B4B2B1}"/>
          </ac:picMkLst>
        </pc:picChg>
        <pc:picChg chg="add del mod">
          <ac:chgData name="Diego Agudelo" userId="S::diego3000fl@knights.ucf.edu::3c4bd484-fd12-4ef3-9566-ea2c78d63a5d" providerId="AD" clId="Web-{B5E4461B-ACCD-7254-639F-4450530F4C79}" dt="2021-09-26T17:42:10.050" v="246"/>
          <ac:picMkLst>
            <pc:docMk/>
            <pc:sldMk cId="333015027" sldId="269"/>
            <ac:picMk id="6" creationId="{D7222085-B032-4795-A3DD-2AFEBCC5F2E7}"/>
          </ac:picMkLst>
        </pc:picChg>
        <pc:picChg chg="add del mod">
          <ac:chgData name="Diego Agudelo" userId="S::diego3000fl@knights.ucf.edu::3c4bd484-fd12-4ef3-9566-ea2c78d63a5d" providerId="AD" clId="Web-{B5E4461B-ACCD-7254-639F-4450530F4C79}" dt="2021-09-26T17:42:15.222" v="251"/>
          <ac:picMkLst>
            <pc:docMk/>
            <pc:sldMk cId="333015027" sldId="269"/>
            <ac:picMk id="8" creationId="{4995335D-39AA-425E-BFBA-C5A01E30CFE9}"/>
          </ac:picMkLst>
        </pc:picChg>
      </pc:sldChg>
      <pc:sldChg chg="addSp delSp modSp">
        <pc:chgData name="Diego Agudelo" userId="S::diego3000fl@knights.ucf.edu::3c4bd484-fd12-4ef3-9566-ea2c78d63a5d" providerId="AD" clId="Web-{B5E4461B-ACCD-7254-639F-4450530F4C79}" dt="2021-09-26T17:36:15.383" v="153" actId="1076"/>
        <pc:sldMkLst>
          <pc:docMk/>
          <pc:sldMk cId="365666746" sldId="270"/>
        </pc:sldMkLst>
        <pc:spChg chg="del">
          <ac:chgData name="Diego Agudelo" userId="S::diego3000fl@knights.ucf.edu::3c4bd484-fd12-4ef3-9566-ea2c78d63a5d" providerId="AD" clId="Web-{B5E4461B-ACCD-7254-639F-4450530F4C79}" dt="2021-09-26T17:34:57.630" v="132"/>
          <ac:spMkLst>
            <pc:docMk/>
            <pc:sldMk cId="365666746" sldId="270"/>
            <ac:spMk id="3" creationId="{E67A97CC-1BBF-4308-A908-A117B0966FDB}"/>
          </ac:spMkLst>
        </pc:spChg>
        <pc:spChg chg="add mod">
          <ac:chgData name="Diego Agudelo" userId="S::diego3000fl@knights.ucf.edu::3c4bd484-fd12-4ef3-9566-ea2c78d63a5d" providerId="AD" clId="Web-{B5E4461B-ACCD-7254-639F-4450530F4C79}" dt="2021-09-26T17:35:42.804" v="144" actId="20577"/>
          <ac:spMkLst>
            <pc:docMk/>
            <pc:sldMk cId="365666746" sldId="270"/>
            <ac:spMk id="6" creationId="{117B2EA7-8AF7-4303-BE40-6DDA851990AA}"/>
          </ac:spMkLst>
        </pc:spChg>
        <pc:spChg chg="add del mod">
          <ac:chgData name="Diego Agudelo" userId="S::diego3000fl@knights.ucf.edu::3c4bd484-fd12-4ef3-9566-ea2c78d63a5d" providerId="AD" clId="Web-{B5E4461B-ACCD-7254-639F-4450530F4C79}" dt="2021-09-26T17:35:15.131" v="141"/>
          <ac:spMkLst>
            <pc:docMk/>
            <pc:sldMk cId="365666746" sldId="270"/>
            <ac:spMk id="7" creationId="{15D9541A-23BF-476D-B73F-3C6C1B4CD3A3}"/>
          </ac:spMkLst>
        </pc:spChg>
        <pc:graphicFrameChg chg="add mod modGraphic">
          <ac:chgData name="Diego Agudelo" userId="S::diego3000fl@knights.ucf.edu::3c4bd484-fd12-4ef3-9566-ea2c78d63a5d" providerId="AD" clId="Web-{B5E4461B-ACCD-7254-639F-4450530F4C79}" dt="2021-09-26T17:36:09.507" v="151" actId="1076"/>
          <ac:graphicFrameMkLst>
            <pc:docMk/>
            <pc:sldMk cId="365666746" sldId="270"/>
            <ac:graphicFrameMk id="9" creationId="{4AECFDA1-A4BD-4939-A884-BC7CC4ACD052}"/>
          </ac:graphicFrameMkLst>
        </pc:graphicFrameChg>
        <pc:graphicFrameChg chg="add mod modGraphic">
          <ac:chgData name="Diego Agudelo" userId="S::diego3000fl@knights.ucf.edu::3c4bd484-fd12-4ef3-9566-ea2c78d63a5d" providerId="AD" clId="Web-{B5E4461B-ACCD-7254-639F-4450530F4C79}" dt="2021-09-26T17:36:13.320" v="152" actId="1076"/>
          <ac:graphicFrameMkLst>
            <pc:docMk/>
            <pc:sldMk cId="365666746" sldId="270"/>
            <ac:graphicFrameMk id="11" creationId="{7C201FAA-62F3-41DC-B8E2-A998F50B0DD5}"/>
          </ac:graphicFrameMkLst>
        </pc:graphicFrameChg>
        <pc:picChg chg="add mod ord">
          <ac:chgData name="Diego Agudelo" userId="S::diego3000fl@knights.ucf.edu::3c4bd484-fd12-4ef3-9566-ea2c78d63a5d" providerId="AD" clId="Web-{B5E4461B-ACCD-7254-639F-4450530F4C79}" dt="2021-09-26T17:36:15.383" v="153" actId="1076"/>
          <ac:picMkLst>
            <pc:docMk/>
            <pc:sldMk cId="365666746" sldId="270"/>
            <ac:picMk id="5" creationId="{6EE600BE-DFB9-46DA-BE69-E53567430BEA}"/>
          </ac:picMkLst>
        </pc:picChg>
      </pc:sldChg>
      <pc:sldChg chg="addSp delSp modSp">
        <pc:chgData name="Diego Agudelo" userId="S::diego3000fl@knights.ucf.edu::3c4bd484-fd12-4ef3-9566-ea2c78d63a5d" providerId="AD" clId="Web-{B5E4461B-ACCD-7254-639F-4450530F4C79}" dt="2021-09-26T17:46:21.588" v="310" actId="1076"/>
        <pc:sldMkLst>
          <pc:docMk/>
          <pc:sldMk cId="658190247" sldId="271"/>
        </pc:sldMkLst>
        <pc:spChg chg="del">
          <ac:chgData name="Diego Agudelo" userId="S::diego3000fl@knights.ucf.edu::3c4bd484-fd12-4ef3-9566-ea2c78d63a5d" providerId="AD" clId="Web-{B5E4461B-ACCD-7254-639F-4450530F4C79}" dt="2021-09-26T17:38:06.669" v="165"/>
          <ac:spMkLst>
            <pc:docMk/>
            <pc:sldMk cId="658190247" sldId="271"/>
            <ac:spMk id="3" creationId="{E708FA0A-D3DA-4FBC-88E3-E53F0BC0A97B}"/>
          </ac:spMkLst>
        </pc:spChg>
        <pc:spChg chg="add mod">
          <ac:chgData name="Diego Agudelo" userId="S::diego3000fl@knights.ucf.edu::3c4bd484-fd12-4ef3-9566-ea2c78d63a5d" providerId="AD" clId="Web-{B5E4461B-ACCD-7254-639F-4450530F4C79}" dt="2021-09-26T17:46:11.635" v="307" actId="20577"/>
          <ac:spMkLst>
            <pc:docMk/>
            <pc:sldMk cId="658190247" sldId="271"/>
            <ac:spMk id="6" creationId="{1869B907-1BDA-4110-8F33-CD05FCCE6D2F}"/>
          </ac:spMkLst>
        </pc:spChg>
        <pc:graphicFrameChg chg="add mod modGraphic">
          <ac:chgData name="Diego Agudelo" userId="S::diego3000fl@knights.ucf.edu::3c4bd484-fd12-4ef3-9566-ea2c78d63a5d" providerId="AD" clId="Web-{B5E4461B-ACCD-7254-639F-4450530F4C79}" dt="2021-09-26T17:46:21.588" v="310" actId="1076"/>
          <ac:graphicFrameMkLst>
            <pc:docMk/>
            <pc:sldMk cId="658190247" sldId="271"/>
            <ac:graphicFrameMk id="8" creationId="{185D0EAF-A650-40B9-A70F-8511E8356DDE}"/>
          </ac:graphicFrameMkLst>
        </pc:graphicFrameChg>
        <pc:picChg chg="add mod ord">
          <ac:chgData name="Diego Agudelo" userId="S::diego3000fl@knights.ucf.edu::3c4bd484-fd12-4ef3-9566-ea2c78d63a5d" providerId="AD" clId="Web-{B5E4461B-ACCD-7254-639F-4450530F4C79}" dt="2021-09-26T17:38:08.606" v="166" actId="1076"/>
          <ac:picMkLst>
            <pc:docMk/>
            <pc:sldMk cId="658190247" sldId="271"/>
            <ac:picMk id="5" creationId="{9FC367C5-C15B-44A9-8FC5-2FC8423DF736}"/>
          </ac:picMkLst>
        </pc:picChg>
      </pc:sldChg>
      <pc:sldChg chg="addSp delSp modSp">
        <pc:chgData name="Diego Agudelo" userId="S::diego3000fl@knights.ucf.edu::3c4bd484-fd12-4ef3-9566-ea2c78d63a5d" providerId="AD" clId="Web-{B5E4461B-ACCD-7254-639F-4450530F4C79}" dt="2021-09-26T17:46:37.370" v="316" actId="1076"/>
        <pc:sldMkLst>
          <pc:docMk/>
          <pc:sldMk cId="1687951235" sldId="272"/>
        </pc:sldMkLst>
        <pc:spChg chg="del">
          <ac:chgData name="Diego Agudelo" userId="S::diego3000fl@knights.ucf.edu::3c4bd484-fd12-4ef3-9566-ea2c78d63a5d" providerId="AD" clId="Web-{B5E4461B-ACCD-7254-639F-4450530F4C79}" dt="2021-09-26T17:38:21.466" v="170"/>
          <ac:spMkLst>
            <pc:docMk/>
            <pc:sldMk cId="1687951235" sldId="272"/>
            <ac:spMk id="3" creationId="{C5ACA9D9-D91C-445E-9798-BB6F6FE2EF85}"/>
          </ac:spMkLst>
        </pc:spChg>
        <pc:spChg chg="add mod">
          <ac:chgData name="Diego Agudelo" userId="S::diego3000fl@knights.ucf.edu::3c4bd484-fd12-4ef3-9566-ea2c78d63a5d" providerId="AD" clId="Web-{B5E4461B-ACCD-7254-639F-4450530F4C79}" dt="2021-09-26T17:46:33.682" v="314" actId="20577"/>
          <ac:spMkLst>
            <pc:docMk/>
            <pc:sldMk cId="1687951235" sldId="272"/>
            <ac:spMk id="6" creationId="{0B8D213F-DA89-4D86-9FEA-9B8E5D97F578}"/>
          </ac:spMkLst>
        </pc:spChg>
        <pc:spChg chg="add del">
          <ac:chgData name="Diego Agudelo" userId="S::diego3000fl@knights.ucf.edu::3c4bd484-fd12-4ef3-9566-ea2c78d63a5d" providerId="AD" clId="Web-{B5E4461B-ACCD-7254-639F-4450530F4C79}" dt="2021-09-26T17:38:28.748" v="174"/>
          <ac:spMkLst>
            <pc:docMk/>
            <pc:sldMk cId="1687951235" sldId="272"/>
            <ac:spMk id="7" creationId="{ECE1F13B-38B7-4C95-BB7D-1BA83176F440}"/>
          </ac:spMkLst>
        </pc:spChg>
        <pc:graphicFrameChg chg="add mod">
          <ac:chgData name="Diego Agudelo" userId="S::diego3000fl@knights.ucf.edu::3c4bd484-fd12-4ef3-9566-ea2c78d63a5d" providerId="AD" clId="Web-{B5E4461B-ACCD-7254-639F-4450530F4C79}" dt="2021-09-26T17:46:37.370" v="316" actId="1076"/>
          <ac:graphicFrameMkLst>
            <pc:docMk/>
            <pc:sldMk cId="1687951235" sldId="272"/>
            <ac:graphicFrameMk id="9" creationId="{3CF66157-2258-49C6-B32D-AE16C41C5685}"/>
          </ac:graphicFrameMkLst>
        </pc:graphicFrameChg>
        <pc:picChg chg="add mod ord">
          <ac:chgData name="Diego Agudelo" userId="S::diego3000fl@knights.ucf.edu::3c4bd484-fd12-4ef3-9566-ea2c78d63a5d" providerId="AD" clId="Web-{B5E4461B-ACCD-7254-639F-4450530F4C79}" dt="2021-09-26T17:38:23.138" v="171" actId="1076"/>
          <ac:picMkLst>
            <pc:docMk/>
            <pc:sldMk cId="1687951235" sldId="272"/>
            <ac:picMk id="5" creationId="{4337CE76-8BF2-4191-8A4D-85A96278FF2A}"/>
          </ac:picMkLst>
        </pc:picChg>
      </pc:sldChg>
      <pc:sldChg chg="addSp delSp modSp">
        <pc:chgData name="Diego Agudelo" userId="S::diego3000fl@knights.ucf.edu::3c4bd484-fd12-4ef3-9566-ea2c78d63a5d" providerId="AD" clId="Web-{B5E4461B-ACCD-7254-639F-4450530F4C79}" dt="2021-09-26T17:40:45.829" v="226" actId="1076"/>
        <pc:sldMkLst>
          <pc:docMk/>
          <pc:sldMk cId="1301924381" sldId="273"/>
        </pc:sldMkLst>
        <pc:spChg chg="del">
          <ac:chgData name="Diego Agudelo" userId="S::diego3000fl@knights.ucf.edu::3c4bd484-fd12-4ef3-9566-ea2c78d63a5d" providerId="AD" clId="Web-{B5E4461B-ACCD-7254-639F-4450530F4C79}" dt="2021-09-26T17:40:31.517" v="222"/>
          <ac:spMkLst>
            <pc:docMk/>
            <pc:sldMk cId="1301924381" sldId="273"/>
            <ac:spMk id="3" creationId="{45041F07-96D6-4DDD-9C6D-E72C90890563}"/>
          </ac:spMkLst>
        </pc:spChg>
        <pc:graphicFrameChg chg="add mod ord modGraphic">
          <ac:chgData name="Diego Agudelo" userId="S::diego3000fl@knights.ucf.edu::3c4bd484-fd12-4ef3-9566-ea2c78d63a5d" providerId="AD" clId="Web-{B5E4461B-ACCD-7254-639F-4450530F4C79}" dt="2021-09-26T17:40:36.345" v="224"/>
          <ac:graphicFrameMkLst>
            <pc:docMk/>
            <pc:sldMk cId="1301924381" sldId="273"/>
            <ac:graphicFrameMk id="6" creationId="{2685B93F-8717-4DD6-8EA6-DB71CBD1ABAB}"/>
          </ac:graphicFrameMkLst>
        </pc:graphicFrameChg>
        <pc:picChg chg="add mod">
          <ac:chgData name="Diego Agudelo" userId="S::diego3000fl@knights.ucf.edu::3c4bd484-fd12-4ef3-9566-ea2c78d63a5d" providerId="AD" clId="Web-{B5E4461B-ACCD-7254-639F-4450530F4C79}" dt="2021-09-26T17:40:45.829" v="226" actId="1076"/>
          <ac:picMkLst>
            <pc:docMk/>
            <pc:sldMk cId="1301924381" sldId="273"/>
            <ac:picMk id="7" creationId="{16A8010B-09AD-420D-A1FE-18C55E4EC003}"/>
          </ac:picMkLst>
        </pc:picChg>
      </pc:sldChg>
      <pc:sldChg chg="addSp delSp modSp">
        <pc:chgData name="Diego Agudelo" userId="S::diego3000fl@knights.ucf.edu::3c4bd484-fd12-4ef3-9566-ea2c78d63a5d" providerId="AD" clId="Web-{B5E4461B-ACCD-7254-639F-4450530F4C79}" dt="2021-09-26T17:36:52.352" v="159" actId="14100"/>
        <pc:sldMkLst>
          <pc:docMk/>
          <pc:sldMk cId="3905595374" sldId="274"/>
        </pc:sldMkLst>
        <pc:spChg chg="del">
          <ac:chgData name="Diego Agudelo" userId="S::diego3000fl@knights.ucf.edu::3c4bd484-fd12-4ef3-9566-ea2c78d63a5d" providerId="AD" clId="Web-{B5E4461B-ACCD-7254-639F-4450530F4C79}" dt="2021-09-26T17:36:42.774" v="154"/>
          <ac:spMkLst>
            <pc:docMk/>
            <pc:sldMk cId="3905595374" sldId="274"/>
            <ac:spMk id="3" creationId="{5050EF9A-C7B5-4F66-93E7-0BC6B57AA978}"/>
          </ac:spMkLst>
        </pc:spChg>
        <pc:spChg chg="add mod">
          <ac:chgData name="Diego Agudelo" userId="S::diego3000fl@knights.ucf.edu::3c4bd484-fd12-4ef3-9566-ea2c78d63a5d" providerId="AD" clId="Web-{B5E4461B-ACCD-7254-639F-4450530F4C79}" dt="2021-09-26T17:36:52.352" v="159" actId="14100"/>
          <ac:spMkLst>
            <pc:docMk/>
            <pc:sldMk cId="3905595374" sldId="274"/>
            <ac:spMk id="6" creationId="{746558AF-8BEE-4343-9C09-8640DE49E3B2}"/>
          </ac:spMkLst>
        </pc:spChg>
        <pc:picChg chg="add mod ord">
          <ac:chgData name="Diego Agudelo" userId="S::diego3000fl@knights.ucf.edu::3c4bd484-fd12-4ef3-9566-ea2c78d63a5d" providerId="AD" clId="Web-{B5E4461B-ACCD-7254-639F-4450530F4C79}" dt="2021-09-26T17:36:45.836" v="156" actId="1076"/>
          <ac:picMkLst>
            <pc:docMk/>
            <pc:sldMk cId="3905595374" sldId="274"/>
            <ac:picMk id="5" creationId="{9E1A709F-1A99-42D0-A784-B3B8D49F0391}"/>
          </ac:picMkLst>
        </pc:picChg>
      </pc:sldChg>
      <pc:sldChg chg="modSp">
        <pc:chgData name="Diego Agudelo" userId="S::diego3000fl@knights.ucf.edu::3c4bd484-fd12-4ef3-9566-ea2c78d63a5d" providerId="AD" clId="Web-{B5E4461B-ACCD-7254-639F-4450530F4C79}" dt="2021-09-26T17:47:12.183" v="323" actId="20577"/>
        <pc:sldMkLst>
          <pc:docMk/>
          <pc:sldMk cId="3944413417" sldId="275"/>
        </pc:sldMkLst>
        <pc:spChg chg="mod">
          <ac:chgData name="Diego Agudelo" userId="S::diego3000fl@knights.ucf.edu::3c4bd484-fd12-4ef3-9566-ea2c78d63a5d" providerId="AD" clId="Web-{B5E4461B-ACCD-7254-639F-4450530F4C79}" dt="2021-09-26T17:47:12.183" v="323" actId="20577"/>
          <ac:spMkLst>
            <pc:docMk/>
            <pc:sldMk cId="3944413417" sldId="275"/>
            <ac:spMk id="2" creationId="{B583C547-EF62-42BC-9ECE-240C17F39709}"/>
          </ac:spMkLst>
        </pc:spChg>
        <pc:picChg chg="mod">
          <ac:chgData name="Diego Agudelo" userId="S::diego3000fl@knights.ucf.edu::3c4bd484-fd12-4ef3-9566-ea2c78d63a5d" providerId="AD" clId="Web-{B5E4461B-ACCD-7254-639F-4450530F4C79}" dt="2021-09-26T17:47:08.402" v="319" actId="1076"/>
          <ac:picMkLst>
            <pc:docMk/>
            <pc:sldMk cId="3944413417" sldId="275"/>
            <ac:picMk id="1026" creationId="{F5EBB3A5-7781-4FCA-A849-D852FB3385B1}"/>
          </ac:picMkLst>
        </pc:picChg>
      </pc:sldChg>
      <pc:sldChg chg="addSp delSp modSp">
        <pc:chgData name="Diego Agudelo" userId="S::diego3000fl@knights.ucf.edu::3c4bd484-fd12-4ef3-9566-ea2c78d63a5d" providerId="AD" clId="Web-{B5E4461B-ACCD-7254-639F-4450530F4C79}" dt="2021-09-26T17:53:59.201" v="363" actId="1076"/>
        <pc:sldMkLst>
          <pc:docMk/>
          <pc:sldMk cId="1881816375" sldId="276"/>
        </pc:sldMkLst>
        <pc:picChg chg="add mod">
          <ac:chgData name="Diego Agudelo" userId="S::diego3000fl@knights.ucf.edu::3c4bd484-fd12-4ef3-9566-ea2c78d63a5d" providerId="AD" clId="Web-{B5E4461B-ACCD-7254-639F-4450530F4C79}" dt="2021-09-26T17:53:59.201" v="363" actId="1076"/>
          <ac:picMkLst>
            <pc:docMk/>
            <pc:sldMk cId="1881816375" sldId="276"/>
            <ac:picMk id="3" creationId="{2F252CDC-91DE-4A17-9032-55AF04270237}"/>
          </ac:picMkLst>
        </pc:picChg>
        <pc:picChg chg="del">
          <ac:chgData name="Diego Agudelo" userId="S::diego3000fl@knights.ucf.edu::3c4bd484-fd12-4ef3-9566-ea2c78d63a5d" providerId="AD" clId="Web-{B5E4461B-ACCD-7254-639F-4450530F4C79}" dt="2021-09-26T17:53:47.857" v="360"/>
          <ac:picMkLst>
            <pc:docMk/>
            <pc:sldMk cId="1881816375" sldId="276"/>
            <ac:picMk id="2050" creationId="{6E6EBAF5-C044-4B66-AE70-4F0F3386FE1A}"/>
          </ac:picMkLst>
        </pc:picChg>
      </pc:sldChg>
      <pc:sldChg chg="addSp modSp">
        <pc:chgData name="Diego Agudelo" userId="S::diego3000fl@knights.ucf.edu::3c4bd484-fd12-4ef3-9566-ea2c78d63a5d" providerId="AD" clId="Web-{B5E4461B-ACCD-7254-639F-4450530F4C79}" dt="2021-09-26T17:54:45.952" v="380" actId="20577"/>
        <pc:sldMkLst>
          <pc:docMk/>
          <pc:sldMk cId="2881998629" sldId="277"/>
        </pc:sldMkLst>
        <pc:spChg chg="mod">
          <ac:chgData name="Diego Agudelo" userId="S::diego3000fl@knights.ucf.edu::3c4bd484-fd12-4ef3-9566-ea2c78d63a5d" providerId="AD" clId="Web-{B5E4461B-ACCD-7254-639F-4450530F4C79}" dt="2021-09-26T17:54:45.952" v="380" actId="20577"/>
          <ac:spMkLst>
            <pc:docMk/>
            <pc:sldMk cId="2881998629" sldId="277"/>
            <ac:spMk id="2" creationId="{4741CF7B-4BBC-404C-AE44-A88FF8DD083A}"/>
          </ac:spMkLst>
        </pc:spChg>
        <pc:picChg chg="add mod">
          <ac:chgData name="Diego Agudelo" userId="S::diego3000fl@knights.ucf.edu::3c4bd484-fd12-4ef3-9566-ea2c78d63a5d" providerId="AD" clId="Web-{B5E4461B-ACCD-7254-639F-4450530F4C79}" dt="2021-09-26T17:54:19.655" v="367" actId="1076"/>
          <ac:picMkLst>
            <pc:docMk/>
            <pc:sldMk cId="2881998629" sldId="277"/>
            <ac:picMk id="3" creationId="{8366DC8F-D666-4440-8007-6E02387E828D}"/>
          </ac:picMkLst>
        </pc:picChg>
      </pc:sldChg>
      <pc:sldChg chg="addSp delSp modSp">
        <pc:chgData name="Diego Agudelo" userId="S::diego3000fl@knights.ucf.edu::3c4bd484-fd12-4ef3-9566-ea2c78d63a5d" providerId="AD" clId="Web-{B5E4461B-ACCD-7254-639F-4450530F4C79}" dt="2021-09-26T17:53:35.607" v="359" actId="1076"/>
        <pc:sldMkLst>
          <pc:docMk/>
          <pc:sldMk cId="1605318498" sldId="281"/>
        </pc:sldMkLst>
        <pc:picChg chg="add mod">
          <ac:chgData name="Diego Agudelo" userId="S::diego3000fl@knights.ucf.edu::3c4bd484-fd12-4ef3-9566-ea2c78d63a5d" providerId="AD" clId="Web-{B5E4461B-ACCD-7254-639F-4450530F4C79}" dt="2021-09-26T17:53:35.607" v="359" actId="1076"/>
          <ac:picMkLst>
            <pc:docMk/>
            <pc:sldMk cId="1605318498" sldId="281"/>
            <ac:picMk id="3" creationId="{D2901060-14D2-400E-A5AF-2870B265FCCA}"/>
          </ac:picMkLst>
        </pc:picChg>
        <pc:picChg chg="del mod">
          <ac:chgData name="Diego Agudelo" userId="S::diego3000fl@knights.ucf.edu::3c4bd484-fd12-4ef3-9566-ea2c78d63a5d" providerId="AD" clId="Web-{B5E4461B-ACCD-7254-639F-4450530F4C79}" dt="2021-09-26T17:53:29.169" v="354"/>
          <ac:picMkLst>
            <pc:docMk/>
            <pc:sldMk cId="1605318498" sldId="281"/>
            <ac:picMk id="7170" creationId="{A6F5BB33-3AD4-4104-B554-A9C044B1BE59}"/>
          </ac:picMkLst>
        </pc:picChg>
      </pc:sldChg>
      <pc:sldChg chg="addSp delSp modSp">
        <pc:chgData name="Diego Agudelo" userId="S::diego3000fl@knights.ucf.edu::3c4bd484-fd12-4ef3-9566-ea2c78d63a5d" providerId="AD" clId="Web-{B5E4461B-ACCD-7254-639F-4450530F4C79}" dt="2021-09-26T17:53:14.950" v="352" actId="1076"/>
        <pc:sldMkLst>
          <pc:docMk/>
          <pc:sldMk cId="1662848842" sldId="285"/>
        </pc:sldMkLst>
        <pc:picChg chg="add mod">
          <ac:chgData name="Diego Agudelo" userId="S::diego3000fl@knights.ucf.edu::3c4bd484-fd12-4ef3-9566-ea2c78d63a5d" providerId="AD" clId="Web-{B5E4461B-ACCD-7254-639F-4450530F4C79}" dt="2021-09-26T17:53:14.950" v="352" actId="1076"/>
          <ac:picMkLst>
            <pc:docMk/>
            <pc:sldMk cId="1662848842" sldId="285"/>
            <ac:picMk id="3" creationId="{4E207057-395E-470D-81F7-8F4E3E264AA8}"/>
          </ac:picMkLst>
        </pc:picChg>
        <pc:picChg chg="del">
          <ac:chgData name="Diego Agudelo" userId="S::diego3000fl@knights.ucf.edu::3c4bd484-fd12-4ef3-9566-ea2c78d63a5d" providerId="AD" clId="Web-{B5E4461B-ACCD-7254-639F-4450530F4C79}" dt="2021-09-26T17:53:03.590" v="348"/>
          <ac:picMkLst>
            <pc:docMk/>
            <pc:sldMk cId="1662848842" sldId="285"/>
            <ac:picMk id="11266" creationId="{C52C8D82-590A-4FA5-ACB9-AA61447629C4}"/>
          </ac:picMkLst>
        </pc:picChg>
      </pc:sldChg>
      <pc:sldChg chg="addSp delSp modSp">
        <pc:chgData name="Diego Agudelo" userId="S::diego3000fl@knights.ucf.edu::3c4bd484-fd12-4ef3-9566-ea2c78d63a5d" providerId="AD" clId="Web-{B5E4461B-ACCD-7254-639F-4450530F4C79}" dt="2021-09-26T17:57:37.238" v="416" actId="20577"/>
        <pc:sldMkLst>
          <pc:docMk/>
          <pc:sldMk cId="2159765709" sldId="294"/>
        </pc:sldMkLst>
        <pc:spChg chg="mod">
          <ac:chgData name="Diego Agudelo" userId="S::diego3000fl@knights.ucf.edu::3c4bd484-fd12-4ef3-9566-ea2c78d63a5d" providerId="AD" clId="Web-{B5E4461B-ACCD-7254-639F-4450530F4C79}" dt="2021-09-26T17:55:43.297" v="382" actId="20577"/>
          <ac:spMkLst>
            <pc:docMk/>
            <pc:sldMk cId="2159765709" sldId="294"/>
            <ac:spMk id="3" creationId="{BF2626A1-1AC3-4F51-8A8A-9D26F302DBF1}"/>
          </ac:spMkLst>
        </pc:spChg>
        <pc:spChg chg="add mod">
          <ac:chgData name="Diego Agudelo" userId="S::diego3000fl@knights.ucf.edu::3c4bd484-fd12-4ef3-9566-ea2c78d63a5d" providerId="AD" clId="Web-{B5E4461B-ACCD-7254-639F-4450530F4C79}" dt="2021-09-26T17:57:37.238" v="416" actId="20577"/>
          <ac:spMkLst>
            <pc:docMk/>
            <pc:sldMk cId="2159765709" sldId="294"/>
            <ac:spMk id="6" creationId="{F6258A09-A4E1-471D-8B8F-384056D78E07}"/>
          </ac:spMkLst>
        </pc:spChg>
        <pc:spChg chg="add del">
          <ac:chgData name="Diego Agudelo" userId="S::diego3000fl@knights.ucf.edu::3c4bd484-fd12-4ef3-9566-ea2c78d63a5d" providerId="AD" clId="Web-{B5E4461B-ACCD-7254-639F-4450530F4C79}" dt="2021-09-26T17:55:51.032" v="388"/>
          <ac:spMkLst>
            <pc:docMk/>
            <pc:sldMk cId="2159765709" sldId="294"/>
            <ac:spMk id="7" creationId="{AA823F8E-E5E3-44F4-BA45-2C8691FA837B}"/>
          </ac:spMkLst>
        </pc:spChg>
        <pc:picChg chg="add mod">
          <ac:chgData name="Diego Agudelo" userId="S::diego3000fl@knights.ucf.edu::3c4bd484-fd12-4ef3-9566-ea2c78d63a5d" providerId="AD" clId="Web-{B5E4461B-ACCD-7254-639F-4450530F4C79}" dt="2021-09-26T17:55:47.344" v="385" actId="1076"/>
          <ac:picMkLst>
            <pc:docMk/>
            <pc:sldMk cId="2159765709" sldId="294"/>
            <ac:picMk id="5" creationId="{A867ECB5-71ED-4231-A48E-9ABC37308F7E}"/>
          </ac:picMkLst>
        </pc:picChg>
      </pc:sldChg>
      <pc:sldChg chg="addSp delSp modSp mod setBg setClrOvrMap">
        <pc:chgData name="Diego Agudelo" userId="S::diego3000fl@knights.ucf.edu::3c4bd484-fd12-4ef3-9566-ea2c78d63a5d" providerId="AD" clId="Web-{B5E4461B-ACCD-7254-639F-4450530F4C79}" dt="2021-09-26T18:02:26.824" v="449"/>
        <pc:sldMkLst>
          <pc:docMk/>
          <pc:sldMk cId="2830226119" sldId="295"/>
        </pc:sldMkLst>
        <pc:spChg chg="mod">
          <ac:chgData name="Diego Agudelo" userId="S::diego3000fl@knights.ucf.edu::3c4bd484-fd12-4ef3-9566-ea2c78d63a5d" providerId="AD" clId="Web-{B5E4461B-ACCD-7254-639F-4450530F4C79}" dt="2021-09-26T18:00:57.962" v="442"/>
          <ac:spMkLst>
            <pc:docMk/>
            <pc:sldMk cId="2830226119" sldId="295"/>
            <ac:spMk id="2" creationId="{FB9C1A9B-FAC7-43CE-8F41-5215B4362F11}"/>
          </ac:spMkLst>
        </pc:spChg>
        <pc:spChg chg="mod">
          <ac:chgData name="Diego Agudelo" userId="S::diego3000fl@knights.ucf.edu::3c4bd484-fd12-4ef3-9566-ea2c78d63a5d" providerId="AD" clId="Web-{B5E4461B-ACCD-7254-639F-4450530F4C79}" dt="2021-09-26T18:00:57.962" v="442"/>
          <ac:spMkLst>
            <pc:docMk/>
            <pc:sldMk cId="2830226119" sldId="295"/>
            <ac:spMk id="3" creationId="{BF2626A1-1AC3-4F51-8A8A-9D26F302DBF1}"/>
          </ac:spMkLst>
        </pc:spChg>
        <pc:spChg chg="mod">
          <ac:chgData name="Diego Agudelo" userId="S::diego3000fl@knights.ucf.edu::3c4bd484-fd12-4ef3-9566-ea2c78d63a5d" providerId="AD" clId="Web-{B5E4461B-ACCD-7254-639F-4450530F4C79}" dt="2021-09-26T18:00:57.962" v="442"/>
          <ac:spMkLst>
            <pc:docMk/>
            <pc:sldMk cId="2830226119" sldId="295"/>
            <ac:spMk id="4" creationId="{9DB62907-FBCC-443A-9B66-2E13BA31E0A5}"/>
          </ac:spMkLst>
        </pc:spChg>
        <pc:spChg chg="add del">
          <ac:chgData name="Diego Agudelo" userId="S::diego3000fl@knights.ucf.edu::3c4bd484-fd12-4ef3-9566-ea2c78d63a5d" providerId="AD" clId="Web-{B5E4461B-ACCD-7254-639F-4450530F4C79}" dt="2021-09-26T17:50:59.165" v="327"/>
          <ac:spMkLst>
            <pc:docMk/>
            <pc:sldMk cId="2830226119" sldId="295"/>
            <ac:spMk id="6" creationId="{CECF0FC6-D57B-48B6-9036-F4FFD91A4B34}"/>
          </ac:spMkLst>
        </pc:spChg>
        <pc:spChg chg="add del">
          <ac:chgData name="Diego Agudelo" userId="S::diego3000fl@knights.ucf.edu::3c4bd484-fd12-4ef3-9566-ea2c78d63a5d" providerId="AD" clId="Web-{B5E4461B-ACCD-7254-639F-4450530F4C79}" dt="2021-09-26T17:50:59.165" v="327"/>
          <ac:spMkLst>
            <pc:docMk/>
            <pc:sldMk cId="2830226119" sldId="295"/>
            <ac:spMk id="7" creationId="{717A211C-5863-4303-AC3D-AEBFDF6D6A4C}"/>
          </ac:spMkLst>
        </pc:spChg>
        <pc:spChg chg="add del">
          <ac:chgData name="Diego Agudelo" userId="S::diego3000fl@knights.ucf.edu::3c4bd484-fd12-4ef3-9566-ea2c78d63a5d" providerId="AD" clId="Web-{B5E4461B-ACCD-7254-639F-4450530F4C79}" dt="2021-09-26T17:50:59.165" v="327"/>
          <ac:spMkLst>
            <pc:docMk/>
            <pc:sldMk cId="2830226119" sldId="295"/>
            <ac:spMk id="8" creationId="{087519CD-2FFF-42E3-BB0C-FEAA828BA5DB}"/>
          </ac:spMkLst>
        </pc:spChg>
        <pc:spChg chg="add del">
          <ac:chgData name="Diego Agudelo" userId="S::diego3000fl@knights.ucf.edu::3c4bd484-fd12-4ef3-9566-ea2c78d63a5d" providerId="AD" clId="Web-{B5E4461B-ACCD-7254-639F-4450530F4C79}" dt="2021-09-26T17:50:54.383" v="325"/>
          <ac:spMkLst>
            <pc:docMk/>
            <pc:sldMk cId="2830226119" sldId="295"/>
            <ac:spMk id="9" creationId="{35230A27-1553-42F8-99D7-829868E13715}"/>
          </ac:spMkLst>
        </pc:spChg>
        <pc:spChg chg="add del">
          <ac:chgData name="Diego Agudelo" userId="S::diego3000fl@knights.ucf.edu::3c4bd484-fd12-4ef3-9566-ea2c78d63a5d" providerId="AD" clId="Web-{B5E4461B-ACCD-7254-639F-4450530F4C79}" dt="2021-09-26T17:50:54.383" v="325"/>
          <ac:spMkLst>
            <pc:docMk/>
            <pc:sldMk cId="2830226119" sldId="295"/>
            <ac:spMk id="11" creationId="{A772232D-B4D6-429F-B3D1-2D9891B85E08}"/>
          </ac:spMkLst>
        </pc:spChg>
        <pc:spChg chg="add del">
          <ac:chgData name="Diego Agudelo" userId="S::diego3000fl@knights.ucf.edu::3c4bd484-fd12-4ef3-9566-ea2c78d63a5d" providerId="AD" clId="Web-{B5E4461B-ACCD-7254-639F-4450530F4C79}" dt="2021-09-26T18:02:26.824" v="449"/>
          <ac:spMkLst>
            <pc:docMk/>
            <pc:sldMk cId="2830226119" sldId="295"/>
            <ac:spMk id="15" creationId="{311973C2-EB8B-452A-A698-4A252FD3AE28}"/>
          </ac:spMkLst>
        </pc:spChg>
        <pc:spChg chg="add del">
          <ac:chgData name="Diego Agudelo" userId="S::diego3000fl@knights.ucf.edu::3c4bd484-fd12-4ef3-9566-ea2c78d63a5d" providerId="AD" clId="Web-{B5E4461B-ACCD-7254-639F-4450530F4C79}" dt="2021-09-26T18:02:26.824" v="449"/>
          <ac:spMkLst>
            <pc:docMk/>
            <pc:sldMk cId="2830226119" sldId="295"/>
            <ac:spMk id="17" creationId="{10162E77-11AD-44A7-84EC-40C59EEFBD2E}"/>
          </ac:spMkLst>
        </pc:spChg>
        <pc:spChg chg="add">
          <ac:chgData name="Diego Agudelo" userId="S::diego3000fl@knights.ucf.edu::3c4bd484-fd12-4ef3-9566-ea2c78d63a5d" providerId="AD" clId="Web-{B5E4461B-ACCD-7254-639F-4450530F4C79}" dt="2021-09-26T18:02:26.824" v="449"/>
          <ac:spMkLst>
            <pc:docMk/>
            <pc:sldMk cId="2830226119" sldId="295"/>
            <ac:spMk id="24" creationId="{311973C2-EB8B-452A-A698-4A252FD3AE28}"/>
          </ac:spMkLst>
        </pc:spChg>
        <pc:spChg chg="add">
          <ac:chgData name="Diego Agudelo" userId="S::diego3000fl@knights.ucf.edu::3c4bd484-fd12-4ef3-9566-ea2c78d63a5d" providerId="AD" clId="Web-{B5E4461B-ACCD-7254-639F-4450530F4C79}" dt="2021-09-26T18:02:26.824" v="449"/>
          <ac:spMkLst>
            <pc:docMk/>
            <pc:sldMk cId="2830226119" sldId="295"/>
            <ac:spMk id="26" creationId="{10162E77-11AD-44A7-84EC-40C59EEFBD2E}"/>
          </ac:spMkLst>
        </pc:spChg>
        <pc:picChg chg="add del mod">
          <ac:chgData name="Diego Agudelo" userId="S::diego3000fl@knights.ucf.edu::3c4bd484-fd12-4ef3-9566-ea2c78d63a5d" providerId="AD" clId="Web-{B5E4461B-ACCD-7254-639F-4450530F4C79}" dt="2021-09-26T18:00:10.242" v="430"/>
          <ac:picMkLst>
            <pc:docMk/>
            <pc:sldMk cId="2830226119" sldId="295"/>
            <ac:picMk id="5" creationId="{E0FF0467-33DB-4EBF-BD0C-8F6673407DE3}"/>
          </ac:picMkLst>
        </pc:picChg>
        <pc:picChg chg="add del mod ord">
          <ac:chgData name="Diego Agudelo" userId="S::diego3000fl@knights.ucf.edu::3c4bd484-fd12-4ef3-9566-ea2c78d63a5d" providerId="AD" clId="Web-{B5E4461B-ACCD-7254-639F-4450530F4C79}" dt="2021-09-26T18:01:02.150" v="443"/>
          <ac:picMkLst>
            <pc:docMk/>
            <pc:sldMk cId="2830226119" sldId="295"/>
            <ac:picMk id="10" creationId="{3C8DA0BD-FF2C-47B8-9F99-713B1F179838}"/>
          </ac:picMkLst>
        </pc:picChg>
        <pc:picChg chg="add mod ord">
          <ac:chgData name="Diego Agudelo" userId="S::diego3000fl@knights.ucf.edu::3c4bd484-fd12-4ef3-9566-ea2c78d63a5d" providerId="AD" clId="Web-{B5E4461B-ACCD-7254-639F-4450530F4C79}" dt="2021-09-26T18:02:26.824" v="449"/>
          <ac:picMkLst>
            <pc:docMk/>
            <pc:sldMk cId="2830226119" sldId="295"/>
            <ac:picMk id="12" creationId="{715368B1-F202-490C-84A5-296E0C555446}"/>
          </ac:picMkLst>
        </pc:picChg>
        <pc:cxnChg chg="add del">
          <ac:chgData name="Diego Agudelo" userId="S::diego3000fl@knights.ucf.edu::3c4bd484-fd12-4ef3-9566-ea2c78d63a5d" providerId="AD" clId="Web-{B5E4461B-ACCD-7254-639F-4450530F4C79}" dt="2021-09-26T17:50:54.383" v="325"/>
          <ac:cxnSpMkLst>
            <pc:docMk/>
            <pc:sldMk cId="2830226119" sldId="295"/>
            <ac:cxnSpMk id="13" creationId="{02CC3441-26B3-4381-B3DF-8AE3C288BC0D}"/>
          </ac:cxnSpMkLst>
        </pc:cxnChg>
        <pc:cxnChg chg="add del">
          <ac:chgData name="Diego Agudelo" userId="S::diego3000fl@knights.ucf.edu::3c4bd484-fd12-4ef3-9566-ea2c78d63a5d" providerId="AD" clId="Web-{B5E4461B-ACCD-7254-639F-4450530F4C79}" dt="2021-09-26T18:02:26.824" v="449"/>
          <ac:cxnSpMkLst>
            <pc:docMk/>
            <pc:sldMk cId="2830226119" sldId="295"/>
            <ac:cxnSpMk id="19" creationId="{5AB158E9-1B40-4CD6-95F0-95CA11DF7B7A}"/>
          </ac:cxnSpMkLst>
        </pc:cxnChg>
        <pc:cxnChg chg="add">
          <ac:chgData name="Diego Agudelo" userId="S::diego3000fl@knights.ucf.edu::3c4bd484-fd12-4ef3-9566-ea2c78d63a5d" providerId="AD" clId="Web-{B5E4461B-ACCD-7254-639F-4450530F4C79}" dt="2021-09-26T18:02:26.824" v="449"/>
          <ac:cxnSpMkLst>
            <pc:docMk/>
            <pc:sldMk cId="2830226119" sldId="295"/>
            <ac:cxnSpMk id="28" creationId="{5AB158E9-1B40-4CD6-95F0-95CA11DF7B7A}"/>
          </ac:cxnSpMkLst>
        </pc:cxnChg>
      </pc:sldChg>
      <pc:sldChg chg="addSp delSp modSp new">
        <pc:chgData name="Diego Agudelo" userId="S::diego3000fl@knights.ucf.edu::3c4bd484-fd12-4ef3-9566-ea2c78d63a5d" providerId="AD" clId="Web-{B5E4461B-ACCD-7254-639F-4450530F4C79}" dt="2021-09-26T17:33:27.721" v="130" actId="1076"/>
        <pc:sldMkLst>
          <pc:docMk/>
          <pc:sldMk cId="1059362736" sldId="304"/>
        </pc:sldMkLst>
        <pc:spChg chg="mod">
          <ac:chgData name="Diego Agudelo" userId="S::diego3000fl@knights.ucf.edu::3c4bd484-fd12-4ef3-9566-ea2c78d63a5d" providerId="AD" clId="Web-{B5E4461B-ACCD-7254-639F-4450530F4C79}" dt="2021-09-26T17:33:27.721" v="130" actId="1076"/>
          <ac:spMkLst>
            <pc:docMk/>
            <pc:sldMk cId="1059362736" sldId="304"/>
            <ac:spMk id="2" creationId="{713EE71D-FA5A-4639-8D08-4673B4E170FC}"/>
          </ac:spMkLst>
        </pc:spChg>
        <pc:spChg chg="del">
          <ac:chgData name="Diego Agudelo" userId="S::diego3000fl@knights.ucf.edu::3c4bd484-fd12-4ef3-9566-ea2c78d63a5d" providerId="AD" clId="Web-{B5E4461B-ACCD-7254-639F-4450530F4C79}" dt="2021-09-26T17:33:10.330" v="121"/>
          <ac:spMkLst>
            <pc:docMk/>
            <pc:sldMk cId="1059362736" sldId="304"/>
            <ac:spMk id="3" creationId="{819A4A48-7A70-48C6-A643-852EAFCEE3E4}"/>
          </ac:spMkLst>
        </pc:spChg>
        <pc:picChg chg="add mod ord">
          <ac:chgData name="Diego Agudelo" userId="S::diego3000fl@knights.ucf.edu::3c4bd484-fd12-4ef3-9566-ea2c78d63a5d" providerId="AD" clId="Web-{B5E4461B-ACCD-7254-639F-4450530F4C79}" dt="2021-09-26T17:33:16.346" v="123" actId="1076"/>
          <ac:picMkLst>
            <pc:docMk/>
            <pc:sldMk cId="1059362736" sldId="304"/>
            <ac:picMk id="5" creationId="{8AB9E28B-4B4C-435C-9367-696FBC25A44D}"/>
          </ac:picMkLst>
        </pc:picChg>
      </pc:sldChg>
      <pc:sldChg chg="addSp delSp modSp new">
        <pc:chgData name="Diego Agudelo" userId="S::diego3000fl@knights.ucf.edu::3c4bd484-fd12-4ef3-9566-ea2c78d63a5d" providerId="AD" clId="Web-{B5E4461B-ACCD-7254-639F-4450530F4C79}" dt="2021-09-26T17:46:03.478" v="301" actId="20577"/>
        <pc:sldMkLst>
          <pc:docMk/>
          <pc:sldMk cId="435513626" sldId="305"/>
        </pc:sldMkLst>
        <pc:spChg chg="mod">
          <ac:chgData name="Diego Agudelo" userId="S::diego3000fl@knights.ucf.edu::3c4bd484-fd12-4ef3-9566-ea2c78d63a5d" providerId="AD" clId="Web-{B5E4461B-ACCD-7254-639F-4450530F4C79}" dt="2021-09-26T17:46:03.478" v="301" actId="20577"/>
          <ac:spMkLst>
            <pc:docMk/>
            <pc:sldMk cId="435513626" sldId="305"/>
            <ac:spMk id="2" creationId="{6719917C-0882-4847-9E83-03AC7BAE9906}"/>
          </ac:spMkLst>
        </pc:spChg>
        <pc:spChg chg="del">
          <ac:chgData name="Diego Agudelo" userId="S::diego3000fl@knights.ucf.edu::3c4bd484-fd12-4ef3-9566-ea2c78d63a5d" providerId="AD" clId="Web-{B5E4461B-ACCD-7254-639F-4450530F4C79}" dt="2021-09-26T17:45:38.681" v="289"/>
          <ac:spMkLst>
            <pc:docMk/>
            <pc:sldMk cId="435513626" sldId="305"/>
            <ac:spMk id="3" creationId="{FE6E3609-B033-49C4-B16C-D17A742961EF}"/>
          </ac:spMkLst>
        </pc:spChg>
        <pc:graphicFrameChg chg="add mod ord modGraphic">
          <ac:chgData name="Diego Agudelo" userId="S::diego3000fl@knights.ucf.edu::3c4bd484-fd12-4ef3-9566-ea2c78d63a5d" providerId="AD" clId="Web-{B5E4461B-ACCD-7254-639F-4450530F4C79}" dt="2021-09-26T17:45:38.681" v="289"/>
          <ac:graphicFrameMkLst>
            <pc:docMk/>
            <pc:sldMk cId="435513626" sldId="305"/>
            <ac:graphicFrameMk id="6" creationId="{790A2914-E7ED-4ACC-9651-AE37A044108F}"/>
          </ac:graphicFrameMkLst>
        </pc:graphicFrameChg>
      </pc:sldChg>
      <pc:sldChg chg="addSp delSp modSp new del mod setBg">
        <pc:chgData name="Diego Agudelo" userId="S::diego3000fl@knights.ucf.edu::3c4bd484-fd12-4ef3-9566-ea2c78d63a5d" providerId="AD" clId="Web-{B5E4461B-ACCD-7254-639F-4450530F4C79}" dt="2021-09-26T18:00:02.742" v="428"/>
        <pc:sldMkLst>
          <pc:docMk/>
          <pc:sldMk cId="1731665817" sldId="306"/>
        </pc:sldMkLst>
        <pc:spChg chg="del">
          <ac:chgData name="Diego Agudelo" userId="S::diego3000fl@knights.ucf.edu::3c4bd484-fd12-4ef3-9566-ea2c78d63a5d" providerId="AD" clId="Web-{B5E4461B-ACCD-7254-639F-4450530F4C79}" dt="2021-09-26T17:52:16.808" v="343"/>
          <ac:spMkLst>
            <pc:docMk/>
            <pc:sldMk cId="1731665817" sldId="306"/>
            <ac:spMk id="2" creationId="{CC69E58A-D86F-4EFA-BC0F-BEA16C839CAA}"/>
          </ac:spMkLst>
        </pc:spChg>
        <pc:spChg chg="del">
          <ac:chgData name="Diego Agudelo" userId="S::diego3000fl@knights.ucf.edu::3c4bd484-fd12-4ef3-9566-ea2c78d63a5d" providerId="AD" clId="Web-{B5E4461B-ACCD-7254-639F-4450530F4C79}" dt="2021-09-26T17:52:13.917" v="342"/>
          <ac:spMkLst>
            <pc:docMk/>
            <pc:sldMk cId="1731665817" sldId="306"/>
            <ac:spMk id="3" creationId="{88E4715E-26AA-437E-A78A-5AA53C3F0FC7}"/>
          </ac:spMkLst>
        </pc:spChg>
        <pc:spChg chg="mod ord">
          <ac:chgData name="Diego Agudelo" userId="S::diego3000fl@knights.ucf.edu::3c4bd484-fd12-4ef3-9566-ea2c78d63a5d" providerId="AD" clId="Web-{B5E4461B-ACCD-7254-639F-4450530F4C79}" dt="2021-09-26T17:52:32.949" v="345"/>
          <ac:spMkLst>
            <pc:docMk/>
            <pc:sldMk cId="1731665817" sldId="306"/>
            <ac:spMk id="4" creationId="{0FE06F6E-515C-4000-879D-6CB0E2A885A7}"/>
          </ac:spMkLst>
        </pc:spChg>
        <pc:spChg chg="add">
          <ac:chgData name="Diego Agudelo" userId="S::diego3000fl@knights.ucf.edu::3c4bd484-fd12-4ef3-9566-ea2c78d63a5d" providerId="AD" clId="Web-{B5E4461B-ACCD-7254-639F-4450530F4C79}" dt="2021-09-26T17:52:32.949" v="345"/>
          <ac:spMkLst>
            <pc:docMk/>
            <pc:sldMk cId="1731665817" sldId="306"/>
            <ac:spMk id="13" creationId="{C2579DAE-C141-48DB-810E-C070C300819E}"/>
          </ac:spMkLst>
        </pc:spChg>
        <pc:spChg chg="add">
          <ac:chgData name="Diego Agudelo" userId="S::diego3000fl@knights.ucf.edu::3c4bd484-fd12-4ef3-9566-ea2c78d63a5d" providerId="AD" clId="Web-{B5E4461B-ACCD-7254-639F-4450530F4C79}" dt="2021-09-26T17:52:32.949" v="345"/>
          <ac:spMkLst>
            <pc:docMk/>
            <pc:sldMk cId="1731665817" sldId="306"/>
            <ac:spMk id="15" creationId="{02FD90C3-6350-4D5B-9738-6E94EDF30F74}"/>
          </ac:spMkLst>
        </pc:spChg>
        <pc:spChg chg="add">
          <ac:chgData name="Diego Agudelo" userId="S::diego3000fl@knights.ucf.edu::3c4bd484-fd12-4ef3-9566-ea2c78d63a5d" providerId="AD" clId="Web-{B5E4461B-ACCD-7254-639F-4450530F4C79}" dt="2021-09-26T17:52:32.949" v="345"/>
          <ac:spMkLst>
            <pc:docMk/>
            <pc:sldMk cId="1731665817" sldId="306"/>
            <ac:spMk id="17" creationId="{2C7211D9-E545-4D00-9874-641EC7C7BD85}"/>
          </ac:spMkLst>
        </pc:spChg>
        <pc:spChg chg="add">
          <ac:chgData name="Diego Agudelo" userId="S::diego3000fl@knights.ucf.edu::3c4bd484-fd12-4ef3-9566-ea2c78d63a5d" providerId="AD" clId="Web-{B5E4461B-ACCD-7254-639F-4450530F4C79}" dt="2021-09-26T17:52:32.949" v="345"/>
          <ac:spMkLst>
            <pc:docMk/>
            <pc:sldMk cId="1731665817" sldId="306"/>
            <ac:spMk id="19" creationId="{5DBBC34A-8C43-4368-951E-A04EB7C00E32}"/>
          </ac:spMkLst>
        </pc:spChg>
        <pc:picChg chg="add del mod">
          <ac:chgData name="Diego Agudelo" userId="S::diego3000fl@knights.ucf.edu::3c4bd484-fd12-4ef3-9566-ea2c78d63a5d" providerId="AD" clId="Web-{B5E4461B-ACCD-7254-639F-4450530F4C79}" dt="2021-09-26T17:52:05.104" v="341"/>
          <ac:picMkLst>
            <pc:docMk/>
            <pc:sldMk cId="1731665817" sldId="306"/>
            <ac:picMk id="6" creationId="{06E7198E-AF6B-433B-8C06-894B8E7BAEF7}"/>
          </ac:picMkLst>
        </pc:picChg>
        <pc:picChg chg="add mod">
          <ac:chgData name="Diego Agudelo" userId="S::diego3000fl@knights.ucf.edu::3c4bd484-fd12-4ef3-9566-ea2c78d63a5d" providerId="AD" clId="Web-{B5E4461B-ACCD-7254-639F-4450530F4C79}" dt="2021-09-26T17:52:37.668" v="347" actId="1076"/>
          <ac:picMkLst>
            <pc:docMk/>
            <pc:sldMk cId="1731665817" sldId="306"/>
            <ac:picMk id="8" creationId="{A1C57628-C81D-4EE9-B3B3-D5AFD0E3AE85}"/>
          </ac:picMkLst>
        </pc:picChg>
      </pc:sldChg>
      <pc:sldChg chg="addSp delSp modSp new mod setBg">
        <pc:chgData name="Diego Agudelo" userId="S::diego3000fl@knights.ucf.edu::3c4bd484-fd12-4ef3-9566-ea2c78d63a5d" providerId="AD" clId="Web-{B5E4461B-ACCD-7254-639F-4450530F4C79}" dt="2021-09-26T18:19:37.310" v="468"/>
        <pc:sldMkLst>
          <pc:docMk/>
          <pc:sldMk cId="36923555" sldId="307"/>
        </pc:sldMkLst>
        <pc:spChg chg="mod">
          <ac:chgData name="Diego Agudelo" userId="S::diego3000fl@knights.ucf.edu::3c4bd484-fd12-4ef3-9566-ea2c78d63a5d" providerId="AD" clId="Web-{B5E4461B-ACCD-7254-639F-4450530F4C79}" dt="2021-09-26T18:19:37.310" v="468"/>
          <ac:spMkLst>
            <pc:docMk/>
            <pc:sldMk cId="36923555" sldId="307"/>
            <ac:spMk id="2" creationId="{8F5BDE70-34A3-45E5-B3B3-6A868994EA3F}"/>
          </ac:spMkLst>
        </pc:spChg>
        <pc:spChg chg="del">
          <ac:chgData name="Diego Agudelo" userId="S::diego3000fl@knights.ucf.edu::3c4bd484-fd12-4ef3-9566-ea2c78d63a5d" providerId="AD" clId="Web-{B5E4461B-ACCD-7254-639F-4450530F4C79}" dt="2021-09-26T17:57:40.910" v="418"/>
          <ac:spMkLst>
            <pc:docMk/>
            <pc:sldMk cId="36923555" sldId="307"/>
            <ac:spMk id="3" creationId="{AC31BA63-E513-49F9-A2CF-0B67567718EA}"/>
          </ac:spMkLst>
        </pc:spChg>
        <pc:spChg chg="mod ord">
          <ac:chgData name="Diego Agudelo" userId="S::diego3000fl@knights.ucf.edu::3c4bd484-fd12-4ef3-9566-ea2c78d63a5d" providerId="AD" clId="Web-{B5E4461B-ACCD-7254-639F-4450530F4C79}" dt="2021-09-26T18:19:37.310" v="468"/>
          <ac:spMkLst>
            <pc:docMk/>
            <pc:sldMk cId="36923555" sldId="307"/>
            <ac:spMk id="4" creationId="{7A657695-A27E-4E24-9CC6-A53A73942376}"/>
          </ac:spMkLst>
        </pc:spChg>
        <pc:spChg chg="add">
          <ac:chgData name="Diego Agudelo" userId="S::diego3000fl@knights.ucf.edu::3c4bd484-fd12-4ef3-9566-ea2c78d63a5d" providerId="AD" clId="Web-{B5E4461B-ACCD-7254-639F-4450530F4C79}" dt="2021-09-26T18:19:37.310" v="468"/>
          <ac:spMkLst>
            <pc:docMk/>
            <pc:sldMk cId="36923555" sldId="307"/>
            <ac:spMk id="12" creationId="{68C5C844-9C03-41DD-A109-2631EE11223F}"/>
          </ac:spMkLst>
        </pc:spChg>
        <pc:spChg chg="add">
          <ac:chgData name="Diego Agudelo" userId="S::diego3000fl@knights.ucf.edu::3c4bd484-fd12-4ef3-9566-ea2c78d63a5d" providerId="AD" clId="Web-{B5E4461B-ACCD-7254-639F-4450530F4C79}" dt="2021-09-26T18:19:37.310" v="468"/>
          <ac:spMkLst>
            <pc:docMk/>
            <pc:sldMk cId="36923555" sldId="307"/>
            <ac:spMk id="14" creationId="{FF8B2F3A-B73A-42B2-A138-9E48D6B46E33}"/>
          </ac:spMkLst>
        </pc:spChg>
        <pc:spChg chg="add">
          <ac:chgData name="Diego Agudelo" userId="S::diego3000fl@knights.ucf.edu::3c4bd484-fd12-4ef3-9566-ea2c78d63a5d" providerId="AD" clId="Web-{B5E4461B-ACCD-7254-639F-4450530F4C79}" dt="2021-09-26T18:19:37.310" v="468"/>
          <ac:spMkLst>
            <pc:docMk/>
            <pc:sldMk cId="36923555" sldId="307"/>
            <ac:spMk id="18" creationId="{BA50A179-AB9F-4BAA-B884-01076F80A7D5}"/>
          </ac:spMkLst>
        </pc:spChg>
        <pc:spChg chg="add">
          <ac:chgData name="Diego Agudelo" userId="S::diego3000fl@knights.ucf.edu::3c4bd484-fd12-4ef3-9566-ea2c78d63a5d" providerId="AD" clId="Web-{B5E4461B-ACCD-7254-639F-4450530F4C79}" dt="2021-09-26T18:19:37.310" v="468"/>
          <ac:spMkLst>
            <pc:docMk/>
            <pc:sldMk cId="36923555" sldId="307"/>
            <ac:spMk id="20" creationId="{93D91C1F-0DB8-4ED2-B53C-43DD2C438C99}"/>
          </ac:spMkLst>
        </pc:spChg>
        <pc:spChg chg="add">
          <ac:chgData name="Diego Agudelo" userId="S::diego3000fl@knights.ucf.edu::3c4bd484-fd12-4ef3-9566-ea2c78d63a5d" providerId="AD" clId="Web-{B5E4461B-ACCD-7254-639F-4450530F4C79}" dt="2021-09-26T18:19:37.310" v="468"/>
          <ac:spMkLst>
            <pc:docMk/>
            <pc:sldMk cId="36923555" sldId="307"/>
            <ac:spMk id="22" creationId="{51DA98BF-C7D3-43AB-A39C-B8F2C0228A50}"/>
          </ac:spMkLst>
        </pc:spChg>
        <pc:spChg chg="add">
          <ac:chgData name="Diego Agudelo" userId="S::diego3000fl@knights.ucf.edu::3c4bd484-fd12-4ef3-9566-ea2c78d63a5d" providerId="AD" clId="Web-{B5E4461B-ACCD-7254-639F-4450530F4C79}" dt="2021-09-26T18:19:37.310" v="468"/>
          <ac:spMkLst>
            <pc:docMk/>
            <pc:sldMk cId="36923555" sldId="307"/>
            <ac:spMk id="26" creationId="{D83F7105-5B8F-4592-A1F3-5DECF9675CB9}"/>
          </ac:spMkLst>
        </pc:spChg>
        <pc:spChg chg="add">
          <ac:chgData name="Diego Agudelo" userId="S::diego3000fl@knights.ucf.edu::3c4bd484-fd12-4ef3-9566-ea2c78d63a5d" providerId="AD" clId="Web-{B5E4461B-ACCD-7254-639F-4450530F4C79}" dt="2021-09-26T18:19:37.310" v="468"/>
          <ac:spMkLst>
            <pc:docMk/>
            <pc:sldMk cId="36923555" sldId="307"/>
            <ac:spMk id="28" creationId="{0769DFE1-2B50-460B-B38A-610F88108C04}"/>
          </ac:spMkLst>
        </pc:spChg>
        <pc:picChg chg="add mod ord">
          <ac:chgData name="Diego Agudelo" userId="S::diego3000fl@knights.ucf.edu::3c4bd484-fd12-4ef3-9566-ea2c78d63a5d" providerId="AD" clId="Web-{B5E4461B-ACCD-7254-639F-4450530F4C79}" dt="2021-09-26T18:19:37.310" v="468"/>
          <ac:picMkLst>
            <pc:docMk/>
            <pc:sldMk cId="36923555" sldId="307"/>
            <ac:picMk id="5" creationId="{D2EF6391-D83C-4403-9102-B0DA9E704638}"/>
          </ac:picMkLst>
        </pc:picChg>
        <pc:picChg chg="add mod">
          <ac:chgData name="Diego Agudelo" userId="S::diego3000fl@knights.ucf.edu::3c4bd484-fd12-4ef3-9566-ea2c78d63a5d" providerId="AD" clId="Web-{B5E4461B-ACCD-7254-639F-4450530F4C79}" dt="2021-09-26T18:19:37.310" v="468"/>
          <ac:picMkLst>
            <pc:docMk/>
            <pc:sldMk cId="36923555" sldId="307"/>
            <ac:picMk id="6" creationId="{AE7EF129-F15E-4F0A-B09C-85757B365C83}"/>
          </ac:picMkLst>
        </pc:picChg>
        <pc:picChg chg="add mod">
          <ac:chgData name="Diego Agudelo" userId="S::diego3000fl@knights.ucf.edu::3c4bd484-fd12-4ef3-9566-ea2c78d63a5d" providerId="AD" clId="Web-{B5E4461B-ACCD-7254-639F-4450530F4C79}" dt="2021-09-26T18:19:37.310" v="468"/>
          <ac:picMkLst>
            <pc:docMk/>
            <pc:sldMk cId="36923555" sldId="307"/>
            <ac:picMk id="7" creationId="{82293A7D-828D-4C39-9903-3FDB5AD0D75A}"/>
          </ac:picMkLst>
        </pc:picChg>
        <pc:cxnChg chg="add">
          <ac:chgData name="Diego Agudelo" userId="S::diego3000fl@knights.ucf.edu::3c4bd484-fd12-4ef3-9566-ea2c78d63a5d" providerId="AD" clId="Web-{B5E4461B-ACCD-7254-639F-4450530F4C79}" dt="2021-09-26T18:19:37.310" v="468"/>
          <ac:cxnSpMkLst>
            <pc:docMk/>
            <pc:sldMk cId="36923555" sldId="307"/>
            <ac:cxnSpMk id="16" creationId="{BF9D1186-EB56-4164-84F2-7419CCDF0149}"/>
          </ac:cxnSpMkLst>
        </pc:cxnChg>
        <pc:cxnChg chg="add">
          <ac:chgData name="Diego Agudelo" userId="S::diego3000fl@knights.ucf.edu::3c4bd484-fd12-4ef3-9566-ea2c78d63a5d" providerId="AD" clId="Web-{B5E4461B-ACCD-7254-639F-4450530F4C79}" dt="2021-09-26T18:19:37.310" v="468"/>
          <ac:cxnSpMkLst>
            <pc:docMk/>
            <pc:sldMk cId="36923555" sldId="307"/>
            <ac:cxnSpMk id="24" creationId="{02B3D663-C06D-4BB3-80CD-192E82C86DA8}"/>
          </ac:cxnSpMkLst>
        </pc:cxnChg>
      </pc:sldChg>
      <pc:sldChg chg="add ord">
        <pc:chgData name="Diego Agudelo" userId="S::diego3000fl@knights.ucf.edu::3c4bd484-fd12-4ef3-9566-ea2c78d63a5d" providerId="AD" clId="Web-{B5E4461B-ACCD-7254-639F-4450530F4C79}" dt="2021-09-26T18:00:12.508" v="431"/>
        <pc:sldMkLst>
          <pc:docMk/>
          <pc:sldMk cId="3799490912" sldId="308"/>
        </pc:sldMkLst>
      </pc:sldChg>
    </pc:docChg>
  </pc:docChgLst>
  <pc:docChgLst>
    <pc:chgData name="Jacob Goodman" userId="7fa89b07-75ea-4dd5-916b-17170ebd94b3" providerId="ADAL" clId="{3B4956F5-103C-43D8-B05A-24059A501AE8}"/>
    <pc:docChg chg="sldOrd">
      <pc:chgData name="Jacob Goodman" userId="7fa89b07-75ea-4dd5-916b-17170ebd94b3" providerId="ADAL" clId="{3B4956F5-103C-43D8-B05A-24059A501AE8}" dt="2021-11-02T17:32:18.415" v="0" actId="20578"/>
      <pc:docMkLst>
        <pc:docMk/>
      </pc:docMkLst>
      <pc:sldChg chg="ord">
        <pc:chgData name="Jacob Goodman" userId="7fa89b07-75ea-4dd5-916b-17170ebd94b3" providerId="ADAL" clId="{3B4956F5-103C-43D8-B05A-24059A501AE8}" dt="2021-11-02T17:32:18.415" v="0" actId="20578"/>
        <pc:sldMkLst>
          <pc:docMk/>
          <pc:sldMk cId="3944413417" sldId="275"/>
        </pc:sldMkLst>
      </pc:sldChg>
    </pc:docChg>
  </pc:docChgLst>
  <pc:docChgLst>
    <pc:chgData name="Diego Agudelo" userId="S::diego3000fl@knights.ucf.edu::3c4bd484-fd12-4ef3-9566-ea2c78d63a5d" providerId="AD" clId="Web-{58E65A27-FD63-E486-6482-4F96F659314A}"/>
    <pc:docChg chg="modSld">
      <pc:chgData name="Diego Agudelo" userId="S::diego3000fl@knights.ucf.edu::3c4bd484-fd12-4ef3-9566-ea2c78d63a5d" providerId="AD" clId="Web-{58E65A27-FD63-E486-6482-4F96F659314A}" dt="2021-09-27T21:44:26.507" v="1659"/>
      <pc:docMkLst>
        <pc:docMk/>
      </pc:docMkLst>
      <pc:sldChg chg="modNotes">
        <pc:chgData name="Diego Agudelo" userId="S::diego3000fl@knights.ucf.edu::3c4bd484-fd12-4ef3-9566-ea2c78d63a5d" providerId="AD" clId="Web-{58E65A27-FD63-E486-6482-4F96F659314A}" dt="2021-09-27T21:07:01.762" v="82"/>
        <pc:sldMkLst>
          <pc:docMk/>
          <pc:sldMk cId="2068366569" sldId="266"/>
        </pc:sldMkLst>
      </pc:sldChg>
      <pc:sldChg chg="addSp delSp modSp mod setBg modNotes">
        <pc:chgData name="Diego Agudelo" userId="S::diego3000fl@knights.ucf.edu::3c4bd484-fd12-4ef3-9566-ea2c78d63a5d" providerId="AD" clId="Web-{58E65A27-FD63-E486-6482-4F96F659314A}" dt="2021-09-27T21:31:28.877" v="866"/>
        <pc:sldMkLst>
          <pc:docMk/>
          <pc:sldMk cId="3944413417" sldId="275"/>
        </pc:sldMkLst>
        <pc:spChg chg="mod">
          <ac:chgData name="Diego Agudelo" userId="S::diego3000fl@knights.ucf.edu::3c4bd484-fd12-4ef3-9566-ea2c78d63a5d" providerId="AD" clId="Web-{58E65A27-FD63-E486-6482-4F96F659314A}" dt="2021-09-27T21:31:28.877" v="866"/>
          <ac:spMkLst>
            <pc:docMk/>
            <pc:sldMk cId="3944413417" sldId="275"/>
            <ac:spMk id="2" creationId="{B583C547-EF62-42BC-9ECE-240C17F39709}"/>
          </ac:spMkLst>
        </pc:spChg>
        <pc:spChg chg="mod">
          <ac:chgData name="Diego Agudelo" userId="S::diego3000fl@knights.ucf.edu::3c4bd484-fd12-4ef3-9566-ea2c78d63a5d" providerId="AD" clId="Web-{58E65A27-FD63-E486-6482-4F96F659314A}" dt="2021-09-27T21:31:28.877" v="866"/>
          <ac:spMkLst>
            <pc:docMk/>
            <pc:sldMk cId="3944413417" sldId="275"/>
            <ac:spMk id="3" creationId="{CA81EEA9-CD6C-4799-BDA2-8AEC6383A810}"/>
          </ac:spMkLst>
        </pc:spChg>
        <pc:spChg chg="mod">
          <ac:chgData name="Diego Agudelo" userId="S::diego3000fl@knights.ucf.edu::3c4bd484-fd12-4ef3-9566-ea2c78d63a5d" providerId="AD" clId="Web-{58E65A27-FD63-E486-6482-4F96F659314A}" dt="2021-09-27T21:31:28.877" v="866"/>
          <ac:spMkLst>
            <pc:docMk/>
            <pc:sldMk cId="3944413417" sldId="275"/>
            <ac:spMk id="4" creationId="{1ABED08E-207D-40C1-9145-82D267E3D097}"/>
          </ac:spMkLst>
        </pc:spChg>
        <pc:spChg chg="add del">
          <ac:chgData name="Diego Agudelo" userId="S::diego3000fl@knights.ucf.edu::3c4bd484-fd12-4ef3-9566-ea2c78d63a5d" providerId="AD" clId="Web-{58E65A27-FD63-E486-6482-4F96F659314A}" dt="2021-09-27T21:31:28.862" v="865"/>
          <ac:spMkLst>
            <pc:docMk/>
            <pc:sldMk cId="3944413417" sldId="275"/>
            <ac:spMk id="71" creationId="{1D1D1210-3BD3-4C6E-AD1B-07BFB5ABDD5C}"/>
          </ac:spMkLst>
        </pc:spChg>
        <pc:spChg chg="add del">
          <ac:chgData name="Diego Agudelo" userId="S::diego3000fl@knights.ucf.edu::3c4bd484-fd12-4ef3-9566-ea2c78d63a5d" providerId="AD" clId="Web-{58E65A27-FD63-E486-6482-4F96F659314A}" dt="2021-09-27T21:31:28.862" v="865"/>
          <ac:spMkLst>
            <pc:docMk/>
            <pc:sldMk cId="3944413417" sldId="275"/>
            <ac:spMk id="73" creationId="{E4947F56-9DBB-4FF9-ABF2-5B7B3C7B5FC0}"/>
          </ac:spMkLst>
        </pc:spChg>
        <pc:spChg chg="add del">
          <ac:chgData name="Diego Agudelo" userId="S::diego3000fl@knights.ucf.edu::3c4bd484-fd12-4ef3-9566-ea2c78d63a5d" providerId="AD" clId="Web-{58E65A27-FD63-E486-6482-4F96F659314A}" dt="2021-09-27T21:31:28.862" v="865"/>
          <ac:spMkLst>
            <pc:docMk/>
            <pc:sldMk cId="3944413417" sldId="275"/>
            <ac:spMk id="77" creationId="{4030725F-96B1-4047-B74B-7CC19DB1CB42}"/>
          </ac:spMkLst>
        </pc:spChg>
        <pc:spChg chg="add del">
          <ac:chgData name="Diego Agudelo" userId="S::diego3000fl@knights.ucf.edu::3c4bd484-fd12-4ef3-9566-ea2c78d63a5d" providerId="AD" clId="Web-{58E65A27-FD63-E486-6482-4F96F659314A}" dt="2021-09-27T21:31:28.862" v="865"/>
          <ac:spMkLst>
            <pc:docMk/>
            <pc:sldMk cId="3944413417" sldId="275"/>
            <ac:spMk id="81" creationId="{D03ABE8C-6A7E-4C35-B74C-CE45DA0B504B}"/>
          </ac:spMkLst>
        </pc:spChg>
        <pc:spChg chg="add del">
          <ac:chgData name="Diego Agudelo" userId="S::diego3000fl@knights.ucf.edu::3c4bd484-fd12-4ef3-9566-ea2c78d63a5d" providerId="AD" clId="Web-{58E65A27-FD63-E486-6482-4F96F659314A}" dt="2021-09-27T21:31:28.862" v="865"/>
          <ac:spMkLst>
            <pc:docMk/>
            <pc:sldMk cId="3944413417" sldId="275"/>
            <ac:spMk id="83" creationId="{431B6D19-39C5-45BF-8B25-29192C5D1395}"/>
          </ac:spMkLst>
        </pc:spChg>
        <pc:spChg chg="add">
          <ac:chgData name="Diego Agudelo" userId="S::diego3000fl@knights.ucf.edu::3c4bd484-fd12-4ef3-9566-ea2c78d63a5d" providerId="AD" clId="Web-{58E65A27-FD63-E486-6482-4F96F659314A}" dt="2021-09-27T21:31:28.877" v="866"/>
          <ac:spMkLst>
            <pc:docMk/>
            <pc:sldMk cId="3944413417" sldId="275"/>
            <ac:spMk id="1028" creationId="{1D1D1210-3BD3-4C6E-AD1B-07BFB5ABDD5C}"/>
          </ac:spMkLst>
        </pc:spChg>
        <pc:spChg chg="add">
          <ac:chgData name="Diego Agudelo" userId="S::diego3000fl@knights.ucf.edu::3c4bd484-fd12-4ef3-9566-ea2c78d63a5d" providerId="AD" clId="Web-{58E65A27-FD63-E486-6482-4F96F659314A}" dt="2021-09-27T21:31:28.877" v="866"/>
          <ac:spMkLst>
            <pc:docMk/>
            <pc:sldMk cId="3944413417" sldId="275"/>
            <ac:spMk id="1029" creationId="{E4947F56-9DBB-4FF9-ABF2-5B7B3C7B5FC0}"/>
          </ac:spMkLst>
        </pc:spChg>
        <pc:spChg chg="add">
          <ac:chgData name="Diego Agudelo" userId="S::diego3000fl@knights.ucf.edu::3c4bd484-fd12-4ef3-9566-ea2c78d63a5d" providerId="AD" clId="Web-{58E65A27-FD63-E486-6482-4F96F659314A}" dt="2021-09-27T21:31:28.877" v="866"/>
          <ac:spMkLst>
            <pc:docMk/>
            <pc:sldMk cId="3944413417" sldId="275"/>
            <ac:spMk id="1031" creationId="{CAA95A4F-6851-483E-8C86-31AA85F753B2}"/>
          </ac:spMkLst>
        </pc:spChg>
        <pc:spChg chg="add">
          <ac:chgData name="Diego Agudelo" userId="S::diego3000fl@knights.ucf.edu::3c4bd484-fd12-4ef3-9566-ea2c78d63a5d" providerId="AD" clId="Web-{58E65A27-FD63-E486-6482-4F96F659314A}" dt="2021-09-27T21:31:28.877" v="866"/>
          <ac:spMkLst>
            <pc:docMk/>
            <pc:sldMk cId="3944413417" sldId="275"/>
            <ac:spMk id="1033" creationId="{D102C23A-5B68-4151-A35E-69055BD516ED}"/>
          </ac:spMkLst>
        </pc:spChg>
        <pc:spChg chg="add">
          <ac:chgData name="Diego Agudelo" userId="S::diego3000fl@knights.ucf.edu::3c4bd484-fd12-4ef3-9566-ea2c78d63a5d" providerId="AD" clId="Web-{58E65A27-FD63-E486-6482-4F96F659314A}" dt="2021-09-27T21:31:28.877" v="866"/>
          <ac:spMkLst>
            <pc:docMk/>
            <pc:sldMk cId="3944413417" sldId="275"/>
            <ac:spMk id="1034" creationId="{F16C535E-8900-4C12-9B34-681C17AD54C6}"/>
          </ac:spMkLst>
        </pc:spChg>
        <pc:picChg chg="mod">
          <ac:chgData name="Diego Agudelo" userId="S::diego3000fl@knights.ucf.edu::3c4bd484-fd12-4ef3-9566-ea2c78d63a5d" providerId="AD" clId="Web-{58E65A27-FD63-E486-6482-4F96F659314A}" dt="2021-09-27T21:31:28.877" v="866"/>
          <ac:picMkLst>
            <pc:docMk/>
            <pc:sldMk cId="3944413417" sldId="275"/>
            <ac:picMk id="1026" creationId="{F5EBB3A5-7781-4FCA-A849-D852FB3385B1}"/>
          </ac:picMkLst>
        </pc:picChg>
        <pc:cxnChg chg="add del">
          <ac:chgData name="Diego Agudelo" userId="S::diego3000fl@knights.ucf.edu::3c4bd484-fd12-4ef3-9566-ea2c78d63a5d" providerId="AD" clId="Web-{58E65A27-FD63-E486-6482-4F96F659314A}" dt="2021-09-27T21:31:28.862" v="865"/>
          <ac:cxnSpMkLst>
            <pc:docMk/>
            <pc:sldMk cId="3944413417" sldId="275"/>
            <ac:cxnSpMk id="75" creationId="{B6E21A4B-9996-44C9-AE8B-9B156A6CDFB6}"/>
          </ac:cxnSpMkLst>
        </pc:cxnChg>
        <pc:cxnChg chg="add del">
          <ac:chgData name="Diego Agudelo" userId="S::diego3000fl@knights.ucf.edu::3c4bd484-fd12-4ef3-9566-ea2c78d63a5d" providerId="AD" clId="Web-{58E65A27-FD63-E486-6482-4F96F659314A}" dt="2021-09-27T21:31:28.862" v="865"/>
          <ac:cxnSpMkLst>
            <pc:docMk/>
            <pc:sldMk cId="3944413417" sldId="275"/>
            <ac:cxnSpMk id="79" creationId="{C14B5A7D-B352-42F9-83F6-4AF14C1BAE65}"/>
          </ac:cxnSpMkLst>
        </pc:cxnChg>
        <pc:cxnChg chg="add">
          <ac:chgData name="Diego Agudelo" userId="S::diego3000fl@knights.ucf.edu::3c4bd484-fd12-4ef3-9566-ea2c78d63a5d" providerId="AD" clId="Web-{58E65A27-FD63-E486-6482-4F96F659314A}" dt="2021-09-27T21:31:28.877" v="866"/>
          <ac:cxnSpMkLst>
            <pc:docMk/>
            <pc:sldMk cId="3944413417" sldId="275"/>
            <ac:cxnSpMk id="1030" creationId="{B6E21A4B-9996-44C9-AE8B-9B156A6CDFB6}"/>
          </ac:cxnSpMkLst>
        </pc:cxnChg>
        <pc:cxnChg chg="add">
          <ac:chgData name="Diego Agudelo" userId="S::diego3000fl@knights.ucf.edu::3c4bd484-fd12-4ef3-9566-ea2c78d63a5d" providerId="AD" clId="Web-{58E65A27-FD63-E486-6482-4F96F659314A}" dt="2021-09-27T21:31:28.877" v="866"/>
          <ac:cxnSpMkLst>
            <pc:docMk/>
            <pc:sldMk cId="3944413417" sldId="275"/>
            <ac:cxnSpMk id="1032" creationId="{8E67B80F-DC96-4AB3-BCAC-07B698F6F682}"/>
          </ac:cxnSpMkLst>
        </pc:cxnChg>
      </pc:sldChg>
      <pc:sldChg chg="addSp modSp mod setBg modNotes">
        <pc:chgData name="Diego Agudelo" userId="S::diego3000fl@knights.ucf.edu::3c4bd484-fd12-4ef3-9566-ea2c78d63a5d" providerId="AD" clId="Web-{58E65A27-FD63-E486-6482-4F96F659314A}" dt="2021-09-27T21:31:12.658" v="863"/>
        <pc:sldMkLst>
          <pc:docMk/>
          <pc:sldMk cId="1881816375" sldId="276"/>
        </pc:sldMkLst>
        <pc:spChg chg="mod">
          <ac:chgData name="Diego Agudelo" userId="S::diego3000fl@knights.ucf.edu::3c4bd484-fd12-4ef3-9566-ea2c78d63a5d" providerId="AD" clId="Web-{58E65A27-FD63-E486-6482-4F96F659314A}" dt="2021-09-27T21:31:12.658" v="863"/>
          <ac:spMkLst>
            <pc:docMk/>
            <pc:sldMk cId="1881816375" sldId="276"/>
            <ac:spMk id="2" creationId="{AECD2BD8-E99B-453E-B1C1-0E37F6D287EE}"/>
          </ac:spMkLst>
        </pc:spChg>
        <pc:spChg chg="mod ord">
          <ac:chgData name="Diego Agudelo" userId="S::diego3000fl@knights.ucf.edu::3c4bd484-fd12-4ef3-9566-ea2c78d63a5d" providerId="AD" clId="Web-{58E65A27-FD63-E486-6482-4F96F659314A}" dt="2021-09-27T21:31:12.658" v="863"/>
          <ac:spMkLst>
            <pc:docMk/>
            <pc:sldMk cId="1881816375" sldId="276"/>
            <ac:spMk id="4" creationId="{471799BD-1538-472D-919D-790B6E18FA4E}"/>
          </ac:spMkLst>
        </pc:spChg>
        <pc:spChg chg="mod">
          <ac:chgData name="Diego Agudelo" userId="S::diego3000fl@knights.ucf.edu::3c4bd484-fd12-4ef3-9566-ea2c78d63a5d" providerId="AD" clId="Web-{58E65A27-FD63-E486-6482-4F96F659314A}" dt="2021-09-27T21:31:12.658" v="863"/>
          <ac:spMkLst>
            <pc:docMk/>
            <pc:sldMk cId="1881816375" sldId="276"/>
            <ac:spMk id="5" creationId="{7CF75F30-D537-43FD-9410-68AF62DE8D3E}"/>
          </ac:spMkLst>
        </pc:spChg>
        <pc:spChg chg="add">
          <ac:chgData name="Diego Agudelo" userId="S::diego3000fl@knights.ucf.edu::3c4bd484-fd12-4ef3-9566-ea2c78d63a5d" providerId="AD" clId="Web-{58E65A27-FD63-E486-6482-4F96F659314A}" dt="2021-09-27T21:31:12.658" v="863"/>
          <ac:spMkLst>
            <pc:docMk/>
            <pc:sldMk cId="1881816375" sldId="276"/>
            <ac:spMk id="10" creationId="{1D1D1210-3BD3-4C6E-AD1B-07BFB5ABDD5C}"/>
          </ac:spMkLst>
        </pc:spChg>
        <pc:spChg chg="add">
          <ac:chgData name="Diego Agudelo" userId="S::diego3000fl@knights.ucf.edu::3c4bd484-fd12-4ef3-9566-ea2c78d63a5d" providerId="AD" clId="Web-{58E65A27-FD63-E486-6482-4F96F659314A}" dt="2021-09-27T21:31:12.658" v="863"/>
          <ac:spMkLst>
            <pc:docMk/>
            <pc:sldMk cId="1881816375" sldId="276"/>
            <ac:spMk id="12" creationId="{E4947F56-9DBB-4FF9-ABF2-5B7B3C7B5FC0}"/>
          </ac:spMkLst>
        </pc:spChg>
        <pc:spChg chg="add">
          <ac:chgData name="Diego Agudelo" userId="S::diego3000fl@knights.ucf.edu::3c4bd484-fd12-4ef3-9566-ea2c78d63a5d" providerId="AD" clId="Web-{58E65A27-FD63-E486-6482-4F96F659314A}" dt="2021-09-27T21:31:12.658" v="863"/>
          <ac:spMkLst>
            <pc:docMk/>
            <pc:sldMk cId="1881816375" sldId="276"/>
            <ac:spMk id="16" creationId="{CAA95A4F-6851-483E-8C86-31AA85F753B2}"/>
          </ac:spMkLst>
        </pc:spChg>
        <pc:spChg chg="add">
          <ac:chgData name="Diego Agudelo" userId="S::diego3000fl@knights.ucf.edu::3c4bd484-fd12-4ef3-9566-ea2c78d63a5d" providerId="AD" clId="Web-{58E65A27-FD63-E486-6482-4F96F659314A}" dt="2021-09-27T21:31:12.658" v="863"/>
          <ac:spMkLst>
            <pc:docMk/>
            <pc:sldMk cId="1881816375" sldId="276"/>
            <ac:spMk id="20" creationId="{D102C23A-5B68-4151-A35E-69055BD516ED}"/>
          </ac:spMkLst>
        </pc:spChg>
        <pc:spChg chg="add">
          <ac:chgData name="Diego Agudelo" userId="S::diego3000fl@knights.ucf.edu::3c4bd484-fd12-4ef3-9566-ea2c78d63a5d" providerId="AD" clId="Web-{58E65A27-FD63-E486-6482-4F96F659314A}" dt="2021-09-27T21:31:12.658" v="863"/>
          <ac:spMkLst>
            <pc:docMk/>
            <pc:sldMk cId="1881816375" sldId="276"/>
            <ac:spMk id="22" creationId="{F16C535E-8900-4C12-9B34-681C17AD54C6}"/>
          </ac:spMkLst>
        </pc:spChg>
        <pc:picChg chg="mod">
          <ac:chgData name="Diego Agudelo" userId="S::diego3000fl@knights.ucf.edu::3c4bd484-fd12-4ef3-9566-ea2c78d63a5d" providerId="AD" clId="Web-{58E65A27-FD63-E486-6482-4F96F659314A}" dt="2021-09-27T21:31:12.658" v="863"/>
          <ac:picMkLst>
            <pc:docMk/>
            <pc:sldMk cId="1881816375" sldId="276"/>
            <ac:picMk id="3" creationId="{2F252CDC-91DE-4A17-9032-55AF04270237}"/>
          </ac:picMkLst>
        </pc:picChg>
        <pc:cxnChg chg="add">
          <ac:chgData name="Diego Agudelo" userId="S::diego3000fl@knights.ucf.edu::3c4bd484-fd12-4ef3-9566-ea2c78d63a5d" providerId="AD" clId="Web-{58E65A27-FD63-E486-6482-4F96F659314A}" dt="2021-09-27T21:31:12.658" v="863"/>
          <ac:cxnSpMkLst>
            <pc:docMk/>
            <pc:sldMk cId="1881816375" sldId="276"/>
            <ac:cxnSpMk id="14" creationId="{B6E21A4B-9996-44C9-AE8B-9B156A6CDFB6}"/>
          </ac:cxnSpMkLst>
        </pc:cxnChg>
        <pc:cxnChg chg="add">
          <ac:chgData name="Diego Agudelo" userId="S::diego3000fl@knights.ucf.edu::3c4bd484-fd12-4ef3-9566-ea2c78d63a5d" providerId="AD" clId="Web-{58E65A27-FD63-E486-6482-4F96F659314A}" dt="2021-09-27T21:31:12.658" v="863"/>
          <ac:cxnSpMkLst>
            <pc:docMk/>
            <pc:sldMk cId="1881816375" sldId="276"/>
            <ac:cxnSpMk id="18" creationId="{8E67B80F-DC96-4AB3-BCAC-07B698F6F682}"/>
          </ac:cxnSpMkLst>
        </pc:cxnChg>
      </pc:sldChg>
      <pc:sldChg chg="addSp modSp mod setBg modNotes">
        <pc:chgData name="Diego Agudelo" userId="S::diego3000fl@knights.ucf.edu::3c4bd484-fd12-4ef3-9566-ea2c78d63a5d" providerId="AD" clId="Web-{58E65A27-FD63-E486-6482-4F96F659314A}" dt="2021-09-27T21:31:08.721" v="862" actId="1076"/>
        <pc:sldMkLst>
          <pc:docMk/>
          <pc:sldMk cId="2881998629" sldId="277"/>
        </pc:sldMkLst>
        <pc:spChg chg="mod">
          <ac:chgData name="Diego Agudelo" userId="S::diego3000fl@knights.ucf.edu::3c4bd484-fd12-4ef3-9566-ea2c78d63a5d" providerId="AD" clId="Web-{58E65A27-FD63-E486-6482-4F96F659314A}" dt="2021-09-27T21:31:01.830" v="859"/>
          <ac:spMkLst>
            <pc:docMk/>
            <pc:sldMk cId="2881998629" sldId="277"/>
            <ac:spMk id="2" creationId="{4741CF7B-4BBC-404C-AE44-A88FF8DD083A}"/>
          </ac:spMkLst>
        </pc:spChg>
        <pc:spChg chg="mod">
          <ac:chgData name="Diego Agudelo" userId="S::diego3000fl@knights.ucf.edu::3c4bd484-fd12-4ef3-9566-ea2c78d63a5d" providerId="AD" clId="Web-{58E65A27-FD63-E486-6482-4F96F659314A}" dt="2021-09-27T21:31:01.830" v="859"/>
          <ac:spMkLst>
            <pc:docMk/>
            <pc:sldMk cId="2881998629" sldId="277"/>
            <ac:spMk id="4" creationId="{8F98B0C8-4615-4817-8FA7-6F61D85C7361}"/>
          </ac:spMkLst>
        </pc:spChg>
        <pc:spChg chg="mod">
          <ac:chgData name="Diego Agudelo" userId="S::diego3000fl@knights.ucf.edu::3c4bd484-fd12-4ef3-9566-ea2c78d63a5d" providerId="AD" clId="Web-{58E65A27-FD63-E486-6482-4F96F659314A}" dt="2021-09-27T21:31:01.830" v="859"/>
          <ac:spMkLst>
            <pc:docMk/>
            <pc:sldMk cId="2881998629" sldId="277"/>
            <ac:spMk id="5" creationId="{00039AEC-7305-44CD-A919-DDBEC4518D8A}"/>
          </ac:spMkLst>
        </pc:spChg>
        <pc:spChg chg="add">
          <ac:chgData name="Diego Agudelo" userId="S::diego3000fl@knights.ucf.edu::3c4bd484-fd12-4ef3-9566-ea2c78d63a5d" providerId="AD" clId="Web-{58E65A27-FD63-E486-6482-4F96F659314A}" dt="2021-09-27T21:31:01.830" v="859"/>
          <ac:spMkLst>
            <pc:docMk/>
            <pc:sldMk cId="2881998629" sldId="277"/>
            <ac:spMk id="71" creationId="{BD401F6B-8430-4392-A9C1-E7AF1A47D276}"/>
          </ac:spMkLst>
        </pc:spChg>
        <pc:spChg chg="add">
          <ac:chgData name="Diego Agudelo" userId="S::diego3000fl@knights.ucf.edu::3c4bd484-fd12-4ef3-9566-ea2c78d63a5d" providerId="AD" clId="Web-{58E65A27-FD63-E486-6482-4F96F659314A}" dt="2021-09-27T21:31:01.830" v="859"/>
          <ac:spMkLst>
            <pc:docMk/>
            <pc:sldMk cId="2881998629" sldId="277"/>
            <ac:spMk id="73" creationId="{1EF4CA56-5E10-46FC-B8C0-89FC75EA4AA4}"/>
          </ac:spMkLst>
        </pc:spChg>
        <pc:spChg chg="add">
          <ac:chgData name="Diego Agudelo" userId="S::diego3000fl@knights.ucf.edu::3c4bd484-fd12-4ef3-9566-ea2c78d63a5d" providerId="AD" clId="Web-{58E65A27-FD63-E486-6482-4F96F659314A}" dt="2021-09-27T21:31:01.830" v="859"/>
          <ac:spMkLst>
            <pc:docMk/>
            <pc:sldMk cId="2881998629" sldId="277"/>
            <ac:spMk id="77" creationId="{1D1EAA85-C9C8-4F7A-A070-2E277096AC04}"/>
          </ac:spMkLst>
        </pc:spChg>
        <pc:spChg chg="add">
          <ac:chgData name="Diego Agudelo" userId="S::diego3000fl@knights.ucf.edu::3c4bd484-fd12-4ef3-9566-ea2c78d63a5d" providerId="AD" clId="Web-{58E65A27-FD63-E486-6482-4F96F659314A}" dt="2021-09-27T21:31:01.830" v="859"/>
          <ac:spMkLst>
            <pc:docMk/>
            <pc:sldMk cId="2881998629" sldId="277"/>
            <ac:spMk id="79" creationId="{D893D02E-69A7-40EF-BDED-47B5021068FB}"/>
          </ac:spMkLst>
        </pc:spChg>
        <pc:spChg chg="add">
          <ac:chgData name="Diego Agudelo" userId="S::diego3000fl@knights.ucf.edu::3c4bd484-fd12-4ef3-9566-ea2c78d63a5d" providerId="AD" clId="Web-{58E65A27-FD63-E486-6482-4F96F659314A}" dt="2021-09-27T21:31:01.830" v="859"/>
          <ac:spMkLst>
            <pc:docMk/>
            <pc:sldMk cId="2881998629" sldId="277"/>
            <ac:spMk id="83" creationId="{018A11AE-068C-4AC3-A768-21262FAE5270}"/>
          </ac:spMkLst>
        </pc:spChg>
        <pc:spChg chg="add">
          <ac:chgData name="Diego Agudelo" userId="S::diego3000fl@knights.ucf.edu::3c4bd484-fd12-4ef3-9566-ea2c78d63a5d" providerId="AD" clId="Web-{58E65A27-FD63-E486-6482-4F96F659314A}" dt="2021-09-27T21:31:01.830" v="859"/>
          <ac:spMkLst>
            <pc:docMk/>
            <pc:sldMk cId="2881998629" sldId="277"/>
            <ac:spMk id="85" creationId="{F91633FC-7B70-4FFC-8242-49BA7AC14678}"/>
          </ac:spMkLst>
        </pc:spChg>
        <pc:picChg chg="mod ord">
          <ac:chgData name="Diego Agudelo" userId="S::diego3000fl@knights.ucf.edu::3c4bd484-fd12-4ef3-9566-ea2c78d63a5d" providerId="AD" clId="Web-{58E65A27-FD63-E486-6482-4F96F659314A}" dt="2021-09-27T21:31:07.658" v="861" actId="1076"/>
          <ac:picMkLst>
            <pc:docMk/>
            <pc:sldMk cId="2881998629" sldId="277"/>
            <ac:picMk id="3" creationId="{8366DC8F-D666-4440-8007-6E02387E828D}"/>
          </ac:picMkLst>
        </pc:picChg>
        <pc:picChg chg="mod">
          <ac:chgData name="Diego Agudelo" userId="S::diego3000fl@knights.ucf.edu::3c4bd484-fd12-4ef3-9566-ea2c78d63a5d" providerId="AD" clId="Web-{58E65A27-FD63-E486-6482-4F96F659314A}" dt="2021-09-27T21:31:08.721" v="862" actId="1076"/>
          <ac:picMkLst>
            <pc:docMk/>
            <pc:sldMk cId="2881998629" sldId="277"/>
            <ac:picMk id="3074" creationId="{92B582D2-C547-4D63-9188-112B1269B24D}"/>
          </ac:picMkLst>
        </pc:picChg>
        <pc:cxnChg chg="add">
          <ac:chgData name="Diego Agudelo" userId="S::diego3000fl@knights.ucf.edu::3c4bd484-fd12-4ef3-9566-ea2c78d63a5d" providerId="AD" clId="Web-{58E65A27-FD63-E486-6482-4F96F659314A}" dt="2021-09-27T21:31:01.830" v="859"/>
          <ac:cxnSpMkLst>
            <pc:docMk/>
            <pc:sldMk cId="2881998629" sldId="277"/>
            <ac:cxnSpMk id="75" creationId="{6DDF8255-E454-48AF-9A12-E4291F413A60}"/>
          </ac:cxnSpMkLst>
        </pc:cxnChg>
        <pc:cxnChg chg="add">
          <ac:chgData name="Diego Agudelo" userId="S::diego3000fl@knights.ucf.edu::3c4bd484-fd12-4ef3-9566-ea2c78d63a5d" providerId="AD" clId="Web-{58E65A27-FD63-E486-6482-4F96F659314A}" dt="2021-09-27T21:31:01.830" v="859"/>
          <ac:cxnSpMkLst>
            <pc:docMk/>
            <pc:sldMk cId="2881998629" sldId="277"/>
            <ac:cxnSpMk id="81" creationId="{4533E1D9-B151-4746-926D-23491CB6E5CE}"/>
          </ac:cxnSpMkLst>
        </pc:cxnChg>
      </pc:sldChg>
      <pc:sldChg chg="addSp modSp mod setBg modNotes">
        <pc:chgData name="Diego Agudelo" userId="S::diego3000fl@knights.ucf.edu::3c4bd484-fd12-4ef3-9566-ea2c78d63a5d" providerId="AD" clId="Web-{58E65A27-FD63-E486-6482-4F96F659314A}" dt="2021-09-27T21:30:56.923" v="858"/>
        <pc:sldMkLst>
          <pc:docMk/>
          <pc:sldMk cId="2443963137" sldId="278"/>
        </pc:sldMkLst>
        <pc:spChg chg="mod">
          <ac:chgData name="Diego Agudelo" userId="S::diego3000fl@knights.ucf.edu::3c4bd484-fd12-4ef3-9566-ea2c78d63a5d" providerId="AD" clId="Web-{58E65A27-FD63-E486-6482-4F96F659314A}" dt="2021-09-27T21:30:56.923" v="858"/>
          <ac:spMkLst>
            <pc:docMk/>
            <pc:sldMk cId="2443963137" sldId="278"/>
            <ac:spMk id="2" creationId="{626BCBDA-288C-4C73-A2CD-81F10413DC8C}"/>
          </ac:spMkLst>
        </pc:spChg>
        <pc:spChg chg="mod">
          <ac:chgData name="Diego Agudelo" userId="S::diego3000fl@knights.ucf.edu::3c4bd484-fd12-4ef3-9566-ea2c78d63a5d" providerId="AD" clId="Web-{58E65A27-FD63-E486-6482-4F96F659314A}" dt="2021-09-27T21:30:56.923" v="858"/>
          <ac:spMkLst>
            <pc:docMk/>
            <pc:sldMk cId="2443963137" sldId="278"/>
            <ac:spMk id="3" creationId="{407BED0F-036F-466A-8FF2-BA9C5E16F98E}"/>
          </ac:spMkLst>
        </pc:spChg>
        <pc:spChg chg="mod">
          <ac:chgData name="Diego Agudelo" userId="S::diego3000fl@knights.ucf.edu::3c4bd484-fd12-4ef3-9566-ea2c78d63a5d" providerId="AD" clId="Web-{58E65A27-FD63-E486-6482-4F96F659314A}" dt="2021-09-27T21:30:56.923" v="858"/>
          <ac:spMkLst>
            <pc:docMk/>
            <pc:sldMk cId="2443963137" sldId="278"/>
            <ac:spMk id="4" creationId="{C1D3BFB8-310F-4C48-9B28-DFF9319A0474}"/>
          </ac:spMkLst>
        </pc:spChg>
        <pc:spChg chg="add">
          <ac:chgData name="Diego Agudelo" userId="S::diego3000fl@knights.ucf.edu::3c4bd484-fd12-4ef3-9566-ea2c78d63a5d" providerId="AD" clId="Web-{58E65A27-FD63-E486-6482-4F96F659314A}" dt="2021-09-27T21:30:56.923" v="858"/>
          <ac:spMkLst>
            <pc:docMk/>
            <pc:sldMk cId="2443963137" sldId="278"/>
            <ac:spMk id="71" creationId="{1D1D1210-3BD3-4C6E-AD1B-07BFB5ABDD5C}"/>
          </ac:spMkLst>
        </pc:spChg>
        <pc:spChg chg="add">
          <ac:chgData name="Diego Agudelo" userId="S::diego3000fl@knights.ucf.edu::3c4bd484-fd12-4ef3-9566-ea2c78d63a5d" providerId="AD" clId="Web-{58E65A27-FD63-E486-6482-4F96F659314A}" dt="2021-09-27T21:30:56.923" v="858"/>
          <ac:spMkLst>
            <pc:docMk/>
            <pc:sldMk cId="2443963137" sldId="278"/>
            <ac:spMk id="73" creationId="{E4947F56-9DBB-4FF9-ABF2-5B7B3C7B5FC0}"/>
          </ac:spMkLst>
        </pc:spChg>
        <pc:spChg chg="add">
          <ac:chgData name="Diego Agudelo" userId="S::diego3000fl@knights.ucf.edu::3c4bd484-fd12-4ef3-9566-ea2c78d63a5d" providerId="AD" clId="Web-{58E65A27-FD63-E486-6482-4F96F659314A}" dt="2021-09-27T21:30:56.923" v="858"/>
          <ac:spMkLst>
            <pc:docMk/>
            <pc:sldMk cId="2443963137" sldId="278"/>
            <ac:spMk id="77" creationId="{CAA95A4F-6851-483E-8C86-31AA85F753B2}"/>
          </ac:spMkLst>
        </pc:spChg>
        <pc:spChg chg="add">
          <ac:chgData name="Diego Agudelo" userId="S::diego3000fl@knights.ucf.edu::3c4bd484-fd12-4ef3-9566-ea2c78d63a5d" providerId="AD" clId="Web-{58E65A27-FD63-E486-6482-4F96F659314A}" dt="2021-09-27T21:30:56.923" v="858"/>
          <ac:spMkLst>
            <pc:docMk/>
            <pc:sldMk cId="2443963137" sldId="278"/>
            <ac:spMk id="81" creationId="{D102C23A-5B68-4151-A35E-69055BD516ED}"/>
          </ac:spMkLst>
        </pc:spChg>
        <pc:spChg chg="add">
          <ac:chgData name="Diego Agudelo" userId="S::diego3000fl@knights.ucf.edu::3c4bd484-fd12-4ef3-9566-ea2c78d63a5d" providerId="AD" clId="Web-{58E65A27-FD63-E486-6482-4F96F659314A}" dt="2021-09-27T21:30:56.923" v="858"/>
          <ac:spMkLst>
            <pc:docMk/>
            <pc:sldMk cId="2443963137" sldId="278"/>
            <ac:spMk id="83" creationId="{F16C535E-8900-4C12-9B34-681C17AD54C6}"/>
          </ac:spMkLst>
        </pc:spChg>
        <pc:picChg chg="mod">
          <ac:chgData name="Diego Agudelo" userId="S::diego3000fl@knights.ucf.edu::3c4bd484-fd12-4ef3-9566-ea2c78d63a5d" providerId="AD" clId="Web-{58E65A27-FD63-E486-6482-4F96F659314A}" dt="2021-09-27T21:30:56.923" v="858"/>
          <ac:picMkLst>
            <pc:docMk/>
            <pc:sldMk cId="2443963137" sldId="278"/>
            <ac:picMk id="4098" creationId="{9D86D4DE-BB8B-4C78-BC01-7BD2558B1A58}"/>
          </ac:picMkLst>
        </pc:picChg>
        <pc:cxnChg chg="add">
          <ac:chgData name="Diego Agudelo" userId="S::diego3000fl@knights.ucf.edu::3c4bd484-fd12-4ef3-9566-ea2c78d63a5d" providerId="AD" clId="Web-{58E65A27-FD63-E486-6482-4F96F659314A}" dt="2021-09-27T21:30:56.923" v="858"/>
          <ac:cxnSpMkLst>
            <pc:docMk/>
            <pc:sldMk cId="2443963137" sldId="278"/>
            <ac:cxnSpMk id="75" creationId="{B6E21A4B-9996-44C9-AE8B-9B156A6CDFB6}"/>
          </ac:cxnSpMkLst>
        </pc:cxnChg>
        <pc:cxnChg chg="add">
          <ac:chgData name="Diego Agudelo" userId="S::diego3000fl@knights.ucf.edu::3c4bd484-fd12-4ef3-9566-ea2c78d63a5d" providerId="AD" clId="Web-{58E65A27-FD63-E486-6482-4F96F659314A}" dt="2021-09-27T21:30:56.923" v="858"/>
          <ac:cxnSpMkLst>
            <pc:docMk/>
            <pc:sldMk cId="2443963137" sldId="278"/>
            <ac:cxnSpMk id="79" creationId="{8E67B80F-DC96-4AB3-BCAC-07B698F6F682}"/>
          </ac:cxnSpMkLst>
        </pc:cxnChg>
      </pc:sldChg>
      <pc:sldChg chg="addSp modSp mod setBg modNotes">
        <pc:chgData name="Diego Agudelo" userId="S::diego3000fl@knights.ucf.edu::3c4bd484-fd12-4ef3-9566-ea2c78d63a5d" providerId="AD" clId="Web-{58E65A27-FD63-E486-6482-4F96F659314A}" dt="2021-09-27T21:30:52.595" v="857"/>
        <pc:sldMkLst>
          <pc:docMk/>
          <pc:sldMk cId="88938813" sldId="279"/>
        </pc:sldMkLst>
        <pc:spChg chg="mod">
          <ac:chgData name="Diego Agudelo" userId="S::diego3000fl@knights.ucf.edu::3c4bd484-fd12-4ef3-9566-ea2c78d63a5d" providerId="AD" clId="Web-{58E65A27-FD63-E486-6482-4F96F659314A}" dt="2021-09-27T21:30:52.595" v="857"/>
          <ac:spMkLst>
            <pc:docMk/>
            <pc:sldMk cId="88938813" sldId="279"/>
            <ac:spMk id="2" creationId="{E2305A4F-0DC5-45D7-BF41-AA4B6DB5291A}"/>
          </ac:spMkLst>
        </pc:spChg>
        <pc:spChg chg="mod">
          <ac:chgData name="Diego Agudelo" userId="S::diego3000fl@knights.ucf.edu::3c4bd484-fd12-4ef3-9566-ea2c78d63a5d" providerId="AD" clId="Web-{58E65A27-FD63-E486-6482-4F96F659314A}" dt="2021-09-27T21:30:52.595" v="857"/>
          <ac:spMkLst>
            <pc:docMk/>
            <pc:sldMk cId="88938813" sldId="279"/>
            <ac:spMk id="3" creationId="{E0836DE6-A6C7-4756-8596-B83E2D6F00E3}"/>
          </ac:spMkLst>
        </pc:spChg>
        <pc:spChg chg="mod">
          <ac:chgData name="Diego Agudelo" userId="S::diego3000fl@knights.ucf.edu::3c4bd484-fd12-4ef3-9566-ea2c78d63a5d" providerId="AD" clId="Web-{58E65A27-FD63-E486-6482-4F96F659314A}" dt="2021-09-27T21:30:52.595" v="857"/>
          <ac:spMkLst>
            <pc:docMk/>
            <pc:sldMk cId="88938813" sldId="279"/>
            <ac:spMk id="4" creationId="{6480F93A-B81D-4E43-BE5F-422884FB6954}"/>
          </ac:spMkLst>
        </pc:spChg>
        <pc:spChg chg="add">
          <ac:chgData name="Diego Agudelo" userId="S::diego3000fl@knights.ucf.edu::3c4bd484-fd12-4ef3-9566-ea2c78d63a5d" providerId="AD" clId="Web-{58E65A27-FD63-E486-6482-4F96F659314A}" dt="2021-09-27T21:30:52.595" v="857"/>
          <ac:spMkLst>
            <pc:docMk/>
            <pc:sldMk cId="88938813" sldId="279"/>
            <ac:spMk id="73" creationId="{1D1D1210-3BD3-4C6E-AD1B-07BFB5ABDD5C}"/>
          </ac:spMkLst>
        </pc:spChg>
        <pc:spChg chg="add">
          <ac:chgData name="Diego Agudelo" userId="S::diego3000fl@knights.ucf.edu::3c4bd484-fd12-4ef3-9566-ea2c78d63a5d" providerId="AD" clId="Web-{58E65A27-FD63-E486-6482-4F96F659314A}" dt="2021-09-27T21:30:52.595" v="857"/>
          <ac:spMkLst>
            <pc:docMk/>
            <pc:sldMk cId="88938813" sldId="279"/>
            <ac:spMk id="75" creationId="{E4947F56-9DBB-4FF9-ABF2-5B7B3C7B5FC0}"/>
          </ac:spMkLst>
        </pc:spChg>
        <pc:spChg chg="add">
          <ac:chgData name="Diego Agudelo" userId="S::diego3000fl@knights.ucf.edu::3c4bd484-fd12-4ef3-9566-ea2c78d63a5d" providerId="AD" clId="Web-{58E65A27-FD63-E486-6482-4F96F659314A}" dt="2021-09-27T21:30:52.595" v="857"/>
          <ac:spMkLst>
            <pc:docMk/>
            <pc:sldMk cId="88938813" sldId="279"/>
            <ac:spMk id="79" creationId="{CAA95A4F-6851-483E-8C86-31AA85F753B2}"/>
          </ac:spMkLst>
        </pc:spChg>
        <pc:spChg chg="add">
          <ac:chgData name="Diego Agudelo" userId="S::diego3000fl@knights.ucf.edu::3c4bd484-fd12-4ef3-9566-ea2c78d63a5d" providerId="AD" clId="Web-{58E65A27-FD63-E486-6482-4F96F659314A}" dt="2021-09-27T21:30:52.595" v="857"/>
          <ac:spMkLst>
            <pc:docMk/>
            <pc:sldMk cId="88938813" sldId="279"/>
            <ac:spMk id="83" creationId="{D102C23A-5B68-4151-A35E-69055BD516ED}"/>
          </ac:spMkLst>
        </pc:spChg>
        <pc:spChg chg="add">
          <ac:chgData name="Diego Agudelo" userId="S::diego3000fl@knights.ucf.edu::3c4bd484-fd12-4ef3-9566-ea2c78d63a5d" providerId="AD" clId="Web-{58E65A27-FD63-E486-6482-4F96F659314A}" dt="2021-09-27T21:30:52.595" v="857"/>
          <ac:spMkLst>
            <pc:docMk/>
            <pc:sldMk cId="88938813" sldId="279"/>
            <ac:spMk id="85" creationId="{F16C535E-8900-4C12-9B34-681C17AD54C6}"/>
          </ac:spMkLst>
        </pc:spChg>
        <pc:picChg chg="mod">
          <ac:chgData name="Diego Agudelo" userId="S::diego3000fl@knights.ucf.edu::3c4bd484-fd12-4ef3-9566-ea2c78d63a5d" providerId="AD" clId="Web-{58E65A27-FD63-E486-6482-4F96F659314A}" dt="2021-09-27T21:30:52.595" v="857"/>
          <ac:picMkLst>
            <pc:docMk/>
            <pc:sldMk cId="88938813" sldId="279"/>
            <ac:picMk id="5124" creationId="{0FB19FEB-69A3-452F-8D1D-AAB2AD54A017}"/>
          </ac:picMkLst>
        </pc:picChg>
        <pc:cxnChg chg="add">
          <ac:chgData name="Diego Agudelo" userId="S::diego3000fl@knights.ucf.edu::3c4bd484-fd12-4ef3-9566-ea2c78d63a5d" providerId="AD" clId="Web-{58E65A27-FD63-E486-6482-4F96F659314A}" dt="2021-09-27T21:30:52.595" v="857"/>
          <ac:cxnSpMkLst>
            <pc:docMk/>
            <pc:sldMk cId="88938813" sldId="279"/>
            <ac:cxnSpMk id="77" creationId="{B6E21A4B-9996-44C9-AE8B-9B156A6CDFB6}"/>
          </ac:cxnSpMkLst>
        </pc:cxnChg>
        <pc:cxnChg chg="add">
          <ac:chgData name="Diego Agudelo" userId="S::diego3000fl@knights.ucf.edu::3c4bd484-fd12-4ef3-9566-ea2c78d63a5d" providerId="AD" clId="Web-{58E65A27-FD63-E486-6482-4F96F659314A}" dt="2021-09-27T21:30:52.595" v="857"/>
          <ac:cxnSpMkLst>
            <pc:docMk/>
            <pc:sldMk cId="88938813" sldId="279"/>
            <ac:cxnSpMk id="81" creationId="{8E67B80F-DC96-4AB3-BCAC-07B698F6F682}"/>
          </ac:cxnSpMkLst>
        </pc:cxnChg>
      </pc:sldChg>
      <pc:sldChg chg="addSp modSp mod setBg modNotes">
        <pc:chgData name="Diego Agudelo" userId="S::diego3000fl@knights.ucf.edu::3c4bd484-fd12-4ef3-9566-ea2c78d63a5d" providerId="AD" clId="Web-{58E65A27-FD63-E486-6482-4F96F659314A}" dt="2021-09-27T21:30:47.361" v="856"/>
        <pc:sldMkLst>
          <pc:docMk/>
          <pc:sldMk cId="511336467" sldId="280"/>
        </pc:sldMkLst>
        <pc:spChg chg="mod">
          <ac:chgData name="Diego Agudelo" userId="S::diego3000fl@knights.ucf.edu::3c4bd484-fd12-4ef3-9566-ea2c78d63a5d" providerId="AD" clId="Web-{58E65A27-FD63-E486-6482-4F96F659314A}" dt="2021-09-27T21:30:47.361" v="856"/>
          <ac:spMkLst>
            <pc:docMk/>
            <pc:sldMk cId="511336467" sldId="280"/>
            <ac:spMk id="2" creationId="{82F3B36E-B9C7-4CEC-A7C1-BBA838E9A885}"/>
          </ac:spMkLst>
        </pc:spChg>
        <pc:spChg chg="mod">
          <ac:chgData name="Diego Agudelo" userId="S::diego3000fl@knights.ucf.edu::3c4bd484-fd12-4ef3-9566-ea2c78d63a5d" providerId="AD" clId="Web-{58E65A27-FD63-E486-6482-4F96F659314A}" dt="2021-09-27T21:30:47.361" v="856"/>
          <ac:spMkLst>
            <pc:docMk/>
            <pc:sldMk cId="511336467" sldId="280"/>
            <ac:spMk id="3" creationId="{30461779-C293-482D-8FED-11F07D57CBC7}"/>
          </ac:spMkLst>
        </pc:spChg>
        <pc:spChg chg="mod">
          <ac:chgData name="Diego Agudelo" userId="S::diego3000fl@knights.ucf.edu::3c4bd484-fd12-4ef3-9566-ea2c78d63a5d" providerId="AD" clId="Web-{58E65A27-FD63-E486-6482-4F96F659314A}" dt="2021-09-27T21:30:47.361" v="856"/>
          <ac:spMkLst>
            <pc:docMk/>
            <pc:sldMk cId="511336467" sldId="280"/>
            <ac:spMk id="4" creationId="{F4A958AE-4B34-45FB-996A-02A4A4D26698}"/>
          </ac:spMkLst>
        </pc:spChg>
        <pc:spChg chg="add">
          <ac:chgData name="Diego Agudelo" userId="S::diego3000fl@knights.ucf.edu::3c4bd484-fd12-4ef3-9566-ea2c78d63a5d" providerId="AD" clId="Web-{58E65A27-FD63-E486-6482-4F96F659314A}" dt="2021-09-27T21:30:47.361" v="856"/>
          <ac:spMkLst>
            <pc:docMk/>
            <pc:sldMk cId="511336467" sldId="280"/>
            <ac:spMk id="71" creationId="{1D1D1210-3BD3-4C6E-AD1B-07BFB5ABDD5C}"/>
          </ac:spMkLst>
        </pc:spChg>
        <pc:spChg chg="add">
          <ac:chgData name="Diego Agudelo" userId="S::diego3000fl@knights.ucf.edu::3c4bd484-fd12-4ef3-9566-ea2c78d63a5d" providerId="AD" clId="Web-{58E65A27-FD63-E486-6482-4F96F659314A}" dt="2021-09-27T21:30:47.361" v="856"/>
          <ac:spMkLst>
            <pc:docMk/>
            <pc:sldMk cId="511336467" sldId="280"/>
            <ac:spMk id="73" creationId="{E4947F56-9DBB-4FF9-ABF2-5B7B3C7B5FC0}"/>
          </ac:spMkLst>
        </pc:spChg>
        <pc:spChg chg="add">
          <ac:chgData name="Diego Agudelo" userId="S::diego3000fl@knights.ucf.edu::3c4bd484-fd12-4ef3-9566-ea2c78d63a5d" providerId="AD" clId="Web-{58E65A27-FD63-E486-6482-4F96F659314A}" dt="2021-09-27T21:30:47.361" v="856"/>
          <ac:spMkLst>
            <pc:docMk/>
            <pc:sldMk cId="511336467" sldId="280"/>
            <ac:spMk id="77" creationId="{CAA95A4F-6851-483E-8C86-31AA85F753B2}"/>
          </ac:spMkLst>
        </pc:spChg>
        <pc:spChg chg="add">
          <ac:chgData name="Diego Agudelo" userId="S::diego3000fl@knights.ucf.edu::3c4bd484-fd12-4ef3-9566-ea2c78d63a5d" providerId="AD" clId="Web-{58E65A27-FD63-E486-6482-4F96F659314A}" dt="2021-09-27T21:30:47.361" v="856"/>
          <ac:spMkLst>
            <pc:docMk/>
            <pc:sldMk cId="511336467" sldId="280"/>
            <ac:spMk id="81" creationId="{D102C23A-5B68-4151-A35E-69055BD516ED}"/>
          </ac:spMkLst>
        </pc:spChg>
        <pc:spChg chg="add">
          <ac:chgData name="Diego Agudelo" userId="S::diego3000fl@knights.ucf.edu::3c4bd484-fd12-4ef3-9566-ea2c78d63a5d" providerId="AD" clId="Web-{58E65A27-FD63-E486-6482-4F96F659314A}" dt="2021-09-27T21:30:47.361" v="856"/>
          <ac:spMkLst>
            <pc:docMk/>
            <pc:sldMk cId="511336467" sldId="280"/>
            <ac:spMk id="83" creationId="{F16C535E-8900-4C12-9B34-681C17AD54C6}"/>
          </ac:spMkLst>
        </pc:spChg>
        <pc:picChg chg="mod">
          <ac:chgData name="Diego Agudelo" userId="S::diego3000fl@knights.ucf.edu::3c4bd484-fd12-4ef3-9566-ea2c78d63a5d" providerId="AD" clId="Web-{58E65A27-FD63-E486-6482-4F96F659314A}" dt="2021-09-27T21:30:47.361" v="856"/>
          <ac:picMkLst>
            <pc:docMk/>
            <pc:sldMk cId="511336467" sldId="280"/>
            <ac:picMk id="6146" creationId="{BFFB0D48-3242-4A13-8D42-BBA52C17BECD}"/>
          </ac:picMkLst>
        </pc:picChg>
        <pc:cxnChg chg="add">
          <ac:chgData name="Diego Agudelo" userId="S::diego3000fl@knights.ucf.edu::3c4bd484-fd12-4ef3-9566-ea2c78d63a5d" providerId="AD" clId="Web-{58E65A27-FD63-E486-6482-4F96F659314A}" dt="2021-09-27T21:30:47.361" v="856"/>
          <ac:cxnSpMkLst>
            <pc:docMk/>
            <pc:sldMk cId="511336467" sldId="280"/>
            <ac:cxnSpMk id="75" creationId="{B6E21A4B-9996-44C9-AE8B-9B156A6CDFB6}"/>
          </ac:cxnSpMkLst>
        </pc:cxnChg>
        <pc:cxnChg chg="add">
          <ac:chgData name="Diego Agudelo" userId="S::diego3000fl@knights.ucf.edu::3c4bd484-fd12-4ef3-9566-ea2c78d63a5d" providerId="AD" clId="Web-{58E65A27-FD63-E486-6482-4F96F659314A}" dt="2021-09-27T21:30:47.361" v="856"/>
          <ac:cxnSpMkLst>
            <pc:docMk/>
            <pc:sldMk cId="511336467" sldId="280"/>
            <ac:cxnSpMk id="79" creationId="{8E67B80F-DC96-4AB3-BCAC-07B698F6F682}"/>
          </ac:cxnSpMkLst>
        </pc:cxnChg>
      </pc:sldChg>
      <pc:sldChg chg="addSp modSp mod setBg modNotes">
        <pc:chgData name="Diego Agudelo" userId="S::diego3000fl@knights.ucf.edu::3c4bd484-fd12-4ef3-9566-ea2c78d63a5d" providerId="AD" clId="Web-{58E65A27-FD63-E486-6482-4F96F659314A}" dt="2021-09-27T21:30:39.392" v="855"/>
        <pc:sldMkLst>
          <pc:docMk/>
          <pc:sldMk cId="1605318498" sldId="281"/>
        </pc:sldMkLst>
        <pc:spChg chg="mod">
          <ac:chgData name="Diego Agudelo" userId="S::diego3000fl@knights.ucf.edu::3c4bd484-fd12-4ef3-9566-ea2c78d63a5d" providerId="AD" clId="Web-{58E65A27-FD63-E486-6482-4F96F659314A}" dt="2021-09-27T21:30:39.392" v="855"/>
          <ac:spMkLst>
            <pc:docMk/>
            <pc:sldMk cId="1605318498" sldId="281"/>
            <ac:spMk id="2" creationId="{3BE39DC8-A4EF-4E77-A4EC-C4FF88CE8E25}"/>
          </ac:spMkLst>
        </pc:spChg>
        <pc:spChg chg="mod ord">
          <ac:chgData name="Diego Agudelo" userId="S::diego3000fl@knights.ucf.edu::3c4bd484-fd12-4ef3-9566-ea2c78d63a5d" providerId="AD" clId="Web-{58E65A27-FD63-E486-6482-4F96F659314A}" dt="2021-09-27T21:30:39.392" v="855"/>
          <ac:spMkLst>
            <pc:docMk/>
            <pc:sldMk cId="1605318498" sldId="281"/>
            <ac:spMk id="4" creationId="{D48E7675-F06B-409E-984F-D45871881DEA}"/>
          </ac:spMkLst>
        </pc:spChg>
        <pc:spChg chg="mod">
          <ac:chgData name="Diego Agudelo" userId="S::diego3000fl@knights.ucf.edu::3c4bd484-fd12-4ef3-9566-ea2c78d63a5d" providerId="AD" clId="Web-{58E65A27-FD63-E486-6482-4F96F659314A}" dt="2021-09-27T21:30:39.392" v="855"/>
          <ac:spMkLst>
            <pc:docMk/>
            <pc:sldMk cId="1605318498" sldId="281"/>
            <ac:spMk id="5" creationId="{3185482C-20A7-4645-B9D7-F90FE6FB8414}"/>
          </ac:spMkLst>
        </pc:spChg>
        <pc:spChg chg="add">
          <ac:chgData name="Diego Agudelo" userId="S::diego3000fl@knights.ucf.edu::3c4bd484-fd12-4ef3-9566-ea2c78d63a5d" providerId="AD" clId="Web-{58E65A27-FD63-E486-6482-4F96F659314A}" dt="2021-09-27T21:30:39.392" v="855"/>
          <ac:spMkLst>
            <pc:docMk/>
            <pc:sldMk cId="1605318498" sldId="281"/>
            <ac:spMk id="10" creationId="{1D1D1210-3BD3-4C6E-AD1B-07BFB5ABDD5C}"/>
          </ac:spMkLst>
        </pc:spChg>
        <pc:spChg chg="add">
          <ac:chgData name="Diego Agudelo" userId="S::diego3000fl@knights.ucf.edu::3c4bd484-fd12-4ef3-9566-ea2c78d63a5d" providerId="AD" clId="Web-{58E65A27-FD63-E486-6482-4F96F659314A}" dt="2021-09-27T21:30:39.392" v="855"/>
          <ac:spMkLst>
            <pc:docMk/>
            <pc:sldMk cId="1605318498" sldId="281"/>
            <ac:spMk id="12" creationId="{E4947F56-9DBB-4FF9-ABF2-5B7B3C7B5FC0}"/>
          </ac:spMkLst>
        </pc:spChg>
        <pc:spChg chg="add">
          <ac:chgData name="Diego Agudelo" userId="S::diego3000fl@knights.ucf.edu::3c4bd484-fd12-4ef3-9566-ea2c78d63a5d" providerId="AD" clId="Web-{58E65A27-FD63-E486-6482-4F96F659314A}" dt="2021-09-27T21:30:39.392" v="855"/>
          <ac:spMkLst>
            <pc:docMk/>
            <pc:sldMk cId="1605318498" sldId="281"/>
            <ac:spMk id="16" creationId="{CAA95A4F-6851-483E-8C86-31AA85F753B2}"/>
          </ac:spMkLst>
        </pc:spChg>
        <pc:spChg chg="add">
          <ac:chgData name="Diego Agudelo" userId="S::diego3000fl@knights.ucf.edu::3c4bd484-fd12-4ef3-9566-ea2c78d63a5d" providerId="AD" clId="Web-{58E65A27-FD63-E486-6482-4F96F659314A}" dt="2021-09-27T21:30:39.392" v="855"/>
          <ac:spMkLst>
            <pc:docMk/>
            <pc:sldMk cId="1605318498" sldId="281"/>
            <ac:spMk id="20" creationId="{D102C23A-5B68-4151-A35E-69055BD516ED}"/>
          </ac:spMkLst>
        </pc:spChg>
        <pc:spChg chg="add">
          <ac:chgData name="Diego Agudelo" userId="S::diego3000fl@knights.ucf.edu::3c4bd484-fd12-4ef3-9566-ea2c78d63a5d" providerId="AD" clId="Web-{58E65A27-FD63-E486-6482-4F96F659314A}" dt="2021-09-27T21:30:39.392" v="855"/>
          <ac:spMkLst>
            <pc:docMk/>
            <pc:sldMk cId="1605318498" sldId="281"/>
            <ac:spMk id="22" creationId="{F16C535E-8900-4C12-9B34-681C17AD54C6}"/>
          </ac:spMkLst>
        </pc:spChg>
        <pc:picChg chg="mod">
          <ac:chgData name="Diego Agudelo" userId="S::diego3000fl@knights.ucf.edu::3c4bd484-fd12-4ef3-9566-ea2c78d63a5d" providerId="AD" clId="Web-{58E65A27-FD63-E486-6482-4F96F659314A}" dt="2021-09-27T21:30:39.392" v="855"/>
          <ac:picMkLst>
            <pc:docMk/>
            <pc:sldMk cId="1605318498" sldId="281"/>
            <ac:picMk id="3" creationId="{D2901060-14D2-400E-A5AF-2870B265FCCA}"/>
          </ac:picMkLst>
        </pc:picChg>
        <pc:cxnChg chg="add">
          <ac:chgData name="Diego Agudelo" userId="S::diego3000fl@knights.ucf.edu::3c4bd484-fd12-4ef3-9566-ea2c78d63a5d" providerId="AD" clId="Web-{58E65A27-FD63-E486-6482-4F96F659314A}" dt="2021-09-27T21:30:39.392" v="855"/>
          <ac:cxnSpMkLst>
            <pc:docMk/>
            <pc:sldMk cId="1605318498" sldId="281"/>
            <ac:cxnSpMk id="14" creationId="{B6E21A4B-9996-44C9-AE8B-9B156A6CDFB6}"/>
          </ac:cxnSpMkLst>
        </pc:cxnChg>
        <pc:cxnChg chg="add">
          <ac:chgData name="Diego Agudelo" userId="S::diego3000fl@knights.ucf.edu::3c4bd484-fd12-4ef3-9566-ea2c78d63a5d" providerId="AD" clId="Web-{58E65A27-FD63-E486-6482-4F96F659314A}" dt="2021-09-27T21:30:39.392" v="855"/>
          <ac:cxnSpMkLst>
            <pc:docMk/>
            <pc:sldMk cId="1605318498" sldId="281"/>
            <ac:cxnSpMk id="18" creationId="{8E67B80F-DC96-4AB3-BCAC-07B698F6F682}"/>
          </ac:cxnSpMkLst>
        </pc:cxnChg>
      </pc:sldChg>
      <pc:sldChg chg="addSp delSp modSp mod setBg addAnim delAnim modNotes">
        <pc:chgData name="Diego Agudelo" userId="S::diego3000fl@knights.ucf.edu::3c4bd484-fd12-4ef3-9566-ea2c78d63a5d" providerId="AD" clId="Web-{58E65A27-FD63-E486-6482-4F96F659314A}" dt="2021-09-27T21:30:34.501" v="854"/>
        <pc:sldMkLst>
          <pc:docMk/>
          <pc:sldMk cId="562487824" sldId="282"/>
        </pc:sldMkLst>
        <pc:spChg chg="mod">
          <ac:chgData name="Diego Agudelo" userId="S::diego3000fl@knights.ucf.edu::3c4bd484-fd12-4ef3-9566-ea2c78d63a5d" providerId="AD" clId="Web-{58E65A27-FD63-E486-6482-4F96F659314A}" dt="2021-09-27T21:30:34.501" v="854"/>
          <ac:spMkLst>
            <pc:docMk/>
            <pc:sldMk cId="562487824" sldId="282"/>
            <ac:spMk id="2" creationId="{60DE6864-8C74-4DCC-9D24-1674E4369C84}"/>
          </ac:spMkLst>
        </pc:spChg>
        <pc:spChg chg="mod">
          <ac:chgData name="Diego Agudelo" userId="S::diego3000fl@knights.ucf.edu::3c4bd484-fd12-4ef3-9566-ea2c78d63a5d" providerId="AD" clId="Web-{58E65A27-FD63-E486-6482-4F96F659314A}" dt="2021-09-27T21:30:34.501" v="854"/>
          <ac:spMkLst>
            <pc:docMk/>
            <pc:sldMk cId="562487824" sldId="282"/>
            <ac:spMk id="3" creationId="{237F0ECD-58A3-4AE0-B2B4-D82F88FD1223}"/>
          </ac:spMkLst>
        </pc:spChg>
        <pc:spChg chg="mod">
          <ac:chgData name="Diego Agudelo" userId="S::diego3000fl@knights.ucf.edu::3c4bd484-fd12-4ef3-9566-ea2c78d63a5d" providerId="AD" clId="Web-{58E65A27-FD63-E486-6482-4F96F659314A}" dt="2021-09-27T21:30:34.501" v="854"/>
          <ac:spMkLst>
            <pc:docMk/>
            <pc:sldMk cId="562487824" sldId="282"/>
            <ac:spMk id="4" creationId="{F33B6594-091C-4324-B69C-BD319593D9CA}"/>
          </ac:spMkLst>
        </pc:spChg>
        <pc:spChg chg="add del">
          <ac:chgData name="Diego Agudelo" userId="S::diego3000fl@knights.ucf.edu::3c4bd484-fd12-4ef3-9566-ea2c78d63a5d" providerId="AD" clId="Web-{58E65A27-FD63-E486-6482-4F96F659314A}" dt="2021-09-27T21:30:34.485" v="853"/>
          <ac:spMkLst>
            <pc:docMk/>
            <pc:sldMk cId="562487824" sldId="282"/>
            <ac:spMk id="71" creationId="{87008D65-4C48-4CAB-8600-9F4C427CE64B}"/>
          </ac:spMkLst>
        </pc:spChg>
        <pc:spChg chg="add del">
          <ac:chgData name="Diego Agudelo" userId="S::diego3000fl@knights.ucf.edu::3c4bd484-fd12-4ef3-9566-ea2c78d63a5d" providerId="AD" clId="Web-{58E65A27-FD63-E486-6482-4F96F659314A}" dt="2021-09-27T21:30:34.485" v="853"/>
          <ac:spMkLst>
            <pc:docMk/>
            <pc:sldMk cId="562487824" sldId="282"/>
            <ac:spMk id="73" creationId="{9D286FC8-DD5D-4402-A2C0-8739BDAFEFE0}"/>
          </ac:spMkLst>
        </pc:spChg>
        <pc:spChg chg="add del">
          <ac:chgData name="Diego Agudelo" userId="S::diego3000fl@knights.ucf.edu::3c4bd484-fd12-4ef3-9566-ea2c78d63a5d" providerId="AD" clId="Web-{58E65A27-FD63-E486-6482-4F96F659314A}" dt="2021-09-27T21:30:34.485" v="853"/>
          <ac:spMkLst>
            <pc:docMk/>
            <pc:sldMk cId="562487824" sldId="282"/>
            <ac:spMk id="77" creationId="{E3CDED73-D302-4C87-9204-09E2034589C7}"/>
          </ac:spMkLst>
        </pc:spChg>
        <pc:spChg chg="add del">
          <ac:chgData name="Diego Agudelo" userId="S::diego3000fl@knights.ucf.edu::3c4bd484-fd12-4ef3-9566-ea2c78d63a5d" providerId="AD" clId="Web-{58E65A27-FD63-E486-6482-4F96F659314A}" dt="2021-09-27T21:30:34.485" v="853"/>
          <ac:spMkLst>
            <pc:docMk/>
            <pc:sldMk cId="562487824" sldId="282"/>
            <ac:spMk id="81" creationId="{C37B6A7A-6EC8-4CA8-B8A4-8146665E51EF}"/>
          </ac:spMkLst>
        </pc:spChg>
        <pc:spChg chg="add del">
          <ac:chgData name="Diego Agudelo" userId="S::diego3000fl@knights.ucf.edu::3c4bd484-fd12-4ef3-9566-ea2c78d63a5d" providerId="AD" clId="Web-{58E65A27-FD63-E486-6482-4F96F659314A}" dt="2021-09-27T21:30:34.485" v="853"/>
          <ac:spMkLst>
            <pc:docMk/>
            <pc:sldMk cId="562487824" sldId="282"/>
            <ac:spMk id="83" creationId="{9BD04765-7D44-40E0-A740-E0DD3865F493}"/>
          </ac:spMkLst>
        </pc:spChg>
        <pc:spChg chg="add">
          <ac:chgData name="Diego Agudelo" userId="S::diego3000fl@knights.ucf.edu::3c4bd484-fd12-4ef3-9566-ea2c78d63a5d" providerId="AD" clId="Web-{58E65A27-FD63-E486-6482-4F96F659314A}" dt="2021-09-27T21:30:34.501" v="854"/>
          <ac:spMkLst>
            <pc:docMk/>
            <pc:sldMk cId="562487824" sldId="282"/>
            <ac:spMk id="8196" creationId="{1D1D1210-3BD3-4C6E-AD1B-07BFB5ABDD5C}"/>
          </ac:spMkLst>
        </pc:spChg>
        <pc:spChg chg="add">
          <ac:chgData name="Diego Agudelo" userId="S::diego3000fl@knights.ucf.edu::3c4bd484-fd12-4ef3-9566-ea2c78d63a5d" providerId="AD" clId="Web-{58E65A27-FD63-E486-6482-4F96F659314A}" dt="2021-09-27T21:30:34.501" v="854"/>
          <ac:spMkLst>
            <pc:docMk/>
            <pc:sldMk cId="562487824" sldId="282"/>
            <ac:spMk id="8197" creationId="{E4947F56-9DBB-4FF9-ABF2-5B7B3C7B5FC0}"/>
          </ac:spMkLst>
        </pc:spChg>
        <pc:spChg chg="add">
          <ac:chgData name="Diego Agudelo" userId="S::diego3000fl@knights.ucf.edu::3c4bd484-fd12-4ef3-9566-ea2c78d63a5d" providerId="AD" clId="Web-{58E65A27-FD63-E486-6482-4F96F659314A}" dt="2021-09-27T21:30:34.501" v="854"/>
          <ac:spMkLst>
            <pc:docMk/>
            <pc:sldMk cId="562487824" sldId="282"/>
            <ac:spMk id="8199" creationId="{CAA95A4F-6851-483E-8C86-31AA85F753B2}"/>
          </ac:spMkLst>
        </pc:spChg>
        <pc:spChg chg="add">
          <ac:chgData name="Diego Agudelo" userId="S::diego3000fl@knights.ucf.edu::3c4bd484-fd12-4ef3-9566-ea2c78d63a5d" providerId="AD" clId="Web-{58E65A27-FD63-E486-6482-4F96F659314A}" dt="2021-09-27T21:30:34.501" v="854"/>
          <ac:spMkLst>
            <pc:docMk/>
            <pc:sldMk cId="562487824" sldId="282"/>
            <ac:spMk id="8201" creationId="{D102C23A-5B68-4151-A35E-69055BD516ED}"/>
          </ac:spMkLst>
        </pc:spChg>
        <pc:spChg chg="add">
          <ac:chgData name="Diego Agudelo" userId="S::diego3000fl@knights.ucf.edu::3c4bd484-fd12-4ef3-9566-ea2c78d63a5d" providerId="AD" clId="Web-{58E65A27-FD63-E486-6482-4F96F659314A}" dt="2021-09-27T21:30:34.501" v="854"/>
          <ac:spMkLst>
            <pc:docMk/>
            <pc:sldMk cId="562487824" sldId="282"/>
            <ac:spMk id="8202" creationId="{F16C535E-8900-4C12-9B34-681C17AD54C6}"/>
          </ac:spMkLst>
        </pc:spChg>
        <pc:picChg chg="mod">
          <ac:chgData name="Diego Agudelo" userId="S::diego3000fl@knights.ucf.edu::3c4bd484-fd12-4ef3-9566-ea2c78d63a5d" providerId="AD" clId="Web-{58E65A27-FD63-E486-6482-4F96F659314A}" dt="2021-09-27T21:30:34.501" v="854"/>
          <ac:picMkLst>
            <pc:docMk/>
            <pc:sldMk cId="562487824" sldId="282"/>
            <ac:picMk id="8194" creationId="{06928886-CCC3-4C30-8401-F4F6509D7405}"/>
          </ac:picMkLst>
        </pc:picChg>
        <pc:cxnChg chg="add del">
          <ac:chgData name="Diego Agudelo" userId="S::diego3000fl@knights.ucf.edu::3c4bd484-fd12-4ef3-9566-ea2c78d63a5d" providerId="AD" clId="Web-{58E65A27-FD63-E486-6482-4F96F659314A}" dt="2021-09-27T21:30:34.485" v="853"/>
          <ac:cxnSpMkLst>
            <pc:docMk/>
            <pc:sldMk cId="562487824" sldId="282"/>
            <ac:cxnSpMk id="75" creationId="{5CC23917-FA20-4DBD-BA3C-868A3EA84DFF}"/>
          </ac:cxnSpMkLst>
        </pc:cxnChg>
        <pc:cxnChg chg="add del">
          <ac:chgData name="Diego Agudelo" userId="S::diego3000fl@knights.ucf.edu::3c4bd484-fd12-4ef3-9566-ea2c78d63a5d" providerId="AD" clId="Web-{58E65A27-FD63-E486-6482-4F96F659314A}" dt="2021-09-27T21:30:34.485" v="853"/>
          <ac:cxnSpMkLst>
            <pc:docMk/>
            <pc:sldMk cId="562487824" sldId="282"/>
            <ac:cxnSpMk id="79" creationId="{58F6FAE2-B45F-4759-8ADC-8BD2B56713B6}"/>
          </ac:cxnSpMkLst>
        </pc:cxnChg>
        <pc:cxnChg chg="add">
          <ac:chgData name="Diego Agudelo" userId="S::diego3000fl@knights.ucf.edu::3c4bd484-fd12-4ef3-9566-ea2c78d63a5d" providerId="AD" clId="Web-{58E65A27-FD63-E486-6482-4F96F659314A}" dt="2021-09-27T21:30:34.501" v="854"/>
          <ac:cxnSpMkLst>
            <pc:docMk/>
            <pc:sldMk cId="562487824" sldId="282"/>
            <ac:cxnSpMk id="8198" creationId="{B6E21A4B-9996-44C9-AE8B-9B156A6CDFB6}"/>
          </ac:cxnSpMkLst>
        </pc:cxnChg>
        <pc:cxnChg chg="add">
          <ac:chgData name="Diego Agudelo" userId="S::diego3000fl@knights.ucf.edu::3c4bd484-fd12-4ef3-9566-ea2c78d63a5d" providerId="AD" clId="Web-{58E65A27-FD63-E486-6482-4F96F659314A}" dt="2021-09-27T21:30:34.501" v="854"/>
          <ac:cxnSpMkLst>
            <pc:docMk/>
            <pc:sldMk cId="562487824" sldId="282"/>
            <ac:cxnSpMk id="8200" creationId="{8E67B80F-DC96-4AB3-BCAC-07B698F6F682}"/>
          </ac:cxnSpMkLst>
        </pc:cxnChg>
      </pc:sldChg>
      <pc:sldChg chg="addSp modSp mod setBg addAnim modNotes">
        <pc:chgData name="Diego Agudelo" userId="S::diego3000fl@knights.ucf.edu::3c4bd484-fd12-4ef3-9566-ea2c78d63a5d" providerId="AD" clId="Web-{58E65A27-FD63-E486-6482-4F96F659314A}" dt="2021-09-27T21:30:27.735" v="849"/>
        <pc:sldMkLst>
          <pc:docMk/>
          <pc:sldMk cId="3851390362" sldId="283"/>
        </pc:sldMkLst>
        <pc:spChg chg="mod">
          <ac:chgData name="Diego Agudelo" userId="S::diego3000fl@knights.ucf.edu::3c4bd484-fd12-4ef3-9566-ea2c78d63a5d" providerId="AD" clId="Web-{58E65A27-FD63-E486-6482-4F96F659314A}" dt="2021-09-27T21:30:27.720" v="848"/>
          <ac:spMkLst>
            <pc:docMk/>
            <pc:sldMk cId="3851390362" sldId="283"/>
            <ac:spMk id="2" creationId="{02E32091-FE5E-43CC-AA26-01803E7B011C}"/>
          </ac:spMkLst>
        </pc:spChg>
        <pc:spChg chg="mod">
          <ac:chgData name="Diego Agudelo" userId="S::diego3000fl@knights.ucf.edu::3c4bd484-fd12-4ef3-9566-ea2c78d63a5d" providerId="AD" clId="Web-{58E65A27-FD63-E486-6482-4F96F659314A}" dt="2021-09-27T21:30:27.720" v="848"/>
          <ac:spMkLst>
            <pc:docMk/>
            <pc:sldMk cId="3851390362" sldId="283"/>
            <ac:spMk id="3" creationId="{C010F1DC-ED06-40BB-8E98-3FF67107F1FF}"/>
          </ac:spMkLst>
        </pc:spChg>
        <pc:spChg chg="mod">
          <ac:chgData name="Diego Agudelo" userId="S::diego3000fl@knights.ucf.edu::3c4bd484-fd12-4ef3-9566-ea2c78d63a5d" providerId="AD" clId="Web-{58E65A27-FD63-E486-6482-4F96F659314A}" dt="2021-09-27T21:30:27.720" v="848"/>
          <ac:spMkLst>
            <pc:docMk/>
            <pc:sldMk cId="3851390362" sldId="283"/>
            <ac:spMk id="4" creationId="{CB26B32A-C84D-4361-B3DB-7005EF277E9C}"/>
          </ac:spMkLst>
        </pc:spChg>
        <pc:spChg chg="add">
          <ac:chgData name="Diego Agudelo" userId="S::diego3000fl@knights.ucf.edu::3c4bd484-fd12-4ef3-9566-ea2c78d63a5d" providerId="AD" clId="Web-{58E65A27-FD63-E486-6482-4F96F659314A}" dt="2021-09-27T21:30:27.720" v="848"/>
          <ac:spMkLst>
            <pc:docMk/>
            <pc:sldMk cId="3851390362" sldId="283"/>
            <ac:spMk id="71" creationId="{87008D65-4C48-4CAB-8600-9F4C427CE64B}"/>
          </ac:spMkLst>
        </pc:spChg>
        <pc:spChg chg="add">
          <ac:chgData name="Diego Agudelo" userId="S::diego3000fl@knights.ucf.edu::3c4bd484-fd12-4ef3-9566-ea2c78d63a5d" providerId="AD" clId="Web-{58E65A27-FD63-E486-6482-4F96F659314A}" dt="2021-09-27T21:30:27.720" v="848"/>
          <ac:spMkLst>
            <pc:docMk/>
            <pc:sldMk cId="3851390362" sldId="283"/>
            <ac:spMk id="73" creationId="{9D286FC8-DD5D-4402-A2C0-8739BDAFEFE0}"/>
          </ac:spMkLst>
        </pc:spChg>
        <pc:spChg chg="add">
          <ac:chgData name="Diego Agudelo" userId="S::diego3000fl@knights.ucf.edu::3c4bd484-fd12-4ef3-9566-ea2c78d63a5d" providerId="AD" clId="Web-{58E65A27-FD63-E486-6482-4F96F659314A}" dt="2021-09-27T21:30:27.720" v="848"/>
          <ac:spMkLst>
            <pc:docMk/>
            <pc:sldMk cId="3851390362" sldId="283"/>
            <ac:spMk id="77" creationId="{E3CDED73-D302-4C87-9204-09E2034589C7}"/>
          </ac:spMkLst>
        </pc:spChg>
        <pc:spChg chg="add">
          <ac:chgData name="Diego Agudelo" userId="S::diego3000fl@knights.ucf.edu::3c4bd484-fd12-4ef3-9566-ea2c78d63a5d" providerId="AD" clId="Web-{58E65A27-FD63-E486-6482-4F96F659314A}" dt="2021-09-27T21:30:27.720" v="848"/>
          <ac:spMkLst>
            <pc:docMk/>
            <pc:sldMk cId="3851390362" sldId="283"/>
            <ac:spMk id="81" creationId="{C37B6A7A-6EC8-4CA8-B8A4-8146665E51EF}"/>
          </ac:spMkLst>
        </pc:spChg>
        <pc:spChg chg="add">
          <ac:chgData name="Diego Agudelo" userId="S::diego3000fl@knights.ucf.edu::3c4bd484-fd12-4ef3-9566-ea2c78d63a5d" providerId="AD" clId="Web-{58E65A27-FD63-E486-6482-4F96F659314A}" dt="2021-09-27T21:30:27.720" v="848"/>
          <ac:spMkLst>
            <pc:docMk/>
            <pc:sldMk cId="3851390362" sldId="283"/>
            <ac:spMk id="83" creationId="{9BD04765-7D44-40E0-A740-E0DD3865F493}"/>
          </ac:spMkLst>
        </pc:spChg>
        <pc:picChg chg="mod">
          <ac:chgData name="Diego Agudelo" userId="S::diego3000fl@knights.ucf.edu::3c4bd484-fd12-4ef3-9566-ea2c78d63a5d" providerId="AD" clId="Web-{58E65A27-FD63-E486-6482-4F96F659314A}" dt="2021-09-27T21:30:27.720" v="848"/>
          <ac:picMkLst>
            <pc:docMk/>
            <pc:sldMk cId="3851390362" sldId="283"/>
            <ac:picMk id="9218" creationId="{01506F85-6FC4-473D-9D51-1A96C2F08FF8}"/>
          </ac:picMkLst>
        </pc:picChg>
        <pc:cxnChg chg="add">
          <ac:chgData name="Diego Agudelo" userId="S::diego3000fl@knights.ucf.edu::3c4bd484-fd12-4ef3-9566-ea2c78d63a5d" providerId="AD" clId="Web-{58E65A27-FD63-E486-6482-4F96F659314A}" dt="2021-09-27T21:30:27.720" v="848"/>
          <ac:cxnSpMkLst>
            <pc:docMk/>
            <pc:sldMk cId="3851390362" sldId="283"/>
            <ac:cxnSpMk id="75" creationId="{5CC23917-FA20-4DBD-BA3C-868A3EA84DFF}"/>
          </ac:cxnSpMkLst>
        </pc:cxnChg>
        <pc:cxnChg chg="add">
          <ac:chgData name="Diego Agudelo" userId="S::diego3000fl@knights.ucf.edu::3c4bd484-fd12-4ef3-9566-ea2c78d63a5d" providerId="AD" clId="Web-{58E65A27-FD63-E486-6482-4F96F659314A}" dt="2021-09-27T21:30:27.720" v="848"/>
          <ac:cxnSpMkLst>
            <pc:docMk/>
            <pc:sldMk cId="3851390362" sldId="283"/>
            <ac:cxnSpMk id="79" creationId="{58F6FAE2-B45F-4759-8ADC-8BD2B56713B6}"/>
          </ac:cxnSpMkLst>
        </pc:cxnChg>
      </pc:sldChg>
      <pc:sldChg chg="addSp modSp mod setBg modNotes">
        <pc:chgData name="Diego Agudelo" userId="S::diego3000fl@knights.ucf.edu::3c4bd484-fd12-4ef3-9566-ea2c78d63a5d" providerId="AD" clId="Web-{58E65A27-FD63-E486-6482-4F96F659314A}" dt="2021-09-27T21:30:22.438" v="847"/>
        <pc:sldMkLst>
          <pc:docMk/>
          <pc:sldMk cId="4193898620" sldId="284"/>
        </pc:sldMkLst>
        <pc:spChg chg="mod">
          <ac:chgData name="Diego Agudelo" userId="S::diego3000fl@knights.ucf.edu::3c4bd484-fd12-4ef3-9566-ea2c78d63a5d" providerId="AD" clId="Web-{58E65A27-FD63-E486-6482-4F96F659314A}" dt="2021-09-27T21:30:22.438" v="847"/>
          <ac:spMkLst>
            <pc:docMk/>
            <pc:sldMk cId="4193898620" sldId="284"/>
            <ac:spMk id="2" creationId="{4118912B-4454-48FB-AA20-3CBAAB3FA35F}"/>
          </ac:spMkLst>
        </pc:spChg>
        <pc:spChg chg="mod">
          <ac:chgData name="Diego Agudelo" userId="S::diego3000fl@knights.ucf.edu::3c4bd484-fd12-4ef3-9566-ea2c78d63a5d" providerId="AD" clId="Web-{58E65A27-FD63-E486-6482-4F96F659314A}" dt="2021-09-27T21:30:22.438" v="847"/>
          <ac:spMkLst>
            <pc:docMk/>
            <pc:sldMk cId="4193898620" sldId="284"/>
            <ac:spMk id="3" creationId="{180A94DA-7E16-4C21-BFA9-0B6E4A8A3B79}"/>
          </ac:spMkLst>
        </pc:spChg>
        <pc:spChg chg="mod">
          <ac:chgData name="Diego Agudelo" userId="S::diego3000fl@knights.ucf.edu::3c4bd484-fd12-4ef3-9566-ea2c78d63a5d" providerId="AD" clId="Web-{58E65A27-FD63-E486-6482-4F96F659314A}" dt="2021-09-27T21:30:22.438" v="847"/>
          <ac:spMkLst>
            <pc:docMk/>
            <pc:sldMk cId="4193898620" sldId="284"/>
            <ac:spMk id="4" creationId="{0247C603-130A-4BDF-9232-9CE93DBBE8F8}"/>
          </ac:spMkLst>
        </pc:spChg>
        <pc:spChg chg="add">
          <ac:chgData name="Diego Agudelo" userId="S::diego3000fl@knights.ucf.edu::3c4bd484-fd12-4ef3-9566-ea2c78d63a5d" providerId="AD" clId="Web-{58E65A27-FD63-E486-6482-4F96F659314A}" dt="2021-09-27T21:30:22.438" v="847"/>
          <ac:spMkLst>
            <pc:docMk/>
            <pc:sldMk cId="4193898620" sldId="284"/>
            <ac:spMk id="71" creationId="{1D1D1210-3BD3-4C6E-AD1B-07BFB5ABDD5C}"/>
          </ac:spMkLst>
        </pc:spChg>
        <pc:spChg chg="add">
          <ac:chgData name="Diego Agudelo" userId="S::diego3000fl@knights.ucf.edu::3c4bd484-fd12-4ef3-9566-ea2c78d63a5d" providerId="AD" clId="Web-{58E65A27-FD63-E486-6482-4F96F659314A}" dt="2021-09-27T21:30:22.438" v="847"/>
          <ac:spMkLst>
            <pc:docMk/>
            <pc:sldMk cId="4193898620" sldId="284"/>
            <ac:spMk id="73" creationId="{E4947F56-9DBB-4FF9-ABF2-5B7B3C7B5FC0}"/>
          </ac:spMkLst>
        </pc:spChg>
        <pc:spChg chg="add">
          <ac:chgData name="Diego Agudelo" userId="S::diego3000fl@knights.ucf.edu::3c4bd484-fd12-4ef3-9566-ea2c78d63a5d" providerId="AD" clId="Web-{58E65A27-FD63-E486-6482-4F96F659314A}" dt="2021-09-27T21:30:22.438" v="847"/>
          <ac:spMkLst>
            <pc:docMk/>
            <pc:sldMk cId="4193898620" sldId="284"/>
            <ac:spMk id="77" creationId="{CAA95A4F-6851-483E-8C86-31AA85F753B2}"/>
          </ac:spMkLst>
        </pc:spChg>
        <pc:spChg chg="add">
          <ac:chgData name="Diego Agudelo" userId="S::diego3000fl@knights.ucf.edu::3c4bd484-fd12-4ef3-9566-ea2c78d63a5d" providerId="AD" clId="Web-{58E65A27-FD63-E486-6482-4F96F659314A}" dt="2021-09-27T21:30:22.438" v="847"/>
          <ac:spMkLst>
            <pc:docMk/>
            <pc:sldMk cId="4193898620" sldId="284"/>
            <ac:spMk id="81" creationId="{D102C23A-5B68-4151-A35E-69055BD516ED}"/>
          </ac:spMkLst>
        </pc:spChg>
        <pc:spChg chg="add">
          <ac:chgData name="Diego Agudelo" userId="S::diego3000fl@knights.ucf.edu::3c4bd484-fd12-4ef3-9566-ea2c78d63a5d" providerId="AD" clId="Web-{58E65A27-FD63-E486-6482-4F96F659314A}" dt="2021-09-27T21:30:22.438" v="847"/>
          <ac:spMkLst>
            <pc:docMk/>
            <pc:sldMk cId="4193898620" sldId="284"/>
            <ac:spMk id="83" creationId="{F16C535E-8900-4C12-9B34-681C17AD54C6}"/>
          </ac:spMkLst>
        </pc:spChg>
        <pc:picChg chg="mod">
          <ac:chgData name="Diego Agudelo" userId="S::diego3000fl@knights.ucf.edu::3c4bd484-fd12-4ef3-9566-ea2c78d63a5d" providerId="AD" clId="Web-{58E65A27-FD63-E486-6482-4F96F659314A}" dt="2021-09-27T21:30:22.438" v="847"/>
          <ac:picMkLst>
            <pc:docMk/>
            <pc:sldMk cId="4193898620" sldId="284"/>
            <ac:picMk id="10242" creationId="{07612AFB-3C4F-4161-BA66-369324F5E7B9}"/>
          </ac:picMkLst>
        </pc:picChg>
        <pc:cxnChg chg="add">
          <ac:chgData name="Diego Agudelo" userId="S::diego3000fl@knights.ucf.edu::3c4bd484-fd12-4ef3-9566-ea2c78d63a5d" providerId="AD" clId="Web-{58E65A27-FD63-E486-6482-4F96F659314A}" dt="2021-09-27T21:30:22.438" v="847"/>
          <ac:cxnSpMkLst>
            <pc:docMk/>
            <pc:sldMk cId="4193898620" sldId="284"/>
            <ac:cxnSpMk id="75" creationId="{B6E21A4B-9996-44C9-AE8B-9B156A6CDFB6}"/>
          </ac:cxnSpMkLst>
        </pc:cxnChg>
        <pc:cxnChg chg="add">
          <ac:chgData name="Diego Agudelo" userId="S::diego3000fl@knights.ucf.edu::3c4bd484-fd12-4ef3-9566-ea2c78d63a5d" providerId="AD" clId="Web-{58E65A27-FD63-E486-6482-4F96F659314A}" dt="2021-09-27T21:30:22.438" v="847"/>
          <ac:cxnSpMkLst>
            <pc:docMk/>
            <pc:sldMk cId="4193898620" sldId="284"/>
            <ac:cxnSpMk id="79" creationId="{8E67B80F-DC96-4AB3-BCAC-07B698F6F682}"/>
          </ac:cxnSpMkLst>
        </pc:cxnChg>
      </pc:sldChg>
      <pc:sldChg chg="addSp modSp mod setBg modNotes">
        <pc:chgData name="Diego Agudelo" userId="S::diego3000fl@knights.ucf.edu::3c4bd484-fd12-4ef3-9566-ea2c78d63a5d" providerId="AD" clId="Web-{58E65A27-FD63-E486-6482-4F96F659314A}" dt="2021-09-27T21:34:09.991" v="1205"/>
        <pc:sldMkLst>
          <pc:docMk/>
          <pc:sldMk cId="1662848842" sldId="285"/>
        </pc:sldMkLst>
        <pc:spChg chg="mod">
          <ac:chgData name="Diego Agudelo" userId="S::diego3000fl@knights.ucf.edu::3c4bd484-fd12-4ef3-9566-ea2c78d63a5d" providerId="AD" clId="Web-{58E65A27-FD63-E486-6482-4F96F659314A}" dt="2021-09-27T21:30:18.344" v="846"/>
          <ac:spMkLst>
            <pc:docMk/>
            <pc:sldMk cId="1662848842" sldId="285"/>
            <ac:spMk id="2" creationId="{AD158A03-8CE5-4AC7-8A3C-6967F949D30F}"/>
          </ac:spMkLst>
        </pc:spChg>
        <pc:spChg chg="mod ord">
          <ac:chgData name="Diego Agudelo" userId="S::diego3000fl@knights.ucf.edu::3c4bd484-fd12-4ef3-9566-ea2c78d63a5d" providerId="AD" clId="Web-{58E65A27-FD63-E486-6482-4F96F659314A}" dt="2021-09-27T21:30:18.344" v="846"/>
          <ac:spMkLst>
            <pc:docMk/>
            <pc:sldMk cId="1662848842" sldId="285"/>
            <ac:spMk id="4" creationId="{8D790288-B930-4BB7-8A7D-E08770B0A1D0}"/>
          </ac:spMkLst>
        </pc:spChg>
        <pc:spChg chg="mod">
          <ac:chgData name="Diego Agudelo" userId="S::diego3000fl@knights.ucf.edu::3c4bd484-fd12-4ef3-9566-ea2c78d63a5d" providerId="AD" clId="Web-{58E65A27-FD63-E486-6482-4F96F659314A}" dt="2021-09-27T21:30:18.344" v="846"/>
          <ac:spMkLst>
            <pc:docMk/>
            <pc:sldMk cId="1662848842" sldId="285"/>
            <ac:spMk id="5" creationId="{723089CE-FE82-4D2C-8016-D3E15456544F}"/>
          </ac:spMkLst>
        </pc:spChg>
        <pc:spChg chg="add">
          <ac:chgData name="Diego Agudelo" userId="S::diego3000fl@knights.ucf.edu::3c4bd484-fd12-4ef3-9566-ea2c78d63a5d" providerId="AD" clId="Web-{58E65A27-FD63-E486-6482-4F96F659314A}" dt="2021-09-27T21:30:18.344" v="846"/>
          <ac:spMkLst>
            <pc:docMk/>
            <pc:sldMk cId="1662848842" sldId="285"/>
            <ac:spMk id="10" creationId="{1D1D1210-3BD3-4C6E-AD1B-07BFB5ABDD5C}"/>
          </ac:spMkLst>
        </pc:spChg>
        <pc:spChg chg="add">
          <ac:chgData name="Diego Agudelo" userId="S::diego3000fl@knights.ucf.edu::3c4bd484-fd12-4ef3-9566-ea2c78d63a5d" providerId="AD" clId="Web-{58E65A27-FD63-E486-6482-4F96F659314A}" dt="2021-09-27T21:30:18.344" v="846"/>
          <ac:spMkLst>
            <pc:docMk/>
            <pc:sldMk cId="1662848842" sldId="285"/>
            <ac:spMk id="12" creationId="{E4947F56-9DBB-4FF9-ABF2-5B7B3C7B5FC0}"/>
          </ac:spMkLst>
        </pc:spChg>
        <pc:spChg chg="add">
          <ac:chgData name="Diego Agudelo" userId="S::diego3000fl@knights.ucf.edu::3c4bd484-fd12-4ef3-9566-ea2c78d63a5d" providerId="AD" clId="Web-{58E65A27-FD63-E486-6482-4F96F659314A}" dt="2021-09-27T21:30:18.344" v="846"/>
          <ac:spMkLst>
            <pc:docMk/>
            <pc:sldMk cId="1662848842" sldId="285"/>
            <ac:spMk id="16" creationId="{CAA95A4F-6851-483E-8C86-31AA85F753B2}"/>
          </ac:spMkLst>
        </pc:spChg>
        <pc:spChg chg="add">
          <ac:chgData name="Diego Agudelo" userId="S::diego3000fl@knights.ucf.edu::3c4bd484-fd12-4ef3-9566-ea2c78d63a5d" providerId="AD" clId="Web-{58E65A27-FD63-E486-6482-4F96F659314A}" dt="2021-09-27T21:30:18.344" v="846"/>
          <ac:spMkLst>
            <pc:docMk/>
            <pc:sldMk cId="1662848842" sldId="285"/>
            <ac:spMk id="20" creationId="{D102C23A-5B68-4151-A35E-69055BD516ED}"/>
          </ac:spMkLst>
        </pc:spChg>
        <pc:spChg chg="add">
          <ac:chgData name="Diego Agudelo" userId="S::diego3000fl@knights.ucf.edu::3c4bd484-fd12-4ef3-9566-ea2c78d63a5d" providerId="AD" clId="Web-{58E65A27-FD63-E486-6482-4F96F659314A}" dt="2021-09-27T21:30:18.344" v="846"/>
          <ac:spMkLst>
            <pc:docMk/>
            <pc:sldMk cId="1662848842" sldId="285"/>
            <ac:spMk id="22" creationId="{F16C535E-8900-4C12-9B34-681C17AD54C6}"/>
          </ac:spMkLst>
        </pc:spChg>
        <pc:picChg chg="mod">
          <ac:chgData name="Diego Agudelo" userId="S::diego3000fl@knights.ucf.edu::3c4bd484-fd12-4ef3-9566-ea2c78d63a5d" providerId="AD" clId="Web-{58E65A27-FD63-E486-6482-4F96F659314A}" dt="2021-09-27T21:33:45.522" v="980" actId="1076"/>
          <ac:picMkLst>
            <pc:docMk/>
            <pc:sldMk cId="1662848842" sldId="285"/>
            <ac:picMk id="3" creationId="{4E207057-395E-470D-81F7-8F4E3E264AA8}"/>
          </ac:picMkLst>
        </pc:picChg>
        <pc:cxnChg chg="add">
          <ac:chgData name="Diego Agudelo" userId="S::diego3000fl@knights.ucf.edu::3c4bd484-fd12-4ef3-9566-ea2c78d63a5d" providerId="AD" clId="Web-{58E65A27-FD63-E486-6482-4F96F659314A}" dt="2021-09-27T21:30:18.344" v="846"/>
          <ac:cxnSpMkLst>
            <pc:docMk/>
            <pc:sldMk cId="1662848842" sldId="285"/>
            <ac:cxnSpMk id="14" creationId="{B6E21A4B-9996-44C9-AE8B-9B156A6CDFB6}"/>
          </ac:cxnSpMkLst>
        </pc:cxnChg>
        <pc:cxnChg chg="add">
          <ac:chgData name="Diego Agudelo" userId="S::diego3000fl@knights.ucf.edu::3c4bd484-fd12-4ef3-9566-ea2c78d63a5d" providerId="AD" clId="Web-{58E65A27-FD63-E486-6482-4F96F659314A}" dt="2021-09-27T21:30:18.344" v="846"/>
          <ac:cxnSpMkLst>
            <pc:docMk/>
            <pc:sldMk cId="1662848842" sldId="285"/>
            <ac:cxnSpMk id="18" creationId="{8E67B80F-DC96-4AB3-BCAC-07B698F6F682}"/>
          </ac:cxnSpMkLst>
        </pc:cxnChg>
      </pc:sldChg>
      <pc:sldChg chg="addSp modSp mod setBg">
        <pc:chgData name="Diego Agudelo" userId="S::diego3000fl@knights.ucf.edu::3c4bd484-fd12-4ef3-9566-ea2c78d63a5d" providerId="AD" clId="Web-{58E65A27-FD63-E486-6482-4F96F659314A}" dt="2021-09-27T21:31:42.472" v="867"/>
        <pc:sldMkLst>
          <pc:docMk/>
          <pc:sldMk cId="3339238319" sldId="287"/>
        </pc:sldMkLst>
        <pc:spChg chg="mod">
          <ac:chgData name="Diego Agudelo" userId="S::diego3000fl@knights.ucf.edu::3c4bd484-fd12-4ef3-9566-ea2c78d63a5d" providerId="AD" clId="Web-{58E65A27-FD63-E486-6482-4F96F659314A}" dt="2021-09-27T21:31:42.472" v="867"/>
          <ac:spMkLst>
            <pc:docMk/>
            <pc:sldMk cId="3339238319" sldId="287"/>
            <ac:spMk id="2" creationId="{24E28CE2-085F-47FF-9F18-C45F12DE5A8C}"/>
          </ac:spMkLst>
        </pc:spChg>
        <pc:spChg chg="mod">
          <ac:chgData name="Diego Agudelo" userId="S::diego3000fl@knights.ucf.edu::3c4bd484-fd12-4ef3-9566-ea2c78d63a5d" providerId="AD" clId="Web-{58E65A27-FD63-E486-6482-4F96F659314A}" dt="2021-09-27T21:31:42.472" v="867"/>
          <ac:spMkLst>
            <pc:docMk/>
            <pc:sldMk cId="3339238319" sldId="287"/>
            <ac:spMk id="3" creationId="{B3CB86A4-E884-445E-ABFD-CAA6B4F51173}"/>
          </ac:spMkLst>
        </pc:spChg>
        <pc:spChg chg="mod">
          <ac:chgData name="Diego Agudelo" userId="S::diego3000fl@knights.ucf.edu::3c4bd484-fd12-4ef3-9566-ea2c78d63a5d" providerId="AD" clId="Web-{58E65A27-FD63-E486-6482-4F96F659314A}" dt="2021-09-27T21:31:42.472" v="867"/>
          <ac:spMkLst>
            <pc:docMk/>
            <pc:sldMk cId="3339238319" sldId="287"/>
            <ac:spMk id="4" creationId="{46BA5890-0710-458B-81CF-8366A5DFF373}"/>
          </ac:spMkLst>
        </pc:spChg>
        <pc:spChg chg="mod">
          <ac:chgData name="Diego Agudelo" userId="S::diego3000fl@knights.ucf.edu::3c4bd484-fd12-4ef3-9566-ea2c78d63a5d" providerId="AD" clId="Web-{58E65A27-FD63-E486-6482-4F96F659314A}" dt="2021-09-27T21:31:42.472" v="867"/>
          <ac:spMkLst>
            <pc:docMk/>
            <pc:sldMk cId="3339238319" sldId="287"/>
            <ac:spMk id="5" creationId="{650007D6-2B5E-4254-9390-01EC6C160630}"/>
          </ac:spMkLst>
        </pc:spChg>
        <pc:spChg chg="add">
          <ac:chgData name="Diego Agudelo" userId="S::diego3000fl@knights.ucf.edu::3c4bd484-fd12-4ef3-9566-ea2c78d63a5d" providerId="AD" clId="Web-{58E65A27-FD63-E486-6482-4F96F659314A}" dt="2021-09-27T21:31:42.472" v="867"/>
          <ac:spMkLst>
            <pc:docMk/>
            <pc:sldMk cId="3339238319" sldId="287"/>
            <ac:spMk id="11" creationId="{87008D65-4C48-4CAB-8600-9F4C427CE64B}"/>
          </ac:spMkLst>
        </pc:spChg>
        <pc:spChg chg="add">
          <ac:chgData name="Diego Agudelo" userId="S::diego3000fl@knights.ucf.edu::3c4bd484-fd12-4ef3-9566-ea2c78d63a5d" providerId="AD" clId="Web-{58E65A27-FD63-E486-6482-4F96F659314A}" dt="2021-09-27T21:31:42.472" v="867"/>
          <ac:spMkLst>
            <pc:docMk/>
            <pc:sldMk cId="3339238319" sldId="287"/>
            <ac:spMk id="13" creationId="{9D286FC8-DD5D-4402-A2C0-8739BDAFEFE0}"/>
          </ac:spMkLst>
        </pc:spChg>
        <pc:spChg chg="add">
          <ac:chgData name="Diego Agudelo" userId="S::diego3000fl@knights.ucf.edu::3c4bd484-fd12-4ef3-9566-ea2c78d63a5d" providerId="AD" clId="Web-{58E65A27-FD63-E486-6482-4F96F659314A}" dt="2021-09-27T21:31:42.472" v="867"/>
          <ac:spMkLst>
            <pc:docMk/>
            <pc:sldMk cId="3339238319" sldId="287"/>
            <ac:spMk id="17" creationId="{F452A527-3631-41ED-858D-3777A7D1496A}"/>
          </ac:spMkLst>
        </pc:spChg>
        <pc:picChg chg="add">
          <ac:chgData name="Diego Agudelo" userId="S::diego3000fl@knights.ucf.edu::3c4bd484-fd12-4ef3-9566-ea2c78d63a5d" providerId="AD" clId="Web-{58E65A27-FD63-E486-6482-4F96F659314A}" dt="2021-09-27T21:31:42.472" v="867"/>
          <ac:picMkLst>
            <pc:docMk/>
            <pc:sldMk cId="3339238319" sldId="287"/>
            <ac:picMk id="7" creationId="{A0B69065-6E3C-455F-97CE-22A74E843945}"/>
          </ac:picMkLst>
        </pc:picChg>
        <pc:cxnChg chg="add">
          <ac:chgData name="Diego Agudelo" userId="S::diego3000fl@knights.ucf.edu::3c4bd484-fd12-4ef3-9566-ea2c78d63a5d" providerId="AD" clId="Web-{58E65A27-FD63-E486-6482-4F96F659314A}" dt="2021-09-27T21:31:42.472" v="867"/>
          <ac:cxnSpMkLst>
            <pc:docMk/>
            <pc:sldMk cId="3339238319" sldId="287"/>
            <ac:cxnSpMk id="15" creationId="{5CC23917-FA20-4DBD-BA3C-868A3EA84DFF}"/>
          </ac:cxnSpMkLst>
        </pc:cxnChg>
        <pc:cxnChg chg="add">
          <ac:chgData name="Diego Agudelo" userId="S::diego3000fl@knights.ucf.edu::3c4bd484-fd12-4ef3-9566-ea2c78d63a5d" providerId="AD" clId="Web-{58E65A27-FD63-E486-6482-4F96F659314A}" dt="2021-09-27T21:31:42.472" v="867"/>
          <ac:cxnSpMkLst>
            <pc:docMk/>
            <pc:sldMk cId="3339238319" sldId="287"/>
            <ac:cxnSpMk id="19" creationId="{D28A9C89-B313-458F-9C85-515930A51A93}"/>
          </ac:cxnSpMkLst>
        </pc:cxnChg>
      </pc:sldChg>
      <pc:sldChg chg="addSp modSp mod setBg">
        <pc:chgData name="Diego Agudelo" userId="S::diego3000fl@knights.ucf.edu::3c4bd484-fd12-4ef3-9566-ea2c78d63a5d" providerId="AD" clId="Web-{58E65A27-FD63-E486-6482-4F96F659314A}" dt="2021-09-27T21:32:06.425" v="868"/>
        <pc:sldMkLst>
          <pc:docMk/>
          <pc:sldMk cId="3010249653" sldId="288"/>
        </pc:sldMkLst>
        <pc:spChg chg="mod">
          <ac:chgData name="Diego Agudelo" userId="S::diego3000fl@knights.ucf.edu::3c4bd484-fd12-4ef3-9566-ea2c78d63a5d" providerId="AD" clId="Web-{58E65A27-FD63-E486-6482-4F96F659314A}" dt="2021-09-27T21:32:06.425" v="868"/>
          <ac:spMkLst>
            <pc:docMk/>
            <pc:sldMk cId="3010249653" sldId="288"/>
            <ac:spMk id="2" creationId="{F02CFCDD-5EA4-454D-AF13-0CA4216A19A1}"/>
          </ac:spMkLst>
        </pc:spChg>
        <pc:spChg chg="mod">
          <ac:chgData name="Diego Agudelo" userId="S::diego3000fl@knights.ucf.edu::3c4bd484-fd12-4ef3-9566-ea2c78d63a5d" providerId="AD" clId="Web-{58E65A27-FD63-E486-6482-4F96F659314A}" dt="2021-09-27T21:32:06.425" v="868"/>
          <ac:spMkLst>
            <pc:docMk/>
            <pc:sldMk cId="3010249653" sldId="288"/>
            <ac:spMk id="3" creationId="{95B1F939-708F-4F63-96C2-DA4469624004}"/>
          </ac:spMkLst>
        </pc:spChg>
        <pc:spChg chg="mod">
          <ac:chgData name="Diego Agudelo" userId="S::diego3000fl@knights.ucf.edu::3c4bd484-fd12-4ef3-9566-ea2c78d63a5d" providerId="AD" clId="Web-{58E65A27-FD63-E486-6482-4F96F659314A}" dt="2021-09-27T21:32:06.425" v="868"/>
          <ac:spMkLst>
            <pc:docMk/>
            <pc:sldMk cId="3010249653" sldId="288"/>
            <ac:spMk id="4" creationId="{46BA5890-0710-458B-81CF-8366A5DFF373}"/>
          </ac:spMkLst>
        </pc:spChg>
        <pc:spChg chg="mod">
          <ac:chgData name="Diego Agudelo" userId="S::diego3000fl@knights.ucf.edu::3c4bd484-fd12-4ef3-9566-ea2c78d63a5d" providerId="AD" clId="Web-{58E65A27-FD63-E486-6482-4F96F659314A}" dt="2021-09-27T21:32:06.425" v="868"/>
          <ac:spMkLst>
            <pc:docMk/>
            <pc:sldMk cId="3010249653" sldId="288"/>
            <ac:spMk id="5" creationId="{650007D6-2B5E-4254-9390-01EC6C160630}"/>
          </ac:spMkLst>
        </pc:spChg>
        <pc:spChg chg="add">
          <ac:chgData name="Diego Agudelo" userId="S::diego3000fl@knights.ucf.edu::3c4bd484-fd12-4ef3-9566-ea2c78d63a5d" providerId="AD" clId="Web-{58E65A27-FD63-E486-6482-4F96F659314A}" dt="2021-09-27T21:32:06.425" v="868"/>
          <ac:spMkLst>
            <pc:docMk/>
            <pc:sldMk cId="3010249653" sldId="288"/>
            <ac:spMk id="11" creationId="{87008D65-4C48-4CAB-8600-9F4C427CE64B}"/>
          </ac:spMkLst>
        </pc:spChg>
        <pc:spChg chg="add">
          <ac:chgData name="Diego Agudelo" userId="S::diego3000fl@knights.ucf.edu::3c4bd484-fd12-4ef3-9566-ea2c78d63a5d" providerId="AD" clId="Web-{58E65A27-FD63-E486-6482-4F96F659314A}" dt="2021-09-27T21:32:06.425" v="868"/>
          <ac:spMkLst>
            <pc:docMk/>
            <pc:sldMk cId="3010249653" sldId="288"/>
            <ac:spMk id="13" creationId="{9D286FC8-DD5D-4402-A2C0-8739BDAFEFE0}"/>
          </ac:spMkLst>
        </pc:spChg>
        <pc:spChg chg="add">
          <ac:chgData name="Diego Agudelo" userId="S::diego3000fl@knights.ucf.edu::3c4bd484-fd12-4ef3-9566-ea2c78d63a5d" providerId="AD" clId="Web-{58E65A27-FD63-E486-6482-4F96F659314A}" dt="2021-09-27T21:32:06.425" v="868"/>
          <ac:spMkLst>
            <pc:docMk/>
            <pc:sldMk cId="3010249653" sldId="288"/>
            <ac:spMk id="17" creationId="{F452A527-3631-41ED-858D-3777A7D1496A}"/>
          </ac:spMkLst>
        </pc:spChg>
        <pc:picChg chg="add">
          <ac:chgData name="Diego Agudelo" userId="S::diego3000fl@knights.ucf.edu::3c4bd484-fd12-4ef3-9566-ea2c78d63a5d" providerId="AD" clId="Web-{58E65A27-FD63-E486-6482-4F96F659314A}" dt="2021-09-27T21:32:06.425" v="868"/>
          <ac:picMkLst>
            <pc:docMk/>
            <pc:sldMk cId="3010249653" sldId="288"/>
            <ac:picMk id="7" creationId="{AF23A83E-69BB-48F3-8371-44658D1F0442}"/>
          </ac:picMkLst>
        </pc:picChg>
        <pc:cxnChg chg="add">
          <ac:chgData name="Diego Agudelo" userId="S::diego3000fl@knights.ucf.edu::3c4bd484-fd12-4ef3-9566-ea2c78d63a5d" providerId="AD" clId="Web-{58E65A27-FD63-E486-6482-4F96F659314A}" dt="2021-09-27T21:32:06.425" v="868"/>
          <ac:cxnSpMkLst>
            <pc:docMk/>
            <pc:sldMk cId="3010249653" sldId="288"/>
            <ac:cxnSpMk id="15" creationId="{5CC23917-FA20-4DBD-BA3C-868A3EA84DFF}"/>
          </ac:cxnSpMkLst>
        </pc:cxnChg>
        <pc:cxnChg chg="add">
          <ac:chgData name="Diego Agudelo" userId="S::diego3000fl@knights.ucf.edu::3c4bd484-fd12-4ef3-9566-ea2c78d63a5d" providerId="AD" clId="Web-{58E65A27-FD63-E486-6482-4F96F659314A}" dt="2021-09-27T21:32:06.425" v="868"/>
          <ac:cxnSpMkLst>
            <pc:docMk/>
            <pc:sldMk cId="3010249653" sldId="288"/>
            <ac:cxnSpMk id="19" creationId="{D28A9C89-B313-458F-9C85-515930A51A93}"/>
          </ac:cxnSpMkLst>
        </pc:cxnChg>
      </pc:sldChg>
      <pc:sldChg chg="addSp modSp mod setBg addAnim">
        <pc:chgData name="Diego Agudelo" userId="S::diego3000fl@knights.ucf.edu::3c4bd484-fd12-4ef3-9566-ea2c78d63a5d" providerId="AD" clId="Web-{58E65A27-FD63-E486-6482-4F96F659314A}" dt="2021-09-27T21:34:14.288" v="1207"/>
        <pc:sldMkLst>
          <pc:docMk/>
          <pc:sldMk cId="2502448632" sldId="289"/>
        </pc:sldMkLst>
        <pc:spChg chg="mod">
          <ac:chgData name="Diego Agudelo" userId="S::diego3000fl@knights.ucf.edu::3c4bd484-fd12-4ef3-9566-ea2c78d63a5d" providerId="AD" clId="Web-{58E65A27-FD63-E486-6482-4F96F659314A}" dt="2021-09-27T21:34:14.288" v="1206"/>
          <ac:spMkLst>
            <pc:docMk/>
            <pc:sldMk cId="2502448632" sldId="289"/>
            <ac:spMk id="2" creationId="{AD158A03-8CE5-4AC7-8A3C-6967F949D30F}"/>
          </ac:spMkLst>
        </pc:spChg>
        <pc:spChg chg="mod">
          <ac:chgData name="Diego Agudelo" userId="S::diego3000fl@knights.ucf.edu::3c4bd484-fd12-4ef3-9566-ea2c78d63a5d" providerId="AD" clId="Web-{58E65A27-FD63-E486-6482-4F96F659314A}" dt="2021-09-27T21:34:14.288" v="1206"/>
          <ac:spMkLst>
            <pc:docMk/>
            <pc:sldMk cId="2502448632" sldId="289"/>
            <ac:spMk id="3" creationId="{A46BF41B-C5AB-417A-AFB7-DB83180C3C60}"/>
          </ac:spMkLst>
        </pc:spChg>
        <pc:spChg chg="mod">
          <ac:chgData name="Diego Agudelo" userId="S::diego3000fl@knights.ucf.edu::3c4bd484-fd12-4ef3-9566-ea2c78d63a5d" providerId="AD" clId="Web-{58E65A27-FD63-E486-6482-4F96F659314A}" dt="2021-09-27T21:34:14.288" v="1206"/>
          <ac:spMkLst>
            <pc:docMk/>
            <pc:sldMk cId="2502448632" sldId="289"/>
            <ac:spMk id="4" creationId="{AE724257-3617-4826-A699-790FD55E8384}"/>
          </ac:spMkLst>
        </pc:spChg>
        <pc:spChg chg="add">
          <ac:chgData name="Diego Agudelo" userId="S::diego3000fl@knights.ucf.edu::3c4bd484-fd12-4ef3-9566-ea2c78d63a5d" providerId="AD" clId="Web-{58E65A27-FD63-E486-6482-4F96F659314A}" dt="2021-09-27T21:34:14.288" v="1206"/>
          <ac:spMkLst>
            <pc:docMk/>
            <pc:sldMk cId="2502448632" sldId="289"/>
            <ac:spMk id="71" creationId="{87008D65-4C48-4CAB-8600-9F4C427CE64B}"/>
          </ac:spMkLst>
        </pc:spChg>
        <pc:spChg chg="add">
          <ac:chgData name="Diego Agudelo" userId="S::diego3000fl@knights.ucf.edu::3c4bd484-fd12-4ef3-9566-ea2c78d63a5d" providerId="AD" clId="Web-{58E65A27-FD63-E486-6482-4F96F659314A}" dt="2021-09-27T21:34:14.288" v="1206"/>
          <ac:spMkLst>
            <pc:docMk/>
            <pc:sldMk cId="2502448632" sldId="289"/>
            <ac:spMk id="73" creationId="{9D286FC8-DD5D-4402-A2C0-8739BDAFEFE0}"/>
          </ac:spMkLst>
        </pc:spChg>
        <pc:spChg chg="add">
          <ac:chgData name="Diego Agudelo" userId="S::diego3000fl@knights.ucf.edu::3c4bd484-fd12-4ef3-9566-ea2c78d63a5d" providerId="AD" clId="Web-{58E65A27-FD63-E486-6482-4F96F659314A}" dt="2021-09-27T21:34:14.288" v="1206"/>
          <ac:spMkLst>
            <pc:docMk/>
            <pc:sldMk cId="2502448632" sldId="289"/>
            <ac:spMk id="77" creationId="{F452A527-3631-41ED-858D-3777A7D1496A}"/>
          </ac:spMkLst>
        </pc:spChg>
        <pc:picChg chg="mod ord">
          <ac:chgData name="Diego Agudelo" userId="S::diego3000fl@knights.ucf.edu::3c4bd484-fd12-4ef3-9566-ea2c78d63a5d" providerId="AD" clId="Web-{58E65A27-FD63-E486-6482-4F96F659314A}" dt="2021-09-27T21:34:14.288" v="1206"/>
          <ac:picMkLst>
            <pc:docMk/>
            <pc:sldMk cId="2502448632" sldId="289"/>
            <ac:picMk id="13314" creationId="{A44A541C-3CC0-44C8-8C51-C69FE2F03A52}"/>
          </ac:picMkLst>
        </pc:picChg>
        <pc:cxnChg chg="add">
          <ac:chgData name="Diego Agudelo" userId="S::diego3000fl@knights.ucf.edu::3c4bd484-fd12-4ef3-9566-ea2c78d63a5d" providerId="AD" clId="Web-{58E65A27-FD63-E486-6482-4F96F659314A}" dt="2021-09-27T21:34:14.288" v="1206"/>
          <ac:cxnSpMkLst>
            <pc:docMk/>
            <pc:sldMk cId="2502448632" sldId="289"/>
            <ac:cxnSpMk id="75" creationId="{5CC23917-FA20-4DBD-BA3C-868A3EA84DFF}"/>
          </ac:cxnSpMkLst>
        </pc:cxnChg>
        <pc:cxnChg chg="add">
          <ac:chgData name="Diego Agudelo" userId="S::diego3000fl@knights.ucf.edu::3c4bd484-fd12-4ef3-9566-ea2c78d63a5d" providerId="AD" clId="Web-{58E65A27-FD63-E486-6482-4F96F659314A}" dt="2021-09-27T21:34:14.288" v="1206"/>
          <ac:cxnSpMkLst>
            <pc:docMk/>
            <pc:sldMk cId="2502448632" sldId="289"/>
            <ac:cxnSpMk id="79" creationId="{D28A9C89-B313-458F-9C85-515930A51A93}"/>
          </ac:cxnSpMkLst>
        </pc:cxnChg>
      </pc:sldChg>
      <pc:sldChg chg="addSp modSp mod setBg addAnim">
        <pc:chgData name="Diego Agudelo" userId="S::diego3000fl@knights.ucf.edu::3c4bd484-fd12-4ef3-9566-ea2c78d63a5d" providerId="AD" clId="Web-{58E65A27-FD63-E486-6482-4F96F659314A}" dt="2021-09-27T21:34:22.710" v="1209"/>
        <pc:sldMkLst>
          <pc:docMk/>
          <pc:sldMk cId="1199355052" sldId="290"/>
        </pc:sldMkLst>
        <pc:spChg chg="mod">
          <ac:chgData name="Diego Agudelo" userId="S::diego3000fl@knights.ucf.edu::3c4bd484-fd12-4ef3-9566-ea2c78d63a5d" providerId="AD" clId="Web-{58E65A27-FD63-E486-6482-4F96F659314A}" dt="2021-09-27T21:34:22.710" v="1208"/>
          <ac:spMkLst>
            <pc:docMk/>
            <pc:sldMk cId="1199355052" sldId="290"/>
            <ac:spMk id="2" creationId="{AD158A03-8CE5-4AC7-8A3C-6967F949D30F}"/>
          </ac:spMkLst>
        </pc:spChg>
        <pc:spChg chg="mod">
          <ac:chgData name="Diego Agudelo" userId="S::diego3000fl@knights.ucf.edu::3c4bd484-fd12-4ef3-9566-ea2c78d63a5d" providerId="AD" clId="Web-{58E65A27-FD63-E486-6482-4F96F659314A}" dt="2021-09-27T21:34:22.710" v="1208"/>
          <ac:spMkLst>
            <pc:docMk/>
            <pc:sldMk cId="1199355052" sldId="290"/>
            <ac:spMk id="3" creationId="{FF8A6F46-95D5-448A-8B81-646A8B76246E}"/>
          </ac:spMkLst>
        </pc:spChg>
        <pc:spChg chg="mod">
          <ac:chgData name="Diego Agudelo" userId="S::diego3000fl@knights.ucf.edu::3c4bd484-fd12-4ef3-9566-ea2c78d63a5d" providerId="AD" clId="Web-{58E65A27-FD63-E486-6482-4F96F659314A}" dt="2021-09-27T21:34:22.710" v="1208"/>
          <ac:spMkLst>
            <pc:docMk/>
            <pc:sldMk cId="1199355052" sldId="290"/>
            <ac:spMk id="4" creationId="{9ECF3AC4-000C-4CBE-8FE6-56424BD164F3}"/>
          </ac:spMkLst>
        </pc:spChg>
        <pc:spChg chg="add">
          <ac:chgData name="Diego Agudelo" userId="S::diego3000fl@knights.ucf.edu::3c4bd484-fd12-4ef3-9566-ea2c78d63a5d" providerId="AD" clId="Web-{58E65A27-FD63-E486-6482-4F96F659314A}" dt="2021-09-27T21:34:22.710" v="1208"/>
          <ac:spMkLst>
            <pc:docMk/>
            <pc:sldMk cId="1199355052" sldId="290"/>
            <ac:spMk id="71" creationId="{87008D65-4C48-4CAB-8600-9F4C427CE64B}"/>
          </ac:spMkLst>
        </pc:spChg>
        <pc:spChg chg="add">
          <ac:chgData name="Diego Agudelo" userId="S::diego3000fl@knights.ucf.edu::3c4bd484-fd12-4ef3-9566-ea2c78d63a5d" providerId="AD" clId="Web-{58E65A27-FD63-E486-6482-4F96F659314A}" dt="2021-09-27T21:34:22.710" v="1208"/>
          <ac:spMkLst>
            <pc:docMk/>
            <pc:sldMk cId="1199355052" sldId="290"/>
            <ac:spMk id="73" creationId="{9D286FC8-DD5D-4402-A2C0-8739BDAFEFE0}"/>
          </ac:spMkLst>
        </pc:spChg>
        <pc:spChg chg="add">
          <ac:chgData name="Diego Agudelo" userId="S::diego3000fl@knights.ucf.edu::3c4bd484-fd12-4ef3-9566-ea2c78d63a5d" providerId="AD" clId="Web-{58E65A27-FD63-E486-6482-4F96F659314A}" dt="2021-09-27T21:34:22.710" v="1208"/>
          <ac:spMkLst>
            <pc:docMk/>
            <pc:sldMk cId="1199355052" sldId="290"/>
            <ac:spMk id="77" creationId="{F452A527-3631-41ED-858D-3777A7D1496A}"/>
          </ac:spMkLst>
        </pc:spChg>
        <pc:picChg chg="mod">
          <ac:chgData name="Diego Agudelo" userId="S::diego3000fl@knights.ucf.edu::3c4bd484-fd12-4ef3-9566-ea2c78d63a5d" providerId="AD" clId="Web-{58E65A27-FD63-E486-6482-4F96F659314A}" dt="2021-09-27T21:34:22.710" v="1208"/>
          <ac:picMkLst>
            <pc:docMk/>
            <pc:sldMk cId="1199355052" sldId="290"/>
            <ac:picMk id="12290" creationId="{F24543DC-8854-4229-B83C-8E7FDD4A6E9B}"/>
          </ac:picMkLst>
        </pc:picChg>
        <pc:cxnChg chg="add">
          <ac:chgData name="Diego Agudelo" userId="S::diego3000fl@knights.ucf.edu::3c4bd484-fd12-4ef3-9566-ea2c78d63a5d" providerId="AD" clId="Web-{58E65A27-FD63-E486-6482-4F96F659314A}" dt="2021-09-27T21:34:22.710" v="1208"/>
          <ac:cxnSpMkLst>
            <pc:docMk/>
            <pc:sldMk cId="1199355052" sldId="290"/>
            <ac:cxnSpMk id="75" creationId="{5CC23917-FA20-4DBD-BA3C-868A3EA84DFF}"/>
          </ac:cxnSpMkLst>
        </pc:cxnChg>
        <pc:cxnChg chg="add">
          <ac:chgData name="Diego Agudelo" userId="S::diego3000fl@knights.ucf.edu::3c4bd484-fd12-4ef3-9566-ea2c78d63a5d" providerId="AD" clId="Web-{58E65A27-FD63-E486-6482-4F96F659314A}" dt="2021-09-27T21:34:22.710" v="1208"/>
          <ac:cxnSpMkLst>
            <pc:docMk/>
            <pc:sldMk cId="1199355052" sldId="290"/>
            <ac:cxnSpMk id="79" creationId="{D28A9C89-B313-458F-9C85-515930A51A93}"/>
          </ac:cxnSpMkLst>
        </pc:cxnChg>
      </pc:sldChg>
      <pc:sldChg chg="addSp delSp modSp mod setBg setClrOvrMap">
        <pc:chgData name="Diego Agudelo" userId="S::diego3000fl@knights.ucf.edu::3c4bd484-fd12-4ef3-9566-ea2c78d63a5d" providerId="AD" clId="Web-{58E65A27-FD63-E486-6482-4F96F659314A}" dt="2021-09-27T21:34:45.086" v="1214"/>
        <pc:sldMkLst>
          <pc:docMk/>
          <pc:sldMk cId="525895360" sldId="293"/>
        </pc:sldMkLst>
        <pc:spChg chg="mod">
          <ac:chgData name="Diego Agudelo" userId="S::diego3000fl@knights.ucf.edu::3c4bd484-fd12-4ef3-9566-ea2c78d63a5d" providerId="AD" clId="Web-{58E65A27-FD63-E486-6482-4F96F659314A}" dt="2021-09-27T21:34:45.086" v="1214"/>
          <ac:spMkLst>
            <pc:docMk/>
            <pc:sldMk cId="525895360" sldId="293"/>
            <ac:spMk id="2" creationId="{6B0E8603-E428-48AB-B876-3B618964E187}"/>
          </ac:spMkLst>
        </pc:spChg>
        <pc:spChg chg="mod">
          <ac:chgData name="Diego Agudelo" userId="S::diego3000fl@knights.ucf.edu::3c4bd484-fd12-4ef3-9566-ea2c78d63a5d" providerId="AD" clId="Web-{58E65A27-FD63-E486-6482-4F96F659314A}" dt="2021-09-27T21:34:45.086" v="1214"/>
          <ac:spMkLst>
            <pc:docMk/>
            <pc:sldMk cId="525895360" sldId="293"/>
            <ac:spMk id="3" creationId="{C1432C5A-93A9-42D4-9703-7D13ABDE1358}"/>
          </ac:spMkLst>
        </pc:spChg>
        <pc:spChg chg="mod">
          <ac:chgData name="Diego Agudelo" userId="S::diego3000fl@knights.ucf.edu::3c4bd484-fd12-4ef3-9566-ea2c78d63a5d" providerId="AD" clId="Web-{58E65A27-FD63-E486-6482-4F96F659314A}" dt="2021-09-27T21:34:45.086" v="1214"/>
          <ac:spMkLst>
            <pc:docMk/>
            <pc:sldMk cId="525895360" sldId="293"/>
            <ac:spMk id="4" creationId="{73A3CC9D-F012-4D97-A6B1-8181BDB402A9}"/>
          </ac:spMkLst>
        </pc:spChg>
        <pc:spChg chg="mod">
          <ac:chgData name="Diego Agudelo" userId="S::diego3000fl@knights.ucf.edu::3c4bd484-fd12-4ef3-9566-ea2c78d63a5d" providerId="AD" clId="Web-{58E65A27-FD63-E486-6482-4F96F659314A}" dt="2021-09-27T21:34:45.086" v="1214"/>
          <ac:spMkLst>
            <pc:docMk/>
            <pc:sldMk cId="525895360" sldId="293"/>
            <ac:spMk id="5" creationId="{8C7C1EA6-4B1D-470C-BEB6-55AE4FBE1351}"/>
          </ac:spMkLst>
        </pc:spChg>
        <pc:spChg chg="add del">
          <ac:chgData name="Diego Agudelo" userId="S::diego3000fl@knights.ucf.edu::3c4bd484-fd12-4ef3-9566-ea2c78d63a5d" providerId="AD" clId="Web-{58E65A27-FD63-E486-6482-4F96F659314A}" dt="2021-09-27T21:34:45.023" v="1213"/>
          <ac:spMkLst>
            <pc:docMk/>
            <pc:sldMk cId="525895360" sldId="293"/>
            <ac:spMk id="8" creationId="{87008D65-4C48-4CAB-8600-9F4C427CE64B}"/>
          </ac:spMkLst>
        </pc:spChg>
        <pc:spChg chg="add del">
          <ac:chgData name="Diego Agudelo" userId="S::diego3000fl@knights.ucf.edu::3c4bd484-fd12-4ef3-9566-ea2c78d63a5d" providerId="AD" clId="Web-{58E65A27-FD63-E486-6482-4F96F659314A}" dt="2021-09-27T21:34:45.023" v="1213"/>
          <ac:spMkLst>
            <pc:docMk/>
            <pc:sldMk cId="525895360" sldId="293"/>
            <ac:spMk id="9" creationId="{9D286FC8-DD5D-4402-A2C0-8739BDAFEFE0}"/>
          </ac:spMkLst>
        </pc:spChg>
        <pc:spChg chg="add del">
          <ac:chgData name="Diego Agudelo" userId="S::diego3000fl@knights.ucf.edu::3c4bd484-fd12-4ef3-9566-ea2c78d63a5d" providerId="AD" clId="Web-{58E65A27-FD63-E486-6482-4F96F659314A}" dt="2021-09-27T21:34:42.367" v="1211"/>
          <ac:spMkLst>
            <pc:docMk/>
            <pc:sldMk cId="525895360" sldId="293"/>
            <ac:spMk id="11" creationId="{87008D65-4C48-4CAB-8600-9F4C427CE64B}"/>
          </ac:spMkLst>
        </pc:spChg>
        <pc:spChg chg="add del">
          <ac:chgData name="Diego Agudelo" userId="S::diego3000fl@knights.ucf.edu::3c4bd484-fd12-4ef3-9566-ea2c78d63a5d" providerId="AD" clId="Web-{58E65A27-FD63-E486-6482-4F96F659314A}" dt="2021-09-27T21:34:45.023" v="1213"/>
          <ac:spMkLst>
            <pc:docMk/>
            <pc:sldMk cId="525895360" sldId="293"/>
            <ac:spMk id="12" creationId="{F452A527-3631-41ED-858D-3777A7D1496A}"/>
          </ac:spMkLst>
        </pc:spChg>
        <pc:spChg chg="add del">
          <ac:chgData name="Diego Agudelo" userId="S::diego3000fl@knights.ucf.edu::3c4bd484-fd12-4ef3-9566-ea2c78d63a5d" providerId="AD" clId="Web-{58E65A27-FD63-E486-6482-4F96F659314A}" dt="2021-09-27T21:34:42.367" v="1211"/>
          <ac:spMkLst>
            <pc:docMk/>
            <pc:sldMk cId="525895360" sldId="293"/>
            <ac:spMk id="13" creationId="{9D286FC8-DD5D-4402-A2C0-8739BDAFEFE0}"/>
          </ac:spMkLst>
        </pc:spChg>
        <pc:spChg chg="add">
          <ac:chgData name="Diego Agudelo" userId="S::diego3000fl@knights.ucf.edu::3c4bd484-fd12-4ef3-9566-ea2c78d63a5d" providerId="AD" clId="Web-{58E65A27-FD63-E486-6482-4F96F659314A}" dt="2021-09-27T21:34:45.086" v="1214"/>
          <ac:spMkLst>
            <pc:docMk/>
            <pc:sldMk cId="525895360" sldId="293"/>
            <ac:spMk id="18" creationId="{87008D65-4C48-4CAB-8600-9F4C427CE64B}"/>
          </ac:spMkLst>
        </pc:spChg>
        <pc:spChg chg="add del">
          <ac:chgData name="Diego Agudelo" userId="S::diego3000fl@knights.ucf.edu::3c4bd484-fd12-4ef3-9566-ea2c78d63a5d" providerId="AD" clId="Web-{58E65A27-FD63-E486-6482-4F96F659314A}" dt="2021-09-27T21:34:42.367" v="1211"/>
          <ac:spMkLst>
            <pc:docMk/>
            <pc:sldMk cId="525895360" sldId="293"/>
            <ac:spMk id="19" creationId="{644AAE36-E61D-4F8E-8C72-65C0F1F48DE8}"/>
          </ac:spMkLst>
        </pc:spChg>
        <pc:spChg chg="add">
          <ac:chgData name="Diego Agudelo" userId="S::diego3000fl@knights.ucf.edu::3c4bd484-fd12-4ef3-9566-ea2c78d63a5d" providerId="AD" clId="Web-{58E65A27-FD63-E486-6482-4F96F659314A}" dt="2021-09-27T21:34:45.086" v="1214"/>
          <ac:spMkLst>
            <pc:docMk/>
            <pc:sldMk cId="525895360" sldId="293"/>
            <ac:spMk id="20" creationId="{9D286FC8-DD5D-4402-A2C0-8739BDAFEFE0}"/>
          </ac:spMkLst>
        </pc:spChg>
        <pc:spChg chg="add del">
          <ac:chgData name="Diego Agudelo" userId="S::diego3000fl@knights.ucf.edu::3c4bd484-fd12-4ef3-9566-ea2c78d63a5d" providerId="AD" clId="Web-{58E65A27-FD63-E486-6482-4F96F659314A}" dt="2021-09-27T21:34:42.367" v="1211"/>
          <ac:spMkLst>
            <pc:docMk/>
            <pc:sldMk cId="525895360" sldId="293"/>
            <ac:spMk id="21" creationId="{51E01928-5BA4-4817-820F-2E267B4A4211}"/>
          </ac:spMkLst>
        </pc:spChg>
        <pc:spChg chg="add">
          <ac:chgData name="Diego Agudelo" userId="S::diego3000fl@knights.ucf.edu::3c4bd484-fd12-4ef3-9566-ea2c78d63a5d" providerId="AD" clId="Web-{58E65A27-FD63-E486-6482-4F96F659314A}" dt="2021-09-27T21:34:45.086" v="1214"/>
          <ac:spMkLst>
            <pc:docMk/>
            <pc:sldMk cId="525895360" sldId="293"/>
            <ac:spMk id="23" creationId="{F452A527-3631-41ED-858D-3777A7D1496A}"/>
          </ac:spMkLst>
        </pc:spChg>
        <pc:picChg chg="add del">
          <ac:chgData name="Diego Agudelo" userId="S::diego3000fl@knights.ucf.edu::3c4bd484-fd12-4ef3-9566-ea2c78d63a5d" providerId="AD" clId="Web-{58E65A27-FD63-E486-6482-4F96F659314A}" dt="2021-09-27T21:34:42.367" v="1211"/>
          <ac:picMkLst>
            <pc:docMk/>
            <pc:sldMk cId="525895360" sldId="293"/>
            <ac:picMk id="7" creationId="{4DE43DBD-8155-479E-B3F9-8B11B4B0FAEF}"/>
          </ac:picMkLst>
        </pc:picChg>
        <pc:picChg chg="add del">
          <ac:chgData name="Diego Agudelo" userId="S::diego3000fl@knights.ucf.edu::3c4bd484-fd12-4ef3-9566-ea2c78d63a5d" providerId="AD" clId="Web-{58E65A27-FD63-E486-6482-4F96F659314A}" dt="2021-09-27T21:34:45.023" v="1213"/>
          <ac:picMkLst>
            <pc:docMk/>
            <pc:sldMk cId="525895360" sldId="293"/>
            <ac:picMk id="14" creationId="{3FC5BD55-3FD6-48B0-B5B0-89694C297404}"/>
          </ac:picMkLst>
        </pc:picChg>
        <pc:picChg chg="add">
          <ac:chgData name="Diego Agudelo" userId="S::diego3000fl@knights.ucf.edu::3c4bd484-fd12-4ef3-9566-ea2c78d63a5d" providerId="AD" clId="Web-{58E65A27-FD63-E486-6482-4F96F659314A}" dt="2021-09-27T21:34:45.086" v="1214"/>
          <ac:picMkLst>
            <pc:docMk/>
            <pc:sldMk cId="525895360" sldId="293"/>
            <ac:picMk id="24" creationId="{C6544C3F-F3A9-40F2-A07C-B614BEF6D7E0}"/>
          </ac:picMkLst>
        </pc:picChg>
        <pc:cxnChg chg="add del">
          <ac:chgData name="Diego Agudelo" userId="S::diego3000fl@knights.ucf.edu::3c4bd484-fd12-4ef3-9566-ea2c78d63a5d" providerId="AD" clId="Web-{58E65A27-FD63-E486-6482-4F96F659314A}" dt="2021-09-27T21:34:45.023" v="1213"/>
          <ac:cxnSpMkLst>
            <pc:docMk/>
            <pc:sldMk cId="525895360" sldId="293"/>
            <ac:cxnSpMk id="10" creationId="{5CC23917-FA20-4DBD-BA3C-868A3EA84DFF}"/>
          </ac:cxnSpMkLst>
        </pc:cxnChg>
        <pc:cxnChg chg="add del">
          <ac:chgData name="Diego Agudelo" userId="S::diego3000fl@knights.ucf.edu::3c4bd484-fd12-4ef3-9566-ea2c78d63a5d" providerId="AD" clId="Web-{58E65A27-FD63-E486-6482-4F96F659314A}" dt="2021-09-27T21:34:42.367" v="1211"/>
          <ac:cxnSpMkLst>
            <pc:docMk/>
            <pc:sldMk cId="525895360" sldId="293"/>
            <ac:cxnSpMk id="15" creationId="{5CC23917-FA20-4DBD-BA3C-868A3EA84DFF}"/>
          </ac:cxnSpMkLst>
        </pc:cxnChg>
        <pc:cxnChg chg="add del">
          <ac:chgData name="Diego Agudelo" userId="S::diego3000fl@knights.ucf.edu::3c4bd484-fd12-4ef3-9566-ea2c78d63a5d" providerId="AD" clId="Web-{58E65A27-FD63-E486-6482-4F96F659314A}" dt="2021-09-27T21:34:45.023" v="1213"/>
          <ac:cxnSpMkLst>
            <pc:docMk/>
            <pc:sldMk cId="525895360" sldId="293"/>
            <ac:cxnSpMk id="16" creationId="{D28A9C89-B313-458F-9C85-515930A51A93}"/>
          </ac:cxnSpMkLst>
        </pc:cxnChg>
        <pc:cxnChg chg="add del">
          <ac:chgData name="Diego Agudelo" userId="S::diego3000fl@knights.ucf.edu::3c4bd484-fd12-4ef3-9566-ea2c78d63a5d" providerId="AD" clId="Web-{58E65A27-FD63-E486-6482-4F96F659314A}" dt="2021-09-27T21:34:42.367" v="1211"/>
          <ac:cxnSpMkLst>
            <pc:docMk/>
            <pc:sldMk cId="525895360" sldId="293"/>
            <ac:cxnSpMk id="17" creationId="{BA1A9FEA-F0E4-482A-A945-93458474E601}"/>
          </ac:cxnSpMkLst>
        </pc:cxnChg>
        <pc:cxnChg chg="add">
          <ac:chgData name="Diego Agudelo" userId="S::diego3000fl@knights.ucf.edu::3c4bd484-fd12-4ef3-9566-ea2c78d63a5d" providerId="AD" clId="Web-{58E65A27-FD63-E486-6482-4F96F659314A}" dt="2021-09-27T21:34:45.086" v="1214"/>
          <ac:cxnSpMkLst>
            <pc:docMk/>
            <pc:sldMk cId="525895360" sldId="293"/>
            <ac:cxnSpMk id="22" creationId="{5CC23917-FA20-4DBD-BA3C-868A3EA84DFF}"/>
          </ac:cxnSpMkLst>
        </pc:cxnChg>
        <pc:cxnChg chg="add">
          <ac:chgData name="Diego Agudelo" userId="S::diego3000fl@knights.ucf.edu::3c4bd484-fd12-4ef3-9566-ea2c78d63a5d" providerId="AD" clId="Web-{58E65A27-FD63-E486-6482-4F96F659314A}" dt="2021-09-27T21:34:45.086" v="1214"/>
          <ac:cxnSpMkLst>
            <pc:docMk/>
            <pc:sldMk cId="525895360" sldId="293"/>
            <ac:cxnSpMk id="25" creationId="{D28A9C89-B313-458F-9C85-515930A51A93}"/>
          </ac:cxnSpMkLst>
        </pc:cxnChg>
      </pc:sldChg>
      <pc:sldChg chg="modNotes">
        <pc:chgData name="Diego Agudelo" userId="S::diego3000fl@knights.ucf.edu::3c4bd484-fd12-4ef3-9566-ea2c78d63a5d" providerId="AD" clId="Web-{58E65A27-FD63-E486-6482-4F96F659314A}" dt="2021-09-27T21:44:09.428" v="1654"/>
        <pc:sldMkLst>
          <pc:docMk/>
          <pc:sldMk cId="2830226119" sldId="295"/>
        </pc:sldMkLst>
      </pc:sldChg>
      <pc:sldChg chg="addSp delSp modSp mod setBg setClrOvrMap">
        <pc:chgData name="Diego Agudelo" userId="S::diego3000fl@knights.ucf.edu::3c4bd484-fd12-4ef3-9566-ea2c78d63a5d" providerId="AD" clId="Web-{58E65A27-FD63-E486-6482-4F96F659314A}" dt="2021-09-27T21:44:26.507" v="1659"/>
        <pc:sldMkLst>
          <pc:docMk/>
          <pc:sldMk cId="1261486457" sldId="301"/>
        </pc:sldMkLst>
        <pc:spChg chg="mod">
          <ac:chgData name="Diego Agudelo" userId="S::diego3000fl@knights.ucf.edu::3c4bd484-fd12-4ef3-9566-ea2c78d63a5d" providerId="AD" clId="Web-{58E65A27-FD63-E486-6482-4F96F659314A}" dt="2021-09-27T21:44:26.507" v="1659"/>
          <ac:spMkLst>
            <pc:docMk/>
            <pc:sldMk cId="1261486457" sldId="301"/>
            <ac:spMk id="2" creationId="{6B0E8603-E428-48AB-B876-3B618964E187}"/>
          </ac:spMkLst>
        </pc:spChg>
        <pc:spChg chg="mod">
          <ac:chgData name="Diego Agudelo" userId="S::diego3000fl@knights.ucf.edu::3c4bd484-fd12-4ef3-9566-ea2c78d63a5d" providerId="AD" clId="Web-{58E65A27-FD63-E486-6482-4F96F659314A}" dt="2021-09-27T21:44:26.507" v="1659"/>
          <ac:spMkLst>
            <pc:docMk/>
            <pc:sldMk cId="1261486457" sldId="301"/>
            <ac:spMk id="3" creationId="{C1432C5A-93A9-42D4-9703-7D13ABDE1358}"/>
          </ac:spMkLst>
        </pc:spChg>
        <pc:spChg chg="mod">
          <ac:chgData name="Diego Agudelo" userId="S::diego3000fl@knights.ucf.edu::3c4bd484-fd12-4ef3-9566-ea2c78d63a5d" providerId="AD" clId="Web-{58E65A27-FD63-E486-6482-4F96F659314A}" dt="2021-09-27T21:44:26.507" v="1659"/>
          <ac:spMkLst>
            <pc:docMk/>
            <pc:sldMk cId="1261486457" sldId="301"/>
            <ac:spMk id="4" creationId="{EAB92C1A-DDFE-4B62-87CA-E02EB00056EE}"/>
          </ac:spMkLst>
        </pc:spChg>
        <pc:spChg chg="mod">
          <ac:chgData name="Diego Agudelo" userId="S::diego3000fl@knights.ucf.edu::3c4bd484-fd12-4ef3-9566-ea2c78d63a5d" providerId="AD" clId="Web-{58E65A27-FD63-E486-6482-4F96F659314A}" dt="2021-09-27T21:44:26.507" v="1659"/>
          <ac:spMkLst>
            <pc:docMk/>
            <pc:sldMk cId="1261486457" sldId="301"/>
            <ac:spMk id="5" creationId="{7F916DDD-F6D0-4AB0-A6FC-80C160D5AF92}"/>
          </ac:spMkLst>
        </pc:spChg>
        <pc:spChg chg="add del">
          <ac:chgData name="Diego Agudelo" userId="S::diego3000fl@knights.ucf.edu::3c4bd484-fd12-4ef3-9566-ea2c78d63a5d" providerId="AD" clId="Web-{58E65A27-FD63-E486-6482-4F96F659314A}" dt="2021-09-27T21:44:26.507" v="1658"/>
          <ac:spMkLst>
            <pc:docMk/>
            <pc:sldMk cId="1261486457" sldId="301"/>
            <ac:spMk id="7" creationId="{47A9F236-ED85-44D3-91B8-E8952AD3FE9D}"/>
          </ac:spMkLst>
        </pc:spChg>
        <pc:spChg chg="add del">
          <ac:chgData name="Diego Agudelo" userId="S::diego3000fl@knights.ucf.edu::3c4bd484-fd12-4ef3-9566-ea2c78d63a5d" providerId="AD" clId="Web-{58E65A27-FD63-E486-6482-4F96F659314A}" dt="2021-09-27T21:44:26.507" v="1658"/>
          <ac:spMkLst>
            <pc:docMk/>
            <pc:sldMk cId="1261486457" sldId="301"/>
            <ac:spMk id="8" creationId="{4E89E1FD-9FA0-4E24-89E8-540A0AC2C6D4}"/>
          </ac:spMkLst>
        </pc:spChg>
        <pc:spChg chg="add del">
          <ac:chgData name="Diego Agudelo" userId="S::diego3000fl@knights.ucf.edu::3c4bd484-fd12-4ef3-9566-ea2c78d63a5d" providerId="AD" clId="Web-{58E65A27-FD63-E486-6482-4F96F659314A}" dt="2021-09-27T21:44:23.022" v="1656"/>
          <ac:spMkLst>
            <pc:docMk/>
            <pc:sldMk cId="1261486457" sldId="301"/>
            <ac:spMk id="10" creationId="{47A9F236-ED85-44D3-91B8-E8952AD3FE9D}"/>
          </ac:spMkLst>
        </pc:spChg>
        <pc:spChg chg="add del">
          <ac:chgData name="Diego Agudelo" userId="S::diego3000fl@knights.ucf.edu::3c4bd484-fd12-4ef3-9566-ea2c78d63a5d" providerId="AD" clId="Web-{58E65A27-FD63-E486-6482-4F96F659314A}" dt="2021-09-27T21:44:26.507" v="1658"/>
          <ac:spMkLst>
            <pc:docMk/>
            <pc:sldMk cId="1261486457" sldId="301"/>
            <ac:spMk id="11" creationId="{FBDCECDC-EEE3-4128-AA5E-82A8C08796E8}"/>
          </ac:spMkLst>
        </pc:spChg>
        <pc:spChg chg="add del">
          <ac:chgData name="Diego Agudelo" userId="S::diego3000fl@knights.ucf.edu::3c4bd484-fd12-4ef3-9566-ea2c78d63a5d" providerId="AD" clId="Web-{58E65A27-FD63-E486-6482-4F96F659314A}" dt="2021-09-27T21:44:23.022" v="1656"/>
          <ac:spMkLst>
            <pc:docMk/>
            <pc:sldMk cId="1261486457" sldId="301"/>
            <ac:spMk id="12" creationId="{4E89E1FD-9FA0-4E24-89E8-540A0AC2C6D4}"/>
          </ac:spMkLst>
        </pc:spChg>
        <pc:spChg chg="add del">
          <ac:chgData name="Diego Agudelo" userId="S::diego3000fl@knights.ucf.edu::3c4bd484-fd12-4ef3-9566-ea2c78d63a5d" providerId="AD" clId="Web-{58E65A27-FD63-E486-6482-4F96F659314A}" dt="2021-09-27T21:44:26.507" v="1658"/>
          <ac:spMkLst>
            <pc:docMk/>
            <pc:sldMk cId="1261486457" sldId="301"/>
            <ac:spMk id="13" creationId="{4260EDE0-989C-4E16-AF94-F652294D828E}"/>
          </ac:spMkLst>
        </pc:spChg>
        <pc:spChg chg="add del">
          <ac:chgData name="Diego Agudelo" userId="S::diego3000fl@knights.ucf.edu::3c4bd484-fd12-4ef3-9566-ea2c78d63a5d" providerId="AD" clId="Web-{58E65A27-FD63-E486-6482-4F96F659314A}" dt="2021-09-27T21:44:26.507" v="1658"/>
          <ac:spMkLst>
            <pc:docMk/>
            <pc:sldMk cId="1261486457" sldId="301"/>
            <ac:spMk id="15" creationId="{1F3985C0-E548-44D2-B30E-F3E42DADE133}"/>
          </ac:spMkLst>
        </pc:spChg>
        <pc:spChg chg="add del">
          <ac:chgData name="Diego Agudelo" userId="S::diego3000fl@knights.ucf.edu::3c4bd484-fd12-4ef3-9566-ea2c78d63a5d" providerId="AD" clId="Web-{58E65A27-FD63-E486-6482-4F96F659314A}" dt="2021-09-27T21:44:23.022" v="1656"/>
          <ac:spMkLst>
            <pc:docMk/>
            <pc:sldMk cId="1261486457" sldId="301"/>
            <ac:spMk id="16" creationId="{F3B3B6C5-748F-437C-AE76-DB11FEA99E16}"/>
          </ac:spMkLst>
        </pc:spChg>
        <pc:spChg chg="add">
          <ac:chgData name="Diego Agudelo" userId="S::diego3000fl@knights.ucf.edu::3c4bd484-fd12-4ef3-9566-ea2c78d63a5d" providerId="AD" clId="Web-{58E65A27-FD63-E486-6482-4F96F659314A}" dt="2021-09-27T21:44:26.507" v="1659"/>
          <ac:spMkLst>
            <pc:docMk/>
            <pc:sldMk cId="1261486457" sldId="301"/>
            <ac:spMk id="17" creationId="{47A9F236-ED85-44D3-91B8-E8952AD3FE9D}"/>
          </ac:spMkLst>
        </pc:spChg>
        <pc:spChg chg="add del">
          <ac:chgData name="Diego Agudelo" userId="S::diego3000fl@knights.ucf.edu::3c4bd484-fd12-4ef3-9566-ea2c78d63a5d" providerId="AD" clId="Web-{58E65A27-FD63-E486-6482-4F96F659314A}" dt="2021-09-27T21:44:23.022" v="1656"/>
          <ac:spMkLst>
            <pc:docMk/>
            <pc:sldMk cId="1261486457" sldId="301"/>
            <ac:spMk id="18" creationId="{197CEB5D-9BB2-475C-BA8D-AC88BB8C976E}"/>
          </ac:spMkLst>
        </pc:spChg>
        <pc:spChg chg="add">
          <ac:chgData name="Diego Agudelo" userId="S::diego3000fl@knights.ucf.edu::3c4bd484-fd12-4ef3-9566-ea2c78d63a5d" providerId="AD" clId="Web-{58E65A27-FD63-E486-6482-4F96F659314A}" dt="2021-09-27T21:44:26.507" v="1659"/>
          <ac:spMkLst>
            <pc:docMk/>
            <pc:sldMk cId="1261486457" sldId="301"/>
            <ac:spMk id="19" creationId="{4E89E1FD-9FA0-4E24-89E8-540A0AC2C6D4}"/>
          </ac:spMkLst>
        </pc:spChg>
        <pc:spChg chg="add">
          <ac:chgData name="Diego Agudelo" userId="S::diego3000fl@knights.ucf.edu::3c4bd484-fd12-4ef3-9566-ea2c78d63a5d" providerId="AD" clId="Web-{58E65A27-FD63-E486-6482-4F96F659314A}" dt="2021-09-27T21:44:26.507" v="1659"/>
          <ac:spMkLst>
            <pc:docMk/>
            <pc:sldMk cId="1261486457" sldId="301"/>
            <ac:spMk id="22" creationId="{F3B3B6C5-748F-437C-AE76-DB11FEA99E16}"/>
          </ac:spMkLst>
        </pc:spChg>
        <pc:spChg chg="add">
          <ac:chgData name="Diego Agudelo" userId="S::diego3000fl@knights.ucf.edu::3c4bd484-fd12-4ef3-9566-ea2c78d63a5d" providerId="AD" clId="Web-{58E65A27-FD63-E486-6482-4F96F659314A}" dt="2021-09-27T21:44:26.507" v="1659"/>
          <ac:spMkLst>
            <pc:docMk/>
            <pc:sldMk cId="1261486457" sldId="301"/>
            <ac:spMk id="23" creationId="{197CEB5D-9BB2-475C-BA8D-AC88BB8C976E}"/>
          </ac:spMkLst>
        </pc:spChg>
        <pc:cxnChg chg="add del">
          <ac:chgData name="Diego Agudelo" userId="S::diego3000fl@knights.ucf.edu::3c4bd484-fd12-4ef3-9566-ea2c78d63a5d" providerId="AD" clId="Web-{58E65A27-FD63-E486-6482-4F96F659314A}" dt="2021-09-27T21:44:26.507" v="1658"/>
          <ac:cxnSpMkLst>
            <pc:docMk/>
            <pc:sldMk cId="1261486457" sldId="301"/>
            <ac:cxnSpMk id="9" creationId="{388D1F77-20AC-463C-A15D-F38BE420733F}"/>
          </ac:cxnSpMkLst>
        </pc:cxnChg>
        <pc:cxnChg chg="add del">
          <ac:chgData name="Diego Agudelo" userId="S::diego3000fl@knights.ucf.edu::3c4bd484-fd12-4ef3-9566-ea2c78d63a5d" providerId="AD" clId="Web-{58E65A27-FD63-E486-6482-4F96F659314A}" dt="2021-09-27T21:44:23.022" v="1656"/>
          <ac:cxnSpMkLst>
            <pc:docMk/>
            <pc:sldMk cId="1261486457" sldId="301"/>
            <ac:cxnSpMk id="14" creationId="{388D1F77-20AC-463C-A15D-F38BE420733F}"/>
          </ac:cxnSpMkLst>
        </pc:cxnChg>
        <pc:cxnChg chg="add del">
          <ac:chgData name="Diego Agudelo" userId="S::diego3000fl@knights.ucf.edu::3c4bd484-fd12-4ef3-9566-ea2c78d63a5d" providerId="AD" clId="Web-{58E65A27-FD63-E486-6482-4F96F659314A}" dt="2021-09-27T21:44:23.022" v="1656"/>
          <ac:cxnSpMkLst>
            <pc:docMk/>
            <pc:sldMk cId="1261486457" sldId="301"/>
            <ac:cxnSpMk id="20" creationId="{BB14AD1F-ADD5-46E7-966F-4C0290232FF9}"/>
          </ac:cxnSpMkLst>
        </pc:cxnChg>
        <pc:cxnChg chg="add">
          <ac:chgData name="Diego Agudelo" userId="S::diego3000fl@knights.ucf.edu::3c4bd484-fd12-4ef3-9566-ea2c78d63a5d" providerId="AD" clId="Web-{58E65A27-FD63-E486-6482-4F96F659314A}" dt="2021-09-27T21:44:26.507" v="1659"/>
          <ac:cxnSpMkLst>
            <pc:docMk/>
            <pc:sldMk cId="1261486457" sldId="301"/>
            <ac:cxnSpMk id="21" creationId="{388D1F77-20AC-463C-A15D-F38BE420733F}"/>
          </ac:cxnSpMkLst>
        </pc:cxnChg>
        <pc:cxnChg chg="add">
          <ac:chgData name="Diego Agudelo" userId="S::diego3000fl@knights.ucf.edu::3c4bd484-fd12-4ef3-9566-ea2c78d63a5d" providerId="AD" clId="Web-{58E65A27-FD63-E486-6482-4F96F659314A}" dt="2021-09-27T21:44:26.507" v="1659"/>
          <ac:cxnSpMkLst>
            <pc:docMk/>
            <pc:sldMk cId="1261486457" sldId="301"/>
            <ac:cxnSpMk id="24" creationId="{BB14AD1F-ADD5-46E7-966F-4C0290232FF9}"/>
          </ac:cxnSpMkLst>
        </pc:cxnChg>
      </pc:sldChg>
      <pc:sldChg chg="modNotes">
        <pc:chgData name="Diego Agudelo" userId="S::diego3000fl@knights.ucf.edu::3c4bd484-fd12-4ef3-9566-ea2c78d63a5d" providerId="AD" clId="Web-{58E65A27-FD63-E486-6482-4F96F659314A}" dt="2021-09-27T21:35:40.837" v="1299"/>
        <pc:sldMkLst>
          <pc:docMk/>
          <pc:sldMk cId="3799490912" sldId="308"/>
        </pc:sldMkLst>
      </pc:sldChg>
    </pc:docChg>
  </pc:docChgLst>
  <pc:docChgLst>
    <pc:chgData name="Diego Agudelo" userId="S::diego3000fl@knights.ucf.edu::3c4bd484-fd12-4ef3-9566-ea2c78d63a5d" providerId="AD" clId="Web-{EF5C96CB-8CBF-C774-1A0F-8B7E62D5A095}"/>
    <pc:docChg chg="modSld">
      <pc:chgData name="Diego Agudelo" userId="S::diego3000fl@knights.ucf.edu::3c4bd484-fd12-4ef3-9566-ea2c78d63a5d" providerId="AD" clId="Web-{EF5C96CB-8CBF-C774-1A0F-8B7E62D5A095}" dt="2021-11-30T21:57:34.651" v="379" actId="1076"/>
      <pc:docMkLst>
        <pc:docMk/>
      </pc:docMkLst>
      <pc:sldChg chg="modSp">
        <pc:chgData name="Diego Agudelo" userId="S::diego3000fl@knights.ucf.edu::3c4bd484-fd12-4ef3-9566-ea2c78d63a5d" providerId="AD" clId="Web-{EF5C96CB-8CBF-C774-1A0F-8B7E62D5A095}" dt="2021-11-30T21:57:34.651" v="379" actId="1076"/>
        <pc:sldMkLst>
          <pc:docMk/>
          <pc:sldMk cId="2830226119" sldId="295"/>
        </pc:sldMkLst>
        <pc:spChg chg="mod">
          <ac:chgData name="Diego Agudelo" userId="S::diego3000fl@knights.ucf.edu::3c4bd484-fd12-4ef3-9566-ea2c78d63a5d" providerId="AD" clId="Web-{EF5C96CB-8CBF-C774-1A0F-8B7E62D5A095}" dt="2021-11-30T21:57:34.651" v="379" actId="1076"/>
          <ac:spMkLst>
            <pc:docMk/>
            <pc:sldMk cId="2830226119" sldId="295"/>
            <ac:spMk id="2" creationId="{FB9C1A9B-FAC7-43CE-8F41-5215B4362F11}"/>
          </ac:spMkLst>
        </pc:spChg>
        <pc:spChg chg="mod">
          <ac:chgData name="Diego Agudelo" userId="S::diego3000fl@knights.ucf.edu::3c4bd484-fd12-4ef3-9566-ea2c78d63a5d" providerId="AD" clId="Web-{EF5C96CB-8CBF-C774-1A0F-8B7E62D5A095}" dt="2021-11-30T21:57:31.963" v="378" actId="1076"/>
          <ac:spMkLst>
            <pc:docMk/>
            <pc:sldMk cId="2830226119" sldId="295"/>
            <ac:spMk id="3" creationId="{BF2626A1-1AC3-4F51-8A8A-9D26F302DBF1}"/>
          </ac:spMkLst>
        </pc:spChg>
      </pc:sldChg>
      <pc:sldChg chg="modSp modNotes">
        <pc:chgData name="Diego Agudelo" userId="S::diego3000fl@knights.ucf.edu::3c4bd484-fd12-4ef3-9566-ea2c78d63a5d" providerId="AD" clId="Web-{EF5C96CB-8CBF-C774-1A0F-8B7E62D5A095}" dt="2021-11-30T21:57:23.901" v="373" actId="20577"/>
        <pc:sldMkLst>
          <pc:docMk/>
          <pc:sldMk cId="2192810250" sldId="318"/>
        </pc:sldMkLst>
        <pc:spChg chg="mod">
          <ac:chgData name="Diego Agudelo" userId="S::diego3000fl@knights.ucf.edu::3c4bd484-fd12-4ef3-9566-ea2c78d63a5d" providerId="AD" clId="Web-{EF5C96CB-8CBF-C774-1A0F-8B7E62D5A095}" dt="2021-11-30T21:57:23.901" v="373" actId="20577"/>
          <ac:spMkLst>
            <pc:docMk/>
            <pc:sldMk cId="2192810250" sldId="318"/>
            <ac:spMk id="2" creationId="{FB9C1A9B-FAC7-43CE-8F41-5215B4362F11}"/>
          </ac:spMkLst>
        </pc:spChg>
      </pc:sldChg>
    </pc:docChg>
  </pc:docChgLst>
  <pc:docChgLst>
    <pc:chgData name="Jacob Goodman" userId="7fa89b07-75ea-4dd5-916b-17170ebd94b3" providerId="ADAL" clId="{8506BE9D-6BA9-4245-8CB2-B12542B70979}"/>
    <pc:docChg chg="undo custSel modSld sldOrd">
      <pc:chgData name="Jacob Goodman" userId="7fa89b07-75ea-4dd5-916b-17170ebd94b3" providerId="ADAL" clId="{8506BE9D-6BA9-4245-8CB2-B12542B70979}" dt="2021-11-02T02:07:39.760" v="92"/>
      <pc:docMkLst>
        <pc:docMk/>
      </pc:docMkLst>
      <pc:sldChg chg="modSp mod">
        <pc:chgData name="Jacob Goodman" userId="7fa89b07-75ea-4dd5-916b-17170ebd94b3" providerId="ADAL" clId="{8506BE9D-6BA9-4245-8CB2-B12542B70979}" dt="2021-11-02T02:07:39.760" v="92"/>
        <pc:sldMkLst>
          <pc:docMk/>
          <pc:sldMk cId="399302335" sldId="261"/>
        </pc:sldMkLst>
        <pc:graphicFrameChg chg="mod modGraphic">
          <ac:chgData name="Jacob Goodman" userId="7fa89b07-75ea-4dd5-916b-17170ebd94b3" providerId="ADAL" clId="{8506BE9D-6BA9-4245-8CB2-B12542B70979}" dt="2021-11-02T02:07:39.760" v="92"/>
          <ac:graphicFrameMkLst>
            <pc:docMk/>
            <pc:sldMk cId="399302335" sldId="261"/>
            <ac:graphicFrameMk id="6" creationId="{8AB5F0E0-9CD4-4366-9F8F-15EE8E234968}"/>
          </ac:graphicFrameMkLst>
        </pc:graphicFrameChg>
      </pc:sldChg>
      <pc:sldChg chg="ord">
        <pc:chgData name="Jacob Goodman" userId="7fa89b07-75ea-4dd5-916b-17170ebd94b3" providerId="ADAL" clId="{8506BE9D-6BA9-4245-8CB2-B12542B70979}" dt="2021-11-02T01:07:09.380" v="0" actId="20578"/>
        <pc:sldMkLst>
          <pc:docMk/>
          <pc:sldMk cId="2939575061" sldId="262"/>
        </pc:sldMkLst>
      </pc:sldChg>
    </pc:docChg>
  </pc:docChgLst>
  <pc:docChgLst>
    <pc:chgData name="Andhres Bolano-Melendez" userId="d4c631b2-eacc-479f-906b-0a07f68b307e" providerId="ADAL" clId="{586F2793-44DF-4A50-A5FD-2160F060CA46}"/>
    <pc:docChg chg="undo custSel addSld delSld modSld sldOrd">
      <pc:chgData name="Andhres Bolano-Melendez" userId="d4c631b2-eacc-479f-906b-0a07f68b307e" providerId="ADAL" clId="{586F2793-44DF-4A50-A5FD-2160F060CA46}" dt="2021-09-30T02:53:40.162" v="1613" actId="14100"/>
      <pc:docMkLst>
        <pc:docMk/>
      </pc:docMkLst>
      <pc:sldChg chg="mod ord modShow modNotesTx">
        <pc:chgData name="Andhres Bolano-Melendez" userId="d4c631b2-eacc-479f-906b-0a07f68b307e" providerId="ADAL" clId="{586F2793-44DF-4A50-A5FD-2160F060CA46}" dt="2021-09-30T01:16:59.715" v="869"/>
        <pc:sldMkLst>
          <pc:docMk/>
          <pc:sldMk cId="2068366569" sldId="266"/>
        </pc:sldMkLst>
      </pc:sldChg>
      <pc:sldChg chg="addSp delSp modSp mod ord modNotesTx">
        <pc:chgData name="Andhres Bolano-Melendez" userId="d4c631b2-eacc-479f-906b-0a07f68b307e" providerId="ADAL" clId="{586F2793-44DF-4A50-A5FD-2160F060CA46}" dt="2021-09-30T02:46:48.987" v="1611" actId="20577"/>
        <pc:sldMkLst>
          <pc:docMk/>
          <pc:sldMk cId="1767162081" sldId="267"/>
        </pc:sldMkLst>
        <pc:spChg chg="add mod">
          <ac:chgData name="Andhres Bolano-Melendez" userId="d4c631b2-eacc-479f-906b-0a07f68b307e" providerId="ADAL" clId="{586F2793-44DF-4A50-A5FD-2160F060CA46}" dt="2021-09-30T02:13:43.682" v="1395" actId="478"/>
          <ac:spMkLst>
            <pc:docMk/>
            <pc:sldMk cId="1767162081" sldId="267"/>
            <ac:spMk id="9" creationId="{5F6E35CF-61E6-4E68-BB6E-C89A55C6DAA6}"/>
          </ac:spMkLst>
        </pc:spChg>
        <pc:picChg chg="del">
          <ac:chgData name="Andhres Bolano-Melendez" userId="d4c631b2-eacc-479f-906b-0a07f68b307e" providerId="ADAL" clId="{586F2793-44DF-4A50-A5FD-2160F060CA46}" dt="2021-09-30T02:13:43.682" v="1395" actId="478"/>
          <ac:picMkLst>
            <pc:docMk/>
            <pc:sldMk cId="1767162081" sldId="267"/>
            <ac:picMk id="5" creationId="{1032144E-586A-4F1B-B958-202AEBBAD88E}"/>
          </ac:picMkLst>
        </pc:picChg>
      </pc:sldChg>
      <pc:sldChg chg="modNotesTx">
        <pc:chgData name="Andhres Bolano-Melendez" userId="d4c631b2-eacc-479f-906b-0a07f68b307e" providerId="ADAL" clId="{586F2793-44DF-4A50-A5FD-2160F060CA46}" dt="2021-09-30T01:48:06.615" v="1063" actId="20577"/>
        <pc:sldMkLst>
          <pc:docMk/>
          <pc:sldMk cId="333015027" sldId="269"/>
        </pc:sldMkLst>
      </pc:sldChg>
      <pc:sldChg chg="modNotesTx">
        <pc:chgData name="Andhres Bolano-Melendez" userId="d4c631b2-eacc-479f-906b-0a07f68b307e" providerId="ADAL" clId="{586F2793-44DF-4A50-A5FD-2160F060CA46}" dt="2021-09-30T01:37:17.475" v="888" actId="20577"/>
        <pc:sldMkLst>
          <pc:docMk/>
          <pc:sldMk cId="365666746" sldId="270"/>
        </pc:sldMkLst>
      </pc:sldChg>
      <pc:sldChg chg="modNotesTx">
        <pc:chgData name="Andhres Bolano-Melendez" userId="d4c631b2-eacc-479f-906b-0a07f68b307e" providerId="ADAL" clId="{586F2793-44DF-4A50-A5FD-2160F060CA46}" dt="2021-09-30T01:44:46.678" v="889" actId="20577"/>
        <pc:sldMkLst>
          <pc:docMk/>
          <pc:sldMk cId="658190247" sldId="271"/>
        </pc:sldMkLst>
      </pc:sldChg>
      <pc:sldChg chg="modNotesTx">
        <pc:chgData name="Andhres Bolano-Melendez" userId="d4c631b2-eacc-479f-906b-0a07f68b307e" providerId="ADAL" clId="{586F2793-44DF-4A50-A5FD-2160F060CA46}" dt="2021-09-30T01:58:33.863" v="1394" actId="20577"/>
        <pc:sldMkLst>
          <pc:docMk/>
          <pc:sldMk cId="1687951235" sldId="272"/>
        </pc:sldMkLst>
      </pc:sldChg>
      <pc:sldChg chg="modSp mod modNotesTx">
        <pc:chgData name="Andhres Bolano-Melendez" userId="d4c631b2-eacc-479f-906b-0a07f68b307e" providerId="ADAL" clId="{586F2793-44DF-4A50-A5FD-2160F060CA46}" dt="2021-09-30T02:53:40.162" v="1613" actId="14100"/>
        <pc:sldMkLst>
          <pc:docMk/>
          <pc:sldMk cId="1301924381" sldId="273"/>
        </pc:sldMkLst>
        <pc:picChg chg="mod">
          <ac:chgData name="Andhres Bolano-Melendez" userId="d4c631b2-eacc-479f-906b-0a07f68b307e" providerId="ADAL" clId="{586F2793-44DF-4A50-A5FD-2160F060CA46}" dt="2021-09-30T02:53:40.162" v="1613" actId="14100"/>
          <ac:picMkLst>
            <pc:docMk/>
            <pc:sldMk cId="1301924381" sldId="273"/>
            <ac:picMk id="7" creationId="{16A8010B-09AD-420D-A1FE-18C55E4EC003}"/>
          </ac:picMkLst>
        </pc:picChg>
      </pc:sldChg>
      <pc:sldChg chg="mod modShow modNotesTx">
        <pc:chgData name="Andhres Bolano-Melendez" userId="d4c631b2-eacc-479f-906b-0a07f68b307e" providerId="ADAL" clId="{586F2793-44DF-4A50-A5FD-2160F060CA46}" dt="2021-09-30T02:49:09.314" v="1612" actId="729"/>
        <pc:sldMkLst>
          <pc:docMk/>
          <pc:sldMk cId="3905595374" sldId="274"/>
        </pc:sldMkLst>
      </pc:sldChg>
      <pc:sldChg chg="modSp mod">
        <pc:chgData name="Andhres Bolano-Melendez" userId="d4c631b2-eacc-479f-906b-0a07f68b307e" providerId="ADAL" clId="{586F2793-44DF-4A50-A5FD-2160F060CA46}" dt="2021-09-30T01:34:14" v="884" actId="1076"/>
        <pc:sldMkLst>
          <pc:docMk/>
          <pc:sldMk cId="1199355052" sldId="290"/>
        </pc:sldMkLst>
        <pc:spChg chg="mod">
          <ac:chgData name="Andhres Bolano-Melendez" userId="d4c631b2-eacc-479f-906b-0a07f68b307e" providerId="ADAL" clId="{586F2793-44DF-4A50-A5FD-2160F060CA46}" dt="2021-09-30T01:34:14" v="884" actId="1076"/>
          <ac:spMkLst>
            <pc:docMk/>
            <pc:sldMk cId="1199355052" sldId="290"/>
            <ac:spMk id="2" creationId="{AD158A03-8CE5-4AC7-8A3C-6967F949D30F}"/>
          </ac:spMkLst>
        </pc:spChg>
        <pc:picChg chg="mod">
          <ac:chgData name="Andhres Bolano-Melendez" userId="d4c631b2-eacc-479f-906b-0a07f68b307e" providerId="ADAL" clId="{586F2793-44DF-4A50-A5FD-2160F060CA46}" dt="2021-09-30T01:33:42.076" v="882" actId="1076"/>
          <ac:picMkLst>
            <pc:docMk/>
            <pc:sldMk cId="1199355052" sldId="290"/>
            <ac:picMk id="12290" creationId="{F24543DC-8854-4229-B83C-8E7FDD4A6E9B}"/>
          </ac:picMkLst>
        </pc:picChg>
      </pc:sldChg>
      <pc:sldChg chg="addSp">
        <pc:chgData name="Andhres Bolano-Melendez" userId="d4c631b2-eacc-479f-906b-0a07f68b307e" providerId="ADAL" clId="{586F2793-44DF-4A50-A5FD-2160F060CA46}" dt="2021-09-30T02:15:59.165" v="1396"/>
        <pc:sldMkLst>
          <pc:docMk/>
          <pc:sldMk cId="2830226119" sldId="295"/>
        </pc:sldMkLst>
        <pc:picChg chg="add">
          <ac:chgData name="Andhres Bolano-Melendez" userId="d4c631b2-eacc-479f-906b-0a07f68b307e" providerId="ADAL" clId="{586F2793-44DF-4A50-A5FD-2160F060CA46}" dt="2021-09-30T02:15:59.165" v="1396"/>
          <ac:picMkLst>
            <pc:docMk/>
            <pc:sldMk cId="2830226119" sldId="295"/>
            <ac:picMk id="1026" creationId="{8A465E35-FD6F-4672-A562-5BA607E8CA6C}"/>
          </ac:picMkLst>
        </pc:picChg>
      </pc:sldChg>
      <pc:sldChg chg="new del">
        <pc:chgData name="Andhres Bolano-Melendez" userId="d4c631b2-eacc-479f-906b-0a07f68b307e" providerId="ADAL" clId="{586F2793-44DF-4A50-A5FD-2160F060CA46}" dt="2021-09-29T23:34:56.373" v="320" actId="47"/>
        <pc:sldMkLst>
          <pc:docMk/>
          <pc:sldMk cId="1944743886" sldId="309"/>
        </pc:sldMkLst>
      </pc:sldChg>
      <pc:sldChg chg="modSp new mod">
        <pc:chgData name="Andhres Bolano-Melendez" userId="d4c631b2-eacc-479f-906b-0a07f68b307e" providerId="ADAL" clId="{586F2793-44DF-4A50-A5FD-2160F060CA46}" dt="2021-09-29T23:35:19.187" v="362" actId="20577"/>
        <pc:sldMkLst>
          <pc:docMk/>
          <pc:sldMk cId="3557206006" sldId="310"/>
        </pc:sldMkLst>
        <pc:spChg chg="mod">
          <ac:chgData name="Andhres Bolano-Melendez" userId="d4c631b2-eacc-479f-906b-0a07f68b307e" providerId="ADAL" clId="{586F2793-44DF-4A50-A5FD-2160F060CA46}" dt="2021-09-29T23:35:19.187" v="362" actId="20577"/>
          <ac:spMkLst>
            <pc:docMk/>
            <pc:sldMk cId="3557206006" sldId="310"/>
            <ac:spMk id="2" creationId="{91706456-E770-46DF-A197-22D5DEFE64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D64D9-EE8A-4FC8-940B-DE13C64EDADF}"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FA0BC-771B-4614-A3A4-88B131923C2B}" type="slidenum">
              <a:rPr lang="en-US" smtClean="0"/>
              <a:t>‹#›</a:t>
            </a:fld>
            <a:endParaRPr lang="en-US"/>
          </a:p>
        </p:txBody>
      </p:sp>
    </p:spTree>
    <p:extLst>
      <p:ext uri="{BB962C8B-B14F-4D97-AF65-F5344CB8AC3E}">
        <p14:creationId xmlns:p14="http://schemas.microsoft.com/office/powerpoint/2010/main" val="727362570"/>
      </p:ext>
    </p:extLst>
  </p:cSld>
  <p:clrMap bg1="lt1" tx1="dk1" bg2="lt2" tx2="dk2" accent1="accent1" accent2="accent2" accent3="accent3" accent4="accent4" accent5="accent5" accent6="accent6" hlink="hlink" folHlink="folHlink"/>
  <p:notesStyle>
    <a:lvl1pPr marL="0" algn="l" defTabSz="914296" rtl="0" eaLnBrk="1" latinLnBrk="0" hangingPunct="1">
      <a:defRPr sz="1200" kern="1200">
        <a:solidFill>
          <a:schemeClr val="tx1"/>
        </a:solidFill>
        <a:latin typeface="+mn-lt"/>
        <a:ea typeface="+mn-ea"/>
        <a:cs typeface="+mn-cs"/>
      </a:defRPr>
    </a:lvl1pPr>
    <a:lvl2pPr marL="457147" algn="l" defTabSz="914296" rtl="0" eaLnBrk="1" latinLnBrk="0" hangingPunct="1">
      <a:defRPr sz="1200" kern="1200">
        <a:solidFill>
          <a:schemeClr val="tx1"/>
        </a:solidFill>
        <a:latin typeface="+mn-lt"/>
        <a:ea typeface="+mn-ea"/>
        <a:cs typeface="+mn-cs"/>
      </a:defRPr>
    </a:lvl2pPr>
    <a:lvl3pPr marL="914296" algn="l" defTabSz="914296" rtl="0" eaLnBrk="1" latinLnBrk="0" hangingPunct="1">
      <a:defRPr sz="1200" kern="1200">
        <a:solidFill>
          <a:schemeClr val="tx1"/>
        </a:solidFill>
        <a:latin typeface="+mn-lt"/>
        <a:ea typeface="+mn-ea"/>
        <a:cs typeface="+mn-cs"/>
      </a:defRPr>
    </a:lvl3pPr>
    <a:lvl4pPr marL="1371443" algn="l" defTabSz="914296" rtl="0" eaLnBrk="1" latinLnBrk="0" hangingPunct="1">
      <a:defRPr sz="1200" kern="1200">
        <a:solidFill>
          <a:schemeClr val="tx1"/>
        </a:solidFill>
        <a:latin typeface="+mn-lt"/>
        <a:ea typeface="+mn-ea"/>
        <a:cs typeface="+mn-cs"/>
      </a:defRPr>
    </a:lvl4pPr>
    <a:lvl5pPr marL="1828591" algn="l" defTabSz="914296" rtl="0" eaLnBrk="1" latinLnBrk="0" hangingPunct="1">
      <a:defRPr sz="1200" kern="1200">
        <a:solidFill>
          <a:schemeClr val="tx1"/>
        </a:solidFill>
        <a:latin typeface="+mn-lt"/>
        <a:ea typeface="+mn-ea"/>
        <a:cs typeface="+mn-cs"/>
      </a:defRPr>
    </a:lvl5pPr>
    <a:lvl6pPr marL="2285738" algn="l" defTabSz="914296" rtl="0" eaLnBrk="1" latinLnBrk="0" hangingPunct="1">
      <a:defRPr sz="1200" kern="1200">
        <a:solidFill>
          <a:schemeClr val="tx1"/>
        </a:solidFill>
        <a:latin typeface="+mn-lt"/>
        <a:ea typeface="+mn-ea"/>
        <a:cs typeface="+mn-cs"/>
      </a:defRPr>
    </a:lvl6pPr>
    <a:lvl7pPr marL="2742886" algn="l" defTabSz="914296" rtl="0" eaLnBrk="1" latinLnBrk="0" hangingPunct="1">
      <a:defRPr sz="1200" kern="1200">
        <a:solidFill>
          <a:schemeClr val="tx1"/>
        </a:solidFill>
        <a:latin typeface="+mn-lt"/>
        <a:ea typeface="+mn-ea"/>
        <a:cs typeface="+mn-cs"/>
      </a:defRPr>
    </a:lvl7pPr>
    <a:lvl8pPr marL="3200034" algn="l" defTabSz="914296" rtl="0" eaLnBrk="1" latinLnBrk="0" hangingPunct="1">
      <a:defRPr sz="1200" kern="1200">
        <a:solidFill>
          <a:schemeClr val="tx1"/>
        </a:solidFill>
        <a:latin typeface="+mn-lt"/>
        <a:ea typeface="+mn-ea"/>
        <a:cs typeface="+mn-cs"/>
      </a:defRPr>
    </a:lvl8pPr>
    <a:lvl9pPr marL="3657181" algn="l" defTabSz="9142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1</a:t>
            </a:fld>
            <a:endParaRPr lang="en-US"/>
          </a:p>
        </p:txBody>
      </p:sp>
    </p:spTree>
    <p:extLst>
      <p:ext uri="{BB962C8B-B14F-4D97-AF65-F5344CB8AC3E}">
        <p14:creationId xmlns:p14="http://schemas.microsoft.com/office/powerpoint/2010/main" val="619682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After reviewing the touchscreen options that we considered, we’ve decided on the Adafruit 3.5” TFT FeatherWing screen module shown in figure (a). The FeatherWing includes circuitry and components that assist in its operation and reduce number of pins required by the controller. The FeatherWing is also a good choice for development, which means we won’t have to change screen models from prototype to final design. We wanted a screen that both was bright enough and fast enough for the slate and the FeatherWing hit all the marks. </a:t>
            </a:r>
          </a:p>
          <a:p>
            <a:endParaRPr lang="en-US"/>
          </a:p>
          <a:p>
            <a:pPr marL="0" marR="0" lvl="0" indent="0" algn="l" defTabSz="914296" rtl="0" eaLnBrk="1" fontAlgn="auto" latinLnBrk="0" hangingPunct="1">
              <a:lnSpc>
                <a:spcPct val="100000"/>
              </a:lnSpc>
              <a:spcBef>
                <a:spcPts val="0"/>
              </a:spcBef>
              <a:spcAft>
                <a:spcPts val="0"/>
              </a:spcAft>
              <a:buClrTx/>
              <a:buSzTx/>
              <a:buFontTx/>
              <a:buNone/>
              <a:tabLst/>
              <a:defRPr/>
            </a:pPr>
            <a:r>
              <a:rPr lang="en-US"/>
              <a:t>After reviewing the touchscreen options that we considered, we’ve decided on the Adafruit 3.5” TFT FeatherWing screen module shown in figure (a). The FeatherWing includes circuitry and components that assist in its operation and reduce number of pins required by the controller. We wanted a screen that both was bright enough and fast enough for the slate and the FeatherWing hit all the marks.</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12</a:t>
            </a:fld>
            <a:endParaRPr lang="en-US"/>
          </a:p>
        </p:txBody>
      </p:sp>
    </p:spTree>
    <p:extLst>
      <p:ext uri="{BB962C8B-B14F-4D97-AF65-F5344CB8AC3E}">
        <p14:creationId xmlns:p14="http://schemas.microsoft.com/office/powerpoint/2010/main" val="1908905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For our physical switches, we wanted the user to have clear and audible feedback when a switch is pressed. For this reason, we considered switches with varying characteristics. Given that the box Jade switch shown in figure (e) provides distinct tactile and audible feedback with greater stability vs. a non-box switch, we chose it for our final design.</a:t>
            </a:r>
          </a:p>
          <a:p>
            <a:endParaRPr lang="en-US"/>
          </a:p>
          <a:p>
            <a:r>
              <a:rPr lang="en-US"/>
              <a:t>+ However, we realized the Box Jade is not PCB mount, so we went with a tactile PCB mount switch instead that still gave a solid feel.</a:t>
            </a:r>
          </a:p>
        </p:txBody>
      </p:sp>
      <p:sp>
        <p:nvSpPr>
          <p:cNvPr id="4" name="Slide Number Placeholder 3"/>
          <p:cNvSpPr>
            <a:spLocks noGrp="1"/>
          </p:cNvSpPr>
          <p:nvPr>
            <p:ph type="sldNum" sz="quarter" idx="5"/>
          </p:nvPr>
        </p:nvSpPr>
        <p:spPr/>
        <p:txBody>
          <a:bodyPr/>
          <a:lstStyle/>
          <a:p>
            <a:fld id="{439FA0BC-771B-4614-A3A4-88B131923C2B}" type="slidenum">
              <a:rPr lang="en-US" smtClean="0"/>
              <a:t>13</a:t>
            </a:fld>
            <a:endParaRPr lang="en-US"/>
          </a:p>
        </p:txBody>
      </p:sp>
    </p:spTree>
    <p:extLst>
      <p:ext uri="{BB962C8B-B14F-4D97-AF65-F5344CB8AC3E}">
        <p14:creationId xmlns:p14="http://schemas.microsoft.com/office/powerpoint/2010/main" val="1198410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After reviewing all the rotary encoder models, our choice for the final design will be the medium 20mm rotary encoder because it provided a moderately slim profile.</a:t>
            </a:r>
          </a:p>
          <a:p>
            <a:endParaRPr lang="en-US"/>
          </a:p>
          <a:p>
            <a:r>
              <a:rPr lang="en-US"/>
              <a:t>***New script 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reviewing all the rotary encoder models, our choice for the final design was the medium 20mm rotary encoder because it provided a moderately slim profile.</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14</a:t>
            </a:fld>
            <a:endParaRPr lang="en-US"/>
          </a:p>
        </p:txBody>
      </p:sp>
    </p:spTree>
    <p:extLst>
      <p:ext uri="{BB962C8B-B14F-4D97-AF65-F5344CB8AC3E}">
        <p14:creationId xmlns:p14="http://schemas.microsoft.com/office/powerpoint/2010/main" val="3389151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For the joystick models that we considered, our choice for the final design will be the PS2-Style Joystick shown in figure (a) because in our testing it had great accuracy and it does not require a connector. In choosing the PS2-style joystick we can also utilize its button functionality for the Slate. </a:t>
            </a:r>
          </a:p>
          <a:p>
            <a:endParaRPr lang="en-US"/>
          </a:p>
          <a:p>
            <a:r>
              <a:rPr lang="en-US"/>
              <a:t>***New script 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the joystick models that we considered, our choice for the final design was the PS2-Style Joystick shown in figure (a) because in our testing it had great accuracy and it does not require a connector. In choosing the PS2-style joystick we can also utilize its button functionality for the Slate. </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15</a:t>
            </a:fld>
            <a:endParaRPr lang="en-US"/>
          </a:p>
        </p:txBody>
      </p:sp>
    </p:spTree>
    <p:extLst>
      <p:ext uri="{BB962C8B-B14F-4D97-AF65-F5344CB8AC3E}">
        <p14:creationId xmlns:p14="http://schemas.microsoft.com/office/powerpoint/2010/main" val="2838143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 choosing the type of battery we wanted to implement we chose a Li-Po battery because it was sufficient in meeting our power requirements of 3.3 V and comes preconfigured with a JST connector which is easy to implement into our board design. </a:t>
            </a:r>
          </a:p>
        </p:txBody>
      </p:sp>
      <p:sp>
        <p:nvSpPr>
          <p:cNvPr id="4" name="Slide Number Placeholder 3"/>
          <p:cNvSpPr>
            <a:spLocks noGrp="1"/>
          </p:cNvSpPr>
          <p:nvPr>
            <p:ph type="sldNum" sz="quarter" idx="5"/>
          </p:nvPr>
        </p:nvSpPr>
        <p:spPr/>
        <p:txBody>
          <a:bodyPr/>
          <a:lstStyle/>
          <a:p>
            <a:fld id="{439FA0BC-771B-4614-A3A4-88B131923C2B}" type="slidenum">
              <a:rPr lang="en-US" smtClean="0"/>
              <a:t>16</a:t>
            </a:fld>
            <a:endParaRPr lang="en-US"/>
          </a:p>
        </p:txBody>
      </p:sp>
    </p:spTree>
    <p:extLst>
      <p:ext uri="{BB962C8B-B14F-4D97-AF65-F5344CB8AC3E}">
        <p14:creationId xmlns:p14="http://schemas.microsoft.com/office/powerpoint/2010/main" val="1926336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As for the selected Battery IC, the Microchip MCP73831/2 is what was chosen. The primary considerations that led to this design decision were the price, footprint, and package. We found the greatest weakness of our selection to be the small charge current which results in a longer time to reach full battery charge, however we found this tradeoff acceptable. </a:t>
            </a:r>
          </a:p>
        </p:txBody>
      </p:sp>
      <p:sp>
        <p:nvSpPr>
          <p:cNvPr id="4" name="Slide Number Placeholder 3"/>
          <p:cNvSpPr>
            <a:spLocks noGrp="1"/>
          </p:cNvSpPr>
          <p:nvPr>
            <p:ph type="sldNum" sz="quarter" idx="5"/>
          </p:nvPr>
        </p:nvSpPr>
        <p:spPr/>
        <p:txBody>
          <a:bodyPr/>
          <a:lstStyle/>
          <a:p>
            <a:fld id="{439FA0BC-771B-4614-A3A4-88B131923C2B}" type="slidenum">
              <a:rPr lang="en-US" smtClean="0"/>
              <a:t>17</a:t>
            </a:fld>
            <a:endParaRPr lang="en-US"/>
          </a:p>
        </p:txBody>
      </p:sp>
    </p:spTree>
    <p:extLst>
      <p:ext uri="{BB962C8B-B14F-4D97-AF65-F5344CB8AC3E}">
        <p14:creationId xmlns:p14="http://schemas.microsoft.com/office/powerpoint/2010/main" val="184546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Our choice of the 3D filament for the final design will be PLA because this filament type is already owned by a team member and these rolls are accessible from previous projects. This decision may change after the first iteration of testing our PCB design within the enclosure.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***new script 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Our choice of the 3D filament for the final design was PLA because this filament type is already owned by a team member and these rolls are accessible from previous projects. </a:t>
            </a:r>
          </a:p>
        </p:txBody>
      </p:sp>
      <p:sp>
        <p:nvSpPr>
          <p:cNvPr id="4" name="Slide Number Placeholder 3"/>
          <p:cNvSpPr>
            <a:spLocks noGrp="1"/>
          </p:cNvSpPr>
          <p:nvPr>
            <p:ph type="sldNum" sz="quarter" idx="5"/>
          </p:nvPr>
        </p:nvSpPr>
        <p:spPr/>
        <p:txBody>
          <a:bodyPr/>
          <a:lstStyle/>
          <a:p>
            <a:fld id="{439FA0BC-771B-4614-A3A4-88B131923C2B}" type="slidenum">
              <a:rPr lang="en-US" smtClean="0"/>
              <a:t>18</a:t>
            </a:fld>
            <a:endParaRPr lang="en-US"/>
          </a:p>
        </p:txBody>
      </p:sp>
    </p:spTree>
    <p:extLst>
      <p:ext uri="{BB962C8B-B14F-4D97-AF65-F5344CB8AC3E}">
        <p14:creationId xmlns:p14="http://schemas.microsoft.com/office/powerpoint/2010/main" val="2548812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After the studying all these component’s datasheets, and other related designs that utilized these components, a diagram was developed to aid in the net connections that would be used in Eagle. The following figure has color coded lines showing the now known connections between all these key components.</a:t>
            </a:r>
          </a:p>
        </p:txBody>
      </p:sp>
      <p:sp>
        <p:nvSpPr>
          <p:cNvPr id="4" name="Slide Number Placeholder 3"/>
          <p:cNvSpPr>
            <a:spLocks noGrp="1"/>
          </p:cNvSpPr>
          <p:nvPr>
            <p:ph type="sldNum" sz="quarter" idx="5"/>
          </p:nvPr>
        </p:nvSpPr>
        <p:spPr/>
        <p:txBody>
          <a:bodyPr/>
          <a:lstStyle/>
          <a:p>
            <a:fld id="{439FA0BC-771B-4614-A3A4-88B131923C2B}" type="slidenum">
              <a:rPr lang="en-US" smtClean="0"/>
              <a:t>20</a:t>
            </a:fld>
            <a:endParaRPr lang="en-US"/>
          </a:p>
        </p:txBody>
      </p:sp>
    </p:spTree>
    <p:extLst>
      <p:ext uri="{BB962C8B-B14F-4D97-AF65-F5344CB8AC3E}">
        <p14:creationId xmlns:p14="http://schemas.microsoft.com/office/powerpoint/2010/main" val="2273010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This image shows the design for the power and filtering circuit. The diode labeled d1 allows for the circuit to choose whether to use USB or battery as its voltage source. As well as a power switch labeled s1. </a:t>
            </a:r>
            <a:r>
              <a:rPr lang="en-US"/>
              <a:t>A pull-up resistor is used on the ENABLE pin of the IC to activate voltage regulation. The result of the circuit is a regulated 3.3V output that is used to provide voltage to the rest of the system. </a:t>
            </a:r>
            <a:endParaRPr lang="en-US">
              <a:cs typeface="Calibri"/>
            </a:endParaRPr>
          </a:p>
        </p:txBody>
      </p:sp>
      <p:sp>
        <p:nvSpPr>
          <p:cNvPr id="4" name="Slide Number Placeholder 3"/>
          <p:cNvSpPr>
            <a:spLocks noGrp="1"/>
          </p:cNvSpPr>
          <p:nvPr>
            <p:ph type="sldNum" sz="quarter" idx="5"/>
          </p:nvPr>
        </p:nvSpPr>
        <p:spPr/>
        <p:txBody>
          <a:bodyPr/>
          <a:lstStyle/>
          <a:p>
            <a:fld id="{439FA0BC-771B-4614-A3A4-88B131923C2B}" type="slidenum">
              <a:rPr lang="en-US" smtClean="0"/>
              <a:t>21</a:t>
            </a:fld>
            <a:endParaRPr lang="en-US"/>
          </a:p>
        </p:txBody>
      </p:sp>
    </p:spTree>
    <p:extLst>
      <p:ext uri="{BB962C8B-B14F-4D97-AF65-F5344CB8AC3E}">
        <p14:creationId xmlns:p14="http://schemas.microsoft.com/office/powerpoint/2010/main" val="1884049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This portion of the schematic includes the design for the Micro USB, JST connector that interfaces with the battery, and a reset button for the MCU and screen. Slate will be utilizing a USB 2.0 Micro connector to provide data transfer and power when it is connected. When the battery is the only power source, the LIPO monitoring circuit in the next section will automatically switch from the 5.0V USB input from VBUS to the voltage provided by VBAT.</a:t>
            </a:r>
          </a:p>
          <a:p>
            <a:endParaRPr lang="en-US"/>
          </a:p>
          <a:p>
            <a:r>
              <a:rPr lang="en-US"/>
              <a:t>***New script 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portion of the schematic includes the design for the Micro USB, JST connector that interfaces with the battery, and a reset button for the MCU and screen. Slate utilizes a USB 2.0 Micro connector to provide data transfer and power when it is connected. When the battery is the only power source, the LIPO monitoring circuit in the next section automatically switches from the 5.0V USB input from VBUS to the voltage provided by VBAT.</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22</a:t>
            </a:fld>
            <a:endParaRPr lang="en-US"/>
          </a:p>
        </p:txBody>
      </p:sp>
    </p:spTree>
    <p:extLst>
      <p:ext uri="{BB962C8B-B14F-4D97-AF65-F5344CB8AC3E}">
        <p14:creationId xmlns:p14="http://schemas.microsoft.com/office/powerpoint/2010/main" val="310620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a:latin typeface="Times New Roman" panose="02020603050405020304" pitchFamily="18" charset="0"/>
              </a:rPr>
              <a:t>Multi-tasking during live streaming is becoming more and more prevalent. A single user may be expected to accomplish the same amount of work that was accomplished by a multiple member team. As an example, production of a live television broadcast could be made up of the on-screen personality, a camera operator, and an audio engineer. With the increase in popularity of live streaming of events, being able to accomplish all these job descriptions as a single person is sometimes necessary or desired. This example is the main motivation for slate, but the functions available to the users of slate can be applied to more than just live streaming.</a:t>
            </a:r>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3</a:t>
            </a:fld>
            <a:endParaRPr lang="en-US"/>
          </a:p>
        </p:txBody>
      </p:sp>
    </p:spTree>
    <p:extLst>
      <p:ext uri="{BB962C8B-B14F-4D97-AF65-F5344CB8AC3E}">
        <p14:creationId xmlns:p14="http://schemas.microsoft.com/office/powerpoint/2010/main" val="1171652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 circuits responsible for the LIPO battery charging and monitoring are shown here. The STAT pin of the LIPO charger is left disconnected as there will be no LED indicator on the final PCB design of Slate. The LIPO monitoring circuit’s voltage divider will be connected to a GPIO pin of the MCU to monitor the battery percentage. From the datasheet we know that VDD needs to be between 3.75V and 6.0V, which is satisfied by the provided voltage from USB (VBUS). And the required temperature range will fall into our range od operation stated </a:t>
            </a:r>
            <a:r>
              <a:rPr lang="en-US" err="1"/>
              <a:t>eariler</a:t>
            </a:r>
            <a:r>
              <a:rPr lang="en-US"/>
              <a:t> in the engineering requirements for slate</a:t>
            </a:r>
          </a:p>
          <a:p>
            <a:endParaRPr lang="en-US"/>
          </a:p>
          <a:p>
            <a:r>
              <a:rPr lang="en-US"/>
              <a:t>***New script 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circuits responsible for the LIPO battery charging and monitoring are shown here. The STAT pin of the LIPO charger is left disconnected as there is no LED charging indicator on the final PCB design of Slate. The LIPO monitoring circuit’s voltage divider is connected to a GPIO pin of the MCU to monitor the battery percentage. From the datasheet we know that VDD needs to be between 3.75V and 6.0V, which is satisfied by the provided voltage from USB (VBUS). And the required temperature range will fall into our range of operation stated earlier in the engineering requirements for slate</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23</a:t>
            </a:fld>
            <a:endParaRPr lang="en-US"/>
          </a:p>
        </p:txBody>
      </p:sp>
    </p:spTree>
    <p:extLst>
      <p:ext uri="{BB962C8B-B14F-4D97-AF65-F5344CB8AC3E}">
        <p14:creationId xmlns:p14="http://schemas.microsoft.com/office/powerpoint/2010/main" val="91531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The following slide shows </a:t>
            </a:r>
            <a:r>
              <a:rPr lang="en-US"/>
              <a:t>the design for the MCU/BT module. Test points are included on the MCU to aid in tracking down any potential problems. Some pins to point out that shows our naming conventions  are </a:t>
            </a:r>
            <a:r>
              <a:rPr lang="en-US" i="1"/>
              <a:t>SW_ENC</a:t>
            </a:r>
            <a:r>
              <a:rPr lang="en-US"/>
              <a:t> and </a:t>
            </a:r>
            <a:r>
              <a:rPr lang="en-US" i="1"/>
              <a:t>SW_JOY</a:t>
            </a:r>
            <a:r>
              <a:rPr lang="en-US"/>
              <a:t>. These nets are associated with the switches for both the encoder circuit and the joystick circuit respectively. Similarly, the nets that begin with </a:t>
            </a:r>
            <a:r>
              <a:rPr lang="en-US" i="1"/>
              <a:t>QSPI</a:t>
            </a:r>
            <a:r>
              <a:rPr lang="en-US"/>
              <a:t> are those that need to be connected to the memory module that utilizes QSPI for serial communication.</a:t>
            </a:r>
          </a:p>
        </p:txBody>
      </p:sp>
      <p:sp>
        <p:nvSpPr>
          <p:cNvPr id="4" name="Slide Number Placeholder 3"/>
          <p:cNvSpPr>
            <a:spLocks noGrp="1"/>
          </p:cNvSpPr>
          <p:nvPr>
            <p:ph type="sldNum" sz="quarter" idx="5"/>
          </p:nvPr>
        </p:nvSpPr>
        <p:spPr/>
        <p:txBody>
          <a:bodyPr/>
          <a:lstStyle/>
          <a:p>
            <a:fld id="{439FA0BC-771B-4614-A3A4-88B131923C2B}" type="slidenum">
              <a:rPr lang="en-US" smtClean="0"/>
              <a:t>24</a:t>
            </a:fld>
            <a:endParaRPr lang="en-US"/>
          </a:p>
        </p:txBody>
      </p:sp>
    </p:spTree>
    <p:extLst>
      <p:ext uri="{BB962C8B-B14F-4D97-AF65-F5344CB8AC3E}">
        <p14:creationId xmlns:p14="http://schemas.microsoft.com/office/powerpoint/2010/main" val="3471217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This slides shows the schematic design for the SWD debugging interface and the flash memory. Test points are included on the debugging circuit, like those found on the MCU schematic previously, that will aid in any necessary debugging of the PCB design. The SWD circuit is a standardized connector that will be necessary to flash the MCU with the required bootloader.</a:t>
            </a:r>
          </a:p>
          <a:p>
            <a:endParaRPr lang="en-US"/>
          </a:p>
          <a:p>
            <a:r>
              <a:rPr lang="en-US"/>
              <a:t>***New script 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slides shows the schematic design for the SWD debugging interface and the flash memory. Test points are included on the debugging circuit, like those found on the MCU schematic previously, this aided in any necessary debugging of the PCB design. The SWD circuit is a standardized connector that was used to flash the MCU with the required bootloader.</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25</a:t>
            </a:fld>
            <a:endParaRPr lang="en-US"/>
          </a:p>
        </p:txBody>
      </p:sp>
    </p:spTree>
    <p:extLst>
      <p:ext uri="{BB962C8B-B14F-4D97-AF65-F5344CB8AC3E}">
        <p14:creationId xmlns:p14="http://schemas.microsoft.com/office/powerpoint/2010/main" val="3778483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Several capacitors are used and placed near the ICs that are included in our design. These capacitors act as shunts against noise caused by the other components in the design.</a:t>
            </a:r>
          </a:p>
        </p:txBody>
      </p:sp>
      <p:sp>
        <p:nvSpPr>
          <p:cNvPr id="4" name="Slide Number Placeholder 3"/>
          <p:cNvSpPr>
            <a:spLocks noGrp="1"/>
          </p:cNvSpPr>
          <p:nvPr>
            <p:ph type="sldNum" sz="quarter" idx="5"/>
          </p:nvPr>
        </p:nvSpPr>
        <p:spPr/>
        <p:txBody>
          <a:bodyPr/>
          <a:lstStyle/>
          <a:p>
            <a:fld id="{439FA0BC-771B-4614-A3A4-88B131923C2B}" type="slidenum">
              <a:rPr lang="en-US" smtClean="0"/>
              <a:t>26</a:t>
            </a:fld>
            <a:endParaRPr lang="en-US"/>
          </a:p>
        </p:txBody>
      </p:sp>
    </p:spTree>
    <p:extLst>
      <p:ext uri="{BB962C8B-B14F-4D97-AF65-F5344CB8AC3E}">
        <p14:creationId xmlns:p14="http://schemas.microsoft.com/office/powerpoint/2010/main" val="93639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Two pin headers placed parallel to each other are planned to be utilized to connect the screen to the MCU and power nets of the rest of the PCB. As shown here not all pins on the connectors of the screen are utilized. Those pins that are unnecessary are left without any nets connecting to them. The aspects of this portion of the design were heavily influenced by the layout of the selected screen.</a:t>
            </a:r>
          </a:p>
          <a:p>
            <a:endParaRPr lang="en-US"/>
          </a:p>
          <a:p>
            <a:endParaRPr lang="en-US"/>
          </a:p>
          <a:p>
            <a:r>
              <a:rPr lang="en-US"/>
              <a:t>***new script 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Two pin headers placed parallel to each other are utilized to connect the screen to the MCU and power nets of the rest of the PCB. As shown here not all pins on the connectors of the screen are utilized. Those pins that are unnecessary are left without any nets connecting to them. The aspects of this portion of the design were heavily influenced by the layout of the selected screen.</a:t>
            </a:r>
          </a:p>
        </p:txBody>
      </p:sp>
      <p:sp>
        <p:nvSpPr>
          <p:cNvPr id="4" name="Slide Number Placeholder 3"/>
          <p:cNvSpPr>
            <a:spLocks noGrp="1"/>
          </p:cNvSpPr>
          <p:nvPr>
            <p:ph type="sldNum" sz="quarter" idx="5"/>
          </p:nvPr>
        </p:nvSpPr>
        <p:spPr/>
        <p:txBody>
          <a:bodyPr/>
          <a:lstStyle/>
          <a:p>
            <a:fld id="{439FA0BC-771B-4614-A3A4-88B131923C2B}" type="slidenum">
              <a:rPr lang="en-US" smtClean="0"/>
              <a:t>27</a:t>
            </a:fld>
            <a:endParaRPr lang="en-US"/>
          </a:p>
        </p:txBody>
      </p:sp>
    </p:spTree>
    <p:extLst>
      <p:ext uri="{BB962C8B-B14F-4D97-AF65-F5344CB8AC3E}">
        <p14:creationId xmlns:p14="http://schemas.microsoft.com/office/powerpoint/2010/main" val="3195975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 Slate prototype will use eight MX switches as a 2X4 matrix which is shown here. The nets connecting to pin 1 of the switches corresponds to a GPIO pin on the MCU.</a:t>
            </a:r>
          </a:p>
          <a:p>
            <a:endParaRPr lang="en-US"/>
          </a:p>
          <a:p>
            <a:endParaRPr lang="en-US"/>
          </a:p>
          <a:p>
            <a:r>
              <a:rPr lang="en-US"/>
              <a:t>***new script 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final version of Slate’s PCB uses eight MX switches as a 2X4 matrix which is shown here. The nets connecting to pin 1 of the switches corresponds to a GPIO pin on the MCU.</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28</a:t>
            </a:fld>
            <a:endParaRPr lang="en-US"/>
          </a:p>
        </p:txBody>
      </p:sp>
    </p:spTree>
    <p:extLst>
      <p:ext uri="{BB962C8B-B14F-4D97-AF65-F5344CB8AC3E}">
        <p14:creationId xmlns:p14="http://schemas.microsoft.com/office/powerpoint/2010/main" val="2828895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The following slide shows the design for the rotary encoder, which was heavily inspired by the recommended layout provided in the datasheet.</a:t>
            </a:r>
          </a:p>
        </p:txBody>
      </p:sp>
      <p:sp>
        <p:nvSpPr>
          <p:cNvPr id="4" name="Slide Number Placeholder 3"/>
          <p:cNvSpPr>
            <a:spLocks noGrp="1"/>
          </p:cNvSpPr>
          <p:nvPr>
            <p:ph type="sldNum" sz="quarter" idx="5"/>
          </p:nvPr>
        </p:nvSpPr>
        <p:spPr/>
        <p:txBody>
          <a:bodyPr/>
          <a:lstStyle/>
          <a:p>
            <a:fld id="{439FA0BC-771B-4614-A3A4-88B131923C2B}" type="slidenum">
              <a:rPr lang="en-US" smtClean="0"/>
              <a:t>29</a:t>
            </a:fld>
            <a:endParaRPr lang="en-US"/>
          </a:p>
        </p:txBody>
      </p:sp>
    </p:spTree>
    <p:extLst>
      <p:ext uri="{BB962C8B-B14F-4D97-AF65-F5344CB8AC3E}">
        <p14:creationId xmlns:p14="http://schemas.microsoft.com/office/powerpoint/2010/main" val="174576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This shows the deign for our PlayStation style joystick, VRY add VRX correspond to the current position of the joystick.</a:t>
            </a:r>
          </a:p>
        </p:txBody>
      </p:sp>
      <p:sp>
        <p:nvSpPr>
          <p:cNvPr id="4" name="Slide Number Placeholder 3"/>
          <p:cNvSpPr>
            <a:spLocks noGrp="1"/>
          </p:cNvSpPr>
          <p:nvPr>
            <p:ph type="sldNum" sz="quarter" idx="5"/>
          </p:nvPr>
        </p:nvSpPr>
        <p:spPr/>
        <p:txBody>
          <a:bodyPr/>
          <a:lstStyle/>
          <a:p>
            <a:fld id="{439FA0BC-771B-4614-A3A4-88B131923C2B}" type="slidenum">
              <a:rPr lang="en-US" smtClean="0"/>
              <a:t>30</a:t>
            </a:fld>
            <a:endParaRPr lang="en-US"/>
          </a:p>
        </p:txBody>
      </p:sp>
    </p:spTree>
    <p:extLst>
      <p:ext uri="{BB962C8B-B14F-4D97-AF65-F5344CB8AC3E}">
        <p14:creationId xmlns:p14="http://schemas.microsoft.com/office/powerpoint/2010/main" val="2775114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39FA0BC-771B-4614-A3A4-88B131923C2B}" type="slidenum">
              <a:rPr lang="en-US" smtClean="0"/>
              <a:t>31</a:t>
            </a:fld>
            <a:endParaRPr lang="en-US"/>
          </a:p>
        </p:txBody>
      </p:sp>
    </p:spTree>
    <p:extLst>
      <p:ext uri="{BB962C8B-B14F-4D97-AF65-F5344CB8AC3E}">
        <p14:creationId xmlns:p14="http://schemas.microsoft.com/office/powerpoint/2010/main" val="3405910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The following image is the schematic in its entirety based off every portion described in the previous slides.</a:t>
            </a:r>
          </a:p>
        </p:txBody>
      </p:sp>
      <p:sp>
        <p:nvSpPr>
          <p:cNvPr id="4" name="Slide Number Placeholder 3"/>
          <p:cNvSpPr>
            <a:spLocks noGrp="1"/>
          </p:cNvSpPr>
          <p:nvPr>
            <p:ph type="sldNum" sz="quarter" idx="5"/>
          </p:nvPr>
        </p:nvSpPr>
        <p:spPr/>
        <p:txBody>
          <a:bodyPr/>
          <a:lstStyle/>
          <a:p>
            <a:fld id="{439FA0BC-771B-4614-A3A4-88B131923C2B}" type="slidenum">
              <a:rPr lang="en-US" smtClean="0"/>
              <a:t>33</a:t>
            </a:fld>
            <a:endParaRPr lang="en-US"/>
          </a:p>
        </p:txBody>
      </p:sp>
    </p:spTree>
    <p:extLst>
      <p:ext uri="{BB962C8B-B14F-4D97-AF65-F5344CB8AC3E}">
        <p14:creationId xmlns:p14="http://schemas.microsoft.com/office/powerpoint/2010/main" val="1798487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a:latin typeface="Times New Roman" panose="02020603050405020304" pitchFamily="18" charset="0"/>
              </a:rPr>
              <a:t>The goal of Slate is to have a fully functioning customizable multi-input wireless macro keypad that combines a touch-display with multiple physical inputs to provide macro functionality to the user in a compact and robust form-factor. </a:t>
            </a:r>
          </a:p>
          <a:p>
            <a:pPr algn="just"/>
            <a:r>
              <a:rPr lang="en-US" sz="1800">
                <a:latin typeface="Times New Roman" panose="02020603050405020304" pitchFamily="18" charset="0"/>
              </a:rPr>
              <a:t>After brainstorming and investigating products like Slate, the main features and functions were identified. The results of which were:</a:t>
            </a:r>
          </a:p>
          <a:p>
            <a:pPr algn="just">
              <a:buFont typeface="Symbol" panose="05050102010706020507" pitchFamily="18" charset="2"/>
              <a:buChar char="·"/>
            </a:pPr>
            <a:r>
              <a:rPr lang="en-US" sz="1800">
                <a:latin typeface="Times New Roman" panose="02020603050405020304" pitchFamily="18" charset="0"/>
              </a:rPr>
              <a:t>user interface via touch screen, physical keys and rotary encoders.</a:t>
            </a:r>
          </a:p>
          <a:p>
            <a:pPr algn="just">
              <a:buFont typeface="Symbol" panose="05050102010706020507" pitchFamily="18" charset="2"/>
              <a:buChar char="·"/>
            </a:pPr>
            <a:r>
              <a:rPr lang="en-US" sz="1800">
                <a:latin typeface="Times New Roman" panose="02020603050405020304" pitchFamily="18" charset="0"/>
              </a:rPr>
              <a:t>Portable.</a:t>
            </a:r>
          </a:p>
          <a:p>
            <a:pPr algn="just">
              <a:buFont typeface="Symbol" panose="05050102010706020507" pitchFamily="18" charset="2"/>
              <a:buChar char="·"/>
            </a:pPr>
            <a:r>
              <a:rPr lang="en-US" sz="1800">
                <a:latin typeface="Times New Roman" panose="02020603050405020304" pitchFamily="18" charset="0"/>
              </a:rPr>
              <a:t>user-programmable macros.</a:t>
            </a:r>
          </a:p>
          <a:p>
            <a:pPr algn="just">
              <a:buFont typeface="Symbol" panose="05050102010706020507" pitchFamily="18" charset="2"/>
              <a:buChar char="·"/>
            </a:pPr>
            <a:r>
              <a:rPr lang="en-US" sz="1800">
                <a:latin typeface="Times New Roman" panose="02020603050405020304" pitchFamily="18" charset="0"/>
              </a:rPr>
              <a:t>Uses standard, user-serviceable switches for physical keys.</a:t>
            </a:r>
          </a:p>
          <a:p>
            <a:pPr algn="just">
              <a:buFont typeface="Symbol" panose="05050102010706020507" pitchFamily="18" charset="2"/>
              <a:buChar char="·"/>
            </a:pPr>
            <a:r>
              <a:rPr lang="en-US" sz="1800">
                <a:latin typeface="Times New Roman" panose="02020603050405020304" pitchFamily="18" charset="0"/>
              </a:rPr>
              <a:t>Interfaces wirelessly with accompanying devices.</a:t>
            </a:r>
          </a:p>
          <a:p>
            <a:pPr algn="just">
              <a:buFont typeface="Symbol" panose="05050102010706020507" pitchFamily="18" charset="2"/>
              <a:buChar char="·"/>
            </a:pPr>
            <a:r>
              <a:rPr lang="en-US" sz="1800">
                <a:latin typeface="Times New Roman" panose="02020603050405020304" pitchFamily="18" charset="0"/>
              </a:rPr>
              <a:t>USB or Battery powered</a:t>
            </a:r>
          </a:p>
          <a:p>
            <a:pPr algn="just">
              <a:buFont typeface="Symbol" panose="05050102010706020507" pitchFamily="18" charset="2"/>
              <a:buChar char="·"/>
            </a:pPr>
            <a:r>
              <a:rPr lang="en-US" sz="1800">
                <a:latin typeface="Times New Roman" panose="02020603050405020304" pitchFamily="18" charset="0"/>
              </a:rPr>
              <a:t>USB connection can charge device and provide data transmission to a PC.</a:t>
            </a:r>
          </a:p>
          <a:p>
            <a:pPr algn="just">
              <a:buFont typeface="Symbol" panose="05050102010706020507" pitchFamily="18" charset="2"/>
              <a:buChar char="·"/>
            </a:pPr>
            <a:r>
              <a:rPr lang="en-US" sz="1800">
                <a:latin typeface="Times New Roman" panose="02020603050405020304" pitchFamily="18" charset="0"/>
              </a:rPr>
              <a:t>Programmable via mobile application with Bluetooth connection.</a:t>
            </a:r>
          </a:p>
          <a:p>
            <a:pPr algn="just">
              <a:buFont typeface="Symbol" panose="05050102010706020507" pitchFamily="18" charset="2"/>
              <a:buChar char="·"/>
            </a:pPr>
            <a:r>
              <a:rPr lang="en-US" sz="1800">
                <a:latin typeface="Times New Roman" panose="02020603050405020304" pitchFamily="18" charset="0"/>
              </a:rPr>
              <a:t>User can select from multiple macro functions at any given time.</a:t>
            </a:r>
          </a:p>
          <a:p>
            <a:pPr algn="just">
              <a:buFont typeface="Symbol" panose="05050102010706020507" pitchFamily="18" charset="2"/>
              <a:buChar char="·"/>
            </a:pPr>
            <a:r>
              <a:rPr lang="en-US" sz="1800">
                <a:latin typeface="Times New Roman" panose="02020603050405020304" pitchFamily="18" charset="0"/>
              </a:rPr>
              <a:t>User can program the macro keypad using complementary software.</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4</a:t>
            </a:fld>
            <a:endParaRPr lang="en-US"/>
          </a:p>
        </p:txBody>
      </p:sp>
    </p:spTree>
    <p:extLst>
      <p:ext uri="{BB962C8B-B14F-4D97-AF65-F5344CB8AC3E}">
        <p14:creationId xmlns:p14="http://schemas.microsoft.com/office/powerpoint/2010/main" val="365016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This is slates current and possibly final design for the PCB Board layout. We choose to sperate the board into different sections, the top being the power and filtering with the JST connector for the on board battery, </a:t>
            </a:r>
            <a:r>
              <a:rPr lang="en-US" err="1">
                <a:cs typeface="Calibri"/>
              </a:rPr>
              <a:t>usb</a:t>
            </a:r>
            <a:r>
              <a:rPr lang="en-US">
                <a:cs typeface="Calibri"/>
              </a:rPr>
              <a:t> communication, charging, and power switch. It also holds the test points to help debug problems. The middle is where the screen headers lie as well as well as the MCU and all the passive components that are reflected in our schematic. It also holds the reset button. The bottom is where the sensors and switches lie. The 2 x 4 matrix of switches, joystick and encoder. </a:t>
            </a:r>
          </a:p>
          <a:p>
            <a:endParaRPr lang="en-US">
              <a:cs typeface="Calibri"/>
            </a:endParaRPr>
          </a:p>
          <a:p>
            <a:r>
              <a:rPr lang="en-US">
                <a:cs typeface="Calibri"/>
              </a:rPr>
              <a:t>***new script 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This is Slate’s first iteration of the PCB Board layout. We chose to sperate the board into different sections, the top being the power and filtering with the JST connector for the on board battery, </a:t>
            </a:r>
            <a:r>
              <a:rPr lang="en-US" err="1">
                <a:cs typeface="Calibri"/>
              </a:rPr>
              <a:t>usb</a:t>
            </a:r>
            <a:r>
              <a:rPr lang="en-US">
                <a:cs typeface="Calibri"/>
              </a:rPr>
              <a:t> communication, charging, and power switch. It also holds the test points to help debug problems. The middle is where the screen headers lie as well as well as the MCU and all the passive components that are reflected in our schematic. It also holds the reset button. The bottom is where the sensors and switches lie. The 2 x 4 matrix of switches, joystick and encoder. </a:t>
            </a:r>
          </a:p>
          <a:p>
            <a:endParaRPr lang="en-US">
              <a:cs typeface="Calibri"/>
            </a:endParaRPr>
          </a:p>
        </p:txBody>
      </p:sp>
      <p:sp>
        <p:nvSpPr>
          <p:cNvPr id="4" name="Slide Number Placeholder 3"/>
          <p:cNvSpPr>
            <a:spLocks noGrp="1"/>
          </p:cNvSpPr>
          <p:nvPr>
            <p:ph type="sldNum" sz="quarter" idx="5"/>
          </p:nvPr>
        </p:nvSpPr>
        <p:spPr/>
        <p:txBody>
          <a:bodyPr/>
          <a:lstStyle/>
          <a:p>
            <a:fld id="{439FA0BC-771B-4614-A3A4-88B131923C2B}" type="slidenum">
              <a:rPr lang="en-US" smtClean="0"/>
              <a:t>34</a:t>
            </a:fld>
            <a:endParaRPr lang="en-US"/>
          </a:p>
        </p:txBody>
      </p:sp>
    </p:spTree>
    <p:extLst>
      <p:ext uri="{BB962C8B-B14F-4D97-AF65-F5344CB8AC3E}">
        <p14:creationId xmlns:p14="http://schemas.microsoft.com/office/powerpoint/2010/main" val="2329240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This is slates revision 2 design for the PCB Board layout. </a:t>
            </a:r>
          </a:p>
          <a:p>
            <a:r>
              <a:rPr lang="en-US">
                <a:cs typeface="Calibri"/>
              </a:rPr>
              <a:t>For this revision we changed the color to a sleek black color instead of green, we corrected issues with our USB connection orientation, USB data lines, added more test points. we also added an addition user select button, and two led place holders if we choose to use them, it also fixed battery </a:t>
            </a:r>
            <a:r>
              <a:rPr lang="en-US" err="1">
                <a:cs typeface="Calibri"/>
              </a:rPr>
              <a:t>jst</a:t>
            </a:r>
            <a:r>
              <a:rPr lang="en-US">
                <a:cs typeface="Calibri"/>
              </a:rPr>
              <a:t> connector being swapped, and </a:t>
            </a:r>
            <a:r>
              <a:rPr lang="en-US" err="1">
                <a:cs typeface="Calibri"/>
              </a:rPr>
              <a:t>ajusted</a:t>
            </a:r>
            <a:r>
              <a:rPr lang="en-US">
                <a:cs typeface="Calibri"/>
              </a:rPr>
              <a:t> the screen mounting holes to ensure better fitment.. The main difference between this board from our first iteration is the USB data lines.</a:t>
            </a:r>
          </a:p>
          <a:p>
            <a:endParaRPr lang="en-US">
              <a:cs typeface="Calibri"/>
            </a:endParaRPr>
          </a:p>
          <a:p>
            <a:r>
              <a:rPr lang="en-US">
                <a:cs typeface="Calibri"/>
              </a:rPr>
              <a:t>***talk about some of the major changes between rev1 and rev2***</a:t>
            </a:r>
          </a:p>
        </p:txBody>
      </p:sp>
      <p:sp>
        <p:nvSpPr>
          <p:cNvPr id="4" name="Slide Number Placeholder 3"/>
          <p:cNvSpPr>
            <a:spLocks noGrp="1"/>
          </p:cNvSpPr>
          <p:nvPr>
            <p:ph type="sldNum" sz="quarter" idx="5"/>
          </p:nvPr>
        </p:nvSpPr>
        <p:spPr/>
        <p:txBody>
          <a:bodyPr/>
          <a:lstStyle/>
          <a:p>
            <a:fld id="{439FA0BC-771B-4614-A3A4-88B131923C2B}" type="slidenum">
              <a:rPr lang="en-US" smtClean="0"/>
              <a:t>35</a:t>
            </a:fld>
            <a:endParaRPr lang="en-US"/>
          </a:p>
        </p:txBody>
      </p:sp>
    </p:spTree>
    <p:extLst>
      <p:ext uri="{BB962C8B-B14F-4D97-AF65-F5344CB8AC3E}">
        <p14:creationId xmlns:p14="http://schemas.microsoft.com/office/powerpoint/2010/main" val="2544131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 this section we’ll discuss the Software Design for Slate, including languages, tools, block diagrams of software operation, and the overall strategy we’ll be using to achieve our project goal.</a:t>
            </a:r>
          </a:p>
        </p:txBody>
      </p:sp>
      <p:sp>
        <p:nvSpPr>
          <p:cNvPr id="4" name="Slide Number Placeholder 3"/>
          <p:cNvSpPr>
            <a:spLocks noGrp="1"/>
          </p:cNvSpPr>
          <p:nvPr>
            <p:ph type="sldNum" sz="quarter" idx="5"/>
          </p:nvPr>
        </p:nvSpPr>
        <p:spPr/>
        <p:txBody>
          <a:bodyPr/>
          <a:lstStyle/>
          <a:p>
            <a:fld id="{439FA0BC-771B-4614-A3A4-88B131923C2B}" type="slidenum">
              <a:rPr lang="en-US" smtClean="0"/>
              <a:t>36</a:t>
            </a:fld>
            <a:endParaRPr lang="en-US"/>
          </a:p>
        </p:txBody>
      </p:sp>
    </p:spTree>
    <p:extLst>
      <p:ext uri="{BB962C8B-B14F-4D97-AF65-F5344CB8AC3E}">
        <p14:creationId xmlns:p14="http://schemas.microsoft.com/office/powerpoint/2010/main" val="2121575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 backbone of Slate’s internal software is CircuitPython, which is a lightweight version of the Python interpreter meant to run in embedded applications. Because we can develop in the Python language, our development time is decreased dramatically while using existing open-source libraries to assist in functionality.</a:t>
            </a:r>
          </a:p>
          <a:p>
            <a:r>
              <a:rPr lang="en-US"/>
              <a:t>Our design includes three components: a desktop app giving the user a GUI to map macros to each input type and customize as desired, a config file written by this app that can be parsed by Slate, and the software on Slate itself which maintains internal function and status while reading and executing the customizations set by the user. Overall, we want to provide a simple user-interface that allows the user to perform the tasks they want accelerated with ease.</a:t>
            </a:r>
          </a:p>
        </p:txBody>
      </p:sp>
      <p:sp>
        <p:nvSpPr>
          <p:cNvPr id="4" name="Slide Number Placeholder 3"/>
          <p:cNvSpPr>
            <a:spLocks noGrp="1"/>
          </p:cNvSpPr>
          <p:nvPr>
            <p:ph type="sldNum" sz="quarter" idx="5"/>
          </p:nvPr>
        </p:nvSpPr>
        <p:spPr/>
        <p:txBody>
          <a:bodyPr/>
          <a:lstStyle/>
          <a:p>
            <a:fld id="{439FA0BC-771B-4614-A3A4-88B131923C2B}" type="slidenum">
              <a:rPr lang="en-US" smtClean="0"/>
              <a:t>37</a:t>
            </a:fld>
            <a:endParaRPr lang="en-US"/>
          </a:p>
        </p:txBody>
      </p:sp>
    </p:spTree>
    <p:extLst>
      <p:ext uri="{BB962C8B-B14F-4D97-AF65-F5344CB8AC3E}">
        <p14:creationId xmlns:p14="http://schemas.microsoft.com/office/powerpoint/2010/main" val="1227457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Here you’ll see a diagram of the Slate internal software process as it runs on our MCU and takes in user input. When the user turns Slate on, it begins to import libraries and initialize peripheral components, HID services for USB and Bluetooth, defines the layout of the UI, and loads the first layer before entering the main loop. Once in the main loop, Slate will check battery status and host connection. If no host is detected, a connect screen will overlay the interface and wait until USB or Bluetooth is connected. If a host is connected, the Slate proceeds to check for user input and runs the macro or function assigned to any active input. This loop continues until the device is powered off, or a new config is written.</a:t>
            </a:r>
          </a:p>
        </p:txBody>
      </p:sp>
      <p:sp>
        <p:nvSpPr>
          <p:cNvPr id="4" name="Slide Number Placeholder 3"/>
          <p:cNvSpPr>
            <a:spLocks noGrp="1"/>
          </p:cNvSpPr>
          <p:nvPr>
            <p:ph type="sldNum" sz="quarter" idx="5"/>
          </p:nvPr>
        </p:nvSpPr>
        <p:spPr/>
        <p:txBody>
          <a:bodyPr/>
          <a:lstStyle/>
          <a:p>
            <a:fld id="{439FA0BC-771B-4614-A3A4-88B131923C2B}" type="slidenum">
              <a:rPr lang="en-US" smtClean="0"/>
              <a:t>38</a:t>
            </a:fld>
            <a:endParaRPr lang="en-US"/>
          </a:p>
        </p:txBody>
      </p:sp>
    </p:spTree>
    <p:extLst>
      <p:ext uri="{BB962C8B-B14F-4D97-AF65-F5344CB8AC3E}">
        <p14:creationId xmlns:p14="http://schemas.microsoft.com/office/powerpoint/2010/main" val="3093509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 this diagram we show the flow the configurator application can take as the user adjusts layers and eventually writes customizations to the keypad. Since the on-board Slate software and the config file is written in Python, the configurator app is also written in Python to maintain consistency and minimize extra time needed to familiarize with a different language.</a:t>
            </a:r>
          </a:p>
        </p:txBody>
      </p:sp>
      <p:sp>
        <p:nvSpPr>
          <p:cNvPr id="4" name="Slide Number Placeholder 3"/>
          <p:cNvSpPr>
            <a:spLocks noGrp="1"/>
          </p:cNvSpPr>
          <p:nvPr>
            <p:ph type="sldNum" sz="quarter" idx="5"/>
          </p:nvPr>
        </p:nvSpPr>
        <p:spPr/>
        <p:txBody>
          <a:bodyPr/>
          <a:lstStyle/>
          <a:p>
            <a:fld id="{439FA0BC-771B-4614-A3A4-88B131923C2B}" type="slidenum">
              <a:rPr lang="en-US" smtClean="0"/>
              <a:t>39</a:t>
            </a:fld>
            <a:endParaRPr lang="en-US"/>
          </a:p>
        </p:txBody>
      </p:sp>
    </p:spTree>
    <p:extLst>
      <p:ext uri="{BB962C8B-B14F-4D97-AF65-F5344CB8AC3E}">
        <p14:creationId xmlns:p14="http://schemas.microsoft.com/office/powerpoint/2010/main" val="440102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For our class-related files we’ve set up a shared OneDrive where we can collaborate in real-time on documents and presentations. Most of our communication is done through Discord where we conduct meetings, share files, links, and post progress. Additionally, we’ve used Trello to help Kanban our progress throughout Senior Design 1 and 2. Here we also list our main tools for software development. We are using version-control through GitHub with a public repository, and for editing code we use VS Code or Mu Editor which supports CircuitPython serial output from the board. Qt Designer is being used to implement the GUI design of our configurator app.</a:t>
            </a:r>
          </a:p>
        </p:txBody>
      </p:sp>
      <p:sp>
        <p:nvSpPr>
          <p:cNvPr id="4" name="Slide Number Placeholder 3"/>
          <p:cNvSpPr>
            <a:spLocks noGrp="1"/>
          </p:cNvSpPr>
          <p:nvPr>
            <p:ph type="sldNum" sz="quarter" idx="5"/>
          </p:nvPr>
        </p:nvSpPr>
        <p:spPr/>
        <p:txBody>
          <a:bodyPr/>
          <a:lstStyle/>
          <a:p>
            <a:fld id="{439FA0BC-771B-4614-A3A4-88B131923C2B}" type="slidenum">
              <a:rPr lang="en-US" smtClean="0"/>
              <a:t>40</a:t>
            </a:fld>
            <a:endParaRPr lang="en-US"/>
          </a:p>
        </p:txBody>
      </p:sp>
    </p:spTree>
    <p:extLst>
      <p:ext uri="{BB962C8B-B14F-4D97-AF65-F5344CB8AC3E}">
        <p14:creationId xmlns:p14="http://schemas.microsoft.com/office/powerpoint/2010/main" val="281279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And finally, regarding PCB Design software, we decided that out of what’s available, Eagle was the one to utilize because it gives us the most flexibility in terms of max layers and size out of all the free options. Our group members were also more familiar with Eagle than the rest of the available software.</a:t>
            </a:r>
          </a:p>
        </p:txBody>
      </p:sp>
      <p:sp>
        <p:nvSpPr>
          <p:cNvPr id="4" name="Slide Number Placeholder 3"/>
          <p:cNvSpPr>
            <a:spLocks noGrp="1"/>
          </p:cNvSpPr>
          <p:nvPr>
            <p:ph type="sldNum" sz="quarter" idx="5"/>
          </p:nvPr>
        </p:nvSpPr>
        <p:spPr/>
        <p:txBody>
          <a:bodyPr/>
          <a:lstStyle/>
          <a:p>
            <a:fld id="{439FA0BC-771B-4614-A3A4-88B131923C2B}" type="slidenum">
              <a:rPr lang="en-US" smtClean="0"/>
              <a:t>41</a:t>
            </a:fld>
            <a:endParaRPr lang="en-US"/>
          </a:p>
        </p:txBody>
      </p:sp>
    </p:spTree>
    <p:extLst>
      <p:ext uri="{BB962C8B-B14F-4D97-AF65-F5344CB8AC3E}">
        <p14:creationId xmlns:p14="http://schemas.microsoft.com/office/powerpoint/2010/main" val="1737539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This section documents the prototype progress, including hardware, Slate software and configurator software current implementation.</a:t>
            </a:r>
          </a:p>
        </p:txBody>
      </p:sp>
      <p:sp>
        <p:nvSpPr>
          <p:cNvPr id="4" name="Slide Number Placeholder 3"/>
          <p:cNvSpPr>
            <a:spLocks noGrp="1"/>
          </p:cNvSpPr>
          <p:nvPr>
            <p:ph type="sldNum" sz="quarter" idx="5"/>
          </p:nvPr>
        </p:nvSpPr>
        <p:spPr/>
        <p:txBody>
          <a:bodyPr/>
          <a:lstStyle/>
          <a:p>
            <a:fld id="{439FA0BC-771B-4614-A3A4-88B131923C2B}" type="slidenum">
              <a:rPr lang="en-US" smtClean="0"/>
              <a:t>42</a:t>
            </a:fld>
            <a:endParaRPr lang="en-US"/>
          </a:p>
        </p:txBody>
      </p:sp>
    </p:spTree>
    <p:extLst>
      <p:ext uri="{BB962C8B-B14F-4D97-AF65-F5344CB8AC3E}">
        <p14:creationId xmlns:p14="http://schemas.microsoft.com/office/powerpoint/2010/main" val="2853968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Here you can see images of our prototype board which has components connected and similarly laid out to how we intend the final design to look. Each component was inspected and tested for functionality prior to being assembled into our prototype. These images also show a build of our on-board software which we’ll discuss next.</a:t>
            </a:r>
          </a:p>
          <a:p>
            <a:endParaRPr lang="en-US"/>
          </a:p>
          <a:p>
            <a:endParaRPr lang="en-US"/>
          </a:p>
          <a:p>
            <a:r>
              <a:rPr lang="en-US"/>
              <a:t>***New audio 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 you can see images of our prototype board which has components connected and similarly laid out to how we intended the final design to look. Each component was inspected and tested for functionality prior to being assembled into our prototype. These images also show a build of our on-board software which we’ll discuss next.</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43</a:t>
            </a:fld>
            <a:endParaRPr lang="en-US"/>
          </a:p>
        </p:txBody>
      </p:sp>
    </p:spTree>
    <p:extLst>
      <p:ext uri="{BB962C8B-B14F-4D97-AF65-F5344CB8AC3E}">
        <p14:creationId xmlns:p14="http://schemas.microsoft.com/office/powerpoint/2010/main" val="316643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a:latin typeface="Times New Roman" panose="02020603050405020304" pitchFamily="18" charset="0"/>
              </a:rPr>
              <a:t>There are several products in the market that attempt to offer similar solutions as Slate. We feel that Slate can offer a better level of choice, flexibility, and affordability compared to these competitors.</a:t>
            </a:r>
          </a:p>
          <a:p>
            <a:r>
              <a:rPr lang="en-US" sz="1800">
                <a:latin typeface="Times New Roman" panose="02020603050405020304" pitchFamily="18" charset="0"/>
              </a:rPr>
              <a:t>The key features for each of the three other products available in the market are summarized in the displayed table.</a:t>
            </a:r>
          </a:p>
          <a:p>
            <a:pPr algn="just"/>
            <a:r>
              <a:rPr lang="en-US" sz="1800">
                <a:latin typeface="Times New Roman" panose="02020603050405020304" pitchFamily="18" charset="0"/>
              </a:rPr>
              <a:t>The investigation of these products provided Slate’s team with what should be the minimal expectations for our product design. We were also able to identify key features and engineering standards with the help of our market analysis. </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5</a:t>
            </a:fld>
            <a:endParaRPr lang="en-US"/>
          </a:p>
        </p:txBody>
      </p:sp>
    </p:spTree>
    <p:extLst>
      <p:ext uri="{BB962C8B-B14F-4D97-AF65-F5344CB8AC3E}">
        <p14:creationId xmlns:p14="http://schemas.microsoft.com/office/powerpoint/2010/main" val="71446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Our on-board Slate software is constrained to the 256KB memory size of the MCU, but so far, we’ve managed to implement many features without running over our limit. At the top of the screen, we have a status bar that shows the name of the current layer, along with indicators for USB or Bluetooth host connection status, battery percentage and charging status. We currently support a layout of 4x3 on-screen keys whose icons, labels, and underlying macros can be changed in the config file. We also have buttons to cycle through layers and return to the default layer if needed. One of goals is to find a cap on the number of layers, which will be determined by the amount of memory space the config file takes up when imported.</a:t>
            </a:r>
          </a:p>
          <a:p>
            <a:endParaRPr lang="en-US"/>
          </a:p>
          <a:p>
            <a:r>
              <a:rPr lang="en-US"/>
              <a:t>***new audio 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Our on-board Slate software is constrained to the 256KB memory size of the MCU, but we were able to implement many features without running over our limit. At the top of the screen, we have a status bar that shows the name of the current layer, along with indicators for USB or Bluetooth host connection status, battery percentage and charging status. We support a layout of 4x3 on-screen keys whose icons, labels, and underlying macros can be changed in the config file. We also have buttons to cycle through layers and return to the default layer if needed. </a:t>
            </a:r>
          </a:p>
        </p:txBody>
      </p:sp>
      <p:sp>
        <p:nvSpPr>
          <p:cNvPr id="4" name="Slide Number Placeholder 3"/>
          <p:cNvSpPr>
            <a:spLocks noGrp="1"/>
          </p:cNvSpPr>
          <p:nvPr>
            <p:ph type="sldNum" sz="quarter" idx="5"/>
          </p:nvPr>
        </p:nvSpPr>
        <p:spPr/>
        <p:txBody>
          <a:bodyPr/>
          <a:lstStyle/>
          <a:p>
            <a:fld id="{439FA0BC-771B-4614-A3A4-88B131923C2B}" type="slidenum">
              <a:rPr lang="en-US" smtClean="0"/>
              <a:t>44</a:t>
            </a:fld>
            <a:endParaRPr lang="en-US"/>
          </a:p>
        </p:txBody>
      </p:sp>
    </p:spTree>
    <p:extLst>
      <p:ext uri="{BB962C8B-B14F-4D97-AF65-F5344CB8AC3E}">
        <p14:creationId xmlns:p14="http://schemas.microsoft.com/office/powerpoint/2010/main" val="6897843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Using Qt Designer, we’re designing a GUI with an assortment of combo boxes, text inputs and dialogs give the user freedom to change macro functionality for each of the inputs offered by Slate. Once we’ve nailed down the final design, the GUI can be converted to Python where we’ll attach event listeners and functions to each element to make the application work as intended. The user can then apply the config to Slate which will check if it is connected and overwrite its existing config. Writing the config file over USB is required, and currently we’re looking into whether overwriting the config can be done without causing a soft reboot on Slate.</a:t>
            </a:r>
          </a:p>
          <a:p>
            <a:endParaRPr lang="en-US"/>
          </a:p>
          <a:p>
            <a:r>
              <a:rPr lang="en-US"/>
              <a:t>***new audio 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Using Qt Designer, we designed a GUI with an assortment of combo boxes, text inputs and dialogs give the user freedom to change macro functionality for each of the inputs offered by Slate. The GUI was converted to Python, where we attached event listeners and functions to each element to make the application work as intended. The user can then apply the config to Slate which will check if it is connected and overwrite its existing config. Writing the config file over USB is required, and once written, requires a soft reboot  of Slate for the changes to be applied.</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45</a:t>
            </a:fld>
            <a:endParaRPr lang="en-US"/>
          </a:p>
        </p:txBody>
      </p:sp>
    </p:spTree>
    <p:extLst>
      <p:ext uri="{BB962C8B-B14F-4D97-AF65-F5344CB8AC3E}">
        <p14:creationId xmlns:p14="http://schemas.microsoft.com/office/powerpoint/2010/main" val="3051263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We’ve also started development on an enclosure design. The design allows the PCB to be mounted at an angle for better ergonomics. Cutouts are made for USB connection and a power slide switch on the back. There is also space on the inside-bottom of the enclosure to position a battery that is sized to our prototype battery dimensions. We’ll use 3D printing so we can get an accurately designed enclosure for low cost and with fast production time.</a:t>
            </a:r>
          </a:p>
          <a:p>
            <a:endParaRPr lang="en-US"/>
          </a:p>
          <a:p>
            <a:endParaRPr lang="en-US"/>
          </a:p>
          <a:p>
            <a:r>
              <a:rPr lang="en-US"/>
              <a:t>***New script suggestion***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We’ve also developed an enclosure design. The design allows the PCB to be mounted at an angle for better ergonomics. Cutouts are made for USB connection and a power slide switch on the back. There is also space on the inside-bottom of the enclosure to position a battery that is sized to our prototype battery dimensions. We utilized 3D printing for an accurately designed enclosure with low cost and fast production time.</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46</a:t>
            </a:fld>
            <a:endParaRPr lang="en-US"/>
          </a:p>
        </p:txBody>
      </p:sp>
    </p:spTree>
    <p:extLst>
      <p:ext uri="{BB962C8B-B14F-4D97-AF65-F5344CB8AC3E}">
        <p14:creationId xmlns:p14="http://schemas.microsoft.com/office/powerpoint/2010/main" val="674677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We’ll now talk briefly about testing, which includes what engineering requirements we intend to test and provide results to show we’ve met our expectations.</a:t>
            </a:r>
          </a:p>
        </p:txBody>
      </p:sp>
      <p:sp>
        <p:nvSpPr>
          <p:cNvPr id="4" name="Slide Number Placeholder 3"/>
          <p:cNvSpPr>
            <a:spLocks noGrp="1"/>
          </p:cNvSpPr>
          <p:nvPr>
            <p:ph type="sldNum" sz="quarter" idx="5"/>
          </p:nvPr>
        </p:nvSpPr>
        <p:spPr/>
        <p:txBody>
          <a:bodyPr/>
          <a:lstStyle/>
          <a:p>
            <a:fld id="{439FA0BC-771B-4614-A3A4-88B131923C2B}" type="slidenum">
              <a:rPr lang="en-US" smtClean="0"/>
              <a:t>47</a:t>
            </a:fld>
            <a:endParaRPr lang="en-US"/>
          </a:p>
        </p:txBody>
      </p:sp>
    </p:spTree>
    <p:extLst>
      <p:ext uri="{BB962C8B-B14F-4D97-AF65-F5344CB8AC3E}">
        <p14:creationId xmlns:p14="http://schemas.microsoft.com/office/powerpoint/2010/main" val="2120614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we get our board assembled and working, we will be testing the following requirements. For performance we’ll test perceived latency from input to macro execution, as well as the accuracy of each input at detecting user interaction. For functionality we’ll test USB and Bluetooth host compatibility across a range of macros and check for any code exceptions. For environmental testing we’ll probe or poll for operating temperature to ensure we remain in-spec for component ratings and ambient temp within enclosure. Lastly for energy testing we’ll test battery charge time and battery depletion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we got our board assembled and working, we tested the following requirements. For performance we tested perceived latency from input to macro execution, as well as the accuracy of each input at detecting user interaction. For functionality we tested USB and Bluetooth host compatibility across a range of macros and check for any code exceptions. For environmental testing we probed or polled for operating temperature to ensure we remain in-spec for component ratings and ambient temp within enclosure. Lastly for energy testing we tested battery charge time and battery depletion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48</a:t>
            </a:fld>
            <a:endParaRPr lang="en-US"/>
          </a:p>
        </p:txBody>
      </p:sp>
    </p:spTree>
    <p:extLst>
      <p:ext uri="{BB962C8B-B14F-4D97-AF65-F5344CB8AC3E}">
        <p14:creationId xmlns:p14="http://schemas.microsoft.com/office/powerpoint/2010/main" val="4244713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296" rtl="0" eaLnBrk="1" fontAlgn="auto" latinLnBrk="0" hangingPunct="1">
              <a:lnSpc>
                <a:spcPct val="100000"/>
              </a:lnSpc>
              <a:spcBef>
                <a:spcPts val="0"/>
              </a:spcBef>
              <a:spcAft>
                <a:spcPts val="0"/>
              </a:spcAft>
              <a:buClrTx/>
              <a:buSzTx/>
              <a:buFontTx/>
              <a:buNone/>
              <a:tabLst/>
              <a:defRPr/>
            </a:pPr>
            <a:r>
              <a:rPr lang="en-US" sz="1200"/>
              <a:t>Our test plan follows our engineering requirements. Shown below are the implementations for each testable requirement:</a:t>
            </a:r>
          </a:p>
          <a:p>
            <a:endParaRPr lang="en-US"/>
          </a:p>
          <a:p>
            <a:endParaRPr lang="en-US"/>
          </a:p>
          <a:p>
            <a:r>
              <a:rPr lang="en-US"/>
              <a:t>For project testing, we gathered our engineering requirements and developed a test implementation for each. Our requirements and their associated test are shown below. Next, we’ll show a brief example of the highlighted test in action.</a:t>
            </a:r>
          </a:p>
        </p:txBody>
      </p:sp>
      <p:sp>
        <p:nvSpPr>
          <p:cNvPr id="4" name="Slide Number Placeholder 3"/>
          <p:cNvSpPr>
            <a:spLocks noGrp="1"/>
          </p:cNvSpPr>
          <p:nvPr>
            <p:ph type="sldNum" sz="quarter" idx="5"/>
          </p:nvPr>
        </p:nvSpPr>
        <p:spPr/>
        <p:txBody>
          <a:bodyPr/>
          <a:lstStyle/>
          <a:p>
            <a:fld id="{439FA0BC-771B-4614-A3A4-88B131923C2B}" type="slidenum">
              <a:rPr lang="en-US" smtClean="0"/>
              <a:t>49</a:t>
            </a:fld>
            <a:endParaRPr lang="en-US"/>
          </a:p>
        </p:txBody>
      </p:sp>
    </p:spTree>
    <p:extLst>
      <p:ext uri="{BB962C8B-B14F-4D97-AF65-F5344CB8AC3E}">
        <p14:creationId xmlns:p14="http://schemas.microsoft.com/office/powerpoint/2010/main" val="935438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We will now finish our presentation with some administrative content</a:t>
            </a:r>
          </a:p>
        </p:txBody>
      </p:sp>
      <p:sp>
        <p:nvSpPr>
          <p:cNvPr id="4" name="Slide Number Placeholder 3"/>
          <p:cNvSpPr>
            <a:spLocks noGrp="1"/>
          </p:cNvSpPr>
          <p:nvPr>
            <p:ph type="sldNum" sz="quarter" idx="5"/>
          </p:nvPr>
        </p:nvSpPr>
        <p:spPr/>
        <p:txBody>
          <a:bodyPr/>
          <a:lstStyle/>
          <a:p>
            <a:fld id="{439FA0BC-771B-4614-A3A4-88B131923C2B}" type="slidenum">
              <a:rPr lang="en-US" smtClean="0"/>
              <a:t>50</a:t>
            </a:fld>
            <a:endParaRPr lang="en-US"/>
          </a:p>
        </p:txBody>
      </p:sp>
    </p:spTree>
    <p:extLst>
      <p:ext uri="{BB962C8B-B14F-4D97-AF65-F5344CB8AC3E}">
        <p14:creationId xmlns:p14="http://schemas.microsoft.com/office/powerpoint/2010/main" val="2460748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In total, we ended up spending a little over 500 dollars on our project. The major components of the development kits were Breakout boards with our controller unit, screens and user input components. PCB manufacturing was done twice and included SMT stencils for aid with assembly. Our components were all ordered from mouser at the same time, and we ordered enough for 5 boards in case of errors during assembly. Since we did not outsource PCB assembly like we originally planned, we were able to stay well below our project constraint of $1000.00 that we set at the onset of the project.</a:t>
            </a:r>
          </a:p>
          <a:p>
            <a:endParaRPr lang="en-US">
              <a:cs typeface="Calibri"/>
            </a:endParaRPr>
          </a:p>
          <a:p>
            <a:r>
              <a:rPr lang="en-US">
                <a:cs typeface="Calibri"/>
              </a:rPr>
              <a:t>Development Kits:</a:t>
            </a:r>
          </a:p>
          <a:p>
            <a:r>
              <a:rPr lang="en-US">
                <a:cs typeface="Calibri"/>
              </a:rPr>
              <a:t>Feather: 3 x 24.95</a:t>
            </a:r>
          </a:p>
          <a:p>
            <a:r>
              <a:rPr lang="en-US">
                <a:cs typeface="Calibri"/>
              </a:rPr>
              <a:t>Screen: 3 x 39.95</a:t>
            </a:r>
          </a:p>
          <a:p>
            <a:r>
              <a:rPr lang="en-US">
                <a:cs typeface="Calibri"/>
              </a:rPr>
              <a:t>Battery: 1 x 14.09</a:t>
            </a:r>
          </a:p>
          <a:p>
            <a:r>
              <a:rPr lang="en-US">
                <a:cs typeface="Calibri"/>
              </a:rPr>
              <a:t>Rotary Encoder + Tuning Knob : 1 x (9.29+8.99)</a:t>
            </a:r>
          </a:p>
          <a:p>
            <a:r>
              <a:rPr lang="en-US">
                <a:cs typeface="Calibri"/>
              </a:rPr>
              <a:t>Keyboard: 1 x 11.99</a:t>
            </a:r>
          </a:p>
          <a:p>
            <a:r>
              <a:rPr lang="en-US">
                <a:cs typeface="Calibri"/>
              </a:rPr>
              <a:t>Joystick: 1 x 7.99</a:t>
            </a:r>
          </a:p>
          <a:p>
            <a:endParaRPr lang="en-US">
              <a:cs typeface="Calibri"/>
            </a:endParaRPr>
          </a:p>
          <a:p>
            <a:r>
              <a:rPr lang="en-US">
                <a:cs typeface="Calibri"/>
              </a:rPr>
              <a:t>PCB Manufacturing: Based on what we paid from JLCPCB: </a:t>
            </a:r>
          </a:p>
          <a:p>
            <a:r>
              <a:rPr lang="en-US">
                <a:cs typeface="Calibri"/>
              </a:rPr>
              <a:t>PCB Assembly: Estimated based on AAPCB's website</a:t>
            </a:r>
          </a:p>
        </p:txBody>
      </p:sp>
      <p:sp>
        <p:nvSpPr>
          <p:cNvPr id="4" name="Slide Number Placeholder 3"/>
          <p:cNvSpPr>
            <a:spLocks noGrp="1"/>
          </p:cNvSpPr>
          <p:nvPr>
            <p:ph type="sldNum" sz="quarter" idx="5"/>
          </p:nvPr>
        </p:nvSpPr>
        <p:spPr/>
        <p:txBody>
          <a:bodyPr/>
          <a:lstStyle/>
          <a:p>
            <a:fld id="{439FA0BC-771B-4614-A3A4-88B131923C2B}" type="slidenum">
              <a:rPr lang="en-US" smtClean="0"/>
              <a:t>51</a:t>
            </a:fld>
            <a:endParaRPr lang="en-US"/>
          </a:p>
        </p:txBody>
      </p:sp>
    </p:spTree>
    <p:extLst>
      <p:ext uri="{BB962C8B-B14F-4D97-AF65-F5344CB8AC3E}">
        <p14:creationId xmlns:p14="http://schemas.microsoft.com/office/powerpoint/2010/main" val="12282471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52</a:t>
            </a:fld>
            <a:endParaRPr lang="en-US"/>
          </a:p>
        </p:txBody>
      </p:sp>
    </p:spTree>
    <p:extLst>
      <p:ext uri="{BB962C8B-B14F-4D97-AF65-F5344CB8AC3E}">
        <p14:creationId xmlns:p14="http://schemas.microsoft.com/office/powerpoint/2010/main" val="3063274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a:latin typeface="Calibri" panose="020F0502020204030204" pitchFamily="34" charset="0"/>
              </a:rPr>
              <a:t>The engineering requirements for Slate are shown in the displayed table and they are centered around performance, functionality, energy and economics. The performance requirements are shown in requirement numbers 1, 2, 3 and 4 which mainly have to do with perceived latency and accuracy of input devices. Functionality is addressed with requirements 5, 6, 7 and 9. It is important for Slate to not have any loss of functionality when connected wirelessly. An energy requirement of the project is identified in requirement 8. Lastly, Economic requirements are highlighted in requirements 10 and 11.</a:t>
            </a:r>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6</a:t>
            </a:fld>
            <a:endParaRPr lang="en-US"/>
          </a:p>
        </p:txBody>
      </p:sp>
    </p:spTree>
    <p:extLst>
      <p:ext uri="{BB962C8B-B14F-4D97-AF65-F5344CB8AC3E}">
        <p14:creationId xmlns:p14="http://schemas.microsoft.com/office/powerpoint/2010/main" val="271007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a:latin typeface="Times New Roman" panose="02020603050405020304" pitchFamily="18" charset="0"/>
              </a:rPr>
              <a:t>Slate's constraints are created from limitations imposed by the environment or stakeholders. Constraints 1, 2 and 3 are operational requirements having to do with the product's size, weight and operational temperatures. </a:t>
            </a:r>
          </a:p>
          <a:p>
            <a:r>
              <a:rPr lang="en-US" sz="1800">
                <a:latin typeface="Times New Roman" panose="02020603050405020304" pitchFamily="18" charset="0"/>
              </a:rPr>
              <a:t>Safety constraints, particularly with the use of internal batteries, are identified in constraint 4.</a:t>
            </a:r>
          </a:p>
          <a:p>
            <a:r>
              <a:rPr lang="en-US" sz="1800">
                <a:latin typeface="Times New Roman" panose="02020603050405020304" pitchFamily="18" charset="0"/>
              </a:rPr>
              <a:t>The project is also constrained by several operational standards identified in constraints 5 and 6 which have to do with USB and Bluetooth connections. </a:t>
            </a:r>
          </a:p>
          <a:p>
            <a:r>
              <a:rPr lang="en-US" sz="1800">
                <a:latin typeface="Times New Roman" panose="02020603050405020304" pitchFamily="18" charset="0"/>
              </a:rPr>
              <a:t>Lastly, to be able to meet Senior Design timelines, the project will be developed for use on Windows operating systems and should not depend on a singular component due to shortages.</a:t>
            </a:r>
            <a:endParaRPr lang="en" sz="1800">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7</a:t>
            </a:fld>
            <a:endParaRPr lang="en-US"/>
          </a:p>
        </p:txBody>
      </p:sp>
    </p:spTree>
    <p:extLst>
      <p:ext uri="{BB962C8B-B14F-4D97-AF65-F5344CB8AC3E}">
        <p14:creationId xmlns:p14="http://schemas.microsoft.com/office/powerpoint/2010/main" val="465432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a:latin typeface="Times New Roman" panose="02020603050405020304" pitchFamily="18" charset="0"/>
              </a:rPr>
              <a:t>*Look at previous hardware design slide for start on script*</a:t>
            </a:r>
          </a:p>
          <a:p>
            <a:r>
              <a:rPr lang="en-US" sz="1800">
                <a:latin typeface="Times New Roman" panose="02020603050405020304" pitchFamily="18" charset="0"/>
              </a:rPr>
              <a:t>High-level block diagrams were created for hardware, and software designs during the initial stages of Slate. These early block diagrams ensured all team members had a similar vision for what would be necessary to accomplish the realization of the project.</a:t>
            </a:r>
          </a:p>
          <a:p>
            <a:r>
              <a:rPr lang="en-US" sz="1800">
                <a:latin typeface="Times New Roman" panose="02020603050405020304" pitchFamily="18" charset="0"/>
              </a:rPr>
              <a:t>As shown by the block diagram, The hardware for the design of Slate consists of six major components which include the battery management IC, voltage regulator, MCU, Screen, analog inputs and NOR flash. Power for Slate is provided from USB when available and via an internal battery when USB is not available. </a:t>
            </a:r>
            <a:endParaRPr lang="en" sz="1800">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8</a:t>
            </a:fld>
            <a:endParaRPr lang="en-US"/>
          </a:p>
        </p:txBody>
      </p:sp>
    </p:spTree>
    <p:extLst>
      <p:ext uri="{BB962C8B-B14F-4D97-AF65-F5344CB8AC3E}">
        <p14:creationId xmlns:p14="http://schemas.microsoft.com/office/powerpoint/2010/main" val="344880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a:latin typeface="Times New Roman" panose="02020603050405020304" pitchFamily="18" charset="0"/>
              </a:rPr>
              <a:t>This is a diagram representing the major components of the software system. From this block diagram, the team was able to identify three key areas of Slate that would require software design and implementation. These three software areas are the user interface which is displayed on Slate's internal screen, the controller unit software which mainly manages the interface between the user and the device Slate is connected to, and the user application software which is used to configure Slate.</a:t>
            </a:r>
          </a:p>
          <a:p>
            <a:r>
              <a:rPr lang="en-US" sz="1800">
                <a:latin typeface="Times New Roman" panose="02020603050405020304" pitchFamily="18" charset="0"/>
              </a:rPr>
              <a:t>The responsibility legend was mainly used to identify the team member responsible for the initial investigation of what was required for each of these software components. </a:t>
            </a:r>
            <a:endParaRPr lang="en" sz="180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39FA0BC-771B-4614-A3A4-88B131923C2B}" type="slidenum">
              <a:rPr lang="en-US" smtClean="0"/>
              <a:t>9</a:t>
            </a:fld>
            <a:endParaRPr lang="en-US"/>
          </a:p>
        </p:txBody>
      </p:sp>
    </p:spTree>
    <p:extLst>
      <p:ext uri="{BB962C8B-B14F-4D97-AF65-F5344CB8AC3E}">
        <p14:creationId xmlns:p14="http://schemas.microsoft.com/office/powerpoint/2010/main" val="1392048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After reviewing the microcontrollers for consideration, our choice will be the Nordic Semiconductor nRF52840. It’s support for both native USB and Bluetooth will cut down on development time and complexity, plus it has all the speed needed to run this project and ample GPIO pins for our inputs.</a:t>
            </a:r>
          </a:p>
          <a:p>
            <a:endParaRPr lang="en-US"/>
          </a:p>
          <a:p>
            <a:r>
              <a:rPr lang="en-US"/>
              <a:t>**NEW**</a:t>
            </a:r>
          </a:p>
          <a:p>
            <a:pPr marL="0" marR="0" lvl="0" indent="0" algn="l" defTabSz="914296" rtl="0" eaLnBrk="1" fontAlgn="auto" latinLnBrk="0" hangingPunct="1">
              <a:lnSpc>
                <a:spcPct val="100000"/>
              </a:lnSpc>
              <a:spcBef>
                <a:spcPts val="0"/>
              </a:spcBef>
              <a:spcAft>
                <a:spcPts val="0"/>
              </a:spcAft>
              <a:buClrTx/>
              <a:buSzTx/>
              <a:buFontTx/>
              <a:buNone/>
              <a:tabLst/>
              <a:defRPr/>
            </a:pPr>
            <a:r>
              <a:rPr lang="en-US"/>
              <a:t>After reviewing the microcontrollers for consideration, our choice was the Nordic Semiconductor nRF52840. It’s support for both native USB and Bluetooth cut down on development time and complexity, plus it has all the speed needed to run this project and ample GPIO pins for our inputs.</a:t>
            </a:r>
          </a:p>
          <a:p>
            <a:endParaRPr lang="en-US"/>
          </a:p>
        </p:txBody>
      </p:sp>
      <p:sp>
        <p:nvSpPr>
          <p:cNvPr id="4" name="Slide Number Placeholder 3"/>
          <p:cNvSpPr>
            <a:spLocks noGrp="1"/>
          </p:cNvSpPr>
          <p:nvPr>
            <p:ph type="sldNum" sz="quarter" idx="5"/>
          </p:nvPr>
        </p:nvSpPr>
        <p:spPr/>
        <p:txBody>
          <a:bodyPr/>
          <a:lstStyle/>
          <a:p>
            <a:fld id="{439FA0BC-771B-4614-A3A4-88B131923C2B}" type="slidenum">
              <a:rPr lang="en-US" smtClean="0"/>
              <a:t>11</a:t>
            </a:fld>
            <a:endParaRPr lang="en-US"/>
          </a:p>
        </p:txBody>
      </p:sp>
    </p:spTree>
    <p:extLst>
      <p:ext uri="{BB962C8B-B14F-4D97-AF65-F5344CB8AC3E}">
        <p14:creationId xmlns:p14="http://schemas.microsoft.com/office/powerpoint/2010/main" val="3472961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54083" y="409393"/>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23" indent="0" algn="ctr">
              <a:buNone/>
              <a:defRPr sz="2400"/>
            </a:lvl2pPr>
            <a:lvl3pPr marL="914446" indent="0" algn="ctr">
              <a:buNone/>
              <a:defRPr sz="2400"/>
            </a:lvl3pPr>
            <a:lvl4pPr marL="1371669" indent="0" algn="ctr">
              <a:buNone/>
              <a:defRPr sz="2000"/>
            </a:lvl4pPr>
            <a:lvl5pPr marL="1828891" indent="0" algn="ctr">
              <a:buNone/>
              <a:defRPr sz="2000"/>
            </a:lvl5pPr>
            <a:lvl6pPr marL="2286114" indent="0" algn="ctr">
              <a:buNone/>
              <a:defRPr sz="2000"/>
            </a:lvl6pPr>
            <a:lvl7pPr marL="2743337" indent="0" algn="ctr">
              <a:buNone/>
              <a:defRPr sz="2000"/>
            </a:lvl7pPr>
            <a:lvl8pPr marL="3200560" indent="0" algn="ctr">
              <a:buNone/>
              <a:defRPr sz="2000"/>
            </a:lvl8pPr>
            <a:lvl9pPr marL="3657783"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EBAD48C8-1EEA-4FD2-B5CA-27C879D98283}" type="datetime1">
              <a:rPr lang="en-US" smtClean="0"/>
              <a:t>12/6/2021</a:t>
            </a:fld>
            <a:endParaRPr lang="en-US"/>
          </a:p>
        </p:txBody>
      </p:sp>
      <p:sp>
        <p:nvSpPr>
          <p:cNvPr id="5" name="Footer Placeholder 4"/>
          <p:cNvSpPr>
            <a:spLocks noGrp="1"/>
          </p:cNvSpPr>
          <p:nvPr>
            <p:ph type="ftr" sz="quarter" idx="11"/>
          </p:nvPr>
        </p:nvSpPr>
        <p:spPr/>
        <p:txBody>
          <a:bodyPr/>
          <a:lstStyle>
            <a:lvl1pPr>
              <a:defRPr/>
            </a:lvl1pPr>
          </a:lstStyle>
          <a:p>
            <a:r>
              <a:rPr lang="en-US"/>
              <a:t>SDII | Group 8 | Fall 2021 </a:t>
            </a:r>
          </a:p>
        </p:txBody>
      </p:sp>
      <p:sp>
        <p:nvSpPr>
          <p:cNvPr id="6" name="Slide Number Placeholder 5"/>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2674737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25928-C888-4591-B751-0F2A5C19E66A}" type="datetime1">
              <a:rPr lang="en-US" smtClean="0"/>
              <a:t>12/6/2021</a:t>
            </a:fld>
            <a:endParaRPr lang="en-US"/>
          </a:p>
        </p:txBody>
      </p:sp>
      <p:sp>
        <p:nvSpPr>
          <p:cNvPr id="5" name="Footer Placeholder 4"/>
          <p:cNvSpPr>
            <a:spLocks noGrp="1"/>
          </p:cNvSpPr>
          <p:nvPr>
            <p:ph type="ftr" sz="quarter" idx="11"/>
          </p:nvPr>
        </p:nvSpPr>
        <p:spPr/>
        <p:txBody>
          <a:bodyPr/>
          <a:lstStyle/>
          <a:p>
            <a:r>
              <a:rPr lang="en-US"/>
              <a:t>SDII | Group 8 | Fall 2021 </a:t>
            </a:r>
          </a:p>
        </p:txBody>
      </p:sp>
      <p:sp>
        <p:nvSpPr>
          <p:cNvPr id="6" name="Slide Number Placeholder 5"/>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2794955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62A0EB-B0E9-4122-9DA9-21F3C5716FD9}" type="datetime1">
              <a:rPr lang="en-US" smtClean="0"/>
              <a:t>12/6/2021</a:t>
            </a:fld>
            <a:endParaRPr lang="en-US"/>
          </a:p>
        </p:txBody>
      </p:sp>
      <p:sp>
        <p:nvSpPr>
          <p:cNvPr id="5" name="Footer Placeholder 4"/>
          <p:cNvSpPr>
            <a:spLocks noGrp="1"/>
          </p:cNvSpPr>
          <p:nvPr>
            <p:ph type="ftr" sz="quarter" idx="11"/>
          </p:nvPr>
        </p:nvSpPr>
        <p:spPr/>
        <p:txBody>
          <a:bodyPr/>
          <a:lstStyle/>
          <a:p>
            <a:r>
              <a:rPr lang="en-US"/>
              <a:t>SDII | Group 8 | Fall 2021 </a:t>
            </a:r>
          </a:p>
        </p:txBody>
      </p:sp>
      <p:sp>
        <p:nvSpPr>
          <p:cNvPr id="6" name="Slide Number Placeholder 5"/>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2588306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6EDDB-B3B8-4670-8537-84F2BB2CEC78}" type="datetime1">
              <a:rPr lang="en-US" smtClean="0"/>
              <a:t>12/6/2021</a:t>
            </a:fld>
            <a:endParaRPr lang="en-US"/>
          </a:p>
        </p:txBody>
      </p:sp>
      <p:sp>
        <p:nvSpPr>
          <p:cNvPr id="5" name="Footer Placeholder 4"/>
          <p:cNvSpPr>
            <a:spLocks noGrp="1"/>
          </p:cNvSpPr>
          <p:nvPr>
            <p:ph type="ftr" sz="quarter" idx="11"/>
          </p:nvPr>
        </p:nvSpPr>
        <p:spPr/>
        <p:txBody>
          <a:bodyPr/>
          <a:lstStyle/>
          <a:p>
            <a:r>
              <a:rPr lang="en-US"/>
              <a:t>SDII | Group 8 | Fall 2021 </a:t>
            </a:r>
          </a:p>
        </p:txBody>
      </p:sp>
      <p:sp>
        <p:nvSpPr>
          <p:cNvPr id="6" name="Slide Number Placeholder 5"/>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271657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CF9CFF-1492-40DA-9007-798455A65B63}" type="datetime1">
              <a:rPr lang="en-US" smtClean="0"/>
              <a:t>12/6/2021</a:t>
            </a:fld>
            <a:endParaRPr lang="en-US"/>
          </a:p>
        </p:txBody>
      </p:sp>
      <p:sp>
        <p:nvSpPr>
          <p:cNvPr id="5" name="Footer Placeholder 4"/>
          <p:cNvSpPr>
            <a:spLocks noGrp="1"/>
          </p:cNvSpPr>
          <p:nvPr>
            <p:ph type="ftr" sz="quarter" idx="11"/>
          </p:nvPr>
        </p:nvSpPr>
        <p:spPr/>
        <p:txBody>
          <a:bodyPr/>
          <a:lstStyle/>
          <a:p>
            <a:r>
              <a:rPr lang="en-US"/>
              <a:t>SDII | Group 8 | Fall 2021 </a:t>
            </a:r>
          </a:p>
        </p:txBody>
      </p:sp>
      <p:sp>
        <p:nvSpPr>
          <p:cNvPr id="6" name="Slide Number Placeholder 5"/>
          <p:cNvSpPr>
            <a:spLocks noGrp="1"/>
          </p:cNvSpPr>
          <p:nvPr>
            <p:ph type="sldNum" sz="quarter" idx="12"/>
          </p:nvPr>
        </p:nvSpPr>
        <p:spPr/>
        <p:txBody>
          <a:bodyPr/>
          <a:lstStyle/>
          <a:p>
            <a:fld id="{A2A4A4E9-4C11-44FC-BFAF-A09272F6A81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A648ACDE-B37B-45A5-AB4E-FAFEAED246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80062" y="362824"/>
            <a:ext cx="1011938" cy="766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46AF241E-1CC1-4AAD-A567-422A4669B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382" y="63501"/>
            <a:ext cx="1011938" cy="1365507"/>
          </a:xfrm>
          <a:prstGeom prst="rect">
            <a:avLst/>
          </a:prstGeom>
        </p:spPr>
      </p:pic>
    </p:spTree>
    <p:extLst>
      <p:ext uri="{BB962C8B-B14F-4D97-AF65-F5344CB8AC3E}">
        <p14:creationId xmlns:p14="http://schemas.microsoft.com/office/powerpoint/2010/main" val="376993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0C8C6D-12D3-4D21-959A-1BC0E1BBEDAC}" type="datetime1">
              <a:rPr lang="en-US" smtClean="0"/>
              <a:t>12/6/2021</a:t>
            </a:fld>
            <a:endParaRPr lang="en-US"/>
          </a:p>
        </p:txBody>
      </p:sp>
      <p:sp>
        <p:nvSpPr>
          <p:cNvPr id="6" name="Footer Placeholder 5"/>
          <p:cNvSpPr>
            <a:spLocks noGrp="1"/>
          </p:cNvSpPr>
          <p:nvPr>
            <p:ph type="ftr" sz="quarter" idx="11"/>
          </p:nvPr>
        </p:nvSpPr>
        <p:spPr/>
        <p:txBody>
          <a:bodyPr/>
          <a:lstStyle/>
          <a:p>
            <a:r>
              <a:rPr lang="en-US"/>
              <a:t>SDII | Group 8 | Fall 2021 </a:t>
            </a:r>
          </a:p>
        </p:txBody>
      </p:sp>
      <p:sp>
        <p:nvSpPr>
          <p:cNvPr id="7" name="Slide Number Placeholder 6"/>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2886649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D9A44A-24CE-4275-BC56-203D5A19137D}" type="datetime1">
              <a:rPr lang="en-US" smtClean="0"/>
              <a:t>12/6/2021</a:t>
            </a:fld>
            <a:endParaRPr lang="en-US"/>
          </a:p>
        </p:txBody>
      </p:sp>
      <p:sp>
        <p:nvSpPr>
          <p:cNvPr id="8" name="Footer Placeholder 7"/>
          <p:cNvSpPr>
            <a:spLocks noGrp="1"/>
          </p:cNvSpPr>
          <p:nvPr>
            <p:ph type="ftr" sz="quarter" idx="11"/>
          </p:nvPr>
        </p:nvSpPr>
        <p:spPr/>
        <p:txBody>
          <a:bodyPr/>
          <a:lstStyle/>
          <a:p>
            <a:r>
              <a:rPr lang="en-US"/>
              <a:t>SDII | Group 8 | Fall 2021 </a:t>
            </a:r>
          </a:p>
        </p:txBody>
      </p:sp>
      <p:sp>
        <p:nvSpPr>
          <p:cNvPr id="9" name="Slide Number Placeholder 8"/>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2515002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D23C3C-8226-4EFD-9188-DB9138216563}" type="datetime1">
              <a:rPr lang="en-US" smtClean="0"/>
              <a:t>12/6/2021</a:t>
            </a:fld>
            <a:endParaRPr lang="en-US"/>
          </a:p>
        </p:txBody>
      </p:sp>
      <p:sp>
        <p:nvSpPr>
          <p:cNvPr id="4" name="Footer Placeholder 3"/>
          <p:cNvSpPr>
            <a:spLocks noGrp="1"/>
          </p:cNvSpPr>
          <p:nvPr>
            <p:ph type="ftr" sz="quarter" idx="11"/>
          </p:nvPr>
        </p:nvSpPr>
        <p:spPr/>
        <p:txBody>
          <a:bodyPr/>
          <a:lstStyle/>
          <a:p>
            <a:r>
              <a:rPr lang="en-US"/>
              <a:t>SDII | Group 8 | Fall 2021 </a:t>
            </a:r>
          </a:p>
        </p:txBody>
      </p:sp>
      <p:sp>
        <p:nvSpPr>
          <p:cNvPr id="5" name="Slide Number Placeholder 4"/>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378681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07E312D-9648-4C4E-8FE0-F200E775A3C8}" type="datetime1">
              <a:rPr lang="en-US" smtClean="0"/>
              <a:t>12/6/2021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SDII | Group 8 | Fall 2021 </a:t>
            </a:r>
          </a:p>
        </p:txBody>
      </p:sp>
      <p:sp>
        <p:nvSpPr>
          <p:cNvPr id="9" name="Slide Number Placeholder 8"/>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1144732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7"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6"/>
            <a:ext cx="2618510" cy="365125"/>
          </a:xfrm>
        </p:spPr>
        <p:txBody>
          <a:bodyPr/>
          <a:lstStyle>
            <a:lvl1pPr algn="l">
              <a:defRPr/>
            </a:lvl1pPr>
          </a:lstStyle>
          <a:p>
            <a:fld id="{BB5E91FC-8199-4B6C-8B7A-D238D9AE3B10}" type="datetime1">
              <a:rPr lang="en-US" smtClean="0"/>
              <a:t>12/6/2021</a:t>
            </a:fld>
            <a:endParaRPr lang="en-US"/>
          </a:p>
        </p:txBody>
      </p:sp>
      <p:sp>
        <p:nvSpPr>
          <p:cNvPr id="6" name="Footer Placeholder 5"/>
          <p:cNvSpPr>
            <a:spLocks noGrp="1"/>
          </p:cNvSpPr>
          <p:nvPr>
            <p:ph type="ftr" sz="quarter" idx="11"/>
          </p:nvPr>
        </p:nvSpPr>
        <p:spPr>
          <a:xfrm>
            <a:off x="4800600" y="6459786"/>
            <a:ext cx="4648200" cy="365125"/>
          </a:xfrm>
        </p:spPr>
        <p:txBody>
          <a:bodyPr/>
          <a:lstStyle>
            <a:lvl1pPr algn="l">
              <a:defRPr>
                <a:solidFill>
                  <a:schemeClr val="tx2"/>
                </a:solidFill>
              </a:defRPr>
            </a:lvl1pPr>
          </a:lstStyle>
          <a:p>
            <a:r>
              <a:rPr lang="en-US"/>
              <a:t>SDII | Group 8 | Fall 2021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2A4A4E9-4C11-44FC-BFAF-A09272F6A81D}" type="slidenum">
              <a:rPr lang="en-US" smtClean="0"/>
              <a:t>‹#›</a:t>
            </a:fld>
            <a:endParaRPr lang="en-US"/>
          </a:p>
        </p:txBody>
      </p:sp>
    </p:spTree>
    <p:extLst>
      <p:ext uri="{BB962C8B-B14F-4D97-AF65-F5344CB8AC3E}">
        <p14:creationId xmlns:p14="http://schemas.microsoft.com/office/powerpoint/2010/main" val="3941325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453A0B-808A-48F0-8590-91067E939C32}" type="datetime1">
              <a:rPr lang="en-US" smtClean="0"/>
              <a:t>12/6/2021</a:t>
            </a:fld>
            <a:endParaRPr lang="en-US"/>
          </a:p>
        </p:txBody>
      </p:sp>
      <p:sp>
        <p:nvSpPr>
          <p:cNvPr id="6" name="Footer Placeholder 5"/>
          <p:cNvSpPr>
            <a:spLocks noGrp="1"/>
          </p:cNvSpPr>
          <p:nvPr>
            <p:ph type="ftr" sz="quarter" idx="11"/>
          </p:nvPr>
        </p:nvSpPr>
        <p:spPr/>
        <p:txBody>
          <a:bodyPr/>
          <a:lstStyle/>
          <a:p>
            <a:r>
              <a:rPr lang="en-US"/>
              <a:t>SDII | Group 8 | Fall 2021 </a:t>
            </a:r>
          </a:p>
        </p:txBody>
      </p:sp>
      <p:sp>
        <p:nvSpPr>
          <p:cNvPr id="7" name="Slide Number Placeholder 6"/>
          <p:cNvSpPr>
            <a:spLocks noGrp="1"/>
          </p:cNvSpPr>
          <p:nvPr>
            <p:ph type="sldNum" sz="quarter" idx="12"/>
          </p:nvPr>
        </p:nvSpPr>
        <p:spPr/>
        <p:txBody>
          <a:bodyPr/>
          <a:lstStyle/>
          <a:p>
            <a:fld id="{A2A4A4E9-4C11-44FC-BFAF-A09272F6A81D}" type="slidenum">
              <a:rPr lang="en-US" smtClean="0"/>
              <a:t>‹#›</a:t>
            </a:fld>
            <a:endParaRPr lang="en-US"/>
          </a:p>
        </p:txBody>
      </p:sp>
    </p:spTree>
    <p:extLst>
      <p:ext uri="{BB962C8B-B14F-4D97-AF65-F5344CB8AC3E}">
        <p14:creationId xmlns:p14="http://schemas.microsoft.com/office/powerpoint/2010/main" val="3425909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1" y="6459786"/>
            <a:ext cx="2472271" cy="365125"/>
          </a:xfrm>
          <a:prstGeom prst="rect">
            <a:avLst/>
          </a:prstGeom>
        </p:spPr>
        <p:txBody>
          <a:bodyPr vert="horz" lIns="91440" tIns="45720" rIns="91440" bIns="45720" rtlCol="0" anchor="ctr"/>
          <a:lstStyle>
            <a:lvl1pPr algn="l">
              <a:defRPr sz="900">
                <a:solidFill>
                  <a:srgbClr val="FFFFFF"/>
                </a:solidFill>
              </a:defRPr>
            </a:lvl1pPr>
          </a:lstStyle>
          <a:p>
            <a:fld id="{DB74855F-2AD8-4385-862C-C99FE631D02D}" type="datetime1">
              <a:rPr lang="en-US" smtClean="0"/>
              <a:t>12/6/2021</a:t>
            </a:fld>
            <a:endParaRPr lang="en-US"/>
          </a:p>
        </p:txBody>
      </p:sp>
      <p:sp>
        <p:nvSpPr>
          <p:cNvPr id="5" name="Footer Placeholder 4"/>
          <p:cNvSpPr>
            <a:spLocks noGrp="1"/>
          </p:cNvSpPr>
          <p:nvPr>
            <p:ph type="ftr" sz="quarter" idx="3"/>
          </p:nvPr>
        </p:nvSpPr>
        <p:spPr>
          <a:xfrm>
            <a:off x="3686185" y="645978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SDII | Group 8 | Fall 2021 </a:t>
            </a:r>
          </a:p>
        </p:txBody>
      </p:sp>
      <p:sp>
        <p:nvSpPr>
          <p:cNvPr id="6" name="Slide Number Placeholder 5"/>
          <p:cNvSpPr>
            <a:spLocks noGrp="1"/>
          </p:cNvSpPr>
          <p:nvPr>
            <p:ph type="sldNum" sz="quarter" idx="4"/>
          </p:nvPr>
        </p:nvSpPr>
        <p:spPr>
          <a:xfrm>
            <a:off x="9900459" y="6459786"/>
            <a:ext cx="1312025" cy="365125"/>
          </a:xfrm>
          <a:prstGeom prst="rect">
            <a:avLst/>
          </a:prstGeom>
        </p:spPr>
        <p:txBody>
          <a:bodyPr vert="horz" lIns="91440" tIns="45720" rIns="91440" bIns="45720" rtlCol="0" anchor="ctr"/>
          <a:lstStyle>
            <a:lvl1pPr algn="r">
              <a:defRPr sz="1050">
                <a:solidFill>
                  <a:srgbClr val="FFFFFF"/>
                </a:solidFill>
              </a:defRPr>
            </a:lvl1pPr>
          </a:lstStyle>
          <a:p>
            <a:fld id="{A2A4A4E9-4C11-44FC-BFAF-A09272F6A81D}"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2BE75D65-C4A0-40F7-95D6-B4A2B7CCE18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2" y="63501"/>
            <a:ext cx="1011938" cy="1365507"/>
          </a:xfrm>
          <a:prstGeom prst="rect">
            <a:avLst/>
          </a:prstGeom>
        </p:spPr>
      </p:pic>
      <p:pic>
        <p:nvPicPr>
          <p:cNvPr id="2050" name="Picture 2">
            <a:extLst>
              <a:ext uri="{FF2B5EF4-FFF2-40B4-BE49-F238E27FC236}">
                <a16:creationId xmlns:a16="http://schemas.microsoft.com/office/drawing/2014/main" id="{5D048A8A-952B-414E-B824-3BCC36D05A7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180062" y="362824"/>
            <a:ext cx="1011938" cy="76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58752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dt="0"/>
  <p:txStyles>
    <p:titleStyle>
      <a:lvl1pPr algn="l" defTabSz="914446"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5" indent="-91445" algn="l" defTabSz="91444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67" indent="-182889" algn="l" defTabSz="914446"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56" indent="-182889"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45" indent="-182889"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735" indent="-182889"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55" indent="-228611"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65" indent="-228611"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75" indent="-228611"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85" indent="-228611"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goodmancode/slate-keypad"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4AD20A-1DC9-4618-8A62-ED84B483094A}"/>
              </a:ext>
            </a:extLst>
          </p:cNvPr>
          <p:cNvSpPr>
            <a:spLocks noGrp="1"/>
          </p:cNvSpPr>
          <p:nvPr>
            <p:ph type="ctrTitle"/>
          </p:nvPr>
        </p:nvSpPr>
        <p:spPr>
          <a:xfrm>
            <a:off x="4241800" y="304800"/>
            <a:ext cx="6970683" cy="1295853"/>
          </a:xfrm>
        </p:spPr>
        <p:txBody>
          <a:bodyPr/>
          <a:lstStyle/>
          <a:p>
            <a:r>
              <a:rPr lang="en-US"/>
              <a:t>Slate</a:t>
            </a:r>
          </a:p>
        </p:txBody>
      </p:sp>
      <p:sp>
        <p:nvSpPr>
          <p:cNvPr id="5" name="Subtitle 4">
            <a:extLst>
              <a:ext uri="{FF2B5EF4-FFF2-40B4-BE49-F238E27FC236}">
                <a16:creationId xmlns:a16="http://schemas.microsoft.com/office/drawing/2014/main" id="{33B5AD2B-E1A9-426B-950C-F2D12B0E2E24}"/>
              </a:ext>
            </a:extLst>
          </p:cNvPr>
          <p:cNvSpPr>
            <a:spLocks noGrp="1"/>
          </p:cNvSpPr>
          <p:nvPr>
            <p:ph type="subTitle" idx="1"/>
          </p:nvPr>
        </p:nvSpPr>
        <p:spPr>
          <a:xfrm>
            <a:off x="4268814" y="1471121"/>
            <a:ext cx="6916652" cy="1143000"/>
          </a:xfrm>
        </p:spPr>
        <p:txBody>
          <a:bodyPr/>
          <a:lstStyle/>
          <a:p>
            <a:r>
              <a:rPr lang="en-US"/>
              <a:t>Multi-input wireless keypad</a:t>
            </a:r>
          </a:p>
        </p:txBody>
      </p:sp>
      <p:pic>
        <p:nvPicPr>
          <p:cNvPr id="6" name="Picture 5" descr="Logo&#10;&#10;Description automatically generated">
            <a:extLst>
              <a:ext uri="{FF2B5EF4-FFF2-40B4-BE49-F238E27FC236}">
                <a16:creationId xmlns:a16="http://schemas.microsoft.com/office/drawing/2014/main" id="{2031AF35-AE8C-4C43-8423-C29313674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215" y="506421"/>
            <a:ext cx="1827485" cy="2466005"/>
          </a:xfrm>
          <a:prstGeom prst="rect">
            <a:avLst/>
          </a:prstGeom>
        </p:spPr>
      </p:pic>
      <p:pic>
        <p:nvPicPr>
          <p:cNvPr id="7" name="Picture 4">
            <a:extLst>
              <a:ext uri="{FF2B5EF4-FFF2-40B4-BE49-F238E27FC236}">
                <a16:creationId xmlns:a16="http://schemas.microsoft.com/office/drawing/2014/main" id="{D1F434AB-DFA1-45FA-9011-7A25E3A99FE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2676" y="3232299"/>
            <a:ext cx="3228560" cy="24466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2DBA797-E315-4A7A-BCC8-9EAEC154C440}"/>
              </a:ext>
            </a:extLst>
          </p:cNvPr>
          <p:cNvSpPr txBox="1"/>
          <p:nvPr/>
        </p:nvSpPr>
        <p:spPr>
          <a:xfrm>
            <a:off x="4241800" y="3232300"/>
            <a:ext cx="6411886" cy="1938992"/>
          </a:xfrm>
          <a:prstGeom prst="rect">
            <a:avLst/>
          </a:prstGeom>
          <a:noFill/>
        </p:spPr>
        <p:txBody>
          <a:bodyPr wrap="square" rtlCol="0">
            <a:spAutoFit/>
          </a:bodyPr>
          <a:lstStyle/>
          <a:p>
            <a:r>
              <a:rPr lang="en-US" sz="2400" b="1">
                <a:latin typeface="+mj-lt"/>
              </a:rPr>
              <a:t>Group 8</a:t>
            </a:r>
          </a:p>
          <a:p>
            <a:r>
              <a:rPr lang="en-US" sz="2400">
                <a:latin typeface="+mj-lt"/>
              </a:rPr>
              <a:t>Diego </a:t>
            </a:r>
            <a:r>
              <a:rPr lang="en-US" sz="2400" err="1">
                <a:latin typeface="+mj-lt"/>
              </a:rPr>
              <a:t>Agudelo</a:t>
            </a:r>
            <a:r>
              <a:rPr lang="en-US" sz="2400">
                <a:latin typeface="+mj-lt"/>
              </a:rPr>
              <a:t>, </a:t>
            </a:r>
            <a:r>
              <a:rPr lang="en-US" sz="2400" err="1">
                <a:latin typeface="+mj-lt"/>
              </a:rPr>
              <a:t>CpE</a:t>
            </a:r>
            <a:br>
              <a:rPr lang="en-US" sz="2400">
                <a:latin typeface="+mj-lt"/>
              </a:rPr>
            </a:br>
            <a:r>
              <a:rPr lang="en-US" sz="2400" err="1">
                <a:latin typeface="+mj-lt"/>
              </a:rPr>
              <a:t>Andhres</a:t>
            </a:r>
            <a:r>
              <a:rPr lang="en-US" sz="2400">
                <a:latin typeface="+mj-lt"/>
              </a:rPr>
              <a:t> </a:t>
            </a:r>
            <a:r>
              <a:rPr lang="en-US" sz="2400" err="1">
                <a:latin typeface="+mj-lt"/>
              </a:rPr>
              <a:t>Bolano</a:t>
            </a:r>
            <a:r>
              <a:rPr lang="en-US" sz="2400">
                <a:latin typeface="+mj-lt"/>
              </a:rPr>
              <a:t>-Melendez, </a:t>
            </a:r>
            <a:r>
              <a:rPr lang="en-US" sz="2400" err="1">
                <a:latin typeface="+mj-lt"/>
              </a:rPr>
              <a:t>CpE</a:t>
            </a:r>
            <a:endParaRPr lang="en-US" sz="2400">
              <a:latin typeface="+mj-lt"/>
            </a:endParaRPr>
          </a:p>
          <a:p>
            <a:r>
              <a:rPr lang="en-US" sz="2400">
                <a:latin typeface="+mj-lt"/>
              </a:rPr>
              <a:t>Samuel Chodur, EE   </a:t>
            </a:r>
            <a:br>
              <a:rPr lang="en-US" sz="2400">
                <a:latin typeface="+mj-lt"/>
              </a:rPr>
            </a:br>
            <a:r>
              <a:rPr lang="en-US" sz="2400">
                <a:latin typeface="+mj-lt"/>
              </a:rPr>
              <a:t>Jacob Goodman, </a:t>
            </a:r>
            <a:r>
              <a:rPr lang="en-US" sz="2400" err="1">
                <a:latin typeface="+mj-lt"/>
              </a:rPr>
              <a:t>CpE</a:t>
            </a:r>
            <a:endParaRPr lang="en-US" sz="2400" b="1">
              <a:latin typeface="+mj-lt"/>
            </a:endParaRPr>
          </a:p>
        </p:txBody>
      </p:sp>
      <p:sp>
        <p:nvSpPr>
          <p:cNvPr id="2" name="Footer Placeholder 1">
            <a:extLst>
              <a:ext uri="{FF2B5EF4-FFF2-40B4-BE49-F238E27FC236}">
                <a16:creationId xmlns:a16="http://schemas.microsoft.com/office/drawing/2014/main" id="{92F966D1-40DD-448B-86A1-E28E112729DF}"/>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68BC34CF-2050-4838-B36E-3443019A60F1}"/>
              </a:ext>
            </a:extLst>
          </p:cNvPr>
          <p:cNvSpPr>
            <a:spLocks noGrp="1"/>
          </p:cNvSpPr>
          <p:nvPr>
            <p:ph type="sldNum" sz="quarter" idx="12"/>
          </p:nvPr>
        </p:nvSpPr>
        <p:spPr/>
        <p:txBody>
          <a:bodyPr/>
          <a:lstStyle/>
          <a:p>
            <a:fld id="{A2A4A4E9-4C11-44FC-BFAF-A09272F6A81D}" type="slidenum">
              <a:rPr lang="en-US" smtClean="0"/>
              <a:t>1</a:t>
            </a:fld>
            <a:endParaRPr lang="en-US"/>
          </a:p>
        </p:txBody>
      </p:sp>
    </p:spTree>
    <p:extLst>
      <p:ext uri="{BB962C8B-B14F-4D97-AF65-F5344CB8AC3E}">
        <p14:creationId xmlns:p14="http://schemas.microsoft.com/office/powerpoint/2010/main" val="602979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BA5890-0710-458B-81CF-8366A5DFF373}"/>
              </a:ext>
            </a:extLst>
          </p:cNvPr>
          <p:cNvSpPr>
            <a:spLocks noGrp="1"/>
          </p:cNvSpPr>
          <p:nvPr>
            <p:ph type="title"/>
          </p:nvPr>
        </p:nvSpPr>
        <p:spPr/>
        <p:txBody>
          <a:bodyPr/>
          <a:lstStyle/>
          <a:p>
            <a:r>
              <a:rPr lang="en-US"/>
              <a:t>Strategic Part Selection</a:t>
            </a:r>
          </a:p>
        </p:txBody>
      </p:sp>
      <p:sp>
        <p:nvSpPr>
          <p:cNvPr id="5" name="Text Placeholder 4">
            <a:extLst>
              <a:ext uri="{FF2B5EF4-FFF2-40B4-BE49-F238E27FC236}">
                <a16:creationId xmlns:a16="http://schemas.microsoft.com/office/drawing/2014/main" id="{650007D6-2B5E-4254-9390-01EC6C160630}"/>
              </a:ext>
            </a:extLst>
          </p:cNvPr>
          <p:cNvSpPr>
            <a:spLocks noGrp="1"/>
          </p:cNvSpPr>
          <p:nvPr>
            <p:ph type="body" idx="1"/>
          </p:nvPr>
        </p:nvSpPr>
        <p:spPr/>
        <p:txBody>
          <a:bodyPr/>
          <a:lstStyle/>
          <a:p>
            <a:endParaRPr lang="en-US"/>
          </a:p>
        </p:txBody>
      </p:sp>
      <p:sp>
        <p:nvSpPr>
          <p:cNvPr id="6" name="Footer Placeholder 5">
            <a:extLst>
              <a:ext uri="{FF2B5EF4-FFF2-40B4-BE49-F238E27FC236}">
                <a16:creationId xmlns:a16="http://schemas.microsoft.com/office/drawing/2014/main" id="{2A5DE18F-F990-4257-AB15-74EBBD6A1A1C}"/>
              </a:ext>
            </a:extLst>
          </p:cNvPr>
          <p:cNvSpPr>
            <a:spLocks noGrp="1"/>
          </p:cNvSpPr>
          <p:nvPr>
            <p:ph type="ftr" sz="quarter" idx="11"/>
          </p:nvPr>
        </p:nvSpPr>
        <p:spPr/>
        <p:txBody>
          <a:bodyPr/>
          <a:lstStyle/>
          <a:p>
            <a:r>
              <a:rPr lang="en-US"/>
              <a:t>SDII | Group 8 | Fall 2021 </a:t>
            </a:r>
          </a:p>
        </p:txBody>
      </p:sp>
      <p:sp>
        <p:nvSpPr>
          <p:cNvPr id="2" name="Slide Number Placeholder 1">
            <a:extLst>
              <a:ext uri="{FF2B5EF4-FFF2-40B4-BE49-F238E27FC236}">
                <a16:creationId xmlns:a16="http://schemas.microsoft.com/office/drawing/2014/main" id="{262CE96C-4732-4BA2-845C-2BAD8C80A5D2}"/>
              </a:ext>
            </a:extLst>
          </p:cNvPr>
          <p:cNvSpPr>
            <a:spLocks noGrp="1"/>
          </p:cNvSpPr>
          <p:nvPr>
            <p:ph type="sldNum" sz="quarter" idx="12"/>
          </p:nvPr>
        </p:nvSpPr>
        <p:spPr/>
        <p:txBody>
          <a:bodyPr/>
          <a:lstStyle/>
          <a:p>
            <a:fld id="{A2A4A4E9-4C11-44FC-BFAF-A09272F6A81D}" type="slidenum">
              <a:rPr lang="en-US" smtClean="0"/>
              <a:t>10</a:t>
            </a:fld>
            <a:endParaRPr lang="en-US"/>
          </a:p>
        </p:txBody>
      </p:sp>
    </p:spTree>
    <p:extLst>
      <p:ext uri="{BB962C8B-B14F-4D97-AF65-F5344CB8AC3E}">
        <p14:creationId xmlns:p14="http://schemas.microsoft.com/office/powerpoint/2010/main" val="1213389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8CBB4-7DB5-44AC-ADE8-E92CE0628DF4}"/>
              </a:ext>
            </a:extLst>
          </p:cNvPr>
          <p:cNvSpPr>
            <a:spLocks noGrp="1"/>
          </p:cNvSpPr>
          <p:nvPr>
            <p:ph type="title"/>
          </p:nvPr>
        </p:nvSpPr>
        <p:spPr/>
        <p:txBody>
          <a:bodyPr/>
          <a:lstStyle/>
          <a:p>
            <a:r>
              <a:rPr lang="en-US"/>
              <a:t>Microcontroller Selection</a:t>
            </a:r>
          </a:p>
        </p:txBody>
      </p:sp>
      <p:graphicFrame>
        <p:nvGraphicFramePr>
          <p:cNvPr id="6" name="Content Placeholder 5">
            <a:extLst>
              <a:ext uri="{FF2B5EF4-FFF2-40B4-BE49-F238E27FC236}">
                <a16:creationId xmlns:a16="http://schemas.microsoft.com/office/drawing/2014/main" id="{4A6F1C53-561C-45C5-B1E9-C4DBD6FBFFC1}"/>
              </a:ext>
            </a:extLst>
          </p:cNvPr>
          <p:cNvGraphicFramePr>
            <a:graphicFrameLocks noGrp="1"/>
          </p:cNvGraphicFramePr>
          <p:nvPr>
            <p:ph idx="1"/>
            <p:extLst>
              <p:ext uri="{D42A27DB-BD31-4B8C-83A1-F6EECF244321}">
                <p14:modId xmlns:p14="http://schemas.microsoft.com/office/powerpoint/2010/main" val="3198864582"/>
              </p:ext>
            </p:extLst>
          </p:nvPr>
        </p:nvGraphicFramePr>
        <p:xfrm>
          <a:off x="1493621" y="3871305"/>
          <a:ext cx="4395177" cy="2048207"/>
        </p:xfrm>
        <a:graphic>
          <a:graphicData uri="http://schemas.openxmlformats.org/drawingml/2006/table">
            <a:tbl>
              <a:tblPr firstRow="1" bandRow="1">
                <a:tableStyleId>{5C22544A-7EE6-4342-B048-85BDC9FD1C3A}</a:tableStyleId>
              </a:tblPr>
              <a:tblGrid>
                <a:gridCol w="843751">
                  <a:extLst>
                    <a:ext uri="{9D8B030D-6E8A-4147-A177-3AD203B41FA5}">
                      <a16:colId xmlns:a16="http://schemas.microsoft.com/office/drawing/2014/main" val="3184621506"/>
                    </a:ext>
                  </a:extLst>
                </a:gridCol>
                <a:gridCol w="721024">
                  <a:extLst>
                    <a:ext uri="{9D8B030D-6E8A-4147-A177-3AD203B41FA5}">
                      <a16:colId xmlns:a16="http://schemas.microsoft.com/office/drawing/2014/main" val="4176689013"/>
                    </a:ext>
                  </a:extLst>
                </a:gridCol>
                <a:gridCol w="713353">
                  <a:extLst>
                    <a:ext uri="{9D8B030D-6E8A-4147-A177-3AD203B41FA5}">
                      <a16:colId xmlns:a16="http://schemas.microsoft.com/office/drawing/2014/main" val="1767565967"/>
                    </a:ext>
                  </a:extLst>
                </a:gridCol>
                <a:gridCol w="705683">
                  <a:extLst>
                    <a:ext uri="{9D8B030D-6E8A-4147-A177-3AD203B41FA5}">
                      <a16:colId xmlns:a16="http://schemas.microsoft.com/office/drawing/2014/main" val="3994923744"/>
                    </a:ext>
                  </a:extLst>
                </a:gridCol>
                <a:gridCol w="705683">
                  <a:extLst>
                    <a:ext uri="{9D8B030D-6E8A-4147-A177-3AD203B41FA5}">
                      <a16:colId xmlns:a16="http://schemas.microsoft.com/office/drawing/2014/main" val="1041977417"/>
                    </a:ext>
                  </a:extLst>
                </a:gridCol>
                <a:gridCol w="705683">
                  <a:extLst>
                    <a:ext uri="{9D8B030D-6E8A-4147-A177-3AD203B41FA5}">
                      <a16:colId xmlns:a16="http://schemas.microsoft.com/office/drawing/2014/main" val="2366440028"/>
                    </a:ext>
                  </a:extLst>
                </a:gridCol>
              </a:tblGrid>
              <a:tr h="471627">
                <a:tc>
                  <a:txBody>
                    <a:bodyPr/>
                    <a:lstStyle/>
                    <a:p>
                      <a:pPr algn="ctr" rtl="0" fontAlgn="base"/>
                      <a:r>
                        <a:rPr lang="en-US" sz="1200">
                          <a:effectLst/>
                        </a:rPr>
                        <a:t>Controller </a:t>
                      </a:r>
                      <a:endParaRPr lang="en-US" sz="2700" b="1" i="0">
                        <a:effectLst/>
                      </a:endParaRPr>
                    </a:p>
                  </a:txBody>
                  <a:tcPr/>
                </a:tc>
                <a:tc>
                  <a:txBody>
                    <a:bodyPr/>
                    <a:lstStyle/>
                    <a:p>
                      <a:pPr algn="ctr" rtl="0" fontAlgn="base"/>
                      <a:r>
                        <a:rPr lang="en-US" sz="1200">
                          <a:effectLst/>
                        </a:rPr>
                        <a:t>Processor </a:t>
                      </a:r>
                      <a:endParaRPr lang="en-US" sz="2700" b="1" i="0">
                        <a:effectLst/>
                      </a:endParaRPr>
                    </a:p>
                  </a:txBody>
                  <a:tcPr/>
                </a:tc>
                <a:tc>
                  <a:txBody>
                    <a:bodyPr/>
                    <a:lstStyle/>
                    <a:p>
                      <a:pPr algn="ctr" rtl="0" fontAlgn="base"/>
                      <a:r>
                        <a:rPr lang="en-US" sz="1200">
                          <a:effectLst/>
                        </a:rPr>
                        <a:t>Speed </a:t>
                      </a:r>
                      <a:endParaRPr lang="en-US" sz="2700" b="1" i="0">
                        <a:effectLst/>
                      </a:endParaRPr>
                    </a:p>
                  </a:txBody>
                  <a:tcPr/>
                </a:tc>
                <a:tc>
                  <a:txBody>
                    <a:bodyPr/>
                    <a:lstStyle/>
                    <a:p>
                      <a:pPr algn="ctr" rtl="0" fontAlgn="base"/>
                      <a:r>
                        <a:rPr lang="en-US" sz="1200">
                          <a:effectLst/>
                        </a:rPr>
                        <a:t>Flash </a:t>
                      </a:r>
                      <a:endParaRPr lang="en-US" sz="2700" b="1" i="0">
                        <a:effectLst/>
                      </a:endParaRPr>
                    </a:p>
                  </a:txBody>
                  <a:tcPr/>
                </a:tc>
                <a:tc>
                  <a:txBody>
                    <a:bodyPr/>
                    <a:lstStyle/>
                    <a:p>
                      <a:pPr algn="ctr" rtl="0" fontAlgn="base"/>
                      <a:r>
                        <a:rPr lang="en-US" sz="1200">
                          <a:effectLst/>
                        </a:rPr>
                        <a:t>RAM </a:t>
                      </a:r>
                      <a:endParaRPr lang="en-US" sz="2700" b="1" i="0">
                        <a:effectLst/>
                      </a:endParaRPr>
                    </a:p>
                  </a:txBody>
                  <a:tcPr/>
                </a:tc>
                <a:tc>
                  <a:txBody>
                    <a:bodyPr/>
                    <a:lstStyle/>
                    <a:p>
                      <a:pPr algn="ctr" rtl="0" fontAlgn="base"/>
                      <a:r>
                        <a:rPr lang="en-US" sz="1200">
                          <a:effectLst/>
                        </a:rPr>
                        <a:t>GPIO </a:t>
                      </a:r>
                      <a:endParaRPr lang="en-US" sz="2700" b="1" i="0">
                        <a:effectLst/>
                      </a:endParaRPr>
                    </a:p>
                  </a:txBody>
                  <a:tcPr/>
                </a:tc>
                <a:extLst>
                  <a:ext uri="{0D108BD9-81ED-4DB2-BD59-A6C34878D82A}">
                    <a16:rowId xmlns:a16="http://schemas.microsoft.com/office/drawing/2014/main" val="1871754609"/>
                  </a:ext>
                </a:extLst>
              </a:tr>
              <a:tr h="458151">
                <a:tc>
                  <a:txBody>
                    <a:bodyPr/>
                    <a:lstStyle/>
                    <a:p>
                      <a:pPr algn="ctr" rtl="0" fontAlgn="base"/>
                      <a:r>
                        <a:rPr lang="en-US" sz="1200">
                          <a:effectLst/>
                        </a:rPr>
                        <a:t>ATMega32U4 </a:t>
                      </a:r>
                      <a:endParaRPr lang="en-US" sz="2700" b="1" i="0">
                        <a:effectLst/>
                      </a:endParaRPr>
                    </a:p>
                  </a:txBody>
                  <a:tcPr/>
                </a:tc>
                <a:tc>
                  <a:txBody>
                    <a:bodyPr/>
                    <a:lstStyle/>
                    <a:p>
                      <a:pPr algn="ctr" rtl="0" fontAlgn="base"/>
                      <a:r>
                        <a:rPr lang="en-US" sz="1200">
                          <a:effectLst/>
                        </a:rPr>
                        <a:t>AVR 8-bit </a:t>
                      </a:r>
                      <a:endParaRPr lang="en-US" sz="2700" b="0" i="0">
                        <a:effectLst/>
                      </a:endParaRPr>
                    </a:p>
                  </a:txBody>
                  <a:tcPr/>
                </a:tc>
                <a:tc>
                  <a:txBody>
                    <a:bodyPr/>
                    <a:lstStyle/>
                    <a:p>
                      <a:pPr algn="ctr" rtl="0" fontAlgn="base"/>
                      <a:r>
                        <a:rPr lang="en-US" sz="1200">
                          <a:effectLst/>
                        </a:rPr>
                        <a:t>16Mhz </a:t>
                      </a:r>
                      <a:endParaRPr lang="en-US" sz="2700" b="0" i="0">
                        <a:effectLst/>
                      </a:endParaRPr>
                    </a:p>
                  </a:txBody>
                  <a:tcPr/>
                </a:tc>
                <a:tc>
                  <a:txBody>
                    <a:bodyPr/>
                    <a:lstStyle/>
                    <a:p>
                      <a:pPr algn="ctr" rtl="0" fontAlgn="base"/>
                      <a:r>
                        <a:rPr lang="en-US" sz="1200">
                          <a:effectLst/>
                        </a:rPr>
                        <a:t>32 KB </a:t>
                      </a:r>
                      <a:endParaRPr lang="en-US" sz="2700" b="0" i="0">
                        <a:effectLst/>
                      </a:endParaRPr>
                    </a:p>
                  </a:txBody>
                  <a:tcPr/>
                </a:tc>
                <a:tc>
                  <a:txBody>
                    <a:bodyPr/>
                    <a:lstStyle/>
                    <a:p>
                      <a:pPr algn="ctr" rtl="0" fontAlgn="base"/>
                      <a:r>
                        <a:rPr lang="en-US" sz="1200">
                          <a:effectLst/>
                        </a:rPr>
                        <a:t>2.5 KB </a:t>
                      </a:r>
                      <a:endParaRPr lang="en-US" sz="2700" b="0" i="0">
                        <a:effectLst/>
                      </a:endParaRPr>
                    </a:p>
                  </a:txBody>
                  <a:tcPr/>
                </a:tc>
                <a:tc>
                  <a:txBody>
                    <a:bodyPr/>
                    <a:lstStyle/>
                    <a:p>
                      <a:pPr algn="ctr" rtl="0" fontAlgn="base"/>
                      <a:r>
                        <a:rPr lang="en-US" sz="1200">
                          <a:effectLst/>
                        </a:rPr>
                        <a:t>25 </a:t>
                      </a:r>
                      <a:endParaRPr lang="en-US" sz="2700" b="0" i="0">
                        <a:effectLst/>
                      </a:endParaRPr>
                    </a:p>
                  </a:txBody>
                  <a:tcPr/>
                </a:tc>
                <a:extLst>
                  <a:ext uri="{0D108BD9-81ED-4DB2-BD59-A6C34878D82A}">
                    <a16:rowId xmlns:a16="http://schemas.microsoft.com/office/drawing/2014/main" val="1816076080"/>
                  </a:ext>
                </a:extLst>
              </a:tr>
              <a:tr h="646802">
                <a:tc>
                  <a:txBody>
                    <a:bodyPr/>
                    <a:lstStyle/>
                    <a:p>
                      <a:pPr algn="ctr" rtl="0" fontAlgn="base"/>
                      <a:r>
                        <a:rPr lang="en-US" sz="1200">
                          <a:effectLst/>
                        </a:rPr>
                        <a:t>ESP32 </a:t>
                      </a:r>
                      <a:endParaRPr lang="en-US" sz="2700" b="1"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Xtensa LX6 </a:t>
                      </a:r>
                      <a:endParaRPr lang="en-US" sz="2700" b="0"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Up to 240Mhz </a:t>
                      </a:r>
                      <a:endParaRPr lang="en-US" sz="2700" b="0"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4MB </a:t>
                      </a:r>
                      <a:endParaRPr lang="en-US" sz="2700" b="0"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320 KB </a:t>
                      </a:r>
                      <a:endParaRPr lang="en-US" sz="2700" b="0"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34 </a:t>
                      </a:r>
                      <a:endParaRPr lang="en-US" sz="2700" b="0" i="0">
                        <a:effectLst/>
                      </a:endParaRPr>
                    </a:p>
                  </a:txBody>
                  <a:tcP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165866119"/>
                  </a:ext>
                </a:extLst>
              </a:tr>
              <a:tr h="471627">
                <a:tc>
                  <a:txBody>
                    <a:bodyPr/>
                    <a:lstStyle/>
                    <a:p>
                      <a:pPr algn="ctr" rtl="0" fontAlgn="base"/>
                      <a:r>
                        <a:rPr lang="en-US" sz="1200">
                          <a:effectLst/>
                        </a:rPr>
                        <a:t>nRF52840 </a:t>
                      </a:r>
                      <a:endParaRPr lang="en-US" sz="2700" b="1" i="0">
                        <a:effectLst/>
                      </a:endParaRPr>
                    </a:p>
                  </a:txBody>
                  <a:tcP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Arm M4F </a:t>
                      </a:r>
                      <a:endParaRPr lang="en-US" sz="2700" b="0" i="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64Mhz </a:t>
                      </a:r>
                      <a:endParaRPr lang="en-US" sz="2700" b="0" i="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1 MB </a:t>
                      </a:r>
                      <a:endParaRPr lang="en-US" sz="2700" b="0" i="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256 KB </a:t>
                      </a:r>
                      <a:endParaRPr lang="en-US" sz="2700" b="0" i="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48 </a:t>
                      </a:r>
                      <a:endParaRPr lang="en-US" sz="2700" b="0" i="0">
                        <a:effectLst/>
                      </a:endParaRPr>
                    </a:p>
                  </a:txBody>
                  <a:tcP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010399921"/>
                  </a:ext>
                </a:extLst>
              </a:tr>
            </a:tbl>
          </a:graphicData>
        </a:graphic>
      </p:graphicFrame>
      <p:sp>
        <p:nvSpPr>
          <p:cNvPr id="4" name="Footer Placeholder 3">
            <a:extLst>
              <a:ext uri="{FF2B5EF4-FFF2-40B4-BE49-F238E27FC236}">
                <a16:creationId xmlns:a16="http://schemas.microsoft.com/office/drawing/2014/main" id="{44F1877E-0A07-422A-B8F9-CF89E6FC16BB}"/>
              </a:ext>
            </a:extLst>
          </p:cNvPr>
          <p:cNvSpPr>
            <a:spLocks noGrp="1"/>
          </p:cNvSpPr>
          <p:nvPr>
            <p:ph type="ftr" sz="quarter" idx="11"/>
          </p:nvPr>
        </p:nvSpPr>
        <p:spPr/>
        <p:txBody>
          <a:bodyPr/>
          <a:lstStyle/>
          <a:p>
            <a:r>
              <a:rPr lang="en-US"/>
              <a:t>SDII | Group 8 | Fall 2021 </a:t>
            </a:r>
          </a:p>
        </p:txBody>
      </p:sp>
      <p:graphicFrame>
        <p:nvGraphicFramePr>
          <p:cNvPr id="8" name="Table 7">
            <a:extLst>
              <a:ext uri="{FF2B5EF4-FFF2-40B4-BE49-F238E27FC236}">
                <a16:creationId xmlns:a16="http://schemas.microsoft.com/office/drawing/2014/main" id="{8F15C52D-3616-4898-9716-EFC208AE7743}"/>
              </a:ext>
            </a:extLst>
          </p:cNvPr>
          <p:cNvGraphicFramePr>
            <a:graphicFrameLocks noGrp="1"/>
          </p:cNvGraphicFramePr>
          <p:nvPr>
            <p:extLst>
              <p:ext uri="{D42A27DB-BD31-4B8C-83A1-F6EECF244321}">
                <p14:modId xmlns:p14="http://schemas.microsoft.com/office/powerpoint/2010/main" val="543024719"/>
              </p:ext>
            </p:extLst>
          </p:nvPr>
        </p:nvGraphicFramePr>
        <p:xfrm>
          <a:off x="265982" y="1847590"/>
          <a:ext cx="6991625" cy="2052320"/>
        </p:xfrm>
        <a:graphic>
          <a:graphicData uri="http://schemas.openxmlformats.org/drawingml/2006/table">
            <a:tbl>
              <a:tblPr firstRow="1" bandRow="1">
                <a:tableStyleId>{5C22544A-7EE6-4342-B048-85BDC9FD1C3A}</a:tableStyleId>
              </a:tblPr>
              <a:tblGrid>
                <a:gridCol w="1346900">
                  <a:extLst>
                    <a:ext uri="{9D8B030D-6E8A-4147-A177-3AD203B41FA5}">
                      <a16:colId xmlns:a16="http://schemas.microsoft.com/office/drawing/2014/main" val="3393991495"/>
                    </a:ext>
                  </a:extLst>
                </a:gridCol>
                <a:gridCol w="722426">
                  <a:extLst>
                    <a:ext uri="{9D8B030D-6E8A-4147-A177-3AD203B41FA5}">
                      <a16:colId xmlns:a16="http://schemas.microsoft.com/office/drawing/2014/main" val="3110289958"/>
                    </a:ext>
                  </a:extLst>
                </a:gridCol>
                <a:gridCol w="906094">
                  <a:extLst>
                    <a:ext uri="{9D8B030D-6E8A-4147-A177-3AD203B41FA5}">
                      <a16:colId xmlns:a16="http://schemas.microsoft.com/office/drawing/2014/main" val="981191761"/>
                    </a:ext>
                  </a:extLst>
                </a:gridCol>
                <a:gridCol w="1016295">
                  <a:extLst>
                    <a:ext uri="{9D8B030D-6E8A-4147-A177-3AD203B41FA5}">
                      <a16:colId xmlns:a16="http://schemas.microsoft.com/office/drawing/2014/main" val="467518623"/>
                    </a:ext>
                  </a:extLst>
                </a:gridCol>
                <a:gridCol w="930585">
                  <a:extLst>
                    <a:ext uri="{9D8B030D-6E8A-4147-A177-3AD203B41FA5}">
                      <a16:colId xmlns:a16="http://schemas.microsoft.com/office/drawing/2014/main" val="759874049"/>
                    </a:ext>
                  </a:extLst>
                </a:gridCol>
                <a:gridCol w="603839">
                  <a:extLst>
                    <a:ext uri="{9D8B030D-6E8A-4147-A177-3AD203B41FA5}">
                      <a16:colId xmlns:a16="http://schemas.microsoft.com/office/drawing/2014/main" val="2150405120"/>
                    </a:ext>
                  </a:extLst>
                </a:gridCol>
                <a:gridCol w="1465486">
                  <a:extLst>
                    <a:ext uri="{9D8B030D-6E8A-4147-A177-3AD203B41FA5}">
                      <a16:colId xmlns:a16="http://schemas.microsoft.com/office/drawing/2014/main" val="3884331914"/>
                    </a:ext>
                  </a:extLst>
                </a:gridCol>
              </a:tblGrid>
              <a:tr h="1229360">
                <a:tc>
                  <a:txBody>
                    <a:bodyPr/>
                    <a:lstStyle/>
                    <a:p>
                      <a:pPr algn="ctr" rtl="0" fontAlgn="base"/>
                      <a:r>
                        <a:rPr lang="en-US" sz="1200">
                          <a:effectLst/>
                        </a:rPr>
                        <a:t>Controller </a:t>
                      </a:r>
                      <a:endParaRPr lang="en-US" sz="2700" b="1">
                        <a:effectLst/>
                      </a:endParaRPr>
                    </a:p>
                  </a:txBody>
                  <a:tcPr anchor="ctr"/>
                </a:tc>
                <a:tc>
                  <a:txBody>
                    <a:bodyPr/>
                    <a:lstStyle/>
                    <a:p>
                      <a:pPr algn="ctr" rtl="0" fontAlgn="base"/>
                      <a:r>
                        <a:rPr lang="en-US" sz="1200">
                          <a:effectLst/>
                        </a:rPr>
                        <a:t>Native USB </a:t>
                      </a:r>
                      <a:endParaRPr lang="en-US" sz="2700" b="1">
                        <a:effectLst/>
                      </a:endParaRPr>
                    </a:p>
                  </a:txBody>
                  <a:tcPr anchor="ctr"/>
                </a:tc>
                <a:tc>
                  <a:txBody>
                    <a:bodyPr/>
                    <a:lstStyle/>
                    <a:p>
                      <a:pPr algn="ctr" rtl="0" fontAlgn="base"/>
                      <a:r>
                        <a:rPr lang="en-US" sz="1200">
                          <a:effectLst/>
                        </a:rPr>
                        <a:t>Native Wireless </a:t>
                      </a:r>
                      <a:endParaRPr lang="en-US" sz="2700" b="1">
                        <a:effectLst/>
                      </a:endParaRPr>
                    </a:p>
                  </a:txBody>
                  <a:tcPr anchor="ctr"/>
                </a:tc>
                <a:tc>
                  <a:txBody>
                    <a:bodyPr/>
                    <a:lstStyle/>
                    <a:p>
                      <a:pPr algn="ctr" rtl="0" fontAlgn="base"/>
                      <a:r>
                        <a:rPr lang="en-US" sz="1200">
                          <a:effectLst/>
                        </a:rPr>
                        <a:t>Fast Processor (</a:t>
                      </a:r>
                      <a:endParaRPr lang="en-US" sz="2700">
                        <a:effectLst/>
                      </a:endParaRPr>
                    </a:p>
                    <a:p>
                      <a:pPr algn="ctr" rtl="0" fontAlgn="ctr"/>
                      <a:r>
                        <a:rPr lang="en-US" sz="2700">
                          <a:effectLst/>
                        </a:rPr>
                        <a:t>≥≥</a:t>
                      </a:r>
                    </a:p>
                    <a:p>
                      <a:pPr rtl="0" fontAlgn="ctr"/>
                      <a:r>
                        <a:rPr lang="en-US" sz="1200">
                          <a:effectLst/>
                        </a:rPr>
                        <a:t> 32 MHz) </a:t>
                      </a:r>
                      <a:endParaRPr lang="en-US" sz="2700">
                        <a:effectLst/>
                      </a:endParaRPr>
                    </a:p>
                  </a:txBody>
                  <a:tcPr anchor="ctr"/>
                </a:tc>
                <a:tc>
                  <a:txBody>
                    <a:bodyPr/>
                    <a:lstStyle/>
                    <a:p>
                      <a:pPr algn="ctr" rtl="0" fontAlgn="base"/>
                      <a:r>
                        <a:rPr lang="en-US" sz="1200">
                          <a:effectLst/>
                        </a:rPr>
                        <a:t>Large Flash Memory (</a:t>
                      </a:r>
                      <a:endParaRPr lang="en-US" sz="2700">
                        <a:effectLst/>
                      </a:endParaRPr>
                    </a:p>
                    <a:p>
                      <a:pPr algn="ctr" rtl="0" fontAlgn="ctr"/>
                      <a:r>
                        <a:rPr lang="en-US" sz="2700">
                          <a:effectLst/>
                        </a:rPr>
                        <a:t>≥≥</a:t>
                      </a:r>
                    </a:p>
                    <a:p>
                      <a:pPr rtl="0" fontAlgn="ctr"/>
                      <a:r>
                        <a:rPr lang="en-US" sz="1200">
                          <a:effectLst/>
                        </a:rPr>
                        <a:t> 1 MB) </a:t>
                      </a:r>
                      <a:endParaRPr lang="en-US" sz="2700">
                        <a:effectLst/>
                      </a:endParaRPr>
                    </a:p>
                  </a:txBody>
                  <a:tcPr anchor="ctr"/>
                </a:tc>
                <a:tc>
                  <a:txBody>
                    <a:bodyPr/>
                    <a:lstStyle/>
                    <a:p>
                      <a:pPr algn="ctr" rtl="0" fontAlgn="base"/>
                      <a:endParaRPr lang="en-US" sz="1100">
                        <a:effectLst/>
                      </a:endParaRPr>
                    </a:p>
                    <a:p>
                      <a:pPr algn="ctr" rtl="0" fontAlgn="ctr"/>
                      <a:r>
                        <a:rPr lang="en-US" sz="2700">
                          <a:effectLst/>
                        </a:rPr>
                        <a:t>≥≥</a:t>
                      </a:r>
                    </a:p>
                    <a:p>
                      <a:pPr rtl="0" fontAlgn="ctr"/>
                      <a:r>
                        <a:rPr lang="en-US" sz="1200">
                          <a:effectLst/>
                        </a:rPr>
                        <a:t> 25 GPIO pins </a:t>
                      </a:r>
                      <a:endParaRPr lang="en-US" sz="2700">
                        <a:effectLst/>
                      </a:endParaRPr>
                    </a:p>
                  </a:txBody>
                  <a:tcPr anchor="ctr"/>
                </a:tc>
                <a:tc>
                  <a:txBody>
                    <a:bodyPr/>
                    <a:lstStyle/>
                    <a:p>
                      <a:pPr algn="ctr" rtl="0" fontAlgn="base"/>
                      <a:r>
                        <a:rPr lang="en-US" sz="1200">
                          <a:effectLst/>
                        </a:rPr>
                        <a:t>CircuitPython Support </a:t>
                      </a:r>
                      <a:endParaRPr lang="en-US" sz="2700" b="1">
                        <a:effectLst/>
                      </a:endParaRPr>
                    </a:p>
                  </a:txBody>
                  <a:tcPr anchor="ctr"/>
                </a:tc>
                <a:extLst>
                  <a:ext uri="{0D108BD9-81ED-4DB2-BD59-A6C34878D82A}">
                    <a16:rowId xmlns:a16="http://schemas.microsoft.com/office/drawing/2014/main" val="699928874"/>
                  </a:ext>
                </a:extLst>
              </a:tr>
              <a:tr h="274320">
                <a:tc>
                  <a:txBody>
                    <a:bodyPr/>
                    <a:lstStyle/>
                    <a:p>
                      <a:pPr algn="ctr" rtl="0" fontAlgn="base"/>
                      <a:r>
                        <a:rPr lang="en-US" sz="1200">
                          <a:effectLst/>
                        </a:rPr>
                        <a:t>ATMega32U4 </a:t>
                      </a:r>
                      <a:endParaRPr lang="en-US" sz="2700" b="1">
                        <a:effectLst/>
                      </a:endParaRPr>
                    </a:p>
                  </a:txBody>
                  <a:tcPr anchor="ctr"/>
                </a:tc>
                <a:tc>
                  <a:txBody>
                    <a:bodyPr/>
                    <a:lstStyle/>
                    <a:p>
                      <a:pPr algn="ctr" rtl="0" fontAlgn="base"/>
                      <a:r>
                        <a:rPr lang="en-US" sz="1200">
                          <a:effectLst/>
                        </a:rPr>
                        <a:t>✓ </a:t>
                      </a:r>
                      <a:endParaRPr lang="en-US" sz="2700">
                        <a:effectLst/>
                      </a:endParaRPr>
                    </a:p>
                  </a:txBody>
                  <a:tcPr anchor="ctr"/>
                </a:tc>
                <a:tc>
                  <a:txBody>
                    <a:bodyPr/>
                    <a:lstStyle/>
                    <a:p>
                      <a:pPr algn="ctr" rtl="0" fontAlgn="base"/>
                      <a:r>
                        <a:rPr lang="en-US" sz="1200">
                          <a:effectLst/>
                        </a:rPr>
                        <a:t> </a:t>
                      </a:r>
                      <a:endParaRPr lang="en-US" sz="1200">
                        <a:effectLst/>
                        <a:latin typeface="Segoe UI Symbol" panose="020B0502040204020203" pitchFamily="34" charset="0"/>
                      </a:endParaRPr>
                    </a:p>
                  </a:txBody>
                  <a:tcPr anchor="ctr"/>
                </a:tc>
                <a:tc>
                  <a:txBody>
                    <a:bodyPr/>
                    <a:lstStyle/>
                    <a:p>
                      <a:pPr algn="ctr" rtl="0" fontAlgn="base"/>
                      <a:r>
                        <a:rPr lang="en-US" sz="1200">
                          <a:effectLst/>
                        </a:rPr>
                        <a:t> </a:t>
                      </a:r>
                      <a:endParaRPr lang="en-US" sz="1200">
                        <a:effectLst/>
                        <a:latin typeface="Segoe UI Symbol" panose="020B0502040204020203" pitchFamily="34" charset="0"/>
                      </a:endParaRPr>
                    </a:p>
                  </a:txBody>
                  <a:tcPr anchor="ctr"/>
                </a:tc>
                <a:tc>
                  <a:txBody>
                    <a:bodyPr/>
                    <a:lstStyle/>
                    <a:p>
                      <a:pPr algn="ctr" rtl="0" fontAlgn="base"/>
                      <a:r>
                        <a:rPr lang="en-US" sz="1200">
                          <a:effectLst/>
                        </a:rPr>
                        <a:t> </a:t>
                      </a:r>
                      <a:endParaRPr lang="en-US" sz="1200">
                        <a:effectLst/>
                        <a:latin typeface="Segoe UI Symbol" panose="020B0502040204020203" pitchFamily="34" charset="0"/>
                      </a:endParaRPr>
                    </a:p>
                  </a:txBody>
                  <a:tcPr anchor="ctr"/>
                </a:tc>
                <a:tc>
                  <a:txBody>
                    <a:bodyPr/>
                    <a:lstStyle/>
                    <a:p>
                      <a:pPr algn="ctr" rtl="0" fontAlgn="base"/>
                      <a:r>
                        <a:rPr lang="en-US" sz="1200">
                          <a:effectLst/>
                        </a:rPr>
                        <a:t>✓ </a:t>
                      </a:r>
                      <a:endParaRPr lang="en-US" sz="2700">
                        <a:effectLst/>
                      </a:endParaRPr>
                    </a:p>
                  </a:txBody>
                  <a:tcPr anchor="ctr"/>
                </a:tc>
                <a:tc>
                  <a:txBody>
                    <a:bodyPr/>
                    <a:lstStyle/>
                    <a:p>
                      <a:pPr algn="ctr" rtl="0" fontAlgn="base"/>
                      <a:r>
                        <a:rPr lang="en-US" sz="1200">
                          <a:effectLst/>
                        </a:rPr>
                        <a:t> </a:t>
                      </a:r>
                      <a:endParaRPr lang="en-US" sz="1200">
                        <a:effectLst/>
                        <a:latin typeface="Segoe UI Symbol" panose="020B0502040204020203" pitchFamily="34" charset="0"/>
                      </a:endParaRPr>
                    </a:p>
                  </a:txBody>
                  <a:tcPr anchor="ctr"/>
                </a:tc>
                <a:extLst>
                  <a:ext uri="{0D108BD9-81ED-4DB2-BD59-A6C34878D82A}">
                    <a16:rowId xmlns:a16="http://schemas.microsoft.com/office/drawing/2014/main" val="2171504940"/>
                  </a:ext>
                </a:extLst>
              </a:tr>
              <a:tr h="274320">
                <a:tc>
                  <a:txBody>
                    <a:bodyPr/>
                    <a:lstStyle/>
                    <a:p>
                      <a:pPr algn="ctr" rtl="0" fontAlgn="base"/>
                      <a:r>
                        <a:rPr lang="en-US" sz="1200">
                          <a:effectLst/>
                        </a:rPr>
                        <a:t>ESP32 </a:t>
                      </a:r>
                      <a:endParaRPr lang="en-US" sz="2700" b="1">
                        <a:effectLst/>
                      </a:endParaRPr>
                    </a:p>
                  </a:txBody>
                  <a:tcPr anchor="ct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sz="1200">
                        <a:effectLst/>
                        <a:latin typeface="Times New Roman" panose="02020603050405020304" pitchFamily="18" charset="0"/>
                      </a:endParaRPr>
                    </a:p>
                  </a:txBody>
                  <a:tcPr anchor="ct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sz="2700">
                        <a:effectLst/>
                      </a:endParaRPr>
                    </a:p>
                  </a:txBody>
                  <a:tcPr anchor="ct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sz="2700">
                        <a:effectLst/>
                      </a:endParaRPr>
                    </a:p>
                  </a:txBody>
                  <a:tcPr anchor="ct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sz="2700">
                        <a:effectLst/>
                      </a:endParaRPr>
                    </a:p>
                  </a:txBody>
                  <a:tcPr anchor="ct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sz="2700">
                        <a:effectLst/>
                      </a:endParaRPr>
                    </a:p>
                  </a:txBody>
                  <a:tcPr anchor="ctr">
                    <a:lnB w="12700" cap="flat" cmpd="sng" algn="ctr">
                      <a:solidFill>
                        <a:srgbClr val="FF0000"/>
                      </a:solidFill>
                      <a:prstDash val="solid"/>
                      <a:round/>
                      <a:headEnd type="none" w="med" len="med"/>
                      <a:tailEnd type="none" w="med" len="med"/>
                    </a:lnB>
                  </a:tcPr>
                </a:tc>
                <a:tc>
                  <a:txBody>
                    <a:bodyPr/>
                    <a:lstStyle/>
                    <a:p>
                      <a:pPr algn="ctr" rtl="0" fontAlgn="base"/>
                      <a:r>
                        <a:rPr lang="en-US" sz="1000">
                          <a:effectLst/>
                        </a:rPr>
                        <a:t>Only ESP32-S2 </a:t>
                      </a:r>
                      <a:endParaRPr lang="en-US" sz="2700">
                        <a:effectLst/>
                      </a:endParaRPr>
                    </a:p>
                  </a:txBody>
                  <a:tcPr anchor="ct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63981195"/>
                  </a:ext>
                </a:extLst>
              </a:tr>
              <a:tr h="274320">
                <a:tc>
                  <a:txBody>
                    <a:bodyPr/>
                    <a:lstStyle/>
                    <a:p>
                      <a:pPr algn="ctr" rtl="0" fontAlgn="base"/>
                      <a:r>
                        <a:rPr lang="en-US" sz="1200">
                          <a:effectLst/>
                        </a:rPr>
                        <a:t>nRF52840 </a:t>
                      </a:r>
                      <a:endParaRPr lang="en-US" sz="2700" b="1">
                        <a:effectLst/>
                      </a:endParaRPr>
                    </a:p>
                  </a:txBody>
                  <a:tcPr anchor="ct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sz="2700">
                        <a:effectLst/>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sz="2700">
                        <a:effectLst/>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sz="2700">
                        <a:effectLst/>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sz="2700">
                        <a:effectLst/>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sz="2700">
                        <a:effectLst/>
                      </a:endParaRPr>
                    </a:p>
                  </a:txBody>
                  <a:tcPr anchor="ct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 </a:t>
                      </a:r>
                      <a:endParaRPr lang="en-US" sz="2700">
                        <a:effectLst/>
                      </a:endParaRPr>
                    </a:p>
                  </a:txBody>
                  <a:tcPr anchor="ct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11336230"/>
                  </a:ext>
                </a:extLst>
              </a:tr>
            </a:tbl>
          </a:graphicData>
        </a:graphic>
      </p:graphicFrame>
      <p:pic>
        <p:nvPicPr>
          <p:cNvPr id="9" name="Picture 9" descr="A picture containing text, electronics, circuit&#10;&#10;Description automatically generated">
            <a:extLst>
              <a:ext uri="{FF2B5EF4-FFF2-40B4-BE49-F238E27FC236}">
                <a16:creationId xmlns:a16="http://schemas.microsoft.com/office/drawing/2014/main" id="{78D0B4D5-365C-49D0-8A99-EDEA774C31ED}"/>
              </a:ext>
            </a:extLst>
          </p:cNvPr>
          <p:cNvPicPr>
            <a:picLocks noChangeAspect="1"/>
          </p:cNvPicPr>
          <p:nvPr/>
        </p:nvPicPr>
        <p:blipFill>
          <a:blip r:embed="rId3"/>
          <a:stretch>
            <a:fillRect/>
          </a:stretch>
        </p:blipFill>
        <p:spPr>
          <a:xfrm>
            <a:off x="7918538" y="2413894"/>
            <a:ext cx="3567830" cy="2917472"/>
          </a:xfrm>
          <a:prstGeom prst="rect">
            <a:avLst/>
          </a:prstGeom>
        </p:spPr>
      </p:pic>
      <p:sp>
        <p:nvSpPr>
          <p:cNvPr id="3" name="Slide Number Placeholder 2">
            <a:extLst>
              <a:ext uri="{FF2B5EF4-FFF2-40B4-BE49-F238E27FC236}">
                <a16:creationId xmlns:a16="http://schemas.microsoft.com/office/drawing/2014/main" id="{5CA63470-6FA2-459A-973C-8D3CD18A2316}"/>
              </a:ext>
            </a:extLst>
          </p:cNvPr>
          <p:cNvSpPr>
            <a:spLocks noGrp="1"/>
          </p:cNvSpPr>
          <p:nvPr>
            <p:ph type="sldNum" sz="quarter" idx="12"/>
          </p:nvPr>
        </p:nvSpPr>
        <p:spPr/>
        <p:txBody>
          <a:bodyPr/>
          <a:lstStyle/>
          <a:p>
            <a:fld id="{A2A4A4E9-4C11-44FC-BFAF-A09272F6A81D}" type="slidenum">
              <a:rPr lang="en-US" smtClean="0"/>
              <a:t>11</a:t>
            </a:fld>
            <a:endParaRPr lang="en-US"/>
          </a:p>
        </p:txBody>
      </p:sp>
    </p:spTree>
    <p:extLst>
      <p:ext uri="{BB962C8B-B14F-4D97-AF65-F5344CB8AC3E}">
        <p14:creationId xmlns:p14="http://schemas.microsoft.com/office/powerpoint/2010/main" val="17288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14C9-6BEE-40ED-9BC3-24AB1DDE84D4}"/>
              </a:ext>
            </a:extLst>
          </p:cNvPr>
          <p:cNvSpPr>
            <a:spLocks noGrp="1"/>
          </p:cNvSpPr>
          <p:nvPr>
            <p:ph type="title"/>
          </p:nvPr>
        </p:nvSpPr>
        <p:spPr/>
        <p:txBody>
          <a:bodyPr/>
          <a:lstStyle/>
          <a:p>
            <a:r>
              <a:rPr lang="en-US"/>
              <a:t>Touchscreen Selection</a:t>
            </a:r>
          </a:p>
        </p:txBody>
      </p:sp>
      <p:pic>
        <p:nvPicPr>
          <p:cNvPr id="5" name="Picture 5" descr="A picture containing text, different, several&#10;&#10;Description automatically generated">
            <a:extLst>
              <a:ext uri="{FF2B5EF4-FFF2-40B4-BE49-F238E27FC236}">
                <a16:creationId xmlns:a16="http://schemas.microsoft.com/office/drawing/2014/main" id="{650479A9-C071-4C0A-8EA8-41F329B4B2B1}"/>
              </a:ext>
            </a:extLst>
          </p:cNvPr>
          <p:cNvPicPr>
            <a:picLocks noGrp="1" noChangeAspect="1"/>
          </p:cNvPicPr>
          <p:nvPr>
            <p:ph idx="1"/>
          </p:nvPr>
        </p:nvPicPr>
        <p:blipFill>
          <a:blip r:embed="rId3"/>
          <a:stretch>
            <a:fillRect/>
          </a:stretch>
        </p:blipFill>
        <p:spPr>
          <a:xfrm>
            <a:off x="6666855" y="1929241"/>
            <a:ext cx="5057004" cy="4023360"/>
          </a:xfrm>
        </p:spPr>
      </p:pic>
      <p:sp>
        <p:nvSpPr>
          <p:cNvPr id="4" name="Footer Placeholder 3">
            <a:extLst>
              <a:ext uri="{FF2B5EF4-FFF2-40B4-BE49-F238E27FC236}">
                <a16:creationId xmlns:a16="http://schemas.microsoft.com/office/drawing/2014/main" id="{3E3152A0-22BB-4E31-A120-AE80D7C85A94}"/>
              </a:ext>
            </a:extLst>
          </p:cNvPr>
          <p:cNvSpPr>
            <a:spLocks noGrp="1"/>
          </p:cNvSpPr>
          <p:nvPr>
            <p:ph type="ftr" sz="quarter" idx="11"/>
          </p:nvPr>
        </p:nvSpPr>
        <p:spPr/>
        <p:txBody>
          <a:bodyPr/>
          <a:lstStyle/>
          <a:p>
            <a:r>
              <a:rPr lang="en-US"/>
              <a:t>SDII | Group 8 | Fall 2021 </a:t>
            </a:r>
          </a:p>
        </p:txBody>
      </p:sp>
      <p:sp>
        <p:nvSpPr>
          <p:cNvPr id="7" name="TextBox 6">
            <a:extLst>
              <a:ext uri="{FF2B5EF4-FFF2-40B4-BE49-F238E27FC236}">
                <a16:creationId xmlns:a16="http://schemas.microsoft.com/office/drawing/2014/main" id="{7B783669-E064-43BB-9F78-7479F80FEAC2}"/>
              </a:ext>
            </a:extLst>
          </p:cNvPr>
          <p:cNvSpPr txBox="1"/>
          <p:nvPr/>
        </p:nvSpPr>
        <p:spPr>
          <a:xfrm>
            <a:off x="361168" y="2010427"/>
            <a:ext cx="4872623" cy="4281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22" b="1">
                <a:cs typeface="Calibri"/>
              </a:rPr>
              <a:t>A)</a:t>
            </a:r>
            <a:r>
              <a:rPr lang="en-US" sz="2722" b="1">
                <a:ea typeface="+mn-lt"/>
                <a:cs typeface="+mn-lt"/>
              </a:rPr>
              <a:t>Adafruit TFT </a:t>
            </a:r>
            <a:r>
              <a:rPr lang="en-US" sz="2722" b="1" err="1">
                <a:ea typeface="+mn-lt"/>
                <a:cs typeface="+mn-lt"/>
              </a:rPr>
              <a:t>FeatherWing</a:t>
            </a:r>
            <a:r>
              <a:rPr lang="en-US" sz="2722" b="1">
                <a:ea typeface="+mn-lt"/>
                <a:cs typeface="+mn-lt"/>
              </a:rPr>
              <a:t> 3.5”</a:t>
            </a:r>
            <a:endParaRPr lang="en-US" sz="2722" b="1">
              <a:cs typeface="Calibri"/>
            </a:endParaRPr>
          </a:p>
          <a:p>
            <a:r>
              <a:rPr lang="en-US" sz="2722">
                <a:cs typeface="Calibri"/>
              </a:rPr>
              <a:t>B)</a:t>
            </a:r>
            <a:r>
              <a:rPr lang="en-US" sz="2722">
                <a:ea typeface="+mn-lt"/>
                <a:cs typeface="+mn-lt"/>
              </a:rPr>
              <a:t>4D System uLCD-43PT </a:t>
            </a:r>
          </a:p>
          <a:p>
            <a:r>
              <a:rPr lang="en-US" sz="2722">
                <a:cs typeface="Calibri"/>
              </a:rPr>
              <a:t>C)</a:t>
            </a:r>
            <a:r>
              <a:rPr lang="en-US" sz="2722" err="1">
                <a:ea typeface="+mn-lt"/>
                <a:cs typeface="+mn-lt"/>
              </a:rPr>
              <a:t>EastRising</a:t>
            </a:r>
            <a:r>
              <a:rPr lang="en-US" sz="2722">
                <a:ea typeface="+mn-lt"/>
                <a:cs typeface="+mn-lt"/>
              </a:rPr>
              <a:t> TFT LCD touchscreen </a:t>
            </a:r>
          </a:p>
          <a:p>
            <a:r>
              <a:rPr lang="en-US" sz="2722">
                <a:cs typeface="Calibri"/>
              </a:rPr>
              <a:t>D)</a:t>
            </a:r>
            <a:r>
              <a:rPr lang="en-US" sz="2722">
                <a:ea typeface="+mn-lt"/>
                <a:cs typeface="+mn-lt"/>
              </a:rPr>
              <a:t>Focus LCD’s TFT E35RG73248LW6M250-C </a:t>
            </a:r>
          </a:p>
          <a:p>
            <a:r>
              <a:rPr lang="en-US" sz="2722">
                <a:cs typeface="Calibri"/>
              </a:rPr>
              <a:t>E)</a:t>
            </a:r>
            <a:r>
              <a:rPr lang="en-US" sz="2722">
                <a:ea typeface="+mn-lt"/>
                <a:cs typeface="+mn-lt"/>
              </a:rPr>
              <a:t>Focus LCD’s TFT E35RG13248LW2M450-CA</a:t>
            </a:r>
          </a:p>
          <a:p>
            <a:endParaRPr lang="en-US" sz="2722">
              <a:cs typeface="Calibri" panose="020F0502020204030204"/>
            </a:endParaRPr>
          </a:p>
        </p:txBody>
      </p:sp>
      <p:graphicFrame>
        <p:nvGraphicFramePr>
          <p:cNvPr id="10" name="Table 9">
            <a:extLst>
              <a:ext uri="{FF2B5EF4-FFF2-40B4-BE49-F238E27FC236}">
                <a16:creationId xmlns:a16="http://schemas.microsoft.com/office/drawing/2014/main" id="{C02269F4-D31F-4022-AB36-F111DDC5D48A}"/>
              </a:ext>
            </a:extLst>
          </p:cNvPr>
          <p:cNvGraphicFramePr>
            <a:graphicFrameLocks noGrp="1"/>
          </p:cNvGraphicFramePr>
          <p:nvPr>
            <p:extLst>
              <p:ext uri="{D42A27DB-BD31-4B8C-83A1-F6EECF244321}">
                <p14:modId xmlns:p14="http://schemas.microsoft.com/office/powerpoint/2010/main" val="1299690230"/>
              </p:ext>
            </p:extLst>
          </p:nvPr>
        </p:nvGraphicFramePr>
        <p:xfrm>
          <a:off x="361168" y="3775427"/>
          <a:ext cx="5871445" cy="2103120"/>
        </p:xfrm>
        <a:graphic>
          <a:graphicData uri="http://schemas.openxmlformats.org/drawingml/2006/table">
            <a:tbl>
              <a:tblPr firstRow="1" bandRow="1">
                <a:tableStyleId>{5C22544A-7EE6-4342-B048-85BDC9FD1C3A}</a:tableStyleId>
              </a:tblPr>
              <a:tblGrid>
                <a:gridCol w="1000996">
                  <a:extLst>
                    <a:ext uri="{9D8B030D-6E8A-4147-A177-3AD203B41FA5}">
                      <a16:colId xmlns:a16="http://schemas.microsoft.com/office/drawing/2014/main" val="2882055838"/>
                    </a:ext>
                  </a:extLst>
                </a:gridCol>
                <a:gridCol w="918116">
                  <a:extLst>
                    <a:ext uri="{9D8B030D-6E8A-4147-A177-3AD203B41FA5}">
                      <a16:colId xmlns:a16="http://schemas.microsoft.com/office/drawing/2014/main" val="3147449296"/>
                    </a:ext>
                  </a:extLst>
                </a:gridCol>
                <a:gridCol w="923248">
                  <a:extLst>
                    <a:ext uri="{9D8B030D-6E8A-4147-A177-3AD203B41FA5}">
                      <a16:colId xmlns:a16="http://schemas.microsoft.com/office/drawing/2014/main" val="2970671713"/>
                    </a:ext>
                  </a:extLst>
                </a:gridCol>
                <a:gridCol w="881754">
                  <a:extLst>
                    <a:ext uri="{9D8B030D-6E8A-4147-A177-3AD203B41FA5}">
                      <a16:colId xmlns:a16="http://schemas.microsoft.com/office/drawing/2014/main" val="3863524249"/>
                    </a:ext>
                  </a:extLst>
                </a:gridCol>
                <a:gridCol w="1047732">
                  <a:extLst>
                    <a:ext uri="{9D8B030D-6E8A-4147-A177-3AD203B41FA5}">
                      <a16:colId xmlns:a16="http://schemas.microsoft.com/office/drawing/2014/main" val="1597107135"/>
                    </a:ext>
                  </a:extLst>
                </a:gridCol>
                <a:gridCol w="1099599">
                  <a:extLst>
                    <a:ext uri="{9D8B030D-6E8A-4147-A177-3AD203B41FA5}">
                      <a16:colId xmlns:a16="http://schemas.microsoft.com/office/drawing/2014/main" val="4187583051"/>
                    </a:ext>
                  </a:extLst>
                </a:gridCol>
              </a:tblGrid>
              <a:tr h="640080">
                <a:tc>
                  <a:txBody>
                    <a:bodyPr/>
                    <a:lstStyle/>
                    <a:p>
                      <a:pPr algn="ctr" rtl="0" fontAlgn="base"/>
                      <a:r>
                        <a:rPr lang="en-US" sz="1200">
                          <a:effectLst/>
                        </a:rPr>
                        <a:t>Display Module </a:t>
                      </a:r>
                      <a:endParaRPr lang="en-US" sz="2700" b="1">
                        <a:effectLst/>
                      </a:endParaRPr>
                    </a:p>
                  </a:txBody>
                  <a:tcPr anchor="ctr"/>
                </a:tc>
                <a:tc>
                  <a:txBody>
                    <a:bodyPr/>
                    <a:lstStyle/>
                    <a:p>
                      <a:pPr algn="ctr" rtl="0" fontAlgn="base"/>
                      <a:r>
                        <a:rPr lang="en-US" sz="1200">
                          <a:effectLst/>
                        </a:rPr>
                        <a:t>Brightness level </a:t>
                      </a:r>
                      <a:endParaRPr lang="en-US" sz="2700" b="1">
                        <a:effectLst/>
                      </a:endParaRPr>
                    </a:p>
                  </a:txBody>
                  <a:tcPr anchor="ctr"/>
                </a:tc>
                <a:tc>
                  <a:txBody>
                    <a:bodyPr/>
                    <a:lstStyle/>
                    <a:p>
                      <a:pPr algn="ctr" rtl="0" fontAlgn="base"/>
                      <a:r>
                        <a:rPr lang="en-US" sz="1200">
                          <a:effectLst/>
                        </a:rPr>
                        <a:t>Serial Comm. Type </a:t>
                      </a:r>
                      <a:endParaRPr lang="en-US" sz="2700" b="1">
                        <a:effectLst/>
                      </a:endParaRPr>
                    </a:p>
                  </a:txBody>
                  <a:tcPr anchor="ctr"/>
                </a:tc>
                <a:tc>
                  <a:txBody>
                    <a:bodyPr/>
                    <a:lstStyle/>
                    <a:p>
                      <a:pPr algn="ctr" rtl="0" fontAlgn="base"/>
                      <a:r>
                        <a:rPr lang="en-US" sz="1200">
                          <a:effectLst/>
                        </a:rPr>
                        <a:t>Resolution </a:t>
                      </a:r>
                      <a:endParaRPr lang="en-US" sz="2700" b="1">
                        <a:effectLst/>
                      </a:endParaRPr>
                    </a:p>
                  </a:txBody>
                  <a:tcPr anchor="ctr"/>
                </a:tc>
                <a:tc>
                  <a:txBody>
                    <a:bodyPr/>
                    <a:lstStyle/>
                    <a:p>
                      <a:pPr algn="ctr" rtl="0" fontAlgn="base"/>
                      <a:r>
                        <a:rPr lang="en-US" sz="1200">
                          <a:effectLst/>
                        </a:rPr>
                        <a:t>Operating Power </a:t>
                      </a:r>
                      <a:endParaRPr lang="en-US" sz="2700" b="1">
                        <a:effectLst/>
                      </a:endParaRPr>
                    </a:p>
                  </a:txBody>
                  <a:tcPr anchor="ctr"/>
                </a:tc>
                <a:tc>
                  <a:txBody>
                    <a:bodyPr/>
                    <a:lstStyle/>
                    <a:p>
                      <a:pPr algn="ctr" rtl="0" fontAlgn="base"/>
                      <a:r>
                        <a:rPr lang="en-US" sz="1200">
                          <a:effectLst/>
                        </a:rPr>
                        <a:t>Dedicated</a:t>
                      </a:r>
                    </a:p>
                    <a:p>
                      <a:pPr algn="ctr" rtl="0" fontAlgn="base"/>
                      <a:r>
                        <a:rPr lang="en-US" sz="1200">
                          <a:effectLst/>
                        </a:rPr>
                        <a:t>Touchscreen Controller </a:t>
                      </a:r>
                      <a:endParaRPr lang="en-US" sz="2700" b="1">
                        <a:effectLst/>
                      </a:endParaRPr>
                    </a:p>
                  </a:txBody>
                  <a:tcPr anchor="ctr"/>
                </a:tc>
                <a:extLst>
                  <a:ext uri="{0D108BD9-81ED-4DB2-BD59-A6C34878D82A}">
                    <a16:rowId xmlns:a16="http://schemas.microsoft.com/office/drawing/2014/main" val="2743162388"/>
                  </a:ext>
                </a:extLst>
              </a:tr>
              <a:tr h="640080">
                <a:tc>
                  <a:txBody>
                    <a:bodyPr/>
                    <a:lstStyle/>
                    <a:p>
                      <a:pPr algn="just" rtl="0" fontAlgn="base"/>
                      <a:r>
                        <a:rPr lang="en-US" sz="1200">
                          <a:effectLst/>
                        </a:rPr>
                        <a:t>FeatherWing </a:t>
                      </a:r>
                      <a:endParaRPr lang="en-US" sz="2700" b="1">
                        <a:effectLst/>
                      </a:endParaRPr>
                    </a:p>
                  </a:txBody>
                  <a:tcPr/>
                </a:tc>
                <a:tc>
                  <a:txBody>
                    <a:bodyPr/>
                    <a:lstStyle/>
                    <a:p>
                      <a:pPr marL="0" lvl="0" indent="0" rtl="0" fontAlgn="base">
                        <a:buFont typeface="Arial" panose="020B0604020202020204" pitchFamily="34" charset="0"/>
                        <a:buNone/>
                      </a:pPr>
                      <a:r>
                        <a:rPr lang="en-US" sz="1200">
                          <a:effectLst/>
                        </a:rPr>
                        <a:t>400 NITS </a:t>
                      </a:r>
                      <a:endParaRPr lang="en-US" sz="1200">
                        <a:effectLst/>
                        <a:latin typeface="Times New Roman" panose="02020603050405020304" pitchFamily="18" charset="0"/>
                      </a:endParaRPr>
                    </a:p>
                  </a:txBody>
                  <a:tcPr/>
                </a:tc>
                <a:tc>
                  <a:txBody>
                    <a:bodyPr/>
                    <a:lstStyle/>
                    <a:p>
                      <a:pPr marL="171450" lvl="0" indent="-171450" rtl="0" fontAlgn="base">
                        <a:buFont typeface="Arial" panose="020B0604020202020204" pitchFamily="34" charset="0"/>
                        <a:buChar char="•"/>
                      </a:pPr>
                      <a:r>
                        <a:rPr lang="en-US" sz="1200">
                          <a:effectLst/>
                        </a:rPr>
                        <a:t>SPI </a:t>
                      </a:r>
                      <a:endParaRPr lang="en-US" sz="1200">
                        <a:effectLst/>
                        <a:latin typeface="Arial" panose="020B0604020202020204" pitchFamily="34" charset="0"/>
                      </a:endParaRPr>
                    </a:p>
                  </a:txBody>
                  <a:tcPr/>
                </a:tc>
                <a:tc>
                  <a:txBody>
                    <a:bodyPr/>
                    <a:lstStyle/>
                    <a:p>
                      <a:pPr marL="0" lvl="0" indent="0" rtl="0" fontAlgn="base">
                        <a:buFont typeface="Arial" panose="020B0604020202020204" pitchFamily="34" charset="0"/>
                        <a:buNone/>
                      </a:pPr>
                      <a:r>
                        <a:rPr lang="en-US" sz="1200">
                          <a:effectLst/>
                        </a:rPr>
                        <a:t>480x320 </a:t>
                      </a:r>
                      <a:endParaRPr lang="en-US" sz="1200">
                        <a:effectLst/>
                        <a:latin typeface="Times New Roman" panose="02020603050405020304" pitchFamily="18" charset="0"/>
                      </a:endParaRPr>
                    </a:p>
                  </a:txBody>
                  <a:tcPr/>
                </a:tc>
                <a:tc>
                  <a:txBody>
                    <a:bodyPr/>
                    <a:lstStyle/>
                    <a:p>
                      <a:pPr marL="171450" lvl="0" indent="-171450" rtl="0" fontAlgn="base">
                        <a:buFont typeface="Arial" panose="020B0604020202020204" pitchFamily="34" charset="0"/>
                        <a:buChar char="•"/>
                      </a:pPr>
                      <a:r>
                        <a:rPr lang="en-US" sz="1200">
                          <a:effectLst/>
                        </a:rPr>
                        <a:t>3.3V logic</a:t>
                      </a:r>
                    </a:p>
                    <a:p>
                      <a:pPr marL="171450" lvl="0" indent="-171450" rtl="0" fontAlgn="base">
                        <a:buFont typeface="Arial" panose="020B0604020202020204" pitchFamily="34" charset="0"/>
                        <a:buChar char="•"/>
                      </a:pPr>
                      <a:r>
                        <a:rPr lang="en-US" sz="1200">
                          <a:effectLst/>
                        </a:rPr>
                        <a:t>5.0V backlight </a:t>
                      </a:r>
                      <a:endParaRPr lang="en-US" sz="1200">
                        <a:effectLst/>
                        <a:latin typeface="Times New Roman" panose="02020603050405020304" pitchFamily="18" charset="0"/>
                      </a:endParaRPr>
                    </a:p>
                  </a:txBody>
                  <a:tcPr/>
                </a:tc>
                <a:tc>
                  <a:txBody>
                    <a:bodyPr/>
                    <a:lstStyle/>
                    <a:p>
                      <a:pPr marL="342900" lvl="0" indent="-342900" algn="just" rtl="0" fontAlgn="base">
                        <a:buFont typeface="Arial" panose="020B0604020202020204" pitchFamily="34" charset="0"/>
                        <a:buChar char="•"/>
                      </a:pPr>
                      <a:r>
                        <a:rPr lang="en-US" sz="1200">
                          <a:effectLst/>
                        </a:rPr>
                        <a:t>STMPE811 </a:t>
                      </a:r>
                      <a:endParaRPr lang="en-US" sz="1200">
                        <a:effectLst/>
                        <a:latin typeface="Times New Roman" panose="02020603050405020304" pitchFamily="18" charset="0"/>
                      </a:endParaRPr>
                    </a:p>
                  </a:txBody>
                  <a:tcPr/>
                </a:tc>
                <a:extLst>
                  <a:ext uri="{0D108BD9-81ED-4DB2-BD59-A6C34878D82A}">
                    <a16:rowId xmlns:a16="http://schemas.microsoft.com/office/drawing/2014/main" val="3364040316"/>
                  </a:ext>
                </a:extLst>
              </a:tr>
              <a:tr h="822960">
                <a:tc>
                  <a:txBody>
                    <a:bodyPr/>
                    <a:lstStyle/>
                    <a:p>
                      <a:pPr algn="just" rtl="0" fontAlgn="base"/>
                      <a:r>
                        <a:rPr lang="en-US" sz="1200">
                          <a:effectLst/>
                        </a:rPr>
                        <a:t>Breakout </a:t>
                      </a:r>
                      <a:endParaRPr lang="en-US" sz="2700" b="1">
                        <a:effectLst/>
                      </a:endParaRPr>
                    </a:p>
                  </a:txBody>
                  <a:tcPr/>
                </a:tc>
                <a:tc>
                  <a:txBody>
                    <a:bodyPr/>
                    <a:lstStyle/>
                    <a:p>
                      <a:pPr marL="0" lvl="0" indent="0" rtl="0" fontAlgn="base">
                        <a:buFont typeface="Arial" panose="020B0604020202020204" pitchFamily="34" charset="0"/>
                        <a:buNone/>
                      </a:pPr>
                      <a:r>
                        <a:rPr lang="en-US" sz="1200">
                          <a:effectLst/>
                        </a:rPr>
                        <a:t>400 NITS </a:t>
                      </a:r>
                      <a:endParaRPr lang="en-US" sz="1200">
                        <a:effectLst/>
                        <a:latin typeface="Times New Roman" panose="02020603050405020304" pitchFamily="18" charset="0"/>
                      </a:endParaRPr>
                    </a:p>
                  </a:txBody>
                  <a:tcPr/>
                </a:tc>
                <a:tc>
                  <a:txBody>
                    <a:bodyPr/>
                    <a:lstStyle/>
                    <a:p>
                      <a:pPr marL="171450" lvl="0" indent="-171450" rtl="0" fontAlgn="base">
                        <a:buFont typeface="Arial" panose="020B0604020202020204" pitchFamily="34" charset="0"/>
                        <a:buChar char="•"/>
                      </a:pPr>
                      <a:r>
                        <a:rPr lang="en-US" sz="1200">
                          <a:effectLst/>
                        </a:rPr>
                        <a:t>SPI </a:t>
                      </a:r>
                    </a:p>
                    <a:p>
                      <a:pPr marL="171450" lvl="0" indent="-171450" rtl="0" fontAlgn="base">
                        <a:buFont typeface="Arial" panose="020B0604020202020204" pitchFamily="34" charset="0"/>
                        <a:buChar char="•"/>
                      </a:pPr>
                      <a:r>
                        <a:rPr lang="en-US" sz="1200">
                          <a:effectLst/>
                        </a:rPr>
                        <a:t>Fast 8-bit parallel  </a:t>
                      </a:r>
                      <a:endParaRPr lang="en-US" sz="1200">
                        <a:effectLst/>
                        <a:latin typeface="Times New Roman" panose="02020603050405020304" pitchFamily="18" charset="0"/>
                      </a:endParaRPr>
                    </a:p>
                  </a:txBody>
                  <a:tcPr/>
                </a:tc>
                <a:tc>
                  <a:txBody>
                    <a:bodyPr/>
                    <a:lstStyle/>
                    <a:p>
                      <a:pPr marL="0" lvl="0" indent="0" rtl="0" fontAlgn="base">
                        <a:buFont typeface="Arial" panose="020B0604020202020204" pitchFamily="34" charset="0"/>
                        <a:buNone/>
                      </a:pPr>
                      <a:r>
                        <a:rPr lang="en-US" sz="1200">
                          <a:effectLst/>
                        </a:rPr>
                        <a:t>480x320 </a:t>
                      </a:r>
                      <a:endParaRPr lang="en-US" sz="1200">
                        <a:effectLst/>
                        <a:latin typeface="Times New Roman" panose="02020603050405020304" pitchFamily="18" charset="0"/>
                      </a:endParaRPr>
                    </a:p>
                  </a:txBody>
                  <a:tcPr/>
                </a:tc>
                <a:tc>
                  <a:txBody>
                    <a:bodyPr/>
                    <a:lstStyle/>
                    <a:p>
                      <a:pPr marL="171450" lvl="0" indent="-171450" rtl="0" fontAlgn="base">
                        <a:buFont typeface="Arial" panose="020B0604020202020204" pitchFamily="34" charset="0"/>
                        <a:buChar char="•"/>
                      </a:pPr>
                      <a:r>
                        <a:rPr lang="en-US" sz="1200">
                          <a:effectLst/>
                        </a:rPr>
                        <a:t>3.3V logic</a:t>
                      </a:r>
                    </a:p>
                    <a:p>
                      <a:pPr marL="171450" lvl="0" indent="-171450" rtl="0" fontAlgn="base">
                        <a:buFont typeface="Arial" panose="020B0604020202020204" pitchFamily="34" charset="0"/>
                        <a:buChar char="•"/>
                      </a:pPr>
                      <a:r>
                        <a:rPr lang="en-US" sz="1200">
                          <a:effectLst/>
                        </a:rPr>
                        <a:t>5.0V backlight</a:t>
                      </a:r>
                      <a:endParaRPr lang="en-US" sz="1200">
                        <a:effectLst/>
                        <a:latin typeface="Times New Roman" panose="02020603050405020304" pitchFamily="18" charset="0"/>
                      </a:endParaRPr>
                    </a:p>
                  </a:txBody>
                  <a:tcPr/>
                </a:tc>
                <a:tc>
                  <a:txBody>
                    <a:bodyPr/>
                    <a:lstStyle/>
                    <a:p>
                      <a:pPr marL="342900" lvl="0" indent="-342900" algn="just" rtl="0" fontAlgn="base">
                        <a:buFont typeface="Arial" panose="020B0604020202020204" pitchFamily="34" charset="0"/>
                        <a:buChar char="•"/>
                      </a:pPr>
                      <a:r>
                        <a:rPr lang="en-US" sz="1200">
                          <a:effectLst/>
                        </a:rPr>
                        <a:t>N/A  </a:t>
                      </a:r>
                      <a:endParaRPr lang="en-US" sz="1200">
                        <a:effectLst/>
                        <a:latin typeface="Times New Roman" panose="02020603050405020304" pitchFamily="18" charset="0"/>
                      </a:endParaRPr>
                    </a:p>
                  </a:txBody>
                  <a:tcPr/>
                </a:tc>
                <a:extLst>
                  <a:ext uri="{0D108BD9-81ED-4DB2-BD59-A6C34878D82A}">
                    <a16:rowId xmlns:a16="http://schemas.microsoft.com/office/drawing/2014/main" val="1497499836"/>
                  </a:ext>
                </a:extLst>
              </a:tr>
            </a:tbl>
          </a:graphicData>
        </a:graphic>
      </p:graphicFrame>
      <p:sp>
        <p:nvSpPr>
          <p:cNvPr id="3" name="Slide Number Placeholder 2">
            <a:extLst>
              <a:ext uri="{FF2B5EF4-FFF2-40B4-BE49-F238E27FC236}">
                <a16:creationId xmlns:a16="http://schemas.microsoft.com/office/drawing/2014/main" id="{59164225-AB81-490F-B1C3-74789CAB1FE1}"/>
              </a:ext>
            </a:extLst>
          </p:cNvPr>
          <p:cNvSpPr>
            <a:spLocks noGrp="1"/>
          </p:cNvSpPr>
          <p:nvPr>
            <p:ph type="sldNum" sz="quarter" idx="12"/>
          </p:nvPr>
        </p:nvSpPr>
        <p:spPr/>
        <p:txBody>
          <a:bodyPr/>
          <a:lstStyle/>
          <a:p>
            <a:fld id="{A2A4A4E9-4C11-44FC-BFAF-A09272F6A81D}" type="slidenum">
              <a:rPr lang="en-US" smtClean="0"/>
              <a:t>12</a:t>
            </a:fld>
            <a:endParaRPr lang="en-US"/>
          </a:p>
        </p:txBody>
      </p:sp>
    </p:spTree>
    <p:extLst>
      <p:ext uri="{BB962C8B-B14F-4D97-AF65-F5344CB8AC3E}">
        <p14:creationId xmlns:p14="http://schemas.microsoft.com/office/powerpoint/2010/main" val="333015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34F5-A4FE-464E-BC5F-067A0E5E0723}"/>
              </a:ext>
            </a:extLst>
          </p:cNvPr>
          <p:cNvSpPr>
            <a:spLocks noGrp="1"/>
          </p:cNvSpPr>
          <p:nvPr>
            <p:ph type="title"/>
          </p:nvPr>
        </p:nvSpPr>
        <p:spPr/>
        <p:txBody>
          <a:bodyPr/>
          <a:lstStyle/>
          <a:p>
            <a:r>
              <a:rPr lang="en-US"/>
              <a:t>Switch Selection</a:t>
            </a:r>
          </a:p>
        </p:txBody>
      </p:sp>
      <p:pic>
        <p:nvPicPr>
          <p:cNvPr id="5" name="Picture 5" descr="A picture containing LEGO, toy, several&#10;&#10;Description automatically generated">
            <a:extLst>
              <a:ext uri="{FF2B5EF4-FFF2-40B4-BE49-F238E27FC236}">
                <a16:creationId xmlns:a16="http://schemas.microsoft.com/office/drawing/2014/main" id="{6EE600BE-DFB9-46DA-BE69-E53567430BEA}"/>
              </a:ext>
            </a:extLst>
          </p:cNvPr>
          <p:cNvPicPr>
            <a:picLocks noGrp="1" noChangeAspect="1"/>
          </p:cNvPicPr>
          <p:nvPr>
            <p:ph idx="1"/>
          </p:nvPr>
        </p:nvPicPr>
        <p:blipFill>
          <a:blip r:embed="rId3"/>
          <a:stretch>
            <a:fillRect/>
          </a:stretch>
        </p:blipFill>
        <p:spPr>
          <a:xfrm>
            <a:off x="7333094" y="2774749"/>
            <a:ext cx="4194251" cy="2269717"/>
          </a:xfrm>
        </p:spPr>
      </p:pic>
      <p:sp>
        <p:nvSpPr>
          <p:cNvPr id="4" name="Footer Placeholder 3">
            <a:extLst>
              <a:ext uri="{FF2B5EF4-FFF2-40B4-BE49-F238E27FC236}">
                <a16:creationId xmlns:a16="http://schemas.microsoft.com/office/drawing/2014/main" id="{63757BE6-B2E3-47F1-91C8-E25A8CACE821}"/>
              </a:ext>
            </a:extLst>
          </p:cNvPr>
          <p:cNvSpPr>
            <a:spLocks noGrp="1"/>
          </p:cNvSpPr>
          <p:nvPr>
            <p:ph type="ftr" sz="quarter" idx="11"/>
          </p:nvPr>
        </p:nvSpPr>
        <p:spPr/>
        <p:txBody>
          <a:bodyPr/>
          <a:lstStyle/>
          <a:p>
            <a:r>
              <a:rPr lang="en-US"/>
              <a:t>SDII | Group 8 | Fall 2021 </a:t>
            </a:r>
          </a:p>
        </p:txBody>
      </p:sp>
      <p:sp>
        <p:nvSpPr>
          <p:cNvPr id="6" name="TextBox 5">
            <a:extLst>
              <a:ext uri="{FF2B5EF4-FFF2-40B4-BE49-F238E27FC236}">
                <a16:creationId xmlns:a16="http://schemas.microsoft.com/office/drawing/2014/main" id="{117B2EA7-8AF7-4303-BE40-6DDA851990AA}"/>
              </a:ext>
            </a:extLst>
          </p:cNvPr>
          <p:cNvSpPr txBox="1"/>
          <p:nvPr/>
        </p:nvSpPr>
        <p:spPr>
          <a:xfrm>
            <a:off x="1467634" y="2187880"/>
            <a:ext cx="5509363" cy="511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722">
              <a:cs typeface="Calibri"/>
            </a:endParaRPr>
          </a:p>
        </p:txBody>
      </p:sp>
      <p:graphicFrame>
        <p:nvGraphicFramePr>
          <p:cNvPr id="9" name="Table 8">
            <a:extLst>
              <a:ext uri="{FF2B5EF4-FFF2-40B4-BE49-F238E27FC236}">
                <a16:creationId xmlns:a16="http://schemas.microsoft.com/office/drawing/2014/main" id="{4AECFDA1-A4BD-4939-A884-BC7CC4ACD052}"/>
              </a:ext>
            </a:extLst>
          </p:cNvPr>
          <p:cNvGraphicFramePr>
            <a:graphicFrameLocks noGrp="1"/>
          </p:cNvGraphicFramePr>
          <p:nvPr>
            <p:extLst>
              <p:ext uri="{D42A27DB-BD31-4B8C-83A1-F6EECF244321}">
                <p14:modId xmlns:p14="http://schemas.microsoft.com/office/powerpoint/2010/main" val="2573748537"/>
              </p:ext>
            </p:extLst>
          </p:nvPr>
        </p:nvGraphicFramePr>
        <p:xfrm>
          <a:off x="904549" y="2026085"/>
          <a:ext cx="5476875" cy="2743200"/>
        </p:xfrm>
        <a:graphic>
          <a:graphicData uri="http://schemas.openxmlformats.org/drawingml/2006/table">
            <a:tbl>
              <a:tblPr firstRow="1" bandRow="1">
                <a:tableStyleId>{5C22544A-7EE6-4342-B048-85BDC9FD1C3A}</a:tableStyleId>
              </a:tblPr>
              <a:tblGrid>
                <a:gridCol w="285750">
                  <a:extLst>
                    <a:ext uri="{9D8B030D-6E8A-4147-A177-3AD203B41FA5}">
                      <a16:colId xmlns:a16="http://schemas.microsoft.com/office/drawing/2014/main" val="3240887076"/>
                    </a:ext>
                  </a:extLst>
                </a:gridCol>
                <a:gridCol w="1657350">
                  <a:extLst>
                    <a:ext uri="{9D8B030D-6E8A-4147-A177-3AD203B41FA5}">
                      <a16:colId xmlns:a16="http://schemas.microsoft.com/office/drawing/2014/main" val="2798495400"/>
                    </a:ext>
                  </a:extLst>
                </a:gridCol>
                <a:gridCol w="3533775">
                  <a:extLst>
                    <a:ext uri="{9D8B030D-6E8A-4147-A177-3AD203B41FA5}">
                      <a16:colId xmlns:a16="http://schemas.microsoft.com/office/drawing/2014/main" val="1295498872"/>
                    </a:ext>
                  </a:extLst>
                </a:gridCol>
              </a:tblGrid>
              <a:tr h="274320">
                <a:tc>
                  <a:txBody>
                    <a:bodyPr/>
                    <a:lstStyle/>
                    <a:p>
                      <a:pPr algn="just" rtl="0" fontAlgn="base"/>
                      <a:r>
                        <a:rPr lang="en-US" sz="1200">
                          <a:effectLst/>
                        </a:rPr>
                        <a:t> </a:t>
                      </a:r>
                      <a:endParaRPr lang="en-US" sz="1200" b="1" i="0">
                        <a:effectLst/>
                        <a:latin typeface="Arial" panose="020B0604020202020204" pitchFamily="34" charset="0"/>
                      </a:endParaRPr>
                    </a:p>
                  </a:txBody>
                  <a:tcPr/>
                </a:tc>
                <a:tc>
                  <a:txBody>
                    <a:bodyPr/>
                    <a:lstStyle/>
                    <a:p>
                      <a:pPr algn="just" rtl="0" fontAlgn="base"/>
                      <a:r>
                        <a:rPr lang="en-US" sz="1200">
                          <a:effectLst/>
                        </a:rPr>
                        <a:t>Characteristics </a:t>
                      </a:r>
                      <a:endParaRPr lang="en-US" sz="2700" b="0" i="0">
                        <a:effectLst/>
                      </a:endParaRPr>
                    </a:p>
                  </a:txBody>
                  <a:tcPr/>
                </a:tc>
                <a:tc>
                  <a:txBody>
                    <a:bodyPr/>
                    <a:lstStyle/>
                    <a:p>
                      <a:pPr algn="just" rtl="0" fontAlgn="base"/>
                      <a:r>
                        <a:rPr lang="en-US" sz="1200">
                          <a:effectLst/>
                        </a:rPr>
                        <a:t>Description </a:t>
                      </a:r>
                      <a:endParaRPr lang="en-US" sz="2700" b="0" i="0">
                        <a:effectLst/>
                      </a:endParaRPr>
                    </a:p>
                  </a:txBody>
                  <a:tcPr/>
                </a:tc>
                <a:extLst>
                  <a:ext uri="{0D108BD9-81ED-4DB2-BD59-A6C34878D82A}">
                    <a16:rowId xmlns:a16="http://schemas.microsoft.com/office/drawing/2014/main" val="2325155942"/>
                  </a:ext>
                </a:extLst>
              </a:tr>
              <a:tr h="457200">
                <a:tc>
                  <a:txBody>
                    <a:bodyPr/>
                    <a:lstStyle/>
                    <a:p>
                      <a:pPr algn="just" rtl="0" fontAlgn="base"/>
                      <a:r>
                        <a:rPr lang="en-US" sz="1200">
                          <a:effectLst/>
                        </a:rPr>
                        <a:t>1 </a:t>
                      </a:r>
                      <a:endParaRPr lang="en-US" sz="2700" b="0" i="0">
                        <a:effectLst/>
                      </a:endParaRPr>
                    </a:p>
                  </a:txBody>
                  <a:tcPr/>
                </a:tc>
                <a:tc>
                  <a:txBody>
                    <a:bodyPr/>
                    <a:lstStyle/>
                    <a:p>
                      <a:pPr algn="just" rtl="0" fontAlgn="base"/>
                      <a:r>
                        <a:rPr lang="en-US" sz="1200">
                          <a:effectLst/>
                        </a:rPr>
                        <a:t>Operation Force </a:t>
                      </a:r>
                      <a:endParaRPr lang="en-US" sz="2700" b="0" i="0">
                        <a:effectLst/>
                      </a:endParaRPr>
                    </a:p>
                  </a:txBody>
                  <a:tcPr/>
                </a:tc>
                <a:tc>
                  <a:txBody>
                    <a:bodyPr/>
                    <a:lstStyle/>
                    <a:p>
                      <a:pPr algn="l" rtl="0" fontAlgn="base"/>
                      <a:r>
                        <a:rPr lang="en-US" sz="1200">
                          <a:effectLst/>
                        </a:rPr>
                        <a:t>How hard the user must press the key. It is measured in centinewton (cN) or gram-force (gf). </a:t>
                      </a:r>
                      <a:endParaRPr lang="en-US" sz="2700" b="0" i="0">
                        <a:effectLst/>
                      </a:endParaRPr>
                    </a:p>
                  </a:txBody>
                  <a:tcPr/>
                </a:tc>
                <a:extLst>
                  <a:ext uri="{0D108BD9-81ED-4DB2-BD59-A6C34878D82A}">
                    <a16:rowId xmlns:a16="http://schemas.microsoft.com/office/drawing/2014/main" val="3803761162"/>
                  </a:ext>
                </a:extLst>
              </a:tr>
              <a:tr h="457200">
                <a:tc>
                  <a:txBody>
                    <a:bodyPr/>
                    <a:lstStyle/>
                    <a:p>
                      <a:pPr algn="just" rtl="0" fontAlgn="base"/>
                      <a:r>
                        <a:rPr lang="en-US" sz="1200">
                          <a:effectLst/>
                        </a:rPr>
                        <a:t>2 </a:t>
                      </a:r>
                      <a:endParaRPr lang="en-US" sz="2700" b="0" i="0">
                        <a:effectLst/>
                      </a:endParaRPr>
                    </a:p>
                  </a:txBody>
                  <a:tcPr/>
                </a:tc>
                <a:tc>
                  <a:txBody>
                    <a:bodyPr/>
                    <a:lstStyle/>
                    <a:p>
                      <a:pPr algn="just" rtl="0" fontAlgn="base"/>
                      <a:r>
                        <a:rPr lang="en-US" sz="1200">
                          <a:effectLst/>
                        </a:rPr>
                        <a:t>Activation Point </a:t>
                      </a:r>
                      <a:endParaRPr lang="en-US" sz="2700" b="0" i="0">
                        <a:effectLst/>
                      </a:endParaRPr>
                    </a:p>
                  </a:txBody>
                  <a:tcPr/>
                </a:tc>
                <a:tc>
                  <a:txBody>
                    <a:bodyPr/>
                    <a:lstStyle/>
                    <a:p>
                      <a:pPr algn="l" rtl="0" fontAlgn="base"/>
                      <a:r>
                        <a:rPr lang="en-US" sz="1200">
                          <a:effectLst/>
                        </a:rPr>
                        <a:t>This is the point where the keypress in recognized by the keyboard and is measured in millimeters. </a:t>
                      </a:r>
                      <a:endParaRPr lang="en-US" sz="2700" b="0" i="0">
                        <a:effectLst/>
                      </a:endParaRPr>
                    </a:p>
                  </a:txBody>
                  <a:tcPr/>
                </a:tc>
                <a:extLst>
                  <a:ext uri="{0D108BD9-81ED-4DB2-BD59-A6C34878D82A}">
                    <a16:rowId xmlns:a16="http://schemas.microsoft.com/office/drawing/2014/main" val="3106756029"/>
                  </a:ext>
                </a:extLst>
              </a:tr>
              <a:tr h="640080">
                <a:tc>
                  <a:txBody>
                    <a:bodyPr/>
                    <a:lstStyle/>
                    <a:p>
                      <a:pPr algn="just" rtl="0" fontAlgn="base"/>
                      <a:r>
                        <a:rPr lang="en-US" sz="1200">
                          <a:effectLst/>
                        </a:rPr>
                        <a:t>3 </a:t>
                      </a:r>
                      <a:endParaRPr lang="en-US" sz="2700" b="0" i="0">
                        <a:effectLst/>
                      </a:endParaRPr>
                    </a:p>
                  </a:txBody>
                  <a:tcPr/>
                </a:tc>
                <a:tc>
                  <a:txBody>
                    <a:bodyPr/>
                    <a:lstStyle/>
                    <a:p>
                      <a:pPr algn="just" rtl="0" fontAlgn="base"/>
                      <a:r>
                        <a:rPr lang="en-US" sz="1200">
                          <a:effectLst/>
                        </a:rPr>
                        <a:t>Total Travel Distance </a:t>
                      </a:r>
                      <a:endParaRPr lang="en-US" sz="2700" b="0" i="0">
                        <a:effectLst/>
                      </a:endParaRPr>
                    </a:p>
                  </a:txBody>
                  <a:tcPr/>
                </a:tc>
                <a:tc>
                  <a:txBody>
                    <a:bodyPr/>
                    <a:lstStyle/>
                    <a:p>
                      <a:pPr algn="l" rtl="0" fontAlgn="base"/>
                      <a:r>
                        <a:rPr lang="en-US" sz="1200">
                          <a:effectLst/>
                        </a:rPr>
                        <a:t>The distance the keycap travels until it hits the upper housing of the switch. Which is the distance until you bottom out. Normally measured in millimeters. </a:t>
                      </a:r>
                      <a:endParaRPr lang="en-US" sz="2700" b="0" i="0">
                        <a:effectLst/>
                      </a:endParaRPr>
                    </a:p>
                  </a:txBody>
                  <a:tcPr/>
                </a:tc>
                <a:extLst>
                  <a:ext uri="{0D108BD9-81ED-4DB2-BD59-A6C34878D82A}">
                    <a16:rowId xmlns:a16="http://schemas.microsoft.com/office/drawing/2014/main" val="374633787"/>
                  </a:ext>
                </a:extLst>
              </a:tr>
              <a:tr h="457200">
                <a:tc>
                  <a:txBody>
                    <a:bodyPr/>
                    <a:lstStyle/>
                    <a:p>
                      <a:pPr algn="just" rtl="0" fontAlgn="base"/>
                      <a:r>
                        <a:rPr lang="en-US" sz="1200">
                          <a:effectLst/>
                        </a:rPr>
                        <a:t>4 </a:t>
                      </a:r>
                      <a:endParaRPr lang="en-US" sz="2700" b="0" i="0">
                        <a:effectLst/>
                      </a:endParaRPr>
                    </a:p>
                  </a:txBody>
                  <a:tcPr/>
                </a:tc>
                <a:tc>
                  <a:txBody>
                    <a:bodyPr/>
                    <a:lstStyle/>
                    <a:p>
                      <a:pPr algn="just" rtl="0" fontAlgn="base"/>
                      <a:r>
                        <a:rPr lang="en-US" sz="1200">
                          <a:effectLst/>
                        </a:rPr>
                        <a:t>Tactile Position </a:t>
                      </a:r>
                      <a:endParaRPr lang="en-US" sz="2700" b="0" i="0">
                        <a:effectLst/>
                      </a:endParaRPr>
                    </a:p>
                  </a:txBody>
                  <a:tcPr/>
                </a:tc>
                <a:tc>
                  <a:txBody>
                    <a:bodyPr/>
                    <a:lstStyle/>
                    <a:p>
                      <a:pPr algn="l" rtl="0" fontAlgn="base"/>
                      <a:r>
                        <a:rPr lang="en-US" sz="1200">
                          <a:effectLst/>
                        </a:rPr>
                        <a:t>Is where you feel the bump on tactile and clicky switches.  </a:t>
                      </a:r>
                      <a:endParaRPr lang="en-US" sz="2700" b="0" i="0">
                        <a:effectLst/>
                      </a:endParaRPr>
                    </a:p>
                  </a:txBody>
                  <a:tcPr/>
                </a:tc>
                <a:extLst>
                  <a:ext uri="{0D108BD9-81ED-4DB2-BD59-A6C34878D82A}">
                    <a16:rowId xmlns:a16="http://schemas.microsoft.com/office/drawing/2014/main" val="3686382563"/>
                  </a:ext>
                </a:extLst>
              </a:tr>
              <a:tr h="457200">
                <a:tc>
                  <a:txBody>
                    <a:bodyPr/>
                    <a:lstStyle/>
                    <a:p>
                      <a:pPr algn="just" rtl="0" fontAlgn="base"/>
                      <a:r>
                        <a:rPr lang="en-US" sz="1200">
                          <a:effectLst/>
                        </a:rPr>
                        <a:t>5 </a:t>
                      </a:r>
                      <a:endParaRPr lang="en-US" sz="2700" b="0" i="0">
                        <a:effectLst/>
                      </a:endParaRPr>
                    </a:p>
                  </a:txBody>
                  <a:tcPr/>
                </a:tc>
                <a:tc>
                  <a:txBody>
                    <a:bodyPr/>
                    <a:lstStyle/>
                    <a:p>
                      <a:pPr algn="just" rtl="0" fontAlgn="base"/>
                      <a:r>
                        <a:rPr lang="en-US" sz="1200">
                          <a:effectLst/>
                        </a:rPr>
                        <a:t>Reset Point </a:t>
                      </a:r>
                      <a:endParaRPr lang="en-US" sz="2700" b="0" i="0">
                        <a:effectLst/>
                      </a:endParaRPr>
                    </a:p>
                  </a:txBody>
                  <a:tcPr/>
                </a:tc>
                <a:tc>
                  <a:txBody>
                    <a:bodyPr/>
                    <a:lstStyle/>
                    <a:p>
                      <a:pPr algn="l" rtl="0" fontAlgn="base"/>
                      <a:r>
                        <a:rPr lang="en-US" sz="1200">
                          <a:effectLst/>
                        </a:rPr>
                        <a:t>Is the distance which the key is deactivated when released. </a:t>
                      </a:r>
                      <a:endParaRPr lang="en-US" sz="2700" b="0" i="0">
                        <a:effectLst/>
                      </a:endParaRPr>
                    </a:p>
                  </a:txBody>
                  <a:tcPr/>
                </a:tc>
                <a:extLst>
                  <a:ext uri="{0D108BD9-81ED-4DB2-BD59-A6C34878D82A}">
                    <a16:rowId xmlns:a16="http://schemas.microsoft.com/office/drawing/2014/main" val="2386056582"/>
                  </a:ext>
                </a:extLst>
              </a:tr>
            </a:tbl>
          </a:graphicData>
        </a:graphic>
      </p:graphicFrame>
      <p:graphicFrame>
        <p:nvGraphicFramePr>
          <p:cNvPr id="11" name="Table 10">
            <a:extLst>
              <a:ext uri="{FF2B5EF4-FFF2-40B4-BE49-F238E27FC236}">
                <a16:creationId xmlns:a16="http://schemas.microsoft.com/office/drawing/2014/main" id="{7C201FAA-62F3-41DC-B8E2-A998F50B0DD5}"/>
              </a:ext>
            </a:extLst>
          </p:cNvPr>
          <p:cNvGraphicFramePr>
            <a:graphicFrameLocks noGrp="1"/>
          </p:cNvGraphicFramePr>
          <p:nvPr>
            <p:extLst>
              <p:ext uri="{D42A27DB-BD31-4B8C-83A1-F6EECF244321}">
                <p14:modId xmlns:p14="http://schemas.microsoft.com/office/powerpoint/2010/main" val="2646992660"/>
              </p:ext>
            </p:extLst>
          </p:nvPr>
        </p:nvGraphicFramePr>
        <p:xfrm>
          <a:off x="934950" y="4768241"/>
          <a:ext cx="5457824" cy="1371600"/>
        </p:xfrm>
        <a:graphic>
          <a:graphicData uri="http://schemas.openxmlformats.org/drawingml/2006/table">
            <a:tbl>
              <a:tblPr firstRow="1" bandRow="1">
                <a:tableStyleId>{5C22544A-7EE6-4342-B048-85BDC9FD1C3A}</a:tableStyleId>
              </a:tblPr>
              <a:tblGrid>
                <a:gridCol w="1356986">
                  <a:extLst>
                    <a:ext uri="{9D8B030D-6E8A-4147-A177-3AD203B41FA5}">
                      <a16:colId xmlns:a16="http://schemas.microsoft.com/office/drawing/2014/main" val="2400382659"/>
                    </a:ext>
                  </a:extLst>
                </a:gridCol>
                <a:gridCol w="1500513">
                  <a:extLst>
                    <a:ext uri="{9D8B030D-6E8A-4147-A177-3AD203B41FA5}">
                      <a16:colId xmlns:a16="http://schemas.microsoft.com/office/drawing/2014/main" val="3964796124"/>
                    </a:ext>
                  </a:extLst>
                </a:gridCol>
                <a:gridCol w="1343025">
                  <a:extLst>
                    <a:ext uri="{9D8B030D-6E8A-4147-A177-3AD203B41FA5}">
                      <a16:colId xmlns:a16="http://schemas.microsoft.com/office/drawing/2014/main" val="2813361128"/>
                    </a:ext>
                  </a:extLst>
                </a:gridCol>
                <a:gridCol w="1257300">
                  <a:extLst>
                    <a:ext uri="{9D8B030D-6E8A-4147-A177-3AD203B41FA5}">
                      <a16:colId xmlns:a16="http://schemas.microsoft.com/office/drawing/2014/main" val="2145372235"/>
                    </a:ext>
                  </a:extLst>
                </a:gridCol>
              </a:tblGrid>
              <a:tr h="274320">
                <a:tc>
                  <a:txBody>
                    <a:bodyPr/>
                    <a:lstStyle/>
                    <a:p>
                      <a:pPr algn="just" rtl="0" fontAlgn="base"/>
                      <a:r>
                        <a:rPr lang="en-US" sz="1200">
                          <a:effectLst/>
                        </a:rPr>
                        <a:t>Key switch Type </a:t>
                      </a:r>
                      <a:endParaRPr lang="en-US" sz="2700" b="1">
                        <a:effectLst/>
                      </a:endParaRPr>
                    </a:p>
                  </a:txBody>
                  <a:tcPr/>
                </a:tc>
                <a:tc>
                  <a:txBody>
                    <a:bodyPr/>
                    <a:lstStyle/>
                    <a:p>
                      <a:pPr algn="just" rtl="0" fontAlgn="base"/>
                      <a:r>
                        <a:rPr lang="en-US" sz="1200">
                          <a:effectLst/>
                        </a:rPr>
                        <a:t>Noise Level </a:t>
                      </a:r>
                      <a:endParaRPr lang="en-US" sz="2700" b="1">
                        <a:effectLst/>
                      </a:endParaRPr>
                    </a:p>
                  </a:txBody>
                  <a:tcPr/>
                </a:tc>
                <a:tc>
                  <a:txBody>
                    <a:bodyPr/>
                    <a:lstStyle/>
                    <a:p>
                      <a:pPr algn="just" rtl="0" fontAlgn="base"/>
                      <a:r>
                        <a:rPr lang="en-US" sz="1200">
                          <a:effectLst/>
                        </a:rPr>
                        <a:t>Feel </a:t>
                      </a:r>
                      <a:endParaRPr lang="en-US" sz="2700" b="1">
                        <a:effectLst/>
                      </a:endParaRPr>
                    </a:p>
                  </a:txBody>
                  <a:tcPr/>
                </a:tc>
                <a:tc>
                  <a:txBody>
                    <a:bodyPr/>
                    <a:lstStyle/>
                    <a:p>
                      <a:pPr algn="just" rtl="0" fontAlgn="base"/>
                      <a:r>
                        <a:rPr lang="en-US" sz="1200">
                          <a:effectLst/>
                        </a:rPr>
                        <a:t>Force Required </a:t>
                      </a:r>
                      <a:endParaRPr lang="en-US" sz="2700" b="1">
                        <a:effectLst/>
                      </a:endParaRPr>
                    </a:p>
                  </a:txBody>
                  <a:tcPr/>
                </a:tc>
                <a:extLst>
                  <a:ext uri="{0D108BD9-81ED-4DB2-BD59-A6C34878D82A}">
                    <a16:rowId xmlns:a16="http://schemas.microsoft.com/office/drawing/2014/main" val="2633971262"/>
                  </a:ext>
                </a:extLst>
              </a:tr>
              <a:tr h="274320">
                <a:tc>
                  <a:txBody>
                    <a:bodyPr/>
                    <a:lstStyle/>
                    <a:p>
                      <a:pPr algn="just" rtl="0" fontAlgn="base"/>
                      <a:r>
                        <a:rPr lang="en-US" sz="1200">
                          <a:effectLst/>
                        </a:rPr>
                        <a:t>Linear </a:t>
                      </a:r>
                      <a:endParaRPr lang="en-US" sz="2700" b="1">
                        <a:effectLst/>
                      </a:endParaRPr>
                    </a:p>
                  </a:txBody>
                  <a:tcPr/>
                </a:tc>
                <a:tc>
                  <a:txBody>
                    <a:bodyPr/>
                    <a:lstStyle/>
                    <a:p>
                      <a:pPr algn="just" rtl="0" fontAlgn="base"/>
                      <a:r>
                        <a:rPr lang="en-US" sz="1200">
                          <a:effectLst/>
                        </a:rPr>
                        <a:t>Quiet </a:t>
                      </a:r>
                      <a:endParaRPr lang="en-US" sz="2700">
                        <a:effectLst/>
                      </a:endParaRPr>
                    </a:p>
                  </a:txBody>
                  <a:tcPr/>
                </a:tc>
                <a:tc>
                  <a:txBody>
                    <a:bodyPr/>
                    <a:lstStyle/>
                    <a:p>
                      <a:pPr algn="just" rtl="0" fontAlgn="base"/>
                      <a:r>
                        <a:rPr lang="en-US" sz="1200">
                          <a:effectLst/>
                        </a:rPr>
                        <a:t>Smooth </a:t>
                      </a:r>
                      <a:endParaRPr lang="en-US" sz="2700">
                        <a:effectLst/>
                      </a:endParaRPr>
                    </a:p>
                  </a:txBody>
                  <a:tcPr/>
                </a:tc>
                <a:tc>
                  <a:txBody>
                    <a:bodyPr/>
                    <a:lstStyle/>
                    <a:p>
                      <a:pPr algn="just" rtl="0" fontAlgn="base"/>
                      <a:r>
                        <a:rPr lang="en-US" sz="1200">
                          <a:effectLst/>
                        </a:rPr>
                        <a:t>Varies </a:t>
                      </a:r>
                      <a:endParaRPr lang="en-US" sz="2700">
                        <a:effectLst/>
                      </a:endParaRPr>
                    </a:p>
                  </a:txBody>
                  <a:tcPr/>
                </a:tc>
                <a:extLst>
                  <a:ext uri="{0D108BD9-81ED-4DB2-BD59-A6C34878D82A}">
                    <a16:rowId xmlns:a16="http://schemas.microsoft.com/office/drawing/2014/main" val="3569488401"/>
                  </a:ext>
                </a:extLst>
              </a:tr>
              <a:tr h="274320">
                <a:tc>
                  <a:txBody>
                    <a:bodyPr/>
                    <a:lstStyle/>
                    <a:p>
                      <a:pPr algn="just" rtl="0" fontAlgn="base"/>
                      <a:r>
                        <a:rPr lang="en-US" sz="1200">
                          <a:effectLst/>
                        </a:rPr>
                        <a:t>Clicky </a:t>
                      </a:r>
                      <a:endParaRPr lang="en-US" sz="2700" b="1">
                        <a:effectLst/>
                      </a:endParaRPr>
                    </a:p>
                  </a:txBody>
                  <a:tcPr/>
                </a:tc>
                <a:tc>
                  <a:txBody>
                    <a:bodyPr/>
                    <a:lstStyle/>
                    <a:p>
                      <a:pPr algn="just" rtl="0" fontAlgn="base"/>
                      <a:r>
                        <a:rPr lang="en-US" sz="1200">
                          <a:effectLst/>
                        </a:rPr>
                        <a:t>Loud </a:t>
                      </a:r>
                      <a:endParaRPr lang="en-US" sz="2700">
                        <a:effectLst/>
                      </a:endParaRPr>
                    </a:p>
                  </a:txBody>
                  <a:tcPr/>
                </a:tc>
                <a:tc>
                  <a:txBody>
                    <a:bodyPr/>
                    <a:lstStyle/>
                    <a:p>
                      <a:pPr algn="just" rtl="0" fontAlgn="base"/>
                      <a:r>
                        <a:rPr lang="en-US" sz="1200">
                          <a:effectLst/>
                        </a:rPr>
                        <a:t>Bumpy </a:t>
                      </a:r>
                      <a:endParaRPr lang="en-US" sz="2700">
                        <a:effectLst/>
                      </a:endParaRPr>
                    </a:p>
                  </a:txBody>
                  <a:tcPr/>
                </a:tc>
                <a:tc>
                  <a:txBody>
                    <a:bodyPr/>
                    <a:lstStyle/>
                    <a:p>
                      <a:pPr algn="just" rtl="0" fontAlgn="base"/>
                      <a:r>
                        <a:rPr lang="en-US" sz="1200">
                          <a:effectLst/>
                        </a:rPr>
                        <a:t>Varies </a:t>
                      </a:r>
                      <a:endParaRPr lang="en-US" sz="2700">
                        <a:effectLst/>
                      </a:endParaRPr>
                    </a:p>
                  </a:txBody>
                  <a:tcPr/>
                </a:tc>
                <a:extLst>
                  <a:ext uri="{0D108BD9-81ED-4DB2-BD59-A6C34878D82A}">
                    <a16:rowId xmlns:a16="http://schemas.microsoft.com/office/drawing/2014/main" val="1698718017"/>
                  </a:ext>
                </a:extLst>
              </a:tr>
              <a:tr h="274320">
                <a:tc>
                  <a:txBody>
                    <a:bodyPr/>
                    <a:lstStyle/>
                    <a:p>
                      <a:pPr algn="just" rtl="0" fontAlgn="base"/>
                      <a:r>
                        <a:rPr lang="en-US" sz="1200">
                          <a:effectLst/>
                        </a:rPr>
                        <a:t>Tactile </a:t>
                      </a:r>
                      <a:endParaRPr lang="en-US" sz="2700" b="1">
                        <a:effectLst/>
                      </a:endParaRPr>
                    </a:p>
                  </a:txBody>
                  <a:tcPr/>
                </a:tc>
                <a:tc>
                  <a:txBody>
                    <a:bodyPr/>
                    <a:lstStyle/>
                    <a:p>
                      <a:pPr algn="just" rtl="0" fontAlgn="base"/>
                      <a:r>
                        <a:rPr lang="en-US" sz="1200">
                          <a:effectLst/>
                        </a:rPr>
                        <a:t>Moderate </a:t>
                      </a:r>
                      <a:endParaRPr lang="en-US" sz="2700">
                        <a:effectLst/>
                      </a:endParaRPr>
                    </a:p>
                  </a:txBody>
                  <a:tcPr/>
                </a:tc>
                <a:tc>
                  <a:txBody>
                    <a:bodyPr/>
                    <a:lstStyle/>
                    <a:p>
                      <a:pPr algn="just" rtl="0" fontAlgn="base"/>
                      <a:r>
                        <a:rPr lang="en-US" sz="1200">
                          <a:effectLst/>
                        </a:rPr>
                        <a:t>Bumpy </a:t>
                      </a:r>
                      <a:endParaRPr lang="en-US" sz="2700">
                        <a:effectLst/>
                      </a:endParaRPr>
                    </a:p>
                  </a:txBody>
                  <a:tcPr/>
                </a:tc>
                <a:tc>
                  <a:txBody>
                    <a:bodyPr/>
                    <a:lstStyle/>
                    <a:p>
                      <a:pPr algn="just" rtl="0" fontAlgn="base"/>
                      <a:r>
                        <a:rPr lang="en-US" sz="1200">
                          <a:effectLst/>
                        </a:rPr>
                        <a:t>Varies </a:t>
                      </a:r>
                      <a:endParaRPr lang="en-US" sz="2700">
                        <a:effectLst/>
                      </a:endParaRPr>
                    </a:p>
                  </a:txBody>
                  <a:tcPr/>
                </a:tc>
                <a:extLst>
                  <a:ext uri="{0D108BD9-81ED-4DB2-BD59-A6C34878D82A}">
                    <a16:rowId xmlns:a16="http://schemas.microsoft.com/office/drawing/2014/main" val="907662562"/>
                  </a:ext>
                </a:extLst>
              </a:tr>
              <a:tr h="274320">
                <a:tc>
                  <a:txBody>
                    <a:bodyPr/>
                    <a:lstStyle/>
                    <a:p>
                      <a:pPr algn="just" rtl="0" fontAlgn="base"/>
                      <a:r>
                        <a:rPr lang="en-US" sz="1200">
                          <a:effectLst/>
                        </a:rPr>
                        <a:t>Low-profile </a:t>
                      </a:r>
                      <a:endParaRPr lang="en-US" sz="2700" b="1">
                        <a:effectLst/>
                      </a:endParaRPr>
                    </a:p>
                  </a:txBody>
                  <a:tcPr/>
                </a:tc>
                <a:tc>
                  <a:txBody>
                    <a:bodyPr/>
                    <a:lstStyle/>
                    <a:p>
                      <a:pPr algn="just" rtl="0" fontAlgn="base"/>
                      <a:r>
                        <a:rPr lang="en-US" sz="1200">
                          <a:effectLst/>
                        </a:rPr>
                        <a:t>Varies </a:t>
                      </a:r>
                      <a:endParaRPr lang="en-US" sz="2700">
                        <a:effectLst/>
                      </a:endParaRPr>
                    </a:p>
                  </a:txBody>
                  <a:tcPr/>
                </a:tc>
                <a:tc>
                  <a:txBody>
                    <a:bodyPr/>
                    <a:lstStyle/>
                    <a:p>
                      <a:pPr algn="just" rtl="0" fontAlgn="base"/>
                      <a:r>
                        <a:rPr lang="en-US" sz="1200">
                          <a:effectLst/>
                        </a:rPr>
                        <a:t>Varies </a:t>
                      </a:r>
                      <a:endParaRPr lang="en-US" sz="2700">
                        <a:effectLst/>
                      </a:endParaRPr>
                    </a:p>
                  </a:txBody>
                  <a:tcPr/>
                </a:tc>
                <a:tc>
                  <a:txBody>
                    <a:bodyPr/>
                    <a:lstStyle/>
                    <a:p>
                      <a:pPr algn="just" rtl="0" fontAlgn="base"/>
                      <a:r>
                        <a:rPr lang="en-US" sz="1200">
                          <a:effectLst/>
                        </a:rPr>
                        <a:t>Varies </a:t>
                      </a:r>
                      <a:endParaRPr lang="en-US" sz="2700">
                        <a:effectLst/>
                      </a:endParaRPr>
                    </a:p>
                  </a:txBody>
                  <a:tcPr/>
                </a:tc>
                <a:extLst>
                  <a:ext uri="{0D108BD9-81ED-4DB2-BD59-A6C34878D82A}">
                    <a16:rowId xmlns:a16="http://schemas.microsoft.com/office/drawing/2014/main" val="980565756"/>
                  </a:ext>
                </a:extLst>
              </a:tr>
            </a:tbl>
          </a:graphicData>
        </a:graphic>
      </p:graphicFrame>
      <p:sp>
        <p:nvSpPr>
          <p:cNvPr id="3" name="Slide Number Placeholder 2">
            <a:extLst>
              <a:ext uri="{FF2B5EF4-FFF2-40B4-BE49-F238E27FC236}">
                <a16:creationId xmlns:a16="http://schemas.microsoft.com/office/drawing/2014/main" id="{E4491910-92DC-49F9-BA4A-0BDDE3222ADA}"/>
              </a:ext>
            </a:extLst>
          </p:cNvPr>
          <p:cNvSpPr>
            <a:spLocks noGrp="1"/>
          </p:cNvSpPr>
          <p:nvPr>
            <p:ph type="sldNum" sz="quarter" idx="12"/>
          </p:nvPr>
        </p:nvSpPr>
        <p:spPr/>
        <p:txBody>
          <a:bodyPr/>
          <a:lstStyle/>
          <a:p>
            <a:fld id="{A2A4A4E9-4C11-44FC-BFAF-A09272F6A81D}" type="slidenum">
              <a:rPr lang="en-US" smtClean="0"/>
              <a:t>13</a:t>
            </a:fld>
            <a:endParaRPr lang="en-US"/>
          </a:p>
        </p:txBody>
      </p:sp>
    </p:spTree>
    <p:extLst>
      <p:ext uri="{BB962C8B-B14F-4D97-AF65-F5344CB8AC3E}">
        <p14:creationId xmlns:p14="http://schemas.microsoft.com/office/powerpoint/2010/main" val="365666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FF65-2C45-497B-A88C-9E6FA7A1682E}"/>
              </a:ext>
            </a:extLst>
          </p:cNvPr>
          <p:cNvSpPr>
            <a:spLocks noGrp="1"/>
          </p:cNvSpPr>
          <p:nvPr>
            <p:ph type="title"/>
          </p:nvPr>
        </p:nvSpPr>
        <p:spPr/>
        <p:txBody>
          <a:bodyPr/>
          <a:lstStyle/>
          <a:p>
            <a:r>
              <a:rPr lang="en-US"/>
              <a:t>Rotary Encoder Selection</a:t>
            </a:r>
          </a:p>
        </p:txBody>
      </p:sp>
      <p:pic>
        <p:nvPicPr>
          <p:cNvPr id="5" name="Picture 5">
            <a:extLst>
              <a:ext uri="{FF2B5EF4-FFF2-40B4-BE49-F238E27FC236}">
                <a16:creationId xmlns:a16="http://schemas.microsoft.com/office/drawing/2014/main" id="{9FC367C5-C15B-44A9-8FC5-2FC8423DF736}"/>
              </a:ext>
            </a:extLst>
          </p:cNvPr>
          <p:cNvPicPr>
            <a:picLocks noGrp="1" noChangeAspect="1"/>
          </p:cNvPicPr>
          <p:nvPr>
            <p:ph idx="1"/>
          </p:nvPr>
        </p:nvPicPr>
        <p:blipFill>
          <a:blip r:embed="rId3"/>
          <a:stretch>
            <a:fillRect/>
          </a:stretch>
        </p:blipFill>
        <p:spPr>
          <a:xfrm>
            <a:off x="4429124" y="3947194"/>
            <a:ext cx="3333750" cy="1685925"/>
          </a:xfrm>
        </p:spPr>
      </p:pic>
      <p:sp>
        <p:nvSpPr>
          <p:cNvPr id="4" name="Footer Placeholder 3">
            <a:extLst>
              <a:ext uri="{FF2B5EF4-FFF2-40B4-BE49-F238E27FC236}">
                <a16:creationId xmlns:a16="http://schemas.microsoft.com/office/drawing/2014/main" id="{3A02C476-9012-4F54-8C41-F75A3E56E5CD}"/>
              </a:ext>
            </a:extLst>
          </p:cNvPr>
          <p:cNvSpPr>
            <a:spLocks noGrp="1"/>
          </p:cNvSpPr>
          <p:nvPr>
            <p:ph type="ftr" sz="quarter" idx="11"/>
          </p:nvPr>
        </p:nvSpPr>
        <p:spPr/>
        <p:txBody>
          <a:bodyPr/>
          <a:lstStyle/>
          <a:p>
            <a:r>
              <a:rPr lang="en-US"/>
              <a:t>SDII | Group 8 | Fall 2021 </a:t>
            </a:r>
          </a:p>
        </p:txBody>
      </p:sp>
      <p:graphicFrame>
        <p:nvGraphicFramePr>
          <p:cNvPr id="8" name="Table 7">
            <a:extLst>
              <a:ext uri="{FF2B5EF4-FFF2-40B4-BE49-F238E27FC236}">
                <a16:creationId xmlns:a16="http://schemas.microsoft.com/office/drawing/2014/main" id="{185D0EAF-A650-40B9-A70F-8511E8356DDE}"/>
              </a:ext>
            </a:extLst>
          </p:cNvPr>
          <p:cNvGraphicFramePr>
            <a:graphicFrameLocks noGrp="1"/>
          </p:cNvGraphicFramePr>
          <p:nvPr>
            <p:extLst>
              <p:ext uri="{D42A27DB-BD31-4B8C-83A1-F6EECF244321}">
                <p14:modId xmlns:p14="http://schemas.microsoft.com/office/powerpoint/2010/main" val="4203103135"/>
              </p:ext>
            </p:extLst>
          </p:nvPr>
        </p:nvGraphicFramePr>
        <p:xfrm>
          <a:off x="3307557" y="2362409"/>
          <a:ext cx="5576887" cy="1280160"/>
        </p:xfrm>
        <a:graphic>
          <a:graphicData uri="http://schemas.openxmlformats.org/drawingml/2006/table">
            <a:tbl>
              <a:tblPr firstRow="1" bandRow="1">
                <a:tableStyleId>{5C22544A-7EE6-4342-B048-85BDC9FD1C3A}</a:tableStyleId>
              </a:tblPr>
              <a:tblGrid>
                <a:gridCol w="952500">
                  <a:extLst>
                    <a:ext uri="{9D8B030D-6E8A-4147-A177-3AD203B41FA5}">
                      <a16:colId xmlns:a16="http://schemas.microsoft.com/office/drawing/2014/main" val="362970807"/>
                    </a:ext>
                  </a:extLst>
                </a:gridCol>
                <a:gridCol w="828675">
                  <a:extLst>
                    <a:ext uri="{9D8B030D-6E8A-4147-A177-3AD203B41FA5}">
                      <a16:colId xmlns:a16="http://schemas.microsoft.com/office/drawing/2014/main" val="2154676789"/>
                    </a:ext>
                  </a:extLst>
                </a:gridCol>
                <a:gridCol w="828675">
                  <a:extLst>
                    <a:ext uri="{9D8B030D-6E8A-4147-A177-3AD203B41FA5}">
                      <a16:colId xmlns:a16="http://schemas.microsoft.com/office/drawing/2014/main" val="1151455459"/>
                    </a:ext>
                  </a:extLst>
                </a:gridCol>
                <a:gridCol w="809625">
                  <a:extLst>
                    <a:ext uri="{9D8B030D-6E8A-4147-A177-3AD203B41FA5}">
                      <a16:colId xmlns:a16="http://schemas.microsoft.com/office/drawing/2014/main" val="2383872573"/>
                    </a:ext>
                  </a:extLst>
                </a:gridCol>
                <a:gridCol w="1338262">
                  <a:extLst>
                    <a:ext uri="{9D8B030D-6E8A-4147-A177-3AD203B41FA5}">
                      <a16:colId xmlns:a16="http://schemas.microsoft.com/office/drawing/2014/main" val="3868364812"/>
                    </a:ext>
                  </a:extLst>
                </a:gridCol>
                <a:gridCol w="819150">
                  <a:extLst>
                    <a:ext uri="{9D8B030D-6E8A-4147-A177-3AD203B41FA5}">
                      <a16:colId xmlns:a16="http://schemas.microsoft.com/office/drawing/2014/main" val="1136866578"/>
                    </a:ext>
                  </a:extLst>
                </a:gridCol>
              </a:tblGrid>
              <a:tr h="457200">
                <a:tc>
                  <a:txBody>
                    <a:bodyPr/>
                    <a:lstStyle/>
                    <a:p>
                      <a:pPr algn="ctr" rtl="0" fontAlgn="base"/>
                      <a:r>
                        <a:rPr lang="en-US" sz="1200">
                          <a:effectLst/>
                        </a:rPr>
                        <a:t>Encoder </a:t>
                      </a:r>
                      <a:endParaRPr lang="en-US" sz="2700" b="1">
                        <a:effectLst/>
                      </a:endParaRPr>
                    </a:p>
                  </a:txBody>
                  <a:tcPr/>
                </a:tc>
                <a:tc>
                  <a:txBody>
                    <a:bodyPr/>
                    <a:lstStyle/>
                    <a:p>
                      <a:pPr algn="ctr" rtl="0" fontAlgn="base"/>
                      <a:r>
                        <a:rPr lang="en-US" sz="1200">
                          <a:effectLst/>
                        </a:rPr>
                        <a:t>Shaft Type </a:t>
                      </a:r>
                      <a:endParaRPr lang="en-US" sz="2700" b="1">
                        <a:effectLst/>
                      </a:endParaRPr>
                    </a:p>
                  </a:txBody>
                  <a:tcPr/>
                </a:tc>
                <a:tc>
                  <a:txBody>
                    <a:bodyPr/>
                    <a:lstStyle/>
                    <a:p>
                      <a:pPr algn="ctr" rtl="0" fontAlgn="base"/>
                      <a:r>
                        <a:rPr lang="en-US" sz="1200">
                          <a:effectLst/>
                        </a:rPr>
                        <a:t>Shaft Length </a:t>
                      </a:r>
                      <a:endParaRPr lang="en-US" sz="2700" b="1">
                        <a:effectLst/>
                      </a:endParaRPr>
                    </a:p>
                  </a:txBody>
                  <a:tcPr/>
                </a:tc>
                <a:tc>
                  <a:txBody>
                    <a:bodyPr/>
                    <a:lstStyle/>
                    <a:p>
                      <a:pPr algn="ctr" rtl="0" fontAlgn="base"/>
                      <a:r>
                        <a:rPr lang="en-US" sz="1200">
                          <a:effectLst/>
                        </a:rPr>
                        <a:t>Shaft Diameter </a:t>
                      </a:r>
                      <a:endParaRPr lang="en-US" sz="2700" b="1">
                        <a:effectLst/>
                      </a:endParaRPr>
                    </a:p>
                  </a:txBody>
                  <a:tcPr/>
                </a:tc>
                <a:tc>
                  <a:txBody>
                    <a:bodyPr/>
                    <a:lstStyle/>
                    <a:p>
                      <a:pPr algn="ctr" rtl="0" fontAlgn="base"/>
                      <a:r>
                        <a:rPr lang="en-US" sz="1200">
                          <a:effectLst/>
                        </a:rPr>
                        <a:t>Total Dimensions </a:t>
                      </a:r>
                      <a:endParaRPr lang="en-US" sz="2700" b="1">
                        <a:effectLst/>
                      </a:endParaRPr>
                    </a:p>
                  </a:txBody>
                  <a:tcPr/>
                </a:tc>
                <a:tc>
                  <a:txBody>
                    <a:bodyPr/>
                    <a:lstStyle/>
                    <a:p>
                      <a:pPr algn="ctr" rtl="0" fontAlgn="base"/>
                      <a:r>
                        <a:rPr lang="en-US" sz="1200">
                          <a:effectLst/>
                        </a:rPr>
                        <a:t>Switch? </a:t>
                      </a:r>
                      <a:endParaRPr lang="en-US" sz="2700" b="1">
                        <a:effectLst/>
                      </a:endParaRPr>
                    </a:p>
                  </a:txBody>
                  <a:tcPr/>
                </a:tc>
                <a:extLst>
                  <a:ext uri="{0D108BD9-81ED-4DB2-BD59-A6C34878D82A}">
                    <a16:rowId xmlns:a16="http://schemas.microsoft.com/office/drawing/2014/main" val="528828084"/>
                  </a:ext>
                </a:extLst>
              </a:tr>
              <a:tr h="274320">
                <a:tc>
                  <a:txBody>
                    <a:bodyPr/>
                    <a:lstStyle/>
                    <a:p>
                      <a:pPr algn="ctr" rtl="0" fontAlgn="base"/>
                      <a:r>
                        <a:rPr lang="en-US" sz="1200">
                          <a:effectLst/>
                        </a:rPr>
                        <a:t>Small (a)</a:t>
                      </a:r>
                      <a:endParaRPr lang="en-US" sz="2700" b="1">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D </a:t>
                      </a:r>
                      <a:endParaRPr lang="en-US" sz="270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12.5mm </a:t>
                      </a:r>
                      <a:endParaRPr lang="en-US" sz="270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6mm </a:t>
                      </a:r>
                      <a:endParaRPr lang="en-US" sz="270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14.5x12.7x21mm </a:t>
                      </a:r>
                      <a:endParaRPr lang="en-US" sz="270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Yes </a:t>
                      </a:r>
                      <a:endParaRPr lang="en-US" sz="2700">
                        <a:effectLst/>
                      </a:endParaRPr>
                    </a:p>
                  </a:txBody>
                  <a:tcP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224731394"/>
                  </a:ext>
                </a:extLst>
              </a:tr>
              <a:tr h="274320">
                <a:tc>
                  <a:txBody>
                    <a:bodyPr/>
                    <a:lstStyle/>
                    <a:p>
                      <a:pPr algn="ctr" rtl="0" fontAlgn="base"/>
                      <a:r>
                        <a:rPr lang="en-US" sz="1200">
                          <a:effectLst/>
                        </a:rPr>
                        <a:t>Medium (b) </a:t>
                      </a:r>
                      <a:endParaRPr lang="en-US" sz="2700" b="1">
                        <a:effectLst/>
                      </a:endParaRPr>
                    </a:p>
                  </a:txBody>
                  <a:tcP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D </a:t>
                      </a:r>
                      <a:endParaRPr lang="en-US" sz="270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14.3mm </a:t>
                      </a:r>
                      <a:endParaRPr lang="en-US" sz="270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6mm </a:t>
                      </a:r>
                      <a:endParaRPr lang="en-US" sz="270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15x13x24mm </a:t>
                      </a:r>
                      <a:endParaRPr lang="en-US" sz="270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Yes </a:t>
                      </a:r>
                      <a:endParaRPr lang="en-US" sz="2700">
                        <a:effectLst/>
                      </a:endParaRPr>
                    </a:p>
                  </a:txBody>
                  <a:tcP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658757027"/>
                  </a:ext>
                </a:extLst>
              </a:tr>
              <a:tr h="274320">
                <a:tc>
                  <a:txBody>
                    <a:bodyPr/>
                    <a:lstStyle/>
                    <a:p>
                      <a:pPr algn="ctr" rtl="0" fontAlgn="base"/>
                      <a:r>
                        <a:rPr lang="en-US" sz="1200">
                          <a:effectLst/>
                        </a:rPr>
                        <a:t>Large (c)</a:t>
                      </a:r>
                      <a:endParaRPr lang="en-US" sz="2700" b="1">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D </a:t>
                      </a:r>
                      <a:endParaRPr lang="en-US" sz="270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20mm </a:t>
                      </a:r>
                      <a:endParaRPr lang="en-US" sz="270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6mm </a:t>
                      </a:r>
                      <a:endParaRPr lang="en-US" sz="270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15x12.5x30mm </a:t>
                      </a:r>
                      <a:endParaRPr lang="en-US" sz="270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Yes </a:t>
                      </a:r>
                      <a:endParaRPr lang="en-US" sz="2700">
                        <a:effectLst/>
                      </a:endParaRPr>
                    </a:p>
                  </a:txBody>
                  <a:tcPr>
                    <a:lnT w="127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2590597401"/>
                  </a:ext>
                </a:extLst>
              </a:tr>
            </a:tbl>
          </a:graphicData>
        </a:graphic>
      </p:graphicFrame>
      <p:sp>
        <p:nvSpPr>
          <p:cNvPr id="3" name="Slide Number Placeholder 2">
            <a:extLst>
              <a:ext uri="{FF2B5EF4-FFF2-40B4-BE49-F238E27FC236}">
                <a16:creationId xmlns:a16="http://schemas.microsoft.com/office/drawing/2014/main" id="{C863394E-25BB-492F-8363-DD2E3383A981}"/>
              </a:ext>
            </a:extLst>
          </p:cNvPr>
          <p:cNvSpPr>
            <a:spLocks noGrp="1"/>
          </p:cNvSpPr>
          <p:nvPr>
            <p:ph type="sldNum" sz="quarter" idx="12"/>
          </p:nvPr>
        </p:nvSpPr>
        <p:spPr/>
        <p:txBody>
          <a:bodyPr/>
          <a:lstStyle/>
          <a:p>
            <a:fld id="{A2A4A4E9-4C11-44FC-BFAF-A09272F6A81D}" type="slidenum">
              <a:rPr lang="en-US" smtClean="0"/>
              <a:t>14</a:t>
            </a:fld>
            <a:endParaRPr lang="en-US"/>
          </a:p>
        </p:txBody>
      </p:sp>
    </p:spTree>
    <p:extLst>
      <p:ext uri="{BB962C8B-B14F-4D97-AF65-F5344CB8AC3E}">
        <p14:creationId xmlns:p14="http://schemas.microsoft.com/office/powerpoint/2010/main" val="658190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1FC6-E8C0-4365-BEAC-AECF8D20E53A}"/>
              </a:ext>
            </a:extLst>
          </p:cNvPr>
          <p:cNvSpPr>
            <a:spLocks noGrp="1"/>
          </p:cNvSpPr>
          <p:nvPr>
            <p:ph type="title"/>
          </p:nvPr>
        </p:nvSpPr>
        <p:spPr/>
        <p:txBody>
          <a:bodyPr/>
          <a:lstStyle/>
          <a:p>
            <a:r>
              <a:rPr lang="en-US"/>
              <a:t>Joystick Selection</a:t>
            </a:r>
          </a:p>
        </p:txBody>
      </p:sp>
      <p:pic>
        <p:nvPicPr>
          <p:cNvPr id="5" name="Picture 5">
            <a:extLst>
              <a:ext uri="{FF2B5EF4-FFF2-40B4-BE49-F238E27FC236}">
                <a16:creationId xmlns:a16="http://schemas.microsoft.com/office/drawing/2014/main" id="{4337CE76-8BF2-4191-8A4D-85A96278FF2A}"/>
              </a:ext>
            </a:extLst>
          </p:cNvPr>
          <p:cNvPicPr>
            <a:picLocks noGrp="1" noChangeAspect="1"/>
          </p:cNvPicPr>
          <p:nvPr>
            <p:ph idx="1"/>
          </p:nvPr>
        </p:nvPicPr>
        <p:blipFill>
          <a:blip r:embed="rId3"/>
          <a:stretch>
            <a:fillRect/>
          </a:stretch>
        </p:blipFill>
        <p:spPr>
          <a:xfrm>
            <a:off x="4167188" y="4127624"/>
            <a:ext cx="3857625" cy="1362075"/>
          </a:xfrm>
        </p:spPr>
      </p:pic>
      <p:sp>
        <p:nvSpPr>
          <p:cNvPr id="4" name="Footer Placeholder 3">
            <a:extLst>
              <a:ext uri="{FF2B5EF4-FFF2-40B4-BE49-F238E27FC236}">
                <a16:creationId xmlns:a16="http://schemas.microsoft.com/office/drawing/2014/main" id="{31526447-D633-4DBF-888F-0C43B657F14C}"/>
              </a:ext>
            </a:extLst>
          </p:cNvPr>
          <p:cNvSpPr>
            <a:spLocks noGrp="1"/>
          </p:cNvSpPr>
          <p:nvPr>
            <p:ph type="ftr" sz="quarter" idx="11"/>
          </p:nvPr>
        </p:nvSpPr>
        <p:spPr/>
        <p:txBody>
          <a:bodyPr/>
          <a:lstStyle/>
          <a:p>
            <a:r>
              <a:rPr lang="en-US"/>
              <a:t>SDII | Group 8 | Fall 2021 </a:t>
            </a:r>
          </a:p>
        </p:txBody>
      </p:sp>
      <p:graphicFrame>
        <p:nvGraphicFramePr>
          <p:cNvPr id="9" name="Table 8">
            <a:extLst>
              <a:ext uri="{FF2B5EF4-FFF2-40B4-BE49-F238E27FC236}">
                <a16:creationId xmlns:a16="http://schemas.microsoft.com/office/drawing/2014/main" id="{3CF66157-2258-49C6-B32D-AE16C41C5685}"/>
              </a:ext>
            </a:extLst>
          </p:cNvPr>
          <p:cNvGraphicFramePr>
            <a:graphicFrameLocks noGrp="1"/>
          </p:cNvGraphicFramePr>
          <p:nvPr>
            <p:extLst>
              <p:ext uri="{D42A27DB-BD31-4B8C-83A1-F6EECF244321}">
                <p14:modId xmlns:p14="http://schemas.microsoft.com/office/powerpoint/2010/main" val="295337240"/>
              </p:ext>
            </p:extLst>
          </p:nvPr>
        </p:nvGraphicFramePr>
        <p:xfrm>
          <a:off x="3397568" y="2292411"/>
          <a:ext cx="5457825" cy="128016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76358467"/>
                    </a:ext>
                  </a:extLst>
                </a:gridCol>
                <a:gridCol w="1066800">
                  <a:extLst>
                    <a:ext uri="{9D8B030D-6E8A-4147-A177-3AD203B41FA5}">
                      <a16:colId xmlns:a16="http://schemas.microsoft.com/office/drawing/2014/main" val="1931008051"/>
                    </a:ext>
                  </a:extLst>
                </a:gridCol>
                <a:gridCol w="1066800">
                  <a:extLst>
                    <a:ext uri="{9D8B030D-6E8A-4147-A177-3AD203B41FA5}">
                      <a16:colId xmlns:a16="http://schemas.microsoft.com/office/drawing/2014/main" val="3003966677"/>
                    </a:ext>
                  </a:extLst>
                </a:gridCol>
                <a:gridCol w="1047750">
                  <a:extLst>
                    <a:ext uri="{9D8B030D-6E8A-4147-A177-3AD203B41FA5}">
                      <a16:colId xmlns:a16="http://schemas.microsoft.com/office/drawing/2014/main" val="1112512234"/>
                    </a:ext>
                  </a:extLst>
                </a:gridCol>
                <a:gridCol w="1057275">
                  <a:extLst>
                    <a:ext uri="{9D8B030D-6E8A-4147-A177-3AD203B41FA5}">
                      <a16:colId xmlns:a16="http://schemas.microsoft.com/office/drawing/2014/main" val="2855933545"/>
                    </a:ext>
                  </a:extLst>
                </a:gridCol>
              </a:tblGrid>
              <a:tr h="457200">
                <a:tc>
                  <a:txBody>
                    <a:bodyPr/>
                    <a:lstStyle/>
                    <a:p>
                      <a:pPr algn="ctr" rtl="0" fontAlgn="base"/>
                      <a:r>
                        <a:rPr lang="en-US" sz="1200">
                          <a:effectLst/>
                        </a:rPr>
                        <a:t>Joystick </a:t>
                      </a:r>
                      <a:endParaRPr lang="en-US" sz="2700" b="1">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Pins </a:t>
                      </a:r>
                      <a:endParaRPr lang="en-US" sz="2700" b="1">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Profile </a:t>
                      </a:r>
                      <a:endParaRPr lang="en-US" sz="2700" b="1">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Connector Required? </a:t>
                      </a:r>
                      <a:endParaRPr lang="en-US" sz="2700" b="1">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Switch? </a:t>
                      </a:r>
                      <a:endParaRPr lang="en-US" sz="2700" b="1">
                        <a:effectLst/>
                      </a:endParaRPr>
                    </a:p>
                  </a:txBody>
                  <a:tcP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352177508"/>
                  </a:ext>
                </a:extLst>
              </a:tr>
              <a:tr h="274320">
                <a:tc>
                  <a:txBody>
                    <a:bodyPr/>
                    <a:lstStyle/>
                    <a:p>
                      <a:pPr algn="ctr" rtl="0" fontAlgn="base"/>
                      <a:r>
                        <a:rPr lang="en-US" sz="1200">
                          <a:effectLst/>
                        </a:rPr>
                        <a:t>PS2-Style (a)</a:t>
                      </a:r>
                      <a:endParaRPr lang="en-US" sz="2700" b="1">
                        <a:effectLst/>
                      </a:endParaRPr>
                    </a:p>
                  </a:txBody>
                  <a:tcP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5 </a:t>
                      </a:r>
                      <a:endParaRPr lang="en-US" sz="270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Full </a:t>
                      </a:r>
                      <a:endParaRPr lang="en-US" sz="270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No </a:t>
                      </a:r>
                      <a:endParaRPr lang="en-US" sz="270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Yes </a:t>
                      </a:r>
                      <a:endParaRPr lang="en-US" sz="2700">
                        <a:effectLst/>
                      </a:endParaRPr>
                    </a:p>
                  </a:txBody>
                  <a:tcP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498241683"/>
                  </a:ext>
                </a:extLst>
              </a:tr>
              <a:tr h="274320">
                <a:tc>
                  <a:txBody>
                    <a:bodyPr/>
                    <a:lstStyle/>
                    <a:p>
                      <a:pPr algn="ctr" rtl="0" fontAlgn="base"/>
                      <a:r>
                        <a:rPr lang="en-US" sz="1200">
                          <a:effectLst/>
                        </a:rPr>
                        <a:t>PSP-Style (b)</a:t>
                      </a:r>
                      <a:endParaRPr lang="en-US" sz="2700" b="1">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4 </a:t>
                      </a:r>
                      <a:endParaRPr lang="en-US" sz="270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Slim </a:t>
                      </a:r>
                      <a:endParaRPr lang="en-US" sz="270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No </a:t>
                      </a:r>
                      <a:endParaRPr lang="en-US" sz="270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No </a:t>
                      </a:r>
                      <a:endParaRPr lang="en-US" sz="2700">
                        <a:effectLst/>
                      </a:endParaRPr>
                    </a:p>
                  </a:txBody>
                  <a:tcPr>
                    <a:lnT w="127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3571316882"/>
                  </a:ext>
                </a:extLst>
              </a:tr>
              <a:tr h="274320">
                <a:tc>
                  <a:txBody>
                    <a:bodyPr/>
                    <a:lstStyle/>
                    <a:p>
                      <a:pPr algn="ctr" rtl="0" fontAlgn="base"/>
                      <a:r>
                        <a:rPr lang="en-US" sz="1200">
                          <a:effectLst/>
                        </a:rPr>
                        <a:t>Switch-Style (c)</a:t>
                      </a:r>
                      <a:endParaRPr lang="en-US" sz="2700" b="1">
                        <a:effectLst/>
                      </a:endParaRPr>
                    </a:p>
                  </a:txBody>
                  <a:tcPr/>
                </a:tc>
                <a:tc>
                  <a:txBody>
                    <a:bodyPr/>
                    <a:lstStyle/>
                    <a:p>
                      <a:pPr algn="ctr" rtl="0" fontAlgn="base"/>
                      <a:r>
                        <a:rPr lang="en-US" sz="1200">
                          <a:effectLst/>
                        </a:rPr>
                        <a:t>5 </a:t>
                      </a:r>
                      <a:endParaRPr lang="en-US" sz="2700">
                        <a:effectLst/>
                      </a:endParaRPr>
                    </a:p>
                  </a:txBody>
                  <a:tcPr/>
                </a:tc>
                <a:tc>
                  <a:txBody>
                    <a:bodyPr/>
                    <a:lstStyle/>
                    <a:p>
                      <a:pPr algn="ctr" rtl="0" fontAlgn="base"/>
                      <a:r>
                        <a:rPr lang="en-US" sz="1200">
                          <a:effectLst/>
                        </a:rPr>
                        <a:t>Slim </a:t>
                      </a:r>
                      <a:endParaRPr lang="en-US" sz="2700">
                        <a:effectLst/>
                      </a:endParaRPr>
                    </a:p>
                  </a:txBody>
                  <a:tcPr/>
                </a:tc>
                <a:tc>
                  <a:txBody>
                    <a:bodyPr/>
                    <a:lstStyle/>
                    <a:p>
                      <a:pPr algn="ctr" rtl="0" fontAlgn="base"/>
                      <a:r>
                        <a:rPr lang="en-US" sz="1200">
                          <a:effectLst/>
                        </a:rPr>
                        <a:t>Yes </a:t>
                      </a:r>
                      <a:endParaRPr lang="en-US" sz="2700">
                        <a:effectLst/>
                      </a:endParaRPr>
                    </a:p>
                  </a:txBody>
                  <a:tcPr/>
                </a:tc>
                <a:tc>
                  <a:txBody>
                    <a:bodyPr/>
                    <a:lstStyle/>
                    <a:p>
                      <a:pPr algn="ctr" rtl="0" fontAlgn="base"/>
                      <a:r>
                        <a:rPr lang="en-US" sz="1200">
                          <a:effectLst/>
                        </a:rPr>
                        <a:t>Yes </a:t>
                      </a:r>
                      <a:endParaRPr lang="en-US" sz="2700">
                        <a:effectLst/>
                      </a:endParaRPr>
                    </a:p>
                  </a:txBody>
                  <a:tcPr/>
                </a:tc>
                <a:extLst>
                  <a:ext uri="{0D108BD9-81ED-4DB2-BD59-A6C34878D82A}">
                    <a16:rowId xmlns:a16="http://schemas.microsoft.com/office/drawing/2014/main" val="966135461"/>
                  </a:ext>
                </a:extLst>
              </a:tr>
            </a:tbl>
          </a:graphicData>
        </a:graphic>
      </p:graphicFrame>
      <p:sp>
        <p:nvSpPr>
          <p:cNvPr id="3" name="Slide Number Placeholder 2">
            <a:extLst>
              <a:ext uri="{FF2B5EF4-FFF2-40B4-BE49-F238E27FC236}">
                <a16:creationId xmlns:a16="http://schemas.microsoft.com/office/drawing/2014/main" id="{9AEF2E14-27BF-46DA-8EC8-7EBF48E5F611}"/>
              </a:ext>
            </a:extLst>
          </p:cNvPr>
          <p:cNvSpPr>
            <a:spLocks noGrp="1"/>
          </p:cNvSpPr>
          <p:nvPr>
            <p:ph type="sldNum" sz="quarter" idx="12"/>
          </p:nvPr>
        </p:nvSpPr>
        <p:spPr/>
        <p:txBody>
          <a:bodyPr/>
          <a:lstStyle/>
          <a:p>
            <a:fld id="{A2A4A4E9-4C11-44FC-BFAF-A09272F6A81D}" type="slidenum">
              <a:rPr lang="en-US" smtClean="0"/>
              <a:t>15</a:t>
            </a:fld>
            <a:endParaRPr lang="en-US"/>
          </a:p>
        </p:txBody>
      </p:sp>
    </p:spTree>
    <p:extLst>
      <p:ext uri="{BB962C8B-B14F-4D97-AF65-F5344CB8AC3E}">
        <p14:creationId xmlns:p14="http://schemas.microsoft.com/office/powerpoint/2010/main" val="1687951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E6F0-FD81-40EA-A3C9-C8533FF74640}"/>
              </a:ext>
            </a:extLst>
          </p:cNvPr>
          <p:cNvSpPr>
            <a:spLocks noGrp="1"/>
          </p:cNvSpPr>
          <p:nvPr>
            <p:ph type="title"/>
          </p:nvPr>
        </p:nvSpPr>
        <p:spPr/>
        <p:txBody>
          <a:bodyPr/>
          <a:lstStyle/>
          <a:p>
            <a:r>
              <a:rPr lang="en-US"/>
              <a:t>Battery Selection</a:t>
            </a:r>
          </a:p>
        </p:txBody>
      </p:sp>
      <p:graphicFrame>
        <p:nvGraphicFramePr>
          <p:cNvPr id="6" name="Content Placeholder 5">
            <a:extLst>
              <a:ext uri="{FF2B5EF4-FFF2-40B4-BE49-F238E27FC236}">
                <a16:creationId xmlns:a16="http://schemas.microsoft.com/office/drawing/2014/main" id="{2685B93F-8717-4DD6-8EA6-DB71CBD1ABAB}"/>
              </a:ext>
            </a:extLst>
          </p:cNvPr>
          <p:cNvGraphicFramePr>
            <a:graphicFrameLocks noGrp="1"/>
          </p:cNvGraphicFramePr>
          <p:nvPr>
            <p:ph idx="1"/>
            <p:extLst>
              <p:ext uri="{D42A27DB-BD31-4B8C-83A1-F6EECF244321}">
                <p14:modId xmlns:p14="http://schemas.microsoft.com/office/powerpoint/2010/main" val="2916046774"/>
              </p:ext>
            </p:extLst>
          </p:nvPr>
        </p:nvGraphicFramePr>
        <p:xfrm>
          <a:off x="1097280" y="2355447"/>
          <a:ext cx="5674108" cy="3172276"/>
        </p:xfrm>
        <a:graphic>
          <a:graphicData uri="http://schemas.openxmlformats.org/drawingml/2006/table">
            <a:tbl>
              <a:tblPr firstRow="1" bandRow="1">
                <a:tableStyleId>{5C22544A-7EE6-4342-B048-85BDC9FD1C3A}</a:tableStyleId>
              </a:tblPr>
              <a:tblGrid>
                <a:gridCol w="1581634">
                  <a:extLst>
                    <a:ext uri="{9D8B030D-6E8A-4147-A177-3AD203B41FA5}">
                      <a16:colId xmlns:a16="http://schemas.microsoft.com/office/drawing/2014/main" val="3688889557"/>
                    </a:ext>
                  </a:extLst>
                </a:gridCol>
                <a:gridCol w="1364158">
                  <a:extLst>
                    <a:ext uri="{9D8B030D-6E8A-4147-A177-3AD203B41FA5}">
                      <a16:colId xmlns:a16="http://schemas.microsoft.com/office/drawing/2014/main" val="3249891909"/>
                    </a:ext>
                  </a:extLst>
                </a:gridCol>
                <a:gridCol w="1364158">
                  <a:extLst>
                    <a:ext uri="{9D8B030D-6E8A-4147-A177-3AD203B41FA5}">
                      <a16:colId xmlns:a16="http://schemas.microsoft.com/office/drawing/2014/main" val="1768304207"/>
                    </a:ext>
                  </a:extLst>
                </a:gridCol>
                <a:gridCol w="1364158">
                  <a:extLst>
                    <a:ext uri="{9D8B030D-6E8A-4147-A177-3AD203B41FA5}">
                      <a16:colId xmlns:a16="http://schemas.microsoft.com/office/drawing/2014/main" val="1790971350"/>
                    </a:ext>
                  </a:extLst>
                </a:gridCol>
              </a:tblGrid>
              <a:tr h="688324">
                <a:tc>
                  <a:txBody>
                    <a:bodyPr/>
                    <a:lstStyle/>
                    <a:p>
                      <a:pPr algn="ctr" rtl="0" fontAlgn="base"/>
                      <a:r>
                        <a:rPr lang="en-US" sz="1200">
                          <a:effectLst/>
                        </a:rPr>
                        <a:t>Battery </a:t>
                      </a:r>
                      <a:endParaRPr lang="en-US" sz="2700" b="1" i="0">
                        <a:effectLst/>
                      </a:endParaRPr>
                    </a:p>
                  </a:txBody>
                  <a:tcPr/>
                </a:tc>
                <a:tc>
                  <a:txBody>
                    <a:bodyPr/>
                    <a:lstStyle/>
                    <a:p>
                      <a:pPr algn="ctr" rtl="0" fontAlgn="base"/>
                      <a:r>
                        <a:rPr lang="en-US" sz="1200">
                          <a:effectLst/>
                        </a:rPr>
                        <a:t>Nominal Voltage per cell </a:t>
                      </a:r>
                      <a:endParaRPr lang="en-US" sz="2700" b="1" i="0">
                        <a:effectLst/>
                      </a:endParaRPr>
                    </a:p>
                  </a:txBody>
                  <a:tcPr/>
                </a:tc>
                <a:tc>
                  <a:txBody>
                    <a:bodyPr/>
                    <a:lstStyle/>
                    <a:p>
                      <a:pPr algn="ctr" rtl="0" fontAlgn="base"/>
                      <a:r>
                        <a:rPr lang="en-US" sz="1200">
                          <a:effectLst/>
                        </a:rPr>
                        <a:t>Shape </a:t>
                      </a:r>
                      <a:endParaRPr lang="en-US" sz="2700" b="1" i="0">
                        <a:effectLst/>
                      </a:endParaRPr>
                    </a:p>
                  </a:txBody>
                  <a:tcPr/>
                </a:tc>
                <a:tc>
                  <a:txBody>
                    <a:bodyPr/>
                    <a:lstStyle/>
                    <a:p>
                      <a:pPr algn="ctr" rtl="0" fontAlgn="base"/>
                      <a:r>
                        <a:rPr lang="en-US" sz="1200">
                          <a:effectLst/>
                        </a:rPr>
                        <a:t>Capacity Range per cell </a:t>
                      </a:r>
                      <a:endParaRPr lang="en-US" sz="2700" b="1" i="0">
                        <a:effectLst/>
                      </a:endParaRPr>
                    </a:p>
                  </a:txBody>
                  <a:tcPr/>
                </a:tc>
                <a:extLst>
                  <a:ext uri="{0D108BD9-81ED-4DB2-BD59-A6C34878D82A}">
                    <a16:rowId xmlns:a16="http://schemas.microsoft.com/office/drawing/2014/main" val="931241886"/>
                  </a:ext>
                </a:extLst>
              </a:tr>
              <a:tr h="688324">
                <a:tc>
                  <a:txBody>
                    <a:bodyPr/>
                    <a:lstStyle/>
                    <a:p>
                      <a:pPr algn="ctr" rtl="0" fontAlgn="base"/>
                      <a:r>
                        <a:rPr lang="en-US" sz="1200">
                          <a:effectLst/>
                        </a:rPr>
                        <a:t>Lithium-Ion (a)</a:t>
                      </a:r>
                      <a:endParaRPr lang="en-US" sz="2700" b="1"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3.7 V </a:t>
                      </a:r>
                      <a:endParaRPr lang="en-US" sz="2700" b="0"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Cylindrical </a:t>
                      </a:r>
                      <a:endParaRPr lang="en-US" sz="2700" b="0" i="0">
                        <a:effectLst/>
                      </a:endParaRPr>
                    </a:p>
                  </a:txBody>
                  <a:tcPr>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1800mAh – 3500mAh </a:t>
                      </a:r>
                      <a:endParaRPr lang="en-US" sz="2700" b="0" i="0">
                        <a:effectLst/>
                      </a:endParaRPr>
                    </a:p>
                  </a:txBody>
                  <a:tcP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192796102"/>
                  </a:ext>
                </a:extLst>
              </a:tr>
              <a:tr h="1107304">
                <a:tc>
                  <a:txBody>
                    <a:bodyPr/>
                    <a:lstStyle/>
                    <a:p>
                      <a:pPr algn="ctr" rtl="0" fontAlgn="base"/>
                      <a:r>
                        <a:rPr lang="en-US" sz="1200">
                          <a:effectLst/>
                        </a:rPr>
                        <a:t>Lithium-Polymer (b)</a:t>
                      </a:r>
                      <a:endParaRPr lang="en-US" sz="2700" b="1" i="0">
                        <a:effectLst/>
                      </a:endParaRPr>
                    </a:p>
                  </a:txBody>
                  <a:tcPr>
                    <a:lnL w="12700" cap="flat" cmpd="sng" algn="ctr">
                      <a:solidFill>
                        <a:srgbClr val="FF0000"/>
                      </a:solidFill>
                      <a:prstDash val="solid"/>
                      <a:round/>
                      <a:headEnd type="none" w="med" len="med"/>
                      <a:tailEnd type="none" w="med" len="med"/>
                    </a:lnL>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3.7 V </a:t>
                      </a:r>
                      <a:endParaRPr lang="en-US" sz="2700" b="0" i="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Flat Rectangular </a:t>
                      </a:r>
                      <a:endParaRPr lang="en-US" sz="2700" b="0" i="0">
                        <a:effectLst/>
                      </a:endParaRPr>
                    </a:p>
                  </a:txBody>
                  <a:tcP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ctr" rtl="0" fontAlgn="base"/>
                      <a:r>
                        <a:rPr lang="en-US" sz="1200">
                          <a:effectLst/>
                        </a:rPr>
                        <a:t>Depends on shape, 200mAh – 5000mAh </a:t>
                      </a:r>
                      <a:endParaRPr lang="en-US" sz="2700" b="0" i="0">
                        <a:effectLst/>
                      </a:endParaRPr>
                    </a:p>
                  </a:txBody>
                  <a:tcPr>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499462946"/>
                  </a:ext>
                </a:extLst>
              </a:tr>
              <a:tr h="688324">
                <a:tc>
                  <a:txBody>
                    <a:bodyPr/>
                    <a:lstStyle/>
                    <a:p>
                      <a:pPr algn="ctr" rtl="0" fontAlgn="base"/>
                      <a:r>
                        <a:rPr lang="en-US" sz="1200">
                          <a:effectLst/>
                        </a:rPr>
                        <a:t>AA (c)</a:t>
                      </a:r>
                      <a:endParaRPr lang="en-US" sz="2700" b="1" i="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1.5 V </a:t>
                      </a:r>
                      <a:endParaRPr lang="en-US" sz="2700" b="0" i="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Cylindrical </a:t>
                      </a:r>
                      <a:endParaRPr lang="en-US" sz="2700" b="0" i="0">
                        <a:effectLst/>
                      </a:endParaRPr>
                    </a:p>
                  </a:txBody>
                  <a:tcPr>
                    <a:lnT w="12700" cap="flat" cmpd="sng" algn="ctr">
                      <a:solidFill>
                        <a:srgbClr val="FF0000"/>
                      </a:solidFill>
                      <a:prstDash val="solid"/>
                      <a:round/>
                      <a:headEnd type="none" w="med" len="med"/>
                      <a:tailEnd type="none" w="med" len="med"/>
                    </a:lnT>
                  </a:tcPr>
                </a:tc>
                <a:tc>
                  <a:txBody>
                    <a:bodyPr/>
                    <a:lstStyle/>
                    <a:p>
                      <a:pPr algn="ctr" rtl="0" fontAlgn="base"/>
                      <a:r>
                        <a:rPr lang="en-US" sz="1200">
                          <a:effectLst/>
                        </a:rPr>
                        <a:t>2500mAh </a:t>
                      </a:r>
                      <a:endParaRPr lang="en-US" sz="2700" b="0" i="0">
                        <a:effectLst/>
                      </a:endParaRPr>
                    </a:p>
                  </a:txBody>
                  <a:tcPr>
                    <a:lnT w="127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240954654"/>
                  </a:ext>
                </a:extLst>
              </a:tr>
            </a:tbl>
          </a:graphicData>
        </a:graphic>
      </p:graphicFrame>
      <p:sp>
        <p:nvSpPr>
          <p:cNvPr id="4" name="Footer Placeholder 3">
            <a:extLst>
              <a:ext uri="{FF2B5EF4-FFF2-40B4-BE49-F238E27FC236}">
                <a16:creationId xmlns:a16="http://schemas.microsoft.com/office/drawing/2014/main" id="{B0715254-77F8-4E69-BF81-23DF999E397B}"/>
              </a:ext>
            </a:extLst>
          </p:cNvPr>
          <p:cNvSpPr>
            <a:spLocks noGrp="1"/>
          </p:cNvSpPr>
          <p:nvPr>
            <p:ph type="ftr" sz="quarter" idx="11"/>
          </p:nvPr>
        </p:nvSpPr>
        <p:spPr/>
        <p:txBody>
          <a:bodyPr/>
          <a:lstStyle/>
          <a:p>
            <a:r>
              <a:rPr lang="en-US"/>
              <a:t>SDII | Group 8 | Fall 2021 </a:t>
            </a:r>
          </a:p>
        </p:txBody>
      </p:sp>
      <p:pic>
        <p:nvPicPr>
          <p:cNvPr id="7" name="Picture 7" descr="A picture containing text&#10;&#10;Description automatically generated">
            <a:extLst>
              <a:ext uri="{FF2B5EF4-FFF2-40B4-BE49-F238E27FC236}">
                <a16:creationId xmlns:a16="http://schemas.microsoft.com/office/drawing/2014/main" id="{16A8010B-09AD-420D-A1FE-18C55E4EC003}"/>
              </a:ext>
            </a:extLst>
          </p:cNvPr>
          <p:cNvPicPr>
            <a:picLocks noChangeAspect="1"/>
          </p:cNvPicPr>
          <p:nvPr/>
        </p:nvPicPr>
        <p:blipFill>
          <a:blip r:embed="rId3"/>
          <a:stretch>
            <a:fillRect/>
          </a:stretch>
        </p:blipFill>
        <p:spPr>
          <a:xfrm>
            <a:off x="7400926" y="2985388"/>
            <a:ext cx="3693795" cy="1520975"/>
          </a:xfrm>
          <a:prstGeom prst="rect">
            <a:avLst/>
          </a:prstGeom>
        </p:spPr>
      </p:pic>
      <p:sp>
        <p:nvSpPr>
          <p:cNvPr id="3" name="Slide Number Placeholder 2">
            <a:extLst>
              <a:ext uri="{FF2B5EF4-FFF2-40B4-BE49-F238E27FC236}">
                <a16:creationId xmlns:a16="http://schemas.microsoft.com/office/drawing/2014/main" id="{78B16F3E-4DCB-4B27-8AC6-AD23C797665D}"/>
              </a:ext>
            </a:extLst>
          </p:cNvPr>
          <p:cNvSpPr>
            <a:spLocks noGrp="1"/>
          </p:cNvSpPr>
          <p:nvPr>
            <p:ph type="sldNum" sz="quarter" idx="12"/>
          </p:nvPr>
        </p:nvSpPr>
        <p:spPr/>
        <p:txBody>
          <a:bodyPr/>
          <a:lstStyle/>
          <a:p>
            <a:fld id="{A2A4A4E9-4C11-44FC-BFAF-A09272F6A81D}" type="slidenum">
              <a:rPr lang="en-US" smtClean="0"/>
              <a:t>16</a:t>
            </a:fld>
            <a:endParaRPr lang="en-US"/>
          </a:p>
        </p:txBody>
      </p:sp>
    </p:spTree>
    <p:extLst>
      <p:ext uri="{BB962C8B-B14F-4D97-AF65-F5344CB8AC3E}">
        <p14:creationId xmlns:p14="http://schemas.microsoft.com/office/powerpoint/2010/main" val="1301924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40375-3B1E-4A22-9D91-10BD757D0A9E}"/>
              </a:ext>
            </a:extLst>
          </p:cNvPr>
          <p:cNvSpPr>
            <a:spLocks noGrp="1"/>
          </p:cNvSpPr>
          <p:nvPr>
            <p:ph type="title"/>
          </p:nvPr>
        </p:nvSpPr>
        <p:spPr/>
        <p:txBody>
          <a:bodyPr/>
          <a:lstStyle/>
          <a:p>
            <a:r>
              <a:rPr lang="en-US"/>
              <a:t>Battery Management IC Selection</a:t>
            </a:r>
          </a:p>
        </p:txBody>
      </p:sp>
      <p:sp>
        <p:nvSpPr>
          <p:cNvPr id="4" name="Footer Placeholder 3">
            <a:extLst>
              <a:ext uri="{FF2B5EF4-FFF2-40B4-BE49-F238E27FC236}">
                <a16:creationId xmlns:a16="http://schemas.microsoft.com/office/drawing/2014/main" id="{3694A160-5436-455B-80D9-E4DC27F3D724}"/>
              </a:ext>
            </a:extLst>
          </p:cNvPr>
          <p:cNvSpPr>
            <a:spLocks noGrp="1"/>
          </p:cNvSpPr>
          <p:nvPr>
            <p:ph type="ftr" sz="quarter" idx="11"/>
          </p:nvPr>
        </p:nvSpPr>
        <p:spPr/>
        <p:txBody>
          <a:bodyPr/>
          <a:lstStyle/>
          <a:p>
            <a:r>
              <a:rPr lang="en-US"/>
              <a:t>SDII | Group 8 | Fall 2021 </a:t>
            </a:r>
          </a:p>
        </p:txBody>
      </p:sp>
      <p:sp>
        <p:nvSpPr>
          <p:cNvPr id="6" name="TextBox 5">
            <a:extLst>
              <a:ext uri="{FF2B5EF4-FFF2-40B4-BE49-F238E27FC236}">
                <a16:creationId xmlns:a16="http://schemas.microsoft.com/office/drawing/2014/main" id="{E58646AD-C380-4840-8BB1-C2643BD2FE0B}"/>
              </a:ext>
            </a:extLst>
          </p:cNvPr>
          <p:cNvSpPr txBox="1"/>
          <p:nvPr/>
        </p:nvSpPr>
        <p:spPr>
          <a:xfrm>
            <a:off x="1018785" y="2073059"/>
            <a:ext cx="5926897" cy="511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722">
              <a:cs typeface="Calibri"/>
            </a:endParaRPr>
          </a:p>
        </p:txBody>
      </p:sp>
      <p:graphicFrame>
        <p:nvGraphicFramePr>
          <p:cNvPr id="8" name="Table 7">
            <a:extLst>
              <a:ext uri="{FF2B5EF4-FFF2-40B4-BE49-F238E27FC236}">
                <a16:creationId xmlns:a16="http://schemas.microsoft.com/office/drawing/2014/main" id="{532C12FC-1E59-436E-9A45-93927AF6C3CA}"/>
              </a:ext>
            </a:extLst>
          </p:cNvPr>
          <p:cNvGraphicFramePr>
            <a:graphicFrameLocks noGrp="1"/>
          </p:cNvGraphicFramePr>
          <p:nvPr>
            <p:extLst>
              <p:ext uri="{D42A27DB-BD31-4B8C-83A1-F6EECF244321}">
                <p14:modId xmlns:p14="http://schemas.microsoft.com/office/powerpoint/2010/main" val="3656535619"/>
              </p:ext>
            </p:extLst>
          </p:nvPr>
        </p:nvGraphicFramePr>
        <p:xfrm>
          <a:off x="3262313" y="2283017"/>
          <a:ext cx="5714429" cy="274320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1891989149"/>
                    </a:ext>
                  </a:extLst>
                </a:gridCol>
                <a:gridCol w="1161479">
                  <a:extLst>
                    <a:ext uri="{9D8B030D-6E8A-4147-A177-3AD203B41FA5}">
                      <a16:colId xmlns:a16="http://schemas.microsoft.com/office/drawing/2014/main" val="3191546931"/>
                    </a:ext>
                  </a:extLst>
                </a:gridCol>
                <a:gridCol w="1238250">
                  <a:extLst>
                    <a:ext uri="{9D8B030D-6E8A-4147-A177-3AD203B41FA5}">
                      <a16:colId xmlns:a16="http://schemas.microsoft.com/office/drawing/2014/main" val="1954832618"/>
                    </a:ext>
                  </a:extLst>
                </a:gridCol>
                <a:gridCol w="1085850">
                  <a:extLst>
                    <a:ext uri="{9D8B030D-6E8A-4147-A177-3AD203B41FA5}">
                      <a16:colId xmlns:a16="http://schemas.microsoft.com/office/drawing/2014/main" val="2046753632"/>
                    </a:ext>
                  </a:extLst>
                </a:gridCol>
                <a:gridCol w="1085850">
                  <a:extLst>
                    <a:ext uri="{9D8B030D-6E8A-4147-A177-3AD203B41FA5}">
                      <a16:colId xmlns:a16="http://schemas.microsoft.com/office/drawing/2014/main" val="517517567"/>
                    </a:ext>
                  </a:extLst>
                </a:gridCol>
              </a:tblGrid>
              <a:tr h="274320">
                <a:tc>
                  <a:txBody>
                    <a:bodyPr/>
                    <a:lstStyle/>
                    <a:p>
                      <a:pPr algn="just" rtl="0" fontAlgn="base"/>
                      <a:r>
                        <a:rPr lang="en-US" sz="1200">
                          <a:effectLst/>
                        </a:rPr>
                        <a:t>Consideration </a:t>
                      </a:r>
                      <a:endParaRPr lang="en-US" sz="2700" b="1" i="0">
                        <a:effectLst/>
                      </a:endParaRPr>
                    </a:p>
                  </a:txBody>
                  <a:tcPr>
                    <a:lnR w="12700" cap="flat" cmpd="sng" algn="ctr">
                      <a:solidFill>
                        <a:srgbClr val="FF0000"/>
                      </a:solidFill>
                      <a:prstDash val="solid"/>
                      <a:round/>
                      <a:headEnd type="none" w="med" len="med"/>
                      <a:tailEnd type="none" w="med" len="med"/>
                    </a:lnR>
                  </a:tcPr>
                </a:tc>
                <a:tc>
                  <a:txBody>
                    <a:bodyPr/>
                    <a:lstStyle/>
                    <a:p>
                      <a:pPr algn="just" rtl="0" fontAlgn="base"/>
                      <a:r>
                        <a:rPr lang="en-US" sz="1200">
                          <a:effectLst/>
                        </a:rPr>
                        <a:t>MCP73831/2 </a:t>
                      </a:r>
                      <a:endParaRPr lang="en-US" sz="2700" b="1"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tcPr>
                </a:tc>
                <a:tc>
                  <a:txBody>
                    <a:bodyPr/>
                    <a:lstStyle/>
                    <a:p>
                      <a:pPr algn="just" rtl="0" fontAlgn="base"/>
                      <a:r>
                        <a:rPr lang="en-US" sz="1200">
                          <a:effectLst/>
                        </a:rPr>
                        <a:t>BQ24179 </a:t>
                      </a:r>
                      <a:endParaRPr lang="en-US" sz="2700" b="1" i="0">
                        <a:effectLst/>
                      </a:endParaRPr>
                    </a:p>
                  </a:txBody>
                  <a:tcPr>
                    <a:lnL w="12700" cap="flat" cmpd="sng" algn="ctr">
                      <a:solidFill>
                        <a:srgbClr val="FF0000"/>
                      </a:solidFill>
                      <a:prstDash val="solid"/>
                      <a:round/>
                      <a:headEnd type="none" w="med" len="med"/>
                      <a:tailEnd type="none" w="med" len="med"/>
                    </a:lnL>
                  </a:tcPr>
                </a:tc>
                <a:tc>
                  <a:txBody>
                    <a:bodyPr/>
                    <a:lstStyle/>
                    <a:p>
                      <a:pPr algn="just" rtl="0" fontAlgn="base"/>
                      <a:r>
                        <a:rPr lang="en-US" sz="1200">
                          <a:effectLst/>
                        </a:rPr>
                        <a:t>MAX77757 </a:t>
                      </a:r>
                      <a:endParaRPr lang="en-US" sz="2700" b="1" i="0">
                        <a:effectLst/>
                      </a:endParaRPr>
                    </a:p>
                  </a:txBody>
                  <a:tcPr/>
                </a:tc>
                <a:tc>
                  <a:txBody>
                    <a:bodyPr/>
                    <a:lstStyle/>
                    <a:p>
                      <a:pPr algn="just" rtl="0" fontAlgn="base"/>
                      <a:r>
                        <a:rPr lang="en-US" sz="1200">
                          <a:effectLst/>
                        </a:rPr>
                        <a:t>LTC4085 </a:t>
                      </a:r>
                      <a:endParaRPr lang="en-US" sz="2700" b="1" i="0">
                        <a:effectLst/>
                      </a:endParaRPr>
                    </a:p>
                  </a:txBody>
                  <a:tcPr/>
                </a:tc>
                <a:extLst>
                  <a:ext uri="{0D108BD9-81ED-4DB2-BD59-A6C34878D82A}">
                    <a16:rowId xmlns:a16="http://schemas.microsoft.com/office/drawing/2014/main" val="1258042841"/>
                  </a:ext>
                </a:extLst>
              </a:tr>
              <a:tr h="457200">
                <a:tc>
                  <a:txBody>
                    <a:bodyPr/>
                    <a:lstStyle/>
                    <a:p>
                      <a:pPr algn="l" rtl="0" fontAlgn="base"/>
                      <a:r>
                        <a:rPr lang="en-US" sz="1200">
                          <a:effectLst/>
                        </a:rPr>
                        <a:t>Manufacturer </a:t>
                      </a:r>
                      <a:endParaRPr lang="en-US" sz="2700"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Microchip </a:t>
                      </a:r>
                      <a:endParaRPr lang="en-US" sz="2700"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Texas Instruments </a:t>
                      </a:r>
                      <a:endParaRPr lang="en-US" sz="2700" b="0" i="0">
                        <a:effectLst/>
                      </a:endParaRPr>
                    </a:p>
                  </a:txBody>
                  <a:tcPr>
                    <a:lnL w="12700" cap="flat" cmpd="sng" algn="ctr">
                      <a:solidFill>
                        <a:srgbClr val="FF0000"/>
                      </a:solidFill>
                      <a:prstDash val="solid"/>
                      <a:round/>
                      <a:headEnd type="none" w="med" len="med"/>
                      <a:tailEnd type="none" w="med" len="med"/>
                    </a:lnL>
                  </a:tcPr>
                </a:tc>
                <a:tc>
                  <a:txBody>
                    <a:bodyPr/>
                    <a:lstStyle/>
                    <a:p>
                      <a:pPr algn="l" rtl="0" fontAlgn="base"/>
                      <a:r>
                        <a:rPr lang="en-US" sz="1200">
                          <a:effectLst/>
                        </a:rPr>
                        <a:t>Maxim Integrated </a:t>
                      </a:r>
                      <a:endParaRPr lang="en-US" sz="2700" b="0" i="0">
                        <a:effectLst/>
                      </a:endParaRPr>
                    </a:p>
                  </a:txBody>
                  <a:tcPr/>
                </a:tc>
                <a:tc>
                  <a:txBody>
                    <a:bodyPr/>
                    <a:lstStyle/>
                    <a:p>
                      <a:pPr algn="l" rtl="0" fontAlgn="base"/>
                      <a:r>
                        <a:rPr lang="en-US" sz="1200">
                          <a:effectLst/>
                        </a:rPr>
                        <a:t>Linear Technologies </a:t>
                      </a:r>
                      <a:endParaRPr lang="en-US" sz="2700" b="0" i="0">
                        <a:effectLst/>
                      </a:endParaRPr>
                    </a:p>
                  </a:txBody>
                  <a:tcPr/>
                </a:tc>
                <a:extLst>
                  <a:ext uri="{0D108BD9-81ED-4DB2-BD59-A6C34878D82A}">
                    <a16:rowId xmlns:a16="http://schemas.microsoft.com/office/drawing/2014/main" val="1173254302"/>
                  </a:ext>
                </a:extLst>
              </a:tr>
              <a:tr h="274320">
                <a:tc>
                  <a:txBody>
                    <a:bodyPr/>
                    <a:lstStyle/>
                    <a:p>
                      <a:pPr algn="l" rtl="0" fontAlgn="base"/>
                      <a:r>
                        <a:rPr lang="en-US" sz="1200">
                          <a:effectLst/>
                        </a:rPr>
                        <a:t>Availability </a:t>
                      </a:r>
                      <a:endParaRPr lang="en-US" sz="2700"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Available </a:t>
                      </a:r>
                      <a:endParaRPr lang="en-US" sz="2700"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Available </a:t>
                      </a:r>
                      <a:endParaRPr lang="en-US" sz="2700" b="0" i="0">
                        <a:effectLst/>
                      </a:endParaRPr>
                    </a:p>
                  </a:txBody>
                  <a:tcPr>
                    <a:lnL w="12700" cap="flat" cmpd="sng" algn="ctr">
                      <a:solidFill>
                        <a:srgbClr val="FF0000"/>
                      </a:solidFill>
                      <a:prstDash val="solid"/>
                      <a:round/>
                      <a:headEnd type="none" w="med" len="med"/>
                      <a:tailEnd type="none" w="med" len="med"/>
                    </a:lnL>
                  </a:tcPr>
                </a:tc>
                <a:tc>
                  <a:txBody>
                    <a:bodyPr/>
                    <a:lstStyle/>
                    <a:p>
                      <a:pPr algn="l" rtl="0" fontAlgn="base"/>
                      <a:r>
                        <a:rPr lang="en-US" sz="1200">
                          <a:effectLst/>
                        </a:rPr>
                        <a:t>Available </a:t>
                      </a:r>
                      <a:endParaRPr lang="en-US" sz="2700" b="0" i="0">
                        <a:effectLst/>
                      </a:endParaRPr>
                    </a:p>
                  </a:txBody>
                  <a:tcPr/>
                </a:tc>
                <a:tc>
                  <a:txBody>
                    <a:bodyPr/>
                    <a:lstStyle/>
                    <a:p>
                      <a:pPr algn="l" rtl="0" fontAlgn="base"/>
                      <a:r>
                        <a:rPr lang="en-US" sz="1200">
                          <a:effectLst/>
                        </a:rPr>
                        <a:t>Available </a:t>
                      </a:r>
                      <a:endParaRPr lang="en-US" sz="2700" b="0" i="0">
                        <a:effectLst/>
                      </a:endParaRPr>
                    </a:p>
                  </a:txBody>
                  <a:tcPr/>
                </a:tc>
                <a:extLst>
                  <a:ext uri="{0D108BD9-81ED-4DB2-BD59-A6C34878D82A}">
                    <a16:rowId xmlns:a16="http://schemas.microsoft.com/office/drawing/2014/main" val="3127786834"/>
                  </a:ext>
                </a:extLst>
              </a:tr>
              <a:tr h="274320">
                <a:tc>
                  <a:txBody>
                    <a:bodyPr/>
                    <a:lstStyle/>
                    <a:p>
                      <a:pPr algn="l" rtl="0" fontAlgn="base"/>
                      <a:r>
                        <a:rPr lang="en-US" sz="1200">
                          <a:effectLst/>
                        </a:rPr>
                        <a:t>Price (1 unit) </a:t>
                      </a:r>
                      <a:endParaRPr lang="en-US" sz="2700"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$0.66 </a:t>
                      </a:r>
                      <a:endParaRPr lang="en-US" sz="2700"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$6.36 </a:t>
                      </a:r>
                      <a:endParaRPr lang="en-US" sz="2700" b="0" i="0">
                        <a:effectLst/>
                      </a:endParaRPr>
                    </a:p>
                  </a:txBody>
                  <a:tcPr>
                    <a:lnL w="12700" cap="flat" cmpd="sng" algn="ctr">
                      <a:solidFill>
                        <a:srgbClr val="FF0000"/>
                      </a:solidFill>
                      <a:prstDash val="solid"/>
                      <a:round/>
                      <a:headEnd type="none" w="med" len="med"/>
                      <a:tailEnd type="none" w="med" len="med"/>
                    </a:lnL>
                  </a:tcPr>
                </a:tc>
                <a:tc>
                  <a:txBody>
                    <a:bodyPr/>
                    <a:lstStyle/>
                    <a:p>
                      <a:pPr algn="l" rtl="0" fontAlgn="base"/>
                      <a:r>
                        <a:rPr lang="en-US" sz="1200">
                          <a:effectLst/>
                        </a:rPr>
                        <a:t>$2.86 </a:t>
                      </a:r>
                      <a:endParaRPr lang="en-US" sz="2700" b="0" i="0">
                        <a:effectLst/>
                      </a:endParaRPr>
                    </a:p>
                  </a:txBody>
                  <a:tcPr/>
                </a:tc>
                <a:tc>
                  <a:txBody>
                    <a:bodyPr/>
                    <a:lstStyle/>
                    <a:p>
                      <a:pPr algn="l" rtl="0" fontAlgn="base"/>
                      <a:r>
                        <a:rPr lang="en-US" sz="1200">
                          <a:effectLst/>
                        </a:rPr>
                        <a:t>$4.41 </a:t>
                      </a:r>
                      <a:endParaRPr lang="en-US" sz="2700" b="0" i="0">
                        <a:effectLst/>
                      </a:endParaRPr>
                    </a:p>
                  </a:txBody>
                  <a:tcPr/>
                </a:tc>
                <a:extLst>
                  <a:ext uri="{0D108BD9-81ED-4DB2-BD59-A6C34878D82A}">
                    <a16:rowId xmlns:a16="http://schemas.microsoft.com/office/drawing/2014/main" val="2079552353"/>
                  </a:ext>
                </a:extLst>
              </a:tr>
              <a:tr h="274320">
                <a:tc>
                  <a:txBody>
                    <a:bodyPr/>
                    <a:lstStyle/>
                    <a:p>
                      <a:pPr algn="l" rtl="0" fontAlgn="base"/>
                      <a:r>
                        <a:rPr lang="en-US" sz="1200">
                          <a:effectLst/>
                        </a:rPr>
                        <a:t>Footprint </a:t>
                      </a:r>
                      <a:endParaRPr lang="en-US" sz="2700"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2.0 x 3.0 mm </a:t>
                      </a:r>
                      <a:endParaRPr lang="en-US" sz="2700"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2.90 x 3.30 mm </a:t>
                      </a:r>
                      <a:endParaRPr lang="en-US" sz="2700" b="0" i="0">
                        <a:effectLst/>
                      </a:endParaRPr>
                    </a:p>
                  </a:txBody>
                  <a:tcPr>
                    <a:lnL w="12700" cap="flat" cmpd="sng" algn="ctr">
                      <a:solidFill>
                        <a:srgbClr val="FF0000"/>
                      </a:solidFill>
                      <a:prstDash val="solid"/>
                      <a:round/>
                      <a:headEnd type="none" w="med" len="med"/>
                      <a:tailEnd type="none" w="med" len="med"/>
                    </a:lnL>
                  </a:tcPr>
                </a:tc>
                <a:tc>
                  <a:txBody>
                    <a:bodyPr/>
                    <a:lstStyle/>
                    <a:p>
                      <a:pPr algn="l" rtl="0" fontAlgn="base"/>
                      <a:r>
                        <a:rPr lang="en-US" sz="1200">
                          <a:effectLst/>
                        </a:rPr>
                        <a:t>3.0 x 3.0 mm </a:t>
                      </a:r>
                      <a:endParaRPr lang="en-US" sz="2700" b="0" i="0">
                        <a:effectLst/>
                      </a:endParaRPr>
                    </a:p>
                  </a:txBody>
                  <a:tcPr/>
                </a:tc>
                <a:tc>
                  <a:txBody>
                    <a:bodyPr/>
                    <a:lstStyle/>
                    <a:p>
                      <a:pPr algn="l" rtl="0" fontAlgn="base"/>
                      <a:r>
                        <a:rPr lang="en-US" sz="1200">
                          <a:effectLst/>
                        </a:rPr>
                        <a:t>4.0 x 3.0 mm </a:t>
                      </a:r>
                      <a:endParaRPr lang="en-US" sz="2700" b="0" i="0">
                        <a:effectLst/>
                      </a:endParaRPr>
                    </a:p>
                  </a:txBody>
                  <a:tcPr/>
                </a:tc>
                <a:extLst>
                  <a:ext uri="{0D108BD9-81ED-4DB2-BD59-A6C34878D82A}">
                    <a16:rowId xmlns:a16="http://schemas.microsoft.com/office/drawing/2014/main" val="1190882116"/>
                  </a:ext>
                </a:extLst>
              </a:tr>
              <a:tr h="274320">
                <a:tc>
                  <a:txBody>
                    <a:bodyPr/>
                    <a:lstStyle/>
                    <a:p>
                      <a:pPr algn="just" rtl="0" fontAlgn="base"/>
                      <a:r>
                        <a:rPr lang="en-US" sz="1200">
                          <a:effectLst/>
                        </a:rPr>
                        <a:t>Package </a:t>
                      </a:r>
                      <a:endParaRPr lang="en-US" sz="2700"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DFN or SOT-34 </a:t>
                      </a:r>
                      <a:endParaRPr lang="en-US" sz="2700"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just" rtl="0" fontAlgn="base"/>
                      <a:r>
                        <a:rPr lang="en-US" sz="1200">
                          <a:effectLst/>
                        </a:rPr>
                        <a:t>WCSP </a:t>
                      </a:r>
                      <a:endParaRPr lang="en-US" sz="2700" b="0" i="0">
                        <a:effectLst/>
                      </a:endParaRPr>
                    </a:p>
                  </a:txBody>
                  <a:tcPr>
                    <a:lnL w="12700" cap="flat" cmpd="sng" algn="ctr">
                      <a:solidFill>
                        <a:srgbClr val="FF0000"/>
                      </a:solidFill>
                      <a:prstDash val="solid"/>
                      <a:round/>
                      <a:headEnd type="none" w="med" len="med"/>
                      <a:tailEnd type="none" w="med" len="med"/>
                    </a:lnL>
                  </a:tcPr>
                </a:tc>
                <a:tc>
                  <a:txBody>
                    <a:bodyPr/>
                    <a:lstStyle/>
                    <a:p>
                      <a:pPr algn="just" rtl="0" fontAlgn="base"/>
                      <a:r>
                        <a:rPr lang="en-US" sz="1200">
                          <a:effectLst/>
                        </a:rPr>
                        <a:t>FC2QFN </a:t>
                      </a:r>
                      <a:endParaRPr lang="en-US" sz="2700" b="0" i="0">
                        <a:effectLst/>
                      </a:endParaRPr>
                    </a:p>
                  </a:txBody>
                  <a:tcPr/>
                </a:tc>
                <a:tc>
                  <a:txBody>
                    <a:bodyPr/>
                    <a:lstStyle/>
                    <a:p>
                      <a:pPr algn="just" rtl="0" fontAlgn="base"/>
                      <a:r>
                        <a:rPr lang="en-US" sz="1200">
                          <a:effectLst/>
                        </a:rPr>
                        <a:t>DFN </a:t>
                      </a:r>
                      <a:endParaRPr lang="en-US" sz="2700" b="0" i="0">
                        <a:effectLst/>
                      </a:endParaRPr>
                    </a:p>
                  </a:txBody>
                  <a:tcPr/>
                </a:tc>
                <a:extLst>
                  <a:ext uri="{0D108BD9-81ED-4DB2-BD59-A6C34878D82A}">
                    <a16:rowId xmlns:a16="http://schemas.microsoft.com/office/drawing/2014/main" val="2402561636"/>
                  </a:ext>
                </a:extLst>
              </a:tr>
              <a:tr h="457200">
                <a:tc>
                  <a:txBody>
                    <a:bodyPr/>
                    <a:lstStyle/>
                    <a:p>
                      <a:pPr algn="just" rtl="0" fontAlgn="base"/>
                      <a:r>
                        <a:rPr lang="en-US" sz="1200">
                          <a:effectLst/>
                        </a:rPr>
                        <a:t>Charge Current </a:t>
                      </a:r>
                      <a:endParaRPr lang="en-US" sz="2700"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15-500 mA </a:t>
                      </a:r>
                      <a:endParaRPr lang="en-US" sz="2700"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just" rtl="0" fontAlgn="base"/>
                      <a:r>
                        <a:rPr lang="en-US" sz="1200">
                          <a:effectLst/>
                        </a:rPr>
                        <a:t>Up to 3.3 A </a:t>
                      </a:r>
                      <a:endParaRPr lang="en-US" sz="2700" b="0" i="0">
                        <a:effectLst/>
                      </a:endParaRPr>
                    </a:p>
                  </a:txBody>
                  <a:tcPr>
                    <a:lnL w="12700" cap="flat" cmpd="sng" algn="ctr">
                      <a:solidFill>
                        <a:srgbClr val="FF0000"/>
                      </a:solidFill>
                      <a:prstDash val="solid"/>
                      <a:round/>
                      <a:headEnd type="none" w="med" len="med"/>
                      <a:tailEnd type="none" w="med" len="med"/>
                    </a:lnL>
                  </a:tcPr>
                </a:tc>
                <a:tc>
                  <a:txBody>
                    <a:bodyPr/>
                    <a:lstStyle/>
                    <a:p>
                      <a:pPr algn="just" rtl="0" fontAlgn="base"/>
                      <a:r>
                        <a:rPr lang="en-US" sz="1200">
                          <a:effectLst/>
                        </a:rPr>
                        <a:t>Up to 3.15 A </a:t>
                      </a:r>
                      <a:endParaRPr lang="en-US" sz="2700" b="0" i="0">
                        <a:effectLst/>
                      </a:endParaRPr>
                    </a:p>
                  </a:txBody>
                  <a:tcPr/>
                </a:tc>
                <a:tc>
                  <a:txBody>
                    <a:bodyPr/>
                    <a:lstStyle/>
                    <a:p>
                      <a:pPr algn="just" rtl="0" fontAlgn="base"/>
                      <a:r>
                        <a:rPr lang="en-US" sz="1200">
                          <a:effectLst/>
                        </a:rPr>
                        <a:t>Up to 1.5 A </a:t>
                      </a:r>
                      <a:endParaRPr lang="en-US" sz="2700" b="0" i="0">
                        <a:effectLst/>
                      </a:endParaRPr>
                    </a:p>
                  </a:txBody>
                  <a:tcPr/>
                </a:tc>
                <a:extLst>
                  <a:ext uri="{0D108BD9-81ED-4DB2-BD59-A6C34878D82A}">
                    <a16:rowId xmlns:a16="http://schemas.microsoft.com/office/drawing/2014/main" val="1881766102"/>
                  </a:ext>
                </a:extLst>
              </a:tr>
              <a:tr h="457200">
                <a:tc>
                  <a:txBody>
                    <a:bodyPr/>
                    <a:lstStyle/>
                    <a:p>
                      <a:pPr algn="just" rtl="0" fontAlgn="base"/>
                      <a:r>
                        <a:rPr lang="en-US" sz="1200">
                          <a:effectLst/>
                        </a:rPr>
                        <a:t>Thermal Feedback </a:t>
                      </a:r>
                      <a:endParaRPr lang="en-US" sz="2700" b="1" i="0">
                        <a:effectLst/>
                      </a:endParaRPr>
                    </a:p>
                  </a:txBody>
                  <a:tcPr>
                    <a:lnR w="12700" cap="flat" cmpd="sng" algn="ctr">
                      <a:solidFill>
                        <a:srgbClr val="FF0000"/>
                      </a:solidFill>
                      <a:prstDash val="solid"/>
                      <a:round/>
                      <a:headEnd type="none" w="med" len="med"/>
                      <a:tailEnd type="none" w="med" len="med"/>
                    </a:lnR>
                  </a:tcPr>
                </a:tc>
                <a:tc>
                  <a:txBody>
                    <a:bodyPr/>
                    <a:lstStyle/>
                    <a:p>
                      <a:pPr algn="l" rtl="0" fontAlgn="base"/>
                      <a:r>
                        <a:rPr lang="en-US" sz="1200">
                          <a:effectLst/>
                        </a:rPr>
                        <a:t>Available </a:t>
                      </a:r>
                      <a:endParaRPr lang="en-US" sz="2700" b="0" i="0">
                        <a:effectLst/>
                      </a:endParaRP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B w="12700" cap="flat" cmpd="sng" algn="ctr">
                      <a:solidFill>
                        <a:srgbClr val="FF0000"/>
                      </a:solidFill>
                      <a:prstDash val="solid"/>
                      <a:round/>
                      <a:headEnd type="none" w="med" len="med"/>
                      <a:tailEnd type="none" w="med" len="med"/>
                    </a:lnB>
                  </a:tcPr>
                </a:tc>
                <a:tc>
                  <a:txBody>
                    <a:bodyPr/>
                    <a:lstStyle/>
                    <a:p>
                      <a:pPr algn="just" rtl="0" fontAlgn="base"/>
                      <a:r>
                        <a:rPr lang="en-US" sz="1200">
                          <a:effectLst/>
                        </a:rPr>
                        <a:t>Available </a:t>
                      </a:r>
                      <a:endParaRPr lang="en-US" sz="2700" b="0" i="0">
                        <a:effectLst/>
                      </a:endParaRPr>
                    </a:p>
                  </a:txBody>
                  <a:tcPr>
                    <a:lnL w="12700" cap="flat" cmpd="sng" algn="ctr">
                      <a:solidFill>
                        <a:srgbClr val="FF0000"/>
                      </a:solidFill>
                      <a:prstDash val="solid"/>
                      <a:round/>
                      <a:headEnd type="none" w="med" len="med"/>
                      <a:tailEnd type="none" w="med" len="med"/>
                    </a:lnL>
                  </a:tcPr>
                </a:tc>
                <a:tc>
                  <a:txBody>
                    <a:bodyPr/>
                    <a:lstStyle/>
                    <a:p>
                      <a:pPr algn="just" rtl="0" fontAlgn="base"/>
                      <a:r>
                        <a:rPr lang="en-US" sz="1200">
                          <a:effectLst/>
                        </a:rPr>
                        <a:t>Available </a:t>
                      </a:r>
                      <a:endParaRPr lang="en-US" sz="2700" b="0" i="0">
                        <a:effectLst/>
                      </a:endParaRPr>
                    </a:p>
                  </a:txBody>
                  <a:tcPr/>
                </a:tc>
                <a:tc>
                  <a:txBody>
                    <a:bodyPr/>
                    <a:lstStyle/>
                    <a:p>
                      <a:pPr algn="just" rtl="0" fontAlgn="base"/>
                      <a:r>
                        <a:rPr lang="en-US" sz="1200">
                          <a:effectLst/>
                        </a:rPr>
                        <a:t>Available </a:t>
                      </a:r>
                      <a:endParaRPr lang="en-US" sz="2700" b="0" i="0">
                        <a:effectLst/>
                      </a:endParaRPr>
                    </a:p>
                  </a:txBody>
                  <a:tcPr/>
                </a:tc>
                <a:extLst>
                  <a:ext uri="{0D108BD9-81ED-4DB2-BD59-A6C34878D82A}">
                    <a16:rowId xmlns:a16="http://schemas.microsoft.com/office/drawing/2014/main" val="2350184676"/>
                  </a:ext>
                </a:extLst>
              </a:tr>
            </a:tbl>
          </a:graphicData>
        </a:graphic>
      </p:graphicFrame>
      <p:sp>
        <p:nvSpPr>
          <p:cNvPr id="3" name="Slide Number Placeholder 2">
            <a:extLst>
              <a:ext uri="{FF2B5EF4-FFF2-40B4-BE49-F238E27FC236}">
                <a16:creationId xmlns:a16="http://schemas.microsoft.com/office/drawing/2014/main" id="{A1634AE4-63C9-4134-931B-3B1597A360AE}"/>
              </a:ext>
            </a:extLst>
          </p:cNvPr>
          <p:cNvSpPr>
            <a:spLocks noGrp="1"/>
          </p:cNvSpPr>
          <p:nvPr>
            <p:ph type="sldNum" sz="quarter" idx="12"/>
          </p:nvPr>
        </p:nvSpPr>
        <p:spPr/>
        <p:txBody>
          <a:bodyPr/>
          <a:lstStyle/>
          <a:p>
            <a:fld id="{A2A4A4E9-4C11-44FC-BFAF-A09272F6A81D}" type="slidenum">
              <a:rPr lang="en-US" smtClean="0"/>
              <a:t>17</a:t>
            </a:fld>
            <a:endParaRPr lang="en-US"/>
          </a:p>
        </p:txBody>
      </p:sp>
    </p:spTree>
    <p:extLst>
      <p:ext uri="{BB962C8B-B14F-4D97-AF65-F5344CB8AC3E}">
        <p14:creationId xmlns:p14="http://schemas.microsoft.com/office/powerpoint/2010/main" val="1767162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634A-CBB9-4F14-9CBD-0D92E5DAA367}"/>
              </a:ext>
            </a:extLst>
          </p:cNvPr>
          <p:cNvSpPr>
            <a:spLocks noGrp="1"/>
          </p:cNvSpPr>
          <p:nvPr>
            <p:ph type="title"/>
          </p:nvPr>
        </p:nvSpPr>
        <p:spPr/>
        <p:txBody>
          <a:bodyPr/>
          <a:lstStyle/>
          <a:p>
            <a:r>
              <a:rPr lang="en-US"/>
              <a:t>3D Printer Filament Selection</a:t>
            </a:r>
          </a:p>
        </p:txBody>
      </p:sp>
      <p:pic>
        <p:nvPicPr>
          <p:cNvPr id="5" name="Picture 5" descr="Table, Excel&#10;&#10;Description automatically generated">
            <a:extLst>
              <a:ext uri="{FF2B5EF4-FFF2-40B4-BE49-F238E27FC236}">
                <a16:creationId xmlns:a16="http://schemas.microsoft.com/office/drawing/2014/main" id="{9E1A709F-1A99-42D0-A784-B3B8D49F0391}"/>
              </a:ext>
            </a:extLst>
          </p:cNvPr>
          <p:cNvPicPr>
            <a:picLocks noGrp="1" noChangeAspect="1"/>
          </p:cNvPicPr>
          <p:nvPr>
            <p:ph idx="1"/>
          </p:nvPr>
        </p:nvPicPr>
        <p:blipFill>
          <a:blip r:embed="rId3"/>
          <a:stretch>
            <a:fillRect/>
          </a:stretch>
        </p:blipFill>
        <p:spPr>
          <a:xfrm>
            <a:off x="2115594" y="2691850"/>
            <a:ext cx="7960813" cy="1971154"/>
          </a:xfrm>
        </p:spPr>
      </p:pic>
      <p:sp>
        <p:nvSpPr>
          <p:cNvPr id="4" name="Footer Placeholder 3">
            <a:extLst>
              <a:ext uri="{FF2B5EF4-FFF2-40B4-BE49-F238E27FC236}">
                <a16:creationId xmlns:a16="http://schemas.microsoft.com/office/drawing/2014/main" id="{31D2F7EE-A0B9-4BAA-A028-BA14C15654F7}"/>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17891D16-21AD-4111-AF51-B00457B2CC12}"/>
              </a:ext>
            </a:extLst>
          </p:cNvPr>
          <p:cNvSpPr>
            <a:spLocks noGrp="1"/>
          </p:cNvSpPr>
          <p:nvPr>
            <p:ph type="sldNum" sz="quarter" idx="12"/>
          </p:nvPr>
        </p:nvSpPr>
        <p:spPr/>
        <p:txBody>
          <a:bodyPr/>
          <a:lstStyle/>
          <a:p>
            <a:fld id="{A2A4A4E9-4C11-44FC-BFAF-A09272F6A81D}" type="slidenum">
              <a:rPr lang="en-US" smtClean="0"/>
              <a:t>18</a:t>
            </a:fld>
            <a:endParaRPr lang="en-US"/>
          </a:p>
        </p:txBody>
      </p:sp>
      <p:sp>
        <p:nvSpPr>
          <p:cNvPr id="7" name="Rectangle 6">
            <a:extLst>
              <a:ext uri="{FF2B5EF4-FFF2-40B4-BE49-F238E27FC236}">
                <a16:creationId xmlns:a16="http://schemas.microsoft.com/office/drawing/2014/main" id="{4D92F92B-539E-4189-AF26-45D19583C451}"/>
              </a:ext>
            </a:extLst>
          </p:cNvPr>
          <p:cNvSpPr/>
          <p:nvPr/>
        </p:nvSpPr>
        <p:spPr>
          <a:xfrm>
            <a:off x="4876800" y="2720976"/>
            <a:ext cx="1034143" cy="947511"/>
          </a:xfrm>
          <a:prstGeom prst="rect">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Tree>
    <p:extLst>
      <p:ext uri="{BB962C8B-B14F-4D97-AF65-F5344CB8AC3E}">
        <p14:creationId xmlns:p14="http://schemas.microsoft.com/office/powerpoint/2010/main" val="3905595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4" name="Title 3">
            <a:extLst>
              <a:ext uri="{FF2B5EF4-FFF2-40B4-BE49-F238E27FC236}">
                <a16:creationId xmlns:a16="http://schemas.microsoft.com/office/drawing/2014/main" id="{46BA5890-0710-458B-81CF-8366A5DFF373}"/>
              </a:ext>
            </a:extLst>
          </p:cNvPr>
          <p:cNvSpPr>
            <a:spLocks noGrp="1"/>
          </p:cNvSpPr>
          <p:nvPr>
            <p:ph type="title"/>
          </p:nvPr>
        </p:nvSpPr>
        <p:spPr>
          <a:xfrm>
            <a:off x="6730000" y="639098"/>
            <a:ext cx="4813072" cy="3686015"/>
          </a:xfrm>
        </p:spPr>
        <p:txBody>
          <a:bodyPr vert="horz" lIns="91440" tIns="45720" rIns="91440" bIns="45720" rtlCol="0" anchor="b" anchorCtr="0">
            <a:normAutofit/>
          </a:bodyPr>
          <a:lstStyle/>
          <a:p>
            <a:r>
              <a:rPr lang="en-US"/>
              <a:t>Hardware Design Details</a:t>
            </a:r>
          </a:p>
        </p:txBody>
      </p:sp>
      <p:sp>
        <p:nvSpPr>
          <p:cNvPr id="5" name="Text Placeholder 4">
            <a:extLst>
              <a:ext uri="{FF2B5EF4-FFF2-40B4-BE49-F238E27FC236}">
                <a16:creationId xmlns:a16="http://schemas.microsoft.com/office/drawing/2014/main" id="{650007D6-2B5E-4254-9390-01EC6C160630}"/>
              </a:ext>
            </a:extLst>
          </p:cNvPr>
          <p:cNvSpPr>
            <a:spLocks noGrp="1"/>
          </p:cNvSpPr>
          <p:nvPr>
            <p:ph type="body" idx="1"/>
          </p:nvPr>
        </p:nvSpPr>
        <p:spPr>
          <a:xfrm>
            <a:off x="6730000" y="4455621"/>
            <a:ext cx="4829101" cy="1238616"/>
          </a:xfrm>
        </p:spPr>
        <p:txBody>
          <a:bodyPr vert="horz" lIns="91440" tIns="45720" rIns="91440" bIns="45720" rtlCol="0" anchor="t" anchorCtr="0">
            <a:normAutofit/>
          </a:bodyPr>
          <a:lstStyle/>
          <a:p>
            <a:endParaRPr lang="en-US">
              <a:solidFill>
                <a:schemeClr val="tx1">
                  <a:lumMod val="85000"/>
                  <a:lumOff val="15000"/>
                </a:schemeClr>
              </a:solidFill>
            </a:endParaRPr>
          </a:p>
        </p:txBody>
      </p:sp>
      <p:pic>
        <p:nvPicPr>
          <p:cNvPr id="7" name="Picture 6" descr="A desk with technical drawings, pencil and tools">
            <a:extLst>
              <a:ext uri="{FF2B5EF4-FFF2-40B4-BE49-F238E27FC236}">
                <a16:creationId xmlns:a16="http://schemas.microsoft.com/office/drawing/2014/main" id="{A0B69065-6E3C-455F-97CE-22A74E843945}"/>
              </a:ext>
            </a:extLst>
          </p:cNvPr>
          <p:cNvPicPr>
            <a:picLocks noChangeAspect="1"/>
          </p:cNvPicPr>
          <p:nvPr/>
        </p:nvPicPr>
        <p:blipFill rotWithShape="1">
          <a:blip r:embed="rId2"/>
          <a:srcRect l="23418" r="17336" b="-3"/>
          <a:stretch/>
        </p:blipFill>
        <p:spPr>
          <a:xfrm>
            <a:off x="1" y="10"/>
            <a:ext cx="6096000" cy="6857990"/>
          </a:xfrm>
          <a:prstGeom prst="rect">
            <a:avLst/>
          </a:prstGeom>
        </p:spPr>
      </p:pic>
      <p:cxnSp>
        <p:nvCxnSpPr>
          <p:cNvPr id="19" name="Straight Connector 1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4E28CE2-085F-47FF-9F18-C45F12DE5A8C}"/>
              </a:ext>
            </a:extLst>
          </p:cNvPr>
          <p:cNvSpPr>
            <a:spLocks noGrp="1"/>
          </p:cNvSpPr>
          <p:nvPr>
            <p:ph type="ftr" sz="quarter" idx="11"/>
          </p:nvPr>
        </p:nvSpPr>
        <p:spPr>
          <a:xfrm>
            <a:off x="6730000" y="6459786"/>
            <a:ext cx="3891618" cy="365125"/>
          </a:xfrm>
        </p:spPr>
        <p:txBody>
          <a:bodyPr vert="horz" lIns="91440" tIns="45720" rIns="91440" bIns="45720" rtlCol="0" anchor="ctr">
            <a:normAutofit/>
          </a:bodyPr>
          <a:lstStyle/>
          <a:p>
            <a:pPr algn="l" defTabSz="914446">
              <a:spcAft>
                <a:spcPts val="600"/>
              </a:spcAft>
            </a:pPr>
            <a:r>
              <a:rPr lang="en-US" kern="1200" cap="all" baseline="0">
                <a:solidFill>
                  <a:schemeClr val="tx1">
                    <a:lumMod val="75000"/>
                    <a:lumOff val="25000"/>
                  </a:schemeClr>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B3CB86A4-E884-445E-ABFD-CAA6B4F51173}"/>
              </a:ext>
            </a:extLst>
          </p:cNvPr>
          <p:cNvSpPr>
            <a:spLocks noGrp="1"/>
          </p:cNvSpPr>
          <p:nvPr>
            <p:ph type="sldNum" sz="quarter" idx="12"/>
          </p:nvPr>
        </p:nvSpPr>
        <p:spPr>
          <a:xfrm>
            <a:off x="10787271" y="6459786"/>
            <a:ext cx="569843" cy="365125"/>
          </a:xfrm>
        </p:spPr>
        <p:txBody>
          <a:bodyPr vert="horz" lIns="91440" tIns="45720" rIns="91440" bIns="45720" rtlCol="0" anchor="ctr">
            <a:normAutofit/>
          </a:bodyPr>
          <a:lstStyle/>
          <a:p>
            <a:pPr defTabSz="914446">
              <a:spcAft>
                <a:spcPts val="600"/>
              </a:spcAft>
            </a:pPr>
            <a:fld id="{A2A4A4E9-4C11-44FC-BFAF-A09272F6A81D}" type="slidenum">
              <a:rPr lang="en-US">
                <a:solidFill>
                  <a:schemeClr val="tx1">
                    <a:lumMod val="75000"/>
                    <a:lumOff val="25000"/>
                  </a:schemeClr>
                </a:solidFill>
              </a:rPr>
              <a:pPr defTabSz="914446">
                <a:spcAft>
                  <a:spcPts val="600"/>
                </a:spcAft>
              </a:pPr>
              <a:t>19</a:t>
            </a:fld>
            <a:endParaRPr lang="en-US">
              <a:solidFill>
                <a:schemeClr val="tx1">
                  <a:lumMod val="75000"/>
                  <a:lumOff val="25000"/>
                </a:schemeClr>
              </a:solidFill>
            </a:endParaRPr>
          </a:p>
        </p:txBody>
      </p:sp>
    </p:spTree>
    <p:extLst>
      <p:ext uri="{BB962C8B-B14F-4D97-AF65-F5344CB8AC3E}">
        <p14:creationId xmlns:p14="http://schemas.microsoft.com/office/powerpoint/2010/main" val="3339238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230A-653D-49E3-A37F-9A64E63A2E09}"/>
              </a:ext>
            </a:extLst>
          </p:cNvPr>
          <p:cNvSpPr>
            <a:spLocks noGrp="1"/>
          </p:cNvSpPr>
          <p:nvPr>
            <p:ph type="title"/>
          </p:nvPr>
        </p:nvSpPr>
        <p:spPr/>
        <p:txBody>
          <a:bodyPr/>
          <a:lstStyle/>
          <a:p>
            <a:r>
              <a:rPr lang="en-US"/>
              <a:t>The “Slate” Team</a:t>
            </a:r>
          </a:p>
        </p:txBody>
      </p:sp>
      <p:sp>
        <p:nvSpPr>
          <p:cNvPr id="3" name="Content Placeholder 2">
            <a:extLst>
              <a:ext uri="{FF2B5EF4-FFF2-40B4-BE49-F238E27FC236}">
                <a16:creationId xmlns:a16="http://schemas.microsoft.com/office/drawing/2014/main" id="{C8366D39-11A8-4E2D-A553-AAF2B760947C}"/>
              </a:ext>
            </a:extLst>
          </p:cNvPr>
          <p:cNvSpPr>
            <a:spLocks noGrp="1"/>
          </p:cNvSpPr>
          <p:nvPr>
            <p:ph idx="1"/>
          </p:nvPr>
        </p:nvSpPr>
        <p:spPr>
          <a:xfrm>
            <a:off x="2509956" y="2119848"/>
            <a:ext cx="2945331" cy="1790416"/>
          </a:xfrm>
        </p:spPr>
        <p:txBody>
          <a:bodyPr/>
          <a:lstStyle/>
          <a:p>
            <a:r>
              <a:rPr lang="en-US" sz="2400" b="1"/>
              <a:t>Diego </a:t>
            </a:r>
            <a:r>
              <a:rPr lang="en-US" sz="2400" b="1" err="1"/>
              <a:t>Agudelo</a:t>
            </a:r>
            <a:r>
              <a:rPr lang="en-US" sz="2400" b="1"/>
              <a:t> </a:t>
            </a:r>
          </a:p>
          <a:p>
            <a:r>
              <a:rPr lang="en-US"/>
              <a:t>Circuitry / PCB design &amp; assembly</a:t>
            </a:r>
          </a:p>
        </p:txBody>
      </p:sp>
      <p:sp>
        <p:nvSpPr>
          <p:cNvPr id="4" name="Footer Placeholder 3">
            <a:extLst>
              <a:ext uri="{FF2B5EF4-FFF2-40B4-BE49-F238E27FC236}">
                <a16:creationId xmlns:a16="http://schemas.microsoft.com/office/drawing/2014/main" id="{02DA0C2F-6A63-43DB-B48B-D5B9EE961F6D}"/>
              </a:ext>
            </a:extLst>
          </p:cNvPr>
          <p:cNvSpPr>
            <a:spLocks noGrp="1"/>
          </p:cNvSpPr>
          <p:nvPr>
            <p:ph type="ftr" sz="quarter" idx="11"/>
          </p:nvPr>
        </p:nvSpPr>
        <p:spPr/>
        <p:txBody>
          <a:bodyPr/>
          <a:lstStyle/>
          <a:p>
            <a:r>
              <a:rPr lang="en-US"/>
              <a:t>SDII | Group 8 | Fall 2021 </a:t>
            </a:r>
          </a:p>
        </p:txBody>
      </p:sp>
      <p:sp>
        <p:nvSpPr>
          <p:cNvPr id="7" name="Content Placeholder 2">
            <a:extLst>
              <a:ext uri="{FF2B5EF4-FFF2-40B4-BE49-F238E27FC236}">
                <a16:creationId xmlns:a16="http://schemas.microsoft.com/office/drawing/2014/main" id="{B3FF610B-6C8F-4ADF-B432-2F20D8231EE3}"/>
              </a:ext>
            </a:extLst>
          </p:cNvPr>
          <p:cNvSpPr txBox="1">
            <a:spLocks/>
          </p:cNvSpPr>
          <p:nvPr/>
        </p:nvSpPr>
        <p:spPr>
          <a:xfrm>
            <a:off x="2509955" y="3910264"/>
            <a:ext cx="2945331" cy="179041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b="1" err="1"/>
              <a:t>Andhres</a:t>
            </a:r>
            <a:r>
              <a:rPr lang="en-US" sz="2400" b="1"/>
              <a:t> </a:t>
            </a:r>
            <a:r>
              <a:rPr lang="en-US" sz="2400" b="1" err="1"/>
              <a:t>Bolano</a:t>
            </a:r>
            <a:r>
              <a:rPr lang="en-US" sz="2400" b="1"/>
              <a:t>-Melendez </a:t>
            </a:r>
          </a:p>
          <a:p>
            <a:r>
              <a:rPr lang="en-US"/>
              <a:t>Embedded and GUI programming</a:t>
            </a:r>
          </a:p>
        </p:txBody>
      </p:sp>
      <p:sp>
        <p:nvSpPr>
          <p:cNvPr id="8" name="Content Placeholder 2">
            <a:extLst>
              <a:ext uri="{FF2B5EF4-FFF2-40B4-BE49-F238E27FC236}">
                <a16:creationId xmlns:a16="http://schemas.microsoft.com/office/drawing/2014/main" id="{7059C48C-475E-40B7-AA04-5FA21561B7B0}"/>
              </a:ext>
            </a:extLst>
          </p:cNvPr>
          <p:cNvSpPr txBox="1">
            <a:spLocks/>
          </p:cNvSpPr>
          <p:nvPr/>
        </p:nvSpPr>
        <p:spPr>
          <a:xfrm>
            <a:off x="7543039" y="2119848"/>
            <a:ext cx="2945331" cy="179041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b="1"/>
              <a:t>Samuel J. </a:t>
            </a:r>
            <a:r>
              <a:rPr lang="en-US" sz="2400" b="1" err="1"/>
              <a:t>Chodur</a:t>
            </a:r>
            <a:r>
              <a:rPr lang="en-US" sz="2400" b="1"/>
              <a:t>, Jr. </a:t>
            </a:r>
          </a:p>
          <a:p>
            <a:r>
              <a:rPr lang="en-US"/>
              <a:t>Testing, logistics, parts acquisition</a:t>
            </a:r>
          </a:p>
        </p:txBody>
      </p:sp>
      <p:sp>
        <p:nvSpPr>
          <p:cNvPr id="9" name="Content Placeholder 2">
            <a:extLst>
              <a:ext uri="{FF2B5EF4-FFF2-40B4-BE49-F238E27FC236}">
                <a16:creationId xmlns:a16="http://schemas.microsoft.com/office/drawing/2014/main" id="{B9811067-0C64-4F42-84F4-F522DE23DC20}"/>
              </a:ext>
            </a:extLst>
          </p:cNvPr>
          <p:cNvSpPr txBox="1">
            <a:spLocks/>
          </p:cNvSpPr>
          <p:nvPr/>
        </p:nvSpPr>
        <p:spPr>
          <a:xfrm>
            <a:off x="7543038" y="3910264"/>
            <a:ext cx="2945331" cy="179041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b="1"/>
              <a:t>Jacob Goodman</a:t>
            </a:r>
          </a:p>
          <a:p>
            <a:r>
              <a:rPr lang="en-US"/>
              <a:t>Team lead, embedded and GUI programming</a:t>
            </a:r>
          </a:p>
        </p:txBody>
      </p:sp>
      <p:pic>
        <p:nvPicPr>
          <p:cNvPr id="10" name="Picture 9">
            <a:extLst>
              <a:ext uri="{FF2B5EF4-FFF2-40B4-BE49-F238E27FC236}">
                <a16:creationId xmlns:a16="http://schemas.microsoft.com/office/drawing/2014/main" id="{B4E621F1-E447-4139-AE7C-CC0E5E0AA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215" y="2187067"/>
            <a:ext cx="1030833" cy="1374444"/>
          </a:xfrm>
          <a:prstGeom prst="rect">
            <a:avLst/>
          </a:prstGeom>
          <a:ln>
            <a:noFill/>
          </a:ln>
          <a:effectLst>
            <a:outerShdw blurRad="50800" dist="38100" dir="2700000" algn="tl" rotWithShape="0">
              <a:prstClr val="black">
                <a:alpha val="40000"/>
              </a:prstClr>
            </a:outerShdw>
          </a:effectLst>
        </p:spPr>
      </p:pic>
      <p:pic>
        <p:nvPicPr>
          <p:cNvPr id="11" name="Picture 10" descr="A person taking a selfie&#10;&#10;Description automatically generated">
            <a:extLst>
              <a:ext uri="{FF2B5EF4-FFF2-40B4-BE49-F238E27FC236}">
                <a16:creationId xmlns:a16="http://schemas.microsoft.com/office/drawing/2014/main" id="{F1AF9DA1-C2D6-4B1B-A448-43341AF52564}"/>
              </a:ext>
            </a:extLst>
          </p:cNvPr>
          <p:cNvPicPr>
            <a:picLocks noChangeAspect="1"/>
          </p:cNvPicPr>
          <p:nvPr/>
        </p:nvPicPr>
        <p:blipFill>
          <a:blip r:embed="rId3"/>
          <a:stretch>
            <a:fillRect/>
          </a:stretch>
        </p:blipFill>
        <p:spPr>
          <a:xfrm rot="5400000">
            <a:off x="1019272" y="4171922"/>
            <a:ext cx="1352252" cy="1014368"/>
          </a:xfrm>
          <a:prstGeom prst="rect">
            <a:avLst/>
          </a:prstGeom>
          <a:ln>
            <a:no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003FAC3-A427-4C0F-B26B-E8A404C80707}"/>
              </a:ext>
            </a:extLst>
          </p:cNvPr>
          <p:cNvPicPr>
            <a:picLocks noChangeAspect="1"/>
          </p:cNvPicPr>
          <p:nvPr/>
        </p:nvPicPr>
        <p:blipFill rotWithShape="1">
          <a:blip r:embed="rId4">
            <a:extLst>
              <a:ext uri="{28A0092B-C50C-407E-A947-70E740481C1C}">
                <a14:useLocalDpi xmlns:a14="http://schemas.microsoft.com/office/drawing/2010/main" val="0"/>
              </a:ext>
            </a:extLst>
          </a:blip>
          <a:srcRect t="1" b="2887"/>
          <a:stretch/>
        </p:blipFill>
        <p:spPr bwMode="auto">
          <a:xfrm>
            <a:off x="6221300" y="2185039"/>
            <a:ext cx="1030833" cy="1376473"/>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0AD4926-37F7-43F7-B5C6-995BAF10B169}"/>
              </a:ext>
            </a:extLst>
          </p:cNvPr>
          <p:cNvPicPr>
            <a:picLocks noChangeAspect="1"/>
          </p:cNvPicPr>
          <p:nvPr/>
        </p:nvPicPr>
        <p:blipFill rotWithShape="1">
          <a:blip r:embed="rId5">
            <a:extLst>
              <a:ext uri="{28A0092B-C50C-407E-A947-70E740481C1C}">
                <a14:useLocalDpi xmlns:a14="http://schemas.microsoft.com/office/drawing/2010/main" val="0"/>
              </a:ext>
            </a:extLst>
          </a:blip>
          <a:srcRect l="14285" r="13571" b="5340"/>
          <a:stretch/>
        </p:blipFill>
        <p:spPr bwMode="auto">
          <a:xfrm>
            <a:off x="6221300" y="3993194"/>
            <a:ext cx="1037992" cy="1362038"/>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70328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Rectangle 72">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0" name="Straight Connector 74">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1" name="Rectangle 76">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B583C547-EF62-42BC-9ECE-240C17F39709}"/>
              </a:ext>
            </a:extLst>
          </p:cNvPr>
          <p:cNvSpPr>
            <a:spLocks noGrp="1"/>
          </p:cNvSpPr>
          <p:nvPr>
            <p:ph type="title"/>
          </p:nvPr>
        </p:nvSpPr>
        <p:spPr>
          <a:xfrm>
            <a:off x="8141111" y="639098"/>
            <a:ext cx="3401961" cy="3686015"/>
          </a:xfrm>
        </p:spPr>
        <p:txBody>
          <a:bodyPr vert="horz" lIns="91440" tIns="45720" rIns="91440" bIns="45720" rtlCol="0" anchor="b">
            <a:normAutofit/>
          </a:bodyPr>
          <a:lstStyle/>
          <a:p>
            <a:r>
              <a:rPr lang="en-US" sz="6100">
                <a:solidFill>
                  <a:schemeClr val="tx1">
                    <a:lumMod val="85000"/>
                    <a:lumOff val="15000"/>
                  </a:schemeClr>
                </a:solidFill>
              </a:rPr>
              <a:t>Prototype Concept</a:t>
            </a:r>
          </a:p>
        </p:txBody>
      </p:sp>
      <p:pic>
        <p:nvPicPr>
          <p:cNvPr id="1026" name="Picture 2">
            <a:extLst>
              <a:ext uri="{FF2B5EF4-FFF2-40B4-BE49-F238E27FC236}">
                <a16:creationId xmlns:a16="http://schemas.microsoft.com/office/drawing/2014/main" id="{F5EBB3A5-7781-4FCA-A849-D852FB3385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63212" y="640081"/>
            <a:ext cx="3853793"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1032" name="Straight Connector 78">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33" name="Rectangle 80">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4" name="Rectangle 82">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1ABED08E-207D-40C1-9145-82D267E3D097}"/>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defTabSz="914446">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CA81EEA9-CD6C-4799-BDA2-8AEC6383A810}"/>
              </a:ext>
            </a:extLst>
          </p:cNvPr>
          <p:cNvSpPr>
            <a:spLocks noGrp="1"/>
          </p:cNvSpPr>
          <p:nvPr>
            <p:ph type="sldNum" sz="quarter" idx="12"/>
          </p:nvPr>
        </p:nvSpPr>
        <p:spPr>
          <a:xfrm>
            <a:off x="9900459" y="6459786"/>
            <a:ext cx="1312025" cy="365125"/>
          </a:xfrm>
        </p:spPr>
        <p:txBody>
          <a:bodyPr vert="horz" lIns="91440" tIns="45720" rIns="91440" bIns="45720" rtlCol="0" anchor="ctr">
            <a:normAutofit/>
          </a:bodyPr>
          <a:lstStyle/>
          <a:p>
            <a:pPr defTabSz="914446">
              <a:spcAft>
                <a:spcPts val="600"/>
              </a:spcAft>
            </a:pPr>
            <a:fld id="{A2A4A4E9-4C11-44FC-BFAF-A09272F6A81D}" type="slidenum">
              <a:rPr lang="en-US" smtClean="0"/>
              <a:pPr defTabSz="914446">
                <a:spcAft>
                  <a:spcPts val="600"/>
                </a:spcAft>
              </a:pPr>
              <a:t>20</a:t>
            </a:fld>
            <a:endParaRPr lang="en-US"/>
          </a:p>
        </p:txBody>
      </p:sp>
    </p:spTree>
    <p:extLst>
      <p:ext uri="{BB962C8B-B14F-4D97-AF65-F5344CB8AC3E}">
        <p14:creationId xmlns:p14="http://schemas.microsoft.com/office/powerpoint/2010/main" val="3944413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AECD2BD8-E99B-453E-B1C1-0E37F6D287EE}"/>
              </a:ext>
            </a:extLst>
          </p:cNvPr>
          <p:cNvSpPr>
            <a:spLocks noGrp="1"/>
          </p:cNvSpPr>
          <p:nvPr>
            <p:ph type="title"/>
          </p:nvPr>
        </p:nvSpPr>
        <p:spPr>
          <a:xfrm>
            <a:off x="8508990" y="657386"/>
            <a:ext cx="3401961" cy="3686015"/>
          </a:xfrm>
        </p:spPr>
        <p:txBody>
          <a:bodyPr vert="horz" lIns="91440" tIns="45720" rIns="91440" bIns="45720" rtlCol="0" anchor="b">
            <a:normAutofit/>
          </a:bodyPr>
          <a:lstStyle/>
          <a:p>
            <a:r>
              <a:rPr lang="en-US" sz="5600">
                <a:solidFill>
                  <a:schemeClr val="tx1">
                    <a:lumMod val="85000"/>
                    <a:lumOff val="15000"/>
                  </a:schemeClr>
                </a:solidFill>
              </a:rPr>
              <a:t>Power and Filtering Design Details</a:t>
            </a:r>
          </a:p>
        </p:txBody>
      </p:sp>
      <p:cxnSp>
        <p:nvCxnSpPr>
          <p:cNvPr id="18" name="Straight Connector 17">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471799BD-1538-472D-919D-790B6E18FA4E}"/>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defTabSz="914446">
              <a:spcAft>
                <a:spcPts val="600"/>
              </a:spcAft>
            </a:pPr>
            <a:r>
              <a:rPr lang="en-US" kern="1200" cap="all" baseline="0">
                <a:solidFill>
                  <a:srgbClr val="FFFFFF"/>
                </a:solidFill>
                <a:latin typeface="+mn-lt"/>
                <a:ea typeface="+mn-ea"/>
                <a:cs typeface="+mn-cs"/>
              </a:rPr>
              <a:t>SDII | Group 8 | Fall 2021 </a:t>
            </a:r>
          </a:p>
        </p:txBody>
      </p:sp>
      <p:sp>
        <p:nvSpPr>
          <p:cNvPr id="5" name="Slide Number Placeholder 4">
            <a:extLst>
              <a:ext uri="{FF2B5EF4-FFF2-40B4-BE49-F238E27FC236}">
                <a16:creationId xmlns:a16="http://schemas.microsoft.com/office/drawing/2014/main" id="{7CF75F30-D537-43FD-9410-68AF62DE8D3E}"/>
              </a:ext>
            </a:extLst>
          </p:cNvPr>
          <p:cNvSpPr>
            <a:spLocks noGrp="1"/>
          </p:cNvSpPr>
          <p:nvPr>
            <p:ph type="sldNum" sz="quarter" idx="12"/>
          </p:nvPr>
        </p:nvSpPr>
        <p:spPr>
          <a:xfrm>
            <a:off x="9900459" y="6459786"/>
            <a:ext cx="1312025" cy="365125"/>
          </a:xfrm>
        </p:spPr>
        <p:txBody>
          <a:bodyPr vert="horz" lIns="91440" tIns="45720" rIns="91440" bIns="45720" rtlCol="0" anchor="ctr">
            <a:normAutofit/>
          </a:bodyPr>
          <a:lstStyle/>
          <a:p>
            <a:pPr defTabSz="914446">
              <a:spcAft>
                <a:spcPts val="600"/>
              </a:spcAft>
            </a:pPr>
            <a:fld id="{A2A4A4E9-4C11-44FC-BFAF-A09272F6A81D}" type="slidenum">
              <a:rPr lang="en-US" smtClean="0"/>
              <a:pPr defTabSz="914446">
                <a:spcAft>
                  <a:spcPts val="600"/>
                </a:spcAft>
              </a:pPr>
              <a:t>21</a:t>
            </a:fld>
            <a:endParaRPr lang="en-US"/>
          </a:p>
        </p:txBody>
      </p:sp>
      <p:pic>
        <p:nvPicPr>
          <p:cNvPr id="9" name="Picture 8">
            <a:extLst>
              <a:ext uri="{FF2B5EF4-FFF2-40B4-BE49-F238E27FC236}">
                <a16:creationId xmlns:a16="http://schemas.microsoft.com/office/drawing/2014/main" id="{FAD240BF-F513-4D6C-9B71-9E7A6CA4190A}"/>
              </a:ext>
            </a:extLst>
          </p:cNvPr>
          <p:cNvPicPr>
            <a:picLocks noChangeAspect="1"/>
          </p:cNvPicPr>
          <p:nvPr/>
        </p:nvPicPr>
        <p:blipFill>
          <a:blip r:embed="rId3"/>
          <a:stretch>
            <a:fillRect/>
          </a:stretch>
        </p:blipFill>
        <p:spPr>
          <a:xfrm>
            <a:off x="60326" y="903116"/>
            <a:ext cx="8093914" cy="4426972"/>
          </a:xfrm>
          <a:prstGeom prst="rect">
            <a:avLst/>
          </a:prstGeom>
        </p:spPr>
      </p:pic>
    </p:spTree>
    <p:extLst>
      <p:ext uri="{BB962C8B-B14F-4D97-AF65-F5344CB8AC3E}">
        <p14:creationId xmlns:p14="http://schemas.microsoft.com/office/powerpoint/2010/main" val="1881816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D401F6B-8430-4392-A9C1-E7AF1A47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1EF4CA56-5E10-46FC-B8C0-89FC75EA4A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DDF8255-E454-48AF-9A12-E4291F413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1D1EAA85-C9C8-4F7A-A070-2E277096A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4741CF7B-4BBC-404C-AE44-A88FF8DD083A}"/>
              </a:ext>
            </a:extLst>
          </p:cNvPr>
          <p:cNvSpPr>
            <a:spLocks noGrp="1"/>
          </p:cNvSpPr>
          <p:nvPr>
            <p:ph type="title"/>
          </p:nvPr>
        </p:nvSpPr>
        <p:spPr>
          <a:xfrm>
            <a:off x="634000" y="4550230"/>
            <a:ext cx="10909073" cy="1057655"/>
          </a:xfrm>
        </p:spPr>
        <p:txBody>
          <a:bodyPr vert="horz" lIns="91440" tIns="45720" rIns="91440" bIns="45720" rtlCol="0" anchor="b">
            <a:normAutofit/>
          </a:bodyPr>
          <a:lstStyle/>
          <a:p>
            <a:r>
              <a:rPr lang="en-US" sz="5100">
                <a:solidFill>
                  <a:schemeClr val="tx1">
                    <a:lumMod val="85000"/>
                    <a:lumOff val="15000"/>
                  </a:schemeClr>
                </a:solidFill>
              </a:rPr>
              <a:t>USB, JST LIPO Connectors &amp; Reset button</a:t>
            </a:r>
          </a:p>
        </p:txBody>
      </p:sp>
      <p:sp>
        <p:nvSpPr>
          <p:cNvPr id="79" name="Rectangle 78">
            <a:extLst>
              <a:ext uri="{FF2B5EF4-FFF2-40B4-BE49-F238E27FC236}">
                <a16:creationId xmlns:a16="http://schemas.microsoft.com/office/drawing/2014/main" id="{D893D02E-69A7-40EF-BDED-47B502106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cxnSp>
        <p:nvCxnSpPr>
          <p:cNvPr id="81" name="Straight Connector 80">
            <a:extLst>
              <a:ext uri="{FF2B5EF4-FFF2-40B4-BE49-F238E27FC236}">
                <a16:creationId xmlns:a16="http://schemas.microsoft.com/office/drawing/2014/main" id="{4533E1D9-B151-4746-926D-23491CB6E5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018A11AE-068C-4AC3-A768-21262FAE5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F91633FC-7B70-4FFC-8242-49BA7AC14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8F98B0C8-4615-4817-8FA7-6F61D85C7361}"/>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a:spcAft>
                <a:spcPts val="600"/>
              </a:spcAft>
            </a:pPr>
            <a:r>
              <a:rPr lang="en-US" kern="1200" cap="all" baseline="0">
                <a:solidFill>
                  <a:srgbClr val="FFFFFF"/>
                </a:solidFill>
                <a:latin typeface="+mn-lt"/>
                <a:ea typeface="+mn-ea"/>
                <a:cs typeface="+mn-cs"/>
              </a:rPr>
              <a:t>SDII | Group 8 | Fall 2021 </a:t>
            </a:r>
          </a:p>
        </p:txBody>
      </p:sp>
      <p:sp>
        <p:nvSpPr>
          <p:cNvPr id="5" name="Slide Number Placeholder 4">
            <a:extLst>
              <a:ext uri="{FF2B5EF4-FFF2-40B4-BE49-F238E27FC236}">
                <a16:creationId xmlns:a16="http://schemas.microsoft.com/office/drawing/2014/main" id="{00039AEC-7305-44CD-A919-DDBEC4518D8A}"/>
              </a:ext>
            </a:extLst>
          </p:cNvPr>
          <p:cNvSpPr>
            <a:spLocks noGrp="1"/>
          </p:cNvSpPr>
          <p:nvPr>
            <p:ph type="sldNum" sz="quarter" idx="12"/>
          </p:nvPr>
        </p:nvSpPr>
        <p:spPr>
          <a:xfrm>
            <a:off x="9900459" y="6459786"/>
            <a:ext cx="1312025" cy="365125"/>
          </a:xfrm>
        </p:spPr>
        <p:txBody>
          <a:bodyPr vert="horz" lIns="91440" tIns="45720" rIns="91440" bIns="45720" rtlCol="0" anchor="ctr">
            <a:normAutofit/>
          </a:bodyPr>
          <a:lstStyle/>
          <a:p>
            <a:pPr>
              <a:spcAft>
                <a:spcPts val="600"/>
              </a:spcAft>
            </a:pPr>
            <a:fld id="{A2A4A4E9-4C11-44FC-BFAF-A09272F6A81D}" type="slidenum">
              <a:rPr lang="en-US" smtClean="0"/>
              <a:pPr>
                <a:spcAft>
                  <a:spcPts val="600"/>
                </a:spcAft>
              </a:pPr>
              <a:t>22</a:t>
            </a:fld>
            <a:endParaRPr lang="en-US"/>
          </a:p>
        </p:txBody>
      </p:sp>
      <p:pic>
        <p:nvPicPr>
          <p:cNvPr id="7" name="Picture 6">
            <a:extLst>
              <a:ext uri="{FF2B5EF4-FFF2-40B4-BE49-F238E27FC236}">
                <a16:creationId xmlns:a16="http://schemas.microsoft.com/office/drawing/2014/main" id="{B3E2B80C-2D55-42B0-88CD-8109D5CFD070}"/>
              </a:ext>
            </a:extLst>
          </p:cNvPr>
          <p:cNvPicPr>
            <a:picLocks noChangeAspect="1"/>
          </p:cNvPicPr>
          <p:nvPr/>
        </p:nvPicPr>
        <p:blipFill>
          <a:blip r:embed="rId3"/>
          <a:stretch>
            <a:fillRect/>
          </a:stretch>
        </p:blipFill>
        <p:spPr>
          <a:xfrm>
            <a:off x="966939" y="102612"/>
            <a:ext cx="4977700" cy="4823977"/>
          </a:xfrm>
          <a:prstGeom prst="rect">
            <a:avLst/>
          </a:prstGeom>
        </p:spPr>
      </p:pic>
      <p:pic>
        <p:nvPicPr>
          <p:cNvPr id="9" name="Picture 8">
            <a:extLst>
              <a:ext uri="{FF2B5EF4-FFF2-40B4-BE49-F238E27FC236}">
                <a16:creationId xmlns:a16="http://schemas.microsoft.com/office/drawing/2014/main" id="{44F1DD13-EADA-4F04-952B-FA845E27B083}"/>
              </a:ext>
            </a:extLst>
          </p:cNvPr>
          <p:cNvPicPr>
            <a:picLocks noChangeAspect="1"/>
          </p:cNvPicPr>
          <p:nvPr/>
        </p:nvPicPr>
        <p:blipFill>
          <a:blip r:embed="rId4"/>
          <a:stretch>
            <a:fillRect/>
          </a:stretch>
        </p:blipFill>
        <p:spPr>
          <a:xfrm>
            <a:off x="6247362" y="1945122"/>
            <a:ext cx="5825283" cy="1483028"/>
          </a:xfrm>
          <a:prstGeom prst="rect">
            <a:avLst/>
          </a:prstGeom>
        </p:spPr>
      </p:pic>
    </p:spTree>
    <p:extLst>
      <p:ext uri="{BB962C8B-B14F-4D97-AF65-F5344CB8AC3E}">
        <p14:creationId xmlns:p14="http://schemas.microsoft.com/office/powerpoint/2010/main" val="2881998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626BCBDA-288C-4C73-A2CD-81F10413DC8C}"/>
              </a:ext>
            </a:extLst>
          </p:cNvPr>
          <p:cNvSpPr>
            <a:spLocks noGrp="1"/>
          </p:cNvSpPr>
          <p:nvPr>
            <p:ph type="title"/>
          </p:nvPr>
        </p:nvSpPr>
        <p:spPr>
          <a:xfrm>
            <a:off x="8141111" y="639098"/>
            <a:ext cx="3401961" cy="3686015"/>
          </a:xfrm>
        </p:spPr>
        <p:txBody>
          <a:bodyPr vert="horz" lIns="91440" tIns="45720" rIns="91440" bIns="45720" rtlCol="0" anchor="b">
            <a:normAutofit/>
          </a:bodyPr>
          <a:lstStyle/>
          <a:p>
            <a:r>
              <a:rPr lang="en-US" sz="5600">
                <a:solidFill>
                  <a:schemeClr val="tx1">
                    <a:lumMod val="85000"/>
                    <a:lumOff val="15000"/>
                  </a:schemeClr>
                </a:solidFill>
              </a:rPr>
              <a:t>LIPO Charging &amp; Monitoring</a:t>
            </a:r>
          </a:p>
        </p:txBody>
      </p:sp>
      <p:cxnSp>
        <p:nvCxnSpPr>
          <p:cNvPr id="79" name="Straight Connector 78">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C1D3BFB8-310F-4C48-9B28-DFF9319A0474}"/>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defTabSz="914446">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407BED0F-036F-466A-8FF2-BA9C5E16F98E}"/>
              </a:ext>
            </a:extLst>
          </p:cNvPr>
          <p:cNvSpPr>
            <a:spLocks noGrp="1"/>
          </p:cNvSpPr>
          <p:nvPr>
            <p:ph type="sldNum" sz="quarter" idx="12"/>
          </p:nvPr>
        </p:nvSpPr>
        <p:spPr>
          <a:xfrm>
            <a:off x="9900459" y="6459786"/>
            <a:ext cx="1312025" cy="365125"/>
          </a:xfrm>
        </p:spPr>
        <p:txBody>
          <a:bodyPr vert="horz" lIns="91440" tIns="45720" rIns="91440" bIns="45720" rtlCol="0" anchor="ctr">
            <a:normAutofit/>
          </a:bodyPr>
          <a:lstStyle/>
          <a:p>
            <a:pPr defTabSz="914446">
              <a:spcAft>
                <a:spcPts val="600"/>
              </a:spcAft>
            </a:pPr>
            <a:fld id="{A2A4A4E9-4C11-44FC-BFAF-A09272F6A81D}" type="slidenum">
              <a:rPr lang="en-US" smtClean="0"/>
              <a:pPr defTabSz="914446">
                <a:spcAft>
                  <a:spcPts val="600"/>
                </a:spcAft>
              </a:pPr>
              <a:t>23</a:t>
            </a:fld>
            <a:endParaRPr lang="en-US"/>
          </a:p>
        </p:txBody>
      </p:sp>
      <p:pic>
        <p:nvPicPr>
          <p:cNvPr id="6" name="Picture 5">
            <a:extLst>
              <a:ext uri="{FF2B5EF4-FFF2-40B4-BE49-F238E27FC236}">
                <a16:creationId xmlns:a16="http://schemas.microsoft.com/office/drawing/2014/main" id="{EE4921D3-2EC7-46A7-A6D4-5051C8C5FC8E}"/>
              </a:ext>
            </a:extLst>
          </p:cNvPr>
          <p:cNvPicPr>
            <a:picLocks noChangeAspect="1"/>
          </p:cNvPicPr>
          <p:nvPr/>
        </p:nvPicPr>
        <p:blipFill>
          <a:blip r:embed="rId3"/>
          <a:stretch>
            <a:fillRect/>
          </a:stretch>
        </p:blipFill>
        <p:spPr>
          <a:xfrm>
            <a:off x="259644" y="218099"/>
            <a:ext cx="7623134" cy="5689059"/>
          </a:xfrm>
          <a:prstGeom prst="rect">
            <a:avLst/>
          </a:prstGeom>
        </p:spPr>
      </p:pic>
    </p:spTree>
    <p:extLst>
      <p:ext uri="{BB962C8B-B14F-4D97-AF65-F5344CB8AC3E}">
        <p14:creationId xmlns:p14="http://schemas.microsoft.com/office/powerpoint/2010/main" val="2443963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Rectangle 91">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4" name="Straight Connector 93">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6" name="Rectangle 95">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E2305A4F-0DC5-45D7-BF41-AA4B6DB5291A}"/>
              </a:ext>
            </a:extLst>
          </p:cNvPr>
          <p:cNvSpPr>
            <a:spLocks noGrp="1"/>
          </p:cNvSpPr>
          <p:nvPr>
            <p:ph type="title"/>
          </p:nvPr>
        </p:nvSpPr>
        <p:spPr>
          <a:xfrm>
            <a:off x="8141111" y="639098"/>
            <a:ext cx="3401961" cy="3686015"/>
          </a:xfrm>
        </p:spPr>
        <p:txBody>
          <a:bodyPr vert="horz" lIns="91440" tIns="45720" rIns="91440" bIns="45720" rtlCol="0" anchor="b">
            <a:normAutofit/>
          </a:bodyPr>
          <a:lstStyle/>
          <a:p>
            <a:r>
              <a:rPr lang="en-US" sz="6600">
                <a:solidFill>
                  <a:schemeClr val="tx1">
                    <a:lumMod val="85000"/>
                    <a:lumOff val="15000"/>
                  </a:schemeClr>
                </a:solidFill>
              </a:rPr>
              <a:t>MCU/BT Module</a:t>
            </a:r>
          </a:p>
        </p:txBody>
      </p:sp>
      <p:cxnSp>
        <p:nvCxnSpPr>
          <p:cNvPr id="98" name="Straight Connector 97">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 name="Rectangle 101">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6480F93A-B81D-4E43-BE5F-422884FB6954}"/>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defTabSz="914446">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E0836DE6-A6C7-4756-8596-B83E2D6F00E3}"/>
              </a:ext>
            </a:extLst>
          </p:cNvPr>
          <p:cNvSpPr>
            <a:spLocks noGrp="1"/>
          </p:cNvSpPr>
          <p:nvPr>
            <p:ph type="sldNum" sz="quarter" idx="12"/>
          </p:nvPr>
        </p:nvSpPr>
        <p:spPr>
          <a:xfrm>
            <a:off x="9900459" y="6459786"/>
            <a:ext cx="1312025" cy="365125"/>
          </a:xfrm>
        </p:spPr>
        <p:txBody>
          <a:bodyPr vert="horz" lIns="91440" tIns="45720" rIns="91440" bIns="45720" rtlCol="0" anchor="ctr">
            <a:normAutofit/>
          </a:bodyPr>
          <a:lstStyle/>
          <a:p>
            <a:pPr defTabSz="914446">
              <a:spcAft>
                <a:spcPts val="600"/>
              </a:spcAft>
            </a:pPr>
            <a:fld id="{A2A4A4E9-4C11-44FC-BFAF-A09272F6A81D}" type="slidenum">
              <a:rPr lang="en-US" smtClean="0"/>
              <a:pPr defTabSz="914446">
                <a:spcAft>
                  <a:spcPts val="600"/>
                </a:spcAft>
              </a:pPr>
              <a:t>24</a:t>
            </a:fld>
            <a:endParaRPr lang="en-US"/>
          </a:p>
        </p:txBody>
      </p:sp>
      <p:pic>
        <p:nvPicPr>
          <p:cNvPr id="7" name="Picture 6">
            <a:extLst>
              <a:ext uri="{FF2B5EF4-FFF2-40B4-BE49-F238E27FC236}">
                <a16:creationId xmlns:a16="http://schemas.microsoft.com/office/drawing/2014/main" id="{F0D5F777-AC03-4CD3-8AD4-0FD4F4299BB8}"/>
              </a:ext>
            </a:extLst>
          </p:cNvPr>
          <p:cNvPicPr>
            <a:picLocks noChangeAspect="1"/>
          </p:cNvPicPr>
          <p:nvPr/>
        </p:nvPicPr>
        <p:blipFill>
          <a:blip r:embed="rId3"/>
          <a:stretch>
            <a:fillRect/>
          </a:stretch>
        </p:blipFill>
        <p:spPr>
          <a:xfrm>
            <a:off x="100746" y="299348"/>
            <a:ext cx="7939618" cy="5735622"/>
          </a:xfrm>
          <a:prstGeom prst="rect">
            <a:avLst/>
          </a:prstGeom>
        </p:spPr>
      </p:pic>
    </p:spTree>
    <p:extLst>
      <p:ext uri="{BB962C8B-B14F-4D97-AF65-F5344CB8AC3E}">
        <p14:creationId xmlns:p14="http://schemas.microsoft.com/office/powerpoint/2010/main" val="88938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82F3B36E-B9C7-4CEC-A7C1-BBA838E9A885}"/>
              </a:ext>
            </a:extLst>
          </p:cNvPr>
          <p:cNvSpPr>
            <a:spLocks noGrp="1"/>
          </p:cNvSpPr>
          <p:nvPr>
            <p:ph type="title"/>
          </p:nvPr>
        </p:nvSpPr>
        <p:spPr>
          <a:xfrm>
            <a:off x="8141111" y="639098"/>
            <a:ext cx="3401961" cy="3686015"/>
          </a:xfrm>
        </p:spPr>
        <p:txBody>
          <a:bodyPr vert="horz" lIns="91440" tIns="45720" rIns="91440" bIns="45720" rtlCol="0" anchor="b">
            <a:normAutofit/>
          </a:bodyPr>
          <a:lstStyle/>
          <a:p>
            <a:r>
              <a:rPr lang="en-US" sz="6100">
                <a:solidFill>
                  <a:schemeClr val="tx1">
                    <a:lumMod val="85000"/>
                    <a:lumOff val="15000"/>
                  </a:schemeClr>
                </a:solidFill>
              </a:rPr>
              <a:t>SWD Debugger &amp; Flash Memory</a:t>
            </a:r>
          </a:p>
        </p:txBody>
      </p:sp>
      <p:cxnSp>
        <p:nvCxnSpPr>
          <p:cNvPr id="79" name="Straight Connector 78">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4A958AE-4B34-45FB-996A-02A4A4D26698}"/>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defTabSz="914446">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30461779-C293-482D-8FED-11F07D57CBC7}"/>
              </a:ext>
            </a:extLst>
          </p:cNvPr>
          <p:cNvSpPr>
            <a:spLocks noGrp="1"/>
          </p:cNvSpPr>
          <p:nvPr>
            <p:ph type="sldNum" sz="quarter" idx="12"/>
          </p:nvPr>
        </p:nvSpPr>
        <p:spPr>
          <a:xfrm>
            <a:off x="9900459" y="6459786"/>
            <a:ext cx="1312025" cy="365125"/>
          </a:xfrm>
        </p:spPr>
        <p:txBody>
          <a:bodyPr vert="horz" lIns="91440" tIns="45720" rIns="91440" bIns="45720" rtlCol="0" anchor="ctr">
            <a:normAutofit/>
          </a:bodyPr>
          <a:lstStyle/>
          <a:p>
            <a:pPr defTabSz="914446">
              <a:spcAft>
                <a:spcPts val="600"/>
              </a:spcAft>
            </a:pPr>
            <a:fld id="{A2A4A4E9-4C11-44FC-BFAF-A09272F6A81D}" type="slidenum">
              <a:rPr lang="en-US" smtClean="0"/>
              <a:pPr defTabSz="914446">
                <a:spcAft>
                  <a:spcPts val="600"/>
                </a:spcAft>
              </a:pPr>
              <a:t>25</a:t>
            </a:fld>
            <a:endParaRPr lang="en-US"/>
          </a:p>
        </p:txBody>
      </p:sp>
      <p:pic>
        <p:nvPicPr>
          <p:cNvPr id="8" name="Picture 7">
            <a:extLst>
              <a:ext uri="{FF2B5EF4-FFF2-40B4-BE49-F238E27FC236}">
                <a16:creationId xmlns:a16="http://schemas.microsoft.com/office/drawing/2014/main" id="{6C63AE06-3A72-4787-99EF-3479DD8A2DCE}"/>
              </a:ext>
            </a:extLst>
          </p:cNvPr>
          <p:cNvPicPr>
            <a:picLocks noChangeAspect="1"/>
          </p:cNvPicPr>
          <p:nvPr/>
        </p:nvPicPr>
        <p:blipFill>
          <a:blip r:embed="rId3"/>
          <a:stretch>
            <a:fillRect/>
          </a:stretch>
        </p:blipFill>
        <p:spPr>
          <a:xfrm>
            <a:off x="1976090" y="227099"/>
            <a:ext cx="3837689" cy="2928253"/>
          </a:xfrm>
          <a:prstGeom prst="rect">
            <a:avLst/>
          </a:prstGeom>
        </p:spPr>
      </p:pic>
      <p:pic>
        <p:nvPicPr>
          <p:cNvPr id="10" name="Picture 9">
            <a:extLst>
              <a:ext uri="{FF2B5EF4-FFF2-40B4-BE49-F238E27FC236}">
                <a16:creationId xmlns:a16="http://schemas.microsoft.com/office/drawing/2014/main" id="{B847915D-1786-4364-BFB7-A2B2573F6B66}"/>
              </a:ext>
            </a:extLst>
          </p:cNvPr>
          <p:cNvPicPr>
            <a:picLocks noChangeAspect="1"/>
          </p:cNvPicPr>
          <p:nvPr/>
        </p:nvPicPr>
        <p:blipFill>
          <a:blip r:embed="rId4"/>
          <a:stretch>
            <a:fillRect/>
          </a:stretch>
        </p:blipFill>
        <p:spPr>
          <a:xfrm>
            <a:off x="445751" y="3382450"/>
            <a:ext cx="7073891" cy="2918777"/>
          </a:xfrm>
          <a:prstGeom prst="rect">
            <a:avLst/>
          </a:prstGeom>
        </p:spPr>
      </p:pic>
    </p:spTree>
    <p:extLst>
      <p:ext uri="{BB962C8B-B14F-4D97-AF65-F5344CB8AC3E}">
        <p14:creationId xmlns:p14="http://schemas.microsoft.com/office/powerpoint/2010/main" val="511336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3BE39DC8-A4EF-4E77-A4EC-C4FF88CE8E25}"/>
              </a:ext>
            </a:extLst>
          </p:cNvPr>
          <p:cNvSpPr>
            <a:spLocks noGrp="1"/>
          </p:cNvSpPr>
          <p:nvPr>
            <p:ph type="title"/>
          </p:nvPr>
        </p:nvSpPr>
        <p:spPr>
          <a:xfrm>
            <a:off x="8141111" y="639098"/>
            <a:ext cx="3401961" cy="3686015"/>
          </a:xfrm>
        </p:spPr>
        <p:txBody>
          <a:bodyPr vert="horz" lIns="91440" tIns="45720" rIns="91440" bIns="45720" rtlCol="0" anchor="b">
            <a:normAutofit/>
          </a:bodyPr>
          <a:lstStyle/>
          <a:p>
            <a:r>
              <a:rPr lang="en-US" sz="5600">
                <a:solidFill>
                  <a:schemeClr val="tx1">
                    <a:lumMod val="85000"/>
                    <a:lumOff val="15000"/>
                  </a:schemeClr>
                </a:solidFill>
              </a:rPr>
              <a:t>Decoupling Capacitors</a:t>
            </a:r>
          </a:p>
        </p:txBody>
      </p:sp>
      <p:cxnSp>
        <p:nvCxnSpPr>
          <p:cNvPr id="18" name="Straight Connector 17">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D48E7675-F06B-409E-984F-D45871881DEA}"/>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defTabSz="914446">
              <a:spcAft>
                <a:spcPts val="600"/>
              </a:spcAft>
            </a:pPr>
            <a:r>
              <a:rPr lang="en-US" kern="1200" cap="all" baseline="0">
                <a:solidFill>
                  <a:srgbClr val="FFFFFF"/>
                </a:solidFill>
                <a:latin typeface="+mn-lt"/>
                <a:ea typeface="+mn-ea"/>
                <a:cs typeface="+mn-cs"/>
              </a:rPr>
              <a:t>SDII | Group 8 | Fall 2021 </a:t>
            </a:r>
          </a:p>
        </p:txBody>
      </p:sp>
      <p:sp>
        <p:nvSpPr>
          <p:cNvPr id="5" name="Slide Number Placeholder 4">
            <a:extLst>
              <a:ext uri="{FF2B5EF4-FFF2-40B4-BE49-F238E27FC236}">
                <a16:creationId xmlns:a16="http://schemas.microsoft.com/office/drawing/2014/main" id="{3185482C-20A7-4645-B9D7-F90FE6FB8414}"/>
              </a:ext>
            </a:extLst>
          </p:cNvPr>
          <p:cNvSpPr>
            <a:spLocks noGrp="1"/>
          </p:cNvSpPr>
          <p:nvPr>
            <p:ph type="sldNum" sz="quarter" idx="12"/>
          </p:nvPr>
        </p:nvSpPr>
        <p:spPr>
          <a:xfrm>
            <a:off x="9900459" y="6459786"/>
            <a:ext cx="1312025" cy="365125"/>
          </a:xfrm>
        </p:spPr>
        <p:txBody>
          <a:bodyPr vert="horz" lIns="91440" tIns="45720" rIns="91440" bIns="45720" rtlCol="0" anchor="ctr">
            <a:normAutofit/>
          </a:bodyPr>
          <a:lstStyle/>
          <a:p>
            <a:pPr defTabSz="914446">
              <a:spcAft>
                <a:spcPts val="600"/>
              </a:spcAft>
            </a:pPr>
            <a:fld id="{A2A4A4E9-4C11-44FC-BFAF-A09272F6A81D}" type="slidenum">
              <a:rPr lang="en-US" smtClean="0"/>
              <a:pPr defTabSz="914446">
                <a:spcAft>
                  <a:spcPts val="600"/>
                </a:spcAft>
              </a:pPr>
              <a:t>26</a:t>
            </a:fld>
            <a:endParaRPr lang="en-US"/>
          </a:p>
        </p:txBody>
      </p:sp>
      <p:pic>
        <p:nvPicPr>
          <p:cNvPr id="7" name="Picture 6">
            <a:extLst>
              <a:ext uri="{FF2B5EF4-FFF2-40B4-BE49-F238E27FC236}">
                <a16:creationId xmlns:a16="http://schemas.microsoft.com/office/drawing/2014/main" id="{5B13E655-0911-48C1-8B1C-92E2E7A5D590}"/>
              </a:ext>
            </a:extLst>
          </p:cNvPr>
          <p:cNvPicPr>
            <a:picLocks noChangeAspect="1"/>
          </p:cNvPicPr>
          <p:nvPr/>
        </p:nvPicPr>
        <p:blipFill>
          <a:blip r:embed="rId3"/>
          <a:stretch>
            <a:fillRect/>
          </a:stretch>
        </p:blipFill>
        <p:spPr>
          <a:xfrm>
            <a:off x="1108822" y="394996"/>
            <a:ext cx="5792008" cy="5544324"/>
          </a:xfrm>
          <a:prstGeom prst="rect">
            <a:avLst/>
          </a:prstGeom>
        </p:spPr>
      </p:pic>
    </p:spTree>
    <p:extLst>
      <p:ext uri="{BB962C8B-B14F-4D97-AF65-F5344CB8AC3E}">
        <p14:creationId xmlns:p14="http://schemas.microsoft.com/office/powerpoint/2010/main" val="1605318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196" name="Rectangle 70">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7" name="Rectangle 72">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198" name="Straight Connector 74">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99" name="Rectangle 76">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60DE6864-8C74-4DCC-9D24-1674E4369C84}"/>
              </a:ext>
            </a:extLst>
          </p:cNvPr>
          <p:cNvSpPr>
            <a:spLocks noGrp="1"/>
          </p:cNvSpPr>
          <p:nvPr>
            <p:ph type="title"/>
          </p:nvPr>
        </p:nvSpPr>
        <p:spPr>
          <a:xfrm>
            <a:off x="8141111" y="639098"/>
            <a:ext cx="3401961" cy="3686015"/>
          </a:xfrm>
        </p:spPr>
        <p:txBody>
          <a:bodyPr vert="horz" lIns="91440" tIns="45720" rIns="91440" bIns="45720" rtlCol="0" anchor="b">
            <a:normAutofit/>
          </a:bodyPr>
          <a:lstStyle/>
          <a:p>
            <a:r>
              <a:rPr lang="en-US" sz="6600">
                <a:solidFill>
                  <a:schemeClr val="tx1">
                    <a:lumMod val="85000"/>
                    <a:lumOff val="15000"/>
                  </a:schemeClr>
                </a:solidFill>
              </a:rPr>
              <a:t>Screen Headers</a:t>
            </a:r>
          </a:p>
        </p:txBody>
      </p:sp>
      <p:cxnSp>
        <p:nvCxnSpPr>
          <p:cNvPr id="8200" name="Straight Connector 78">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201" name="Rectangle 80">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02" name="Rectangle 82">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33B6594-091C-4324-B69C-BD319593D9CA}"/>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defTabSz="914446">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237F0ECD-58A3-4AE0-B2B4-D82F88FD1223}"/>
              </a:ext>
            </a:extLst>
          </p:cNvPr>
          <p:cNvSpPr>
            <a:spLocks noGrp="1"/>
          </p:cNvSpPr>
          <p:nvPr>
            <p:ph type="sldNum" sz="quarter" idx="12"/>
          </p:nvPr>
        </p:nvSpPr>
        <p:spPr>
          <a:xfrm>
            <a:off x="9900459" y="6459786"/>
            <a:ext cx="1312025" cy="365125"/>
          </a:xfrm>
        </p:spPr>
        <p:txBody>
          <a:bodyPr vert="horz" lIns="91440" tIns="45720" rIns="91440" bIns="45720" rtlCol="0" anchor="ctr">
            <a:normAutofit/>
          </a:bodyPr>
          <a:lstStyle/>
          <a:p>
            <a:pPr defTabSz="914446">
              <a:spcAft>
                <a:spcPts val="600"/>
              </a:spcAft>
            </a:pPr>
            <a:fld id="{A2A4A4E9-4C11-44FC-BFAF-A09272F6A81D}" type="slidenum">
              <a:rPr lang="en-US" smtClean="0"/>
              <a:pPr defTabSz="914446">
                <a:spcAft>
                  <a:spcPts val="600"/>
                </a:spcAft>
              </a:pPr>
              <a:t>27</a:t>
            </a:fld>
            <a:endParaRPr lang="en-US"/>
          </a:p>
        </p:txBody>
      </p:sp>
      <p:pic>
        <p:nvPicPr>
          <p:cNvPr id="6" name="Picture 5">
            <a:extLst>
              <a:ext uri="{FF2B5EF4-FFF2-40B4-BE49-F238E27FC236}">
                <a16:creationId xmlns:a16="http://schemas.microsoft.com/office/drawing/2014/main" id="{FE88D1C1-B551-4080-AA6D-51A5ADFCA289}"/>
              </a:ext>
            </a:extLst>
          </p:cNvPr>
          <p:cNvPicPr>
            <a:picLocks noChangeAspect="1"/>
          </p:cNvPicPr>
          <p:nvPr/>
        </p:nvPicPr>
        <p:blipFill>
          <a:blip r:embed="rId3"/>
          <a:stretch>
            <a:fillRect/>
          </a:stretch>
        </p:blipFill>
        <p:spPr>
          <a:xfrm>
            <a:off x="587020" y="56900"/>
            <a:ext cx="7018457" cy="6220516"/>
          </a:xfrm>
          <a:prstGeom prst="rect">
            <a:avLst/>
          </a:prstGeom>
        </p:spPr>
      </p:pic>
    </p:spTree>
    <p:extLst>
      <p:ext uri="{BB962C8B-B14F-4D97-AF65-F5344CB8AC3E}">
        <p14:creationId xmlns:p14="http://schemas.microsoft.com/office/powerpoint/2010/main" val="562487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E3CDED73-D302-4C87-9204-09E203458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02E32091-FE5E-43CC-AA26-01803E7B011C}"/>
              </a:ext>
            </a:extLst>
          </p:cNvPr>
          <p:cNvSpPr>
            <a:spLocks noGrp="1"/>
          </p:cNvSpPr>
          <p:nvPr>
            <p:ph type="title"/>
          </p:nvPr>
        </p:nvSpPr>
        <p:spPr>
          <a:xfrm>
            <a:off x="634000" y="4550230"/>
            <a:ext cx="10909073" cy="1057655"/>
          </a:xfrm>
        </p:spPr>
        <p:txBody>
          <a:bodyPr vert="horz" lIns="91440" tIns="45720" rIns="91440" bIns="45720" rtlCol="0" anchor="b">
            <a:normAutofit/>
          </a:bodyPr>
          <a:lstStyle/>
          <a:p>
            <a:r>
              <a:rPr lang="en-US" sz="6000">
                <a:solidFill>
                  <a:schemeClr val="tx1">
                    <a:lumMod val="85000"/>
                    <a:lumOff val="15000"/>
                  </a:schemeClr>
                </a:solidFill>
              </a:rPr>
              <a:t>MX Switches</a:t>
            </a:r>
          </a:p>
        </p:txBody>
      </p:sp>
      <p:cxnSp>
        <p:nvCxnSpPr>
          <p:cNvPr id="79" name="Straight Connector 78">
            <a:extLst>
              <a:ext uri="{FF2B5EF4-FFF2-40B4-BE49-F238E27FC236}">
                <a16:creationId xmlns:a16="http://schemas.microsoft.com/office/drawing/2014/main" id="{58F6FAE2-B45F-4759-8ADC-8BD2B56713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C37B6A7A-6EC8-4CA8-B8A4-8146665E5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9BD04765-7D44-40E0-A740-E0DD3865F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CB26B32A-C84D-4361-B3DB-7005EF277E9C}"/>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defTabSz="914446">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C010F1DC-ED06-40BB-8E98-3FF67107F1FF}"/>
              </a:ext>
            </a:extLst>
          </p:cNvPr>
          <p:cNvSpPr>
            <a:spLocks noGrp="1"/>
          </p:cNvSpPr>
          <p:nvPr>
            <p:ph type="sldNum" sz="quarter" idx="12"/>
          </p:nvPr>
        </p:nvSpPr>
        <p:spPr>
          <a:xfrm>
            <a:off x="9900459" y="6459786"/>
            <a:ext cx="1312025" cy="365125"/>
          </a:xfrm>
        </p:spPr>
        <p:txBody>
          <a:bodyPr vert="horz" lIns="91440" tIns="45720" rIns="91440" bIns="45720" rtlCol="0" anchor="ctr">
            <a:normAutofit/>
          </a:bodyPr>
          <a:lstStyle/>
          <a:p>
            <a:pPr defTabSz="914446">
              <a:spcAft>
                <a:spcPts val="600"/>
              </a:spcAft>
            </a:pPr>
            <a:fld id="{A2A4A4E9-4C11-44FC-BFAF-A09272F6A81D}" type="slidenum">
              <a:rPr lang="en-US" smtClean="0"/>
              <a:pPr defTabSz="914446">
                <a:spcAft>
                  <a:spcPts val="600"/>
                </a:spcAft>
              </a:pPr>
              <a:t>28</a:t>
            </a:fld>
            <a:endParaRPr lang="en-US"/>
          </a:p>
        </p:txBody>
      </p:sp>
      <p:pic>
        <p:nvPicPr>
          <p:cNvPr id="6" name="Picture 5">
            <a:extLst>
              <a:ext uri="{FF2B5EF4-FFF2-40B4-BE49-F238E27FC236}">
                <a16:creationId xmlns:a16="http://schemas.microsoft.com/office/drawing/2014/main" id="{B923BD0A-6D55-4089-A653-0EAF0D6AE33A}"/>
              </a:ext>
            </a:extLst>
          </p:cNvPr>
          <p:cNvPicPr>
            <a:picLocks noChangeAspect="1"/>
          </p:cNvPicPr>
          <p:nvPr/>
        </p:nvPicPr>
        <p:blipFill>
          <a:blip r:embed="rId3"/>
          <a:stretch>
            <a:fillRect/>
          </a:stretch>
        </p:blipFill>
        <p:spPr>
          <a:xfrm>
            <a:off x="698668" y="293283"/>
            <a:ext cx="10794666" cy="4387509"/>
          </a:xfrm>
          <a:prstGeom prst="rect">
            <a:avLst/>
          </a:prstGeom>
        </p:spPr>
      </p:pic>
    </p:spTree>
    <p:extLst>
      <p:ext uri="{BB962C8B-B14F-4D97-AF65-F5344CB8AC3E}">
        <p14:creationId xmlns:p14="http://schemas.microsoft.com/office/powerpoint/2010/main" val="3851390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4118912B-4454-48FB-AA20-3CBAAB3FA35F}"/>
              </a:ext>
            </a:extLst>
          </p:cNvPr>
          <p:cNvSpPr>
            <a:spLocks noGrp="1"/>
          </p:cNvSpPr>
          <p:nvPr>
            <p:ph type="title"/>
          </p:nvPr>
        </p:nvSpPr>
        <p:spPr>
          <a:xfrm>
            <a:off x="8141111" y="639098"/>
            <a:ext cx="3401961" cy="3686015"/>
          </a:xfrm>
        </p:spPr>
        <p:txBody>
          <a:bodyPr vert="horz" lIns="91440" tIns="45720" rIns="91440" bIns="45720" rtlCol="0" anchor="b">
            <a:normAutofit/>
          </a:bodyPr>
          <a:lstStyle/>
          <a:p>
            <a:r>
              <a:rPr lang="en-US" sz="6600">
                <a:solidFill>
                  <a:schemeClr val="tx1">
                    <a:lumMod val="85000"/>
                    <a:lumOff val="15000"/>
                  </a:schemeClr>
                </a:solidFill>
              </a:rPr>
              <a:t>Rotary Encoder</a:t>
            </a:r>
          </a:p>
        </p:txBody>
      </p:sp>
      <p:cxnSp>
        <p:nvCxnSpPr>
          <p:cNvPr id="79" name="Straight Connector 78">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0247C603-130A-4BDF-9232-9CE93DBBE8F8}"/>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defTabSz="914446">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180A94DA-7E16-4C21-BFA9-0B6E4A8A3B79}"/>
              </a:ext>
            </a:extLst>
          </p:cNvPr>
          <p:cNvSpPr>
            <a:spLocks noGrp="1"/>
          </p:cNvSpPr>
          <p:nvPr>
            <p:ph type="sldNum" sz="quarter" idx="12"/>
          </p:nvPr>
        </p:nvSpPr>
        <p:spPr>
          <a:xfrm>
            <a:off x="9900459" y="6459786"/>
            <a:ext cx="1312025" cy="365125"/>
          </a:xfrm>
        </p:spPr>
        <p:txBody>
          <a:bodyPr vert="horz" lIns="91440" tIns="45720" rIns="91440" bIns="45720" rtlCol="0" anchor="ctr">
            <a:normAutofit/>
          </a:bodyPr>
          <a:lstStyle/>
          <a:p>
            <a:pPr defTabSz="914446">
              <a:spcAft>
                <a:spcPts val="600"/>
              </a:spcAft>
            </a:pPr>
            <a:fld id="{A2A4A4E9-4C11-44FC-BFAF-A09272F6A81D}" type="slidenum">
              <a:rPr lang="en-US" smtClean="0"/>
              <a:pPr defTabSz="914446">
                <a:spcAft>
                  <a:spcPts val="600"/>
                </a:spcAft>
              </a:pPr>
              <a:t>29</a:t>
            </a:fld>
            <a:endParaRPr lang="en-US"/>
          </a:p>
        </p:txBody>
      </p:sp>
      <p:pic>
        <p:nvPicPr>
          <p:cNvPr id="6" name="Picture 5">
            <a:extLst>
              <a:ext uri="{FF2B5EF4-FFF2-40B4-BE49-F238E27FC236}">
                <a16:creationId xmlns:a16="http://schemas.microsoft.com/office/drawing/2014/main" id="{CB976B54-D39A-42BB-9F13-FE1D1CE9B2B9}"/>
              </a:ext>
            </a:extLst>
          </p:cNvPr>
          <p:cNvPicPr>
            <a:picLocks noChangeAspect="1"/>
          </p:cNvPicPr>
          <p:nvPr/>
        </p:nvPicPr>
        <p:blipFill>
          <a:blip r:embed="rId3"/>
          <a:stretch>
            <a:fillRect/>
          </a:stretch>
        </p:blipFill>
        <p:spPr>
          <a:xfrm>
            <a:off x="212294" y="1722810"/>
            <a:ext cx="7540804" cy="2888698"/>
          </a:xfrm>
          <a:prstGeom prst="rect">
            <a:avLst/>
          </a:prstGeom>
        </p:spPr>
      </p:pic>
    </p:spTree>
    <p:extLst>
      <p:ext uri="{BB962C8B-B14F-4D97-AF65-F5344CB8AC3E}">
        <p14:creationId xmlns:p14="http://schemas.microsoft.com/office/powerpoint/2010/main" val="4193898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A0FA-27E3-4BC7-B932-5BE11376A394}"/>
              </a:ext>
            </a:extLst>
          </p:cNvPr>
          <p:cNvSpPr>
            <a:spLocks noGrp="1"/>
          </p:cNvSpPr>
          <p:nvPr>
            <p:ph type="title"/>
          </p:nvPr>
        </p:nvSpPr>
        <p:spPr/>
        <p:txBody>
          <a:bodyPr/>
          <a:lstStyle/>
          <a:p>
            <a:r>
              <a:rPr lang="en-US"/>
              <a:t>Motivation</a:t>
            </a:r>
          </a:p>
        </p:txBody>
      </p:sp>
      <p:pic>
        <p:nvPicPr>
          <p:cNvPr id="5" name="Picture 5" descr="A picture containing table, floor, indoor, wooden&#10;&#10;Description automatically generated">
            <a:extLst>
              <a:ext uri="{FF2B5EF4-FFF2-40B4-BE49-F238E27FC236}">
                <a16:creationId xmlns:a16="http://schemas.microsoft.com/office/drawing/2014/main" id="{6914CD62-8DBF-4247-B2D9-2580F82494AC}"/>
              </a:ext>
            </a:extLst>
          </p:cNvPr>
          <p:cNvPicPr>
            <a:picLocks noGrp="1" noChangeAspect="1"/>
          </p:cNvPicPr>
          <p:nvPr>
            <p:ph idx="1"/>
          </p:nvPr>
        </p:nvPicPr>
        <p:blipFill>
          <a:blip r:embed="rId3"/>
          <a:stretch>
            <a:fillRect/>
          </a:stretch>
        </p:blipFill>
        <p:spPr>
          <a:xfrm>
            <a:off x="8439090" y="1900163"/>
            <a:ext cx="3539067" cy="4023360"/>
          </a:xfrm>
        </p:spPr>
      </p:pic>
      <p:sp>
        <p:nvSpPr>
          <p:cNvPr id="4" name="Footer Placeholder 3">
            <a:extLst>
              <a:ext uri="{FF2B5EF4-FFF2-40B4-BE49-F238E27FC236}">
                <a16:creationId xmlns:a16="http://schemas.microsoft.com/office/drawing/2014/main" id="{DB9F5319-089C-420A-8A44-025C0D0B0B91}"/>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213725DB-4795-4447-AE06-038AB23FC4E5}"/>
              </a:ext>
            </a:extLst>
          </p:cNvPr>
          <p:cNvSpPr>
            <a:spLocks noGrp="1"/>
          </p:cNvSpPr>
          <p:nvPr>
            <p:ph type="sldNum" sz="quarter" idx="12"/>
          </p:nvPr>
        </p:nvSpPr>
        <p:spPr/>
        <p:txBody>
          <a:bodyPr/>
          <a:lstStyle/>
          <a:p>
            <a:fld id="{A2A4A4E9-4C11-44FC-BFAF-A09272F6A81D}" type="slidenum">
              <a:rPr lang="en-US" smtClean="0"/>
              <a:t>3</a:t>
            </a:fld>
            <a:endParaRPr lang="en-US"/>
          </a:p>
        </p:txBody>
      </p:sp>
      <p:sp>
        <p:nvSpPr>
          <p:cNvPr id="6" name="TextBox 5">
            <a:extLst>
              <a:ext uri="{FF2B5EF4-FFF2-40B4-BE49-F238E27FC236}">
                <a16:creationId xmlns:a16="http://schemas.microsoft.com/office/drawing/2014/main" id="{5A7AAD07-BB96-4AF5-A677-18F868C3E059}"/>
              </a:ext>
            </a:extLst>
          </p:cNvPr>
          <p:cNvSpPr txBox="1"/>
          <p:nvPr/>
        </p:nvSpPr>
        <p:spPr>
          <a:xfrm>
            <a:off x="1097280" y="2803848"/>
            <a:ext cx="7040880" cy="2357890"/>
          </a:xfrm>
          <a:prstGeom prst="rect">
            <a:avLst/>
          </a:prstGeom>
          <a:noFill/>
        </p:spPr>
        <p:txBody>
          <a:bodyPr wrap="square" rtlCol="0">
            <a:spAutoFit/>
          </a:bodyPr>
          <a:lstStyle/>
          <a:p>
            <a:pPr marL="285764" indent="-285764">
              <a:buFont typeface="Arial" panose="020B0604020202020204" pitchFamily="34" charset="0"/>
              <a:buChar char="•"/>
            </a:pPr>
            <a:r>
              <a:rPr lang="en-US" sz="2400"/>
              <a:t>Speed-up repetitive tasks in professional applications</a:t>
            </a:r>
          </a:p>
          <a:p>
            <a:pPr marL="285764" indent="-285764">
              <a:buFont typeface="Arial" panose="020B0604020202020204" pitchFamily="34" charset="0"/>
              <a:buChar char="•"/>
            </a:pPr>
            <a:r>
              <a:rPr lang="en-US" sz="2400"/>
              <a:t>Provide content creators with more control</a:t>
            </a:r>
          </a:p>
          <a:p>
            <a:pPr marL="285764" indent="-285764">
              <a:buFont typeface="Arial" panose="020B0604020202020204" pitchFamily="34" charset="0"/>
              <a:buChar char="•"/>
            </a:pPr>
            <a:r>
              <a:rPr lang="en-US" sz="2400"/>
              <a:t>Allow live streamers to accomplish multiple tasks quickly and easily</a:t>
            </a:r>
          </a:p>
          <a:p>
            <a:pPr marL="285764" indent="-285764">
              <a:buFont typeface="Arial" panose="020B0604020202020204" pitchFamily="34" charset="0"/>
              <a:buChar char="•"/>
            </a:pPr>
            <a:r>
              <a:rPr lang="en-US" sz="2400"/>
              <a:t>Customizable and portable</a:t>
            </a:r>
          </a:p>
          <a:p>
            <a:pPr marL="285764" indent="-285764">
              <a:buFont typeface="Arial" panose="020B0604020202020204" pitchFamily="34" charset="0"/>
              <a:buChar char="•"/>
            </a:pPr>
            <a:endParaRPr lang="en-US" sz="2722"/>
          </a:p>
        </p:txBody>
      </p:sp>
    </p:spTree>
    <p:extLst>
      <p:ext uri="{BB962C8B-B14F-4D97-AF65-F5344CB8AC3E}">
        <p14:creationId xmlns:p14="http://schemas.microsoft.com/office/powerpoint/2010/main" val="3437625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AD158A03-8CE5-4AC7-8A3C-6967F949D30F}"/>
              </a:ext>
            </a:extLst>
          </p:cNvPr>
          <p:cNvSpPr>
            <a:spLocks noGrp="1"/>
          </p:cNvSpPr>
          <p:nvPr>
            <p:ph type="title"/>
          </p:nvPr>
        </p:nvSpPr>
        <p:spPr>
          <a:xfrm>
            <a:off x="8141111" y="639098"/>
            <a:ext cx="3401961" cy="3686015"/>
          </a:xfrm>
        </p:spPr>
        <p:txBody>
          <a:bodyPr vert="horz" lIns="91440" tIns="45720" rIns="91440" bIns="45720" rtlCol="0" anchor="b">
            <a:normAutofit/>
          </a:bodyPr>
          <a:lstStyle/>
          <a:p>
            <a:r>
              <a:rPr lang="en-US" sz="6600">
                <a:solidFill>
                  <a:schemeClr val="tx1">
                    <a:lumMod val="85000"/>
                    <a:lumOff val="15000"/>
                  </a:schemeClr>
                </a:solidFill>
              </a:rPr>
              <a:t>Joystick</a:t>
            </a:r>
          </a:p>
        </p:txBody>
      </p:sp>
      <p:cxnSp>
        <p:nvCxnSpPr>
          <p:cNvPr id="18" name="Straight Connector 17">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8D790288-B930-4BB7-8A7D-E08770B0A1D0}"/>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defTabSz="914446">
              <a:spcAft>
                <a:spcPts val="600"/>
              </a:spcAft>
            </a:pPr>
            <a:r>
              <a:rPr lang="en-US" kern="1200" cap="all" baseline="0">
                <a:solidFill>
                  <a:srgbClr val="FFFFFF"/>
                </a:solidFill>
                <a:latin typeface="+mn-lt"/>
                <a:ea typeface="+mn-ea"/>
                <a:cs typeface="+mn-cs"/>
              </a:rPr>
              <a:t>SDII | Group 8 | Fall 2021 </a:t>
            </a:r>
          </a:p>
        </p:txBody>
      </p:sp>
      <p:sp>
        <p:nvSpPr>
          <p:cNvPr id="5" name="Slide Number Placeholder 4">
            <a:extLst>
              <a:ext uri="{FF2B5EF4-FFF2-40B4-BE49-F238E27FC236}">
                <a16:creationId xmlns:a16="http://schemas.microsoft.com/office/drawing/2014/main" id="{723089CE-FE82-4D2C-8016-D3E15456544F}"/>
              </a:ext>
            </a:extLst>
          </p:cNvPr>
          <p:cNvSpPr>
            <a:spLocks noGrp="1"/>
          </p:cNvSpPr>
          <p:nvPr>
            <p:ph type="sldNum" sz="quarter" idx="12"/>
          </p:nvPr>
        </p:nvSpPr>
        <p:spPr>
          <a:xfrm>
            <a:off x="9900459" y="6459786"/>
            <a:ext cx="1312025" cy="365125"/>
          </a:xfrm>
        </p:spPr>
        <p:txBody>
          <a:bodyPr vert="horz" lIns="91440" tIns="45720" rIns="91440" bIns="45720" rtlCol="0" anchor="ctr">
            <a:normAutofit/>
          </a:bodyPr>
          <a:lstStyle/>
          <a:p>
            <a:pPr defTabSz="914446">
              <a:spcAft>
                <a:spcPts val="600"/>
              </a:spcAft>
            </a:pPr>
            <a:fld id="{A2A4A4E9-4C11-44FC-BFAF-A09272F6A81D}" type="slidenum">
              <a:rPr lang="en-US" smtClean="0"/>
              <a:pPr defTabSz="914446">
                <a:spcAft>
                  <a:spcPts val="600"/>
                </a:spcAft>
              </a:pPr>
              <a:t>30</a:t>
            </a:fld>
            <a:endParaRPr lang="en-US"/>
          </a:p>
        </p:txBody>
      </p:sp>
      <p:pic>
        <p:nvPicPr>
          <p:cNvPr id="7" name="Picture 6">
            <a:extLst>
              <a:ext uri="{FF2B5EF4-FFF2-40B4-BE49-F238E27FC236}">
                <a16:creationId xmlns:a16="http://schemas.microsoft.com/office/drawing/2014/main" id="{0212ED07-B188-4602-8C75-259FA4945B2B}"/>
              </a:ext>
            </a:extLst>
          </p:cNvPr>
          <p:cNvPicPr>
            <a:picLocks noChangeAspect="1"/>
          </p:cNvPicPr>
          <p:nvPr/>
        </p:nvPicPr>
        <p:blipFill>
          <a:blip r:embed="rId3"/>
          <a:stretch>
            <a:fillRect/>
          </a:stretch>
        </p:blipFill>
        <p:spPr>
          <a:xfrm>
            <a:off x="1432824" y="409287"/>
            <a:ext cx="4810796" cy="5515745"/>
          </a:xfrm>
          <a:prstGeom prst="rect">
            <a:avLst/>
          </a:prstGeom>
        </p:spPr>
      </p:pic>
    </p:spTree>
    <p:extLst>
      <p:ext uri="{BB962C8B-B14F-4D97-AF65-F5344CB8AC3E}">
        <p14:creationId xmlns:p14="http://schemas.microsoft.com/office/powerpoint/2010/main" val="1662848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1D1210-3BD3-4C6E-AD1B-07BFB5ABD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4947F56-9DBB-4FF9-ABF2-5B7B3C7B5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6E21A4B-9996-44C9-AE8B-9B156A6CDF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AA95A4F-6851-483E-8C86-31AA85F7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AD158A03-8CE5-4AC7-8A3C-6967F949D30F}"/>
              </a:ext>
            </a:extLst>
          </p:cNvPr>
          <p:cNvSpPr>
            <a:spLocks noGrp="1"/>
          </p:cNvSpPr>
          <p:nvPr>
            <p:ph type="title"/>
          </p:nvPr>
        </p:nvSpPr>
        <p:spPr>
          <a:xfrm>
            <a:off x="7932636" y="598401"/>
            <a:ext cx="3753738" cy="3686015"/>
          </a:xfrm>
        </p:spPr>
        <p:txBody>
          <a:bodyPr vert="horz" lIns="91440" tIns="45720" rIns="91440" bIns="45720" rtlCol="0" anchor="b">
            <a:normAutofit/>
          </a:bodyPr>
          <a:lstStyle/>
          <a:p>
            <a:r>
              <a:rPr lang="en-US" sz="6600">
                <a:solidFill>
                  <a:schemeClr val="tx1">
                    <a:lumMod val="85000"/>
                    <a:lumOff val="15000"/>
                  </a:schemeClr>
                </a:solidFill>
              </a:rPr>
              <a:t>Debugging LEDs</a:t>
            </a:r>
          </a:p>
        </p:txBody>
      </p:sp>
      <p:cxnSp>
        <p:nvCxnSpPr>
          <p:cNvPr id="18" name="Straight Connector 17">
            <a:extLst>
              <a:ext uri="{FF2B5EF4-FFF2-40B4-BE49-F238E27FC236}">
                <a16:creationId xmlns:a16="http://schemas.microsoft.com/office/drawing/2014/main" id="{8E67B80F-DC96-4AB3-BCAC-07B698F6F6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102C23A-5B68-4151-A35E-69055BD5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F16C535E-8900-4C12-9B34-681C17AD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8D790288-B930-4BB7-8A7D-E08770B0A1D0}"/>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defTabSz="914446">
              <a:spcAft>
                <a:spcPts val="600"/>
              </a:spcAft>
            </a:pPr>
            <a:r>
              <a:rPr lang="en-US" kern="1200" cap="all" baseline="0">
                <a:solidFill>
                  <a:srgbClr val="FFFFFF"/>
                </a:solidFill>
                <a:latin typeface="+mn-lt"/>
                <a:ea typeface="+mn-ea"/>
                <a:cs typeface="+mn-cs"/>
              </a:rPr>
              <a:t>SDII | Group 8 | Fall 2021 </a:t>
            </a:r>
          </a:p>
        </p:txBody>
      </p:sp>
      <p:sp>
        <p:nvSpPr>
          <p:cNvPr id="5" name="Slide Number Placeholder 4">
            <a:extLst>
              <a:ext uri="{FF2B5EF4-FFF2-40B4-BE49-F238E27FC236}">
                <a16:creationId xmlns:a16="http://schemas.microsoft.com/office/drawing/2014/main" id="{723089CE-FE82-4D2C-8016-D3E15456544F}"/>
              </a:ext>
            </a:extLst>
          </p:cNvPr>
          <p:cNvSpPr>
            <a:spLocks noGrp="1"/>
          </p:cNvSpPr>
          <p:nvPr>
            <p:ph type="sldNum" sz="quarter" idx="12"/>
          </p:nvPr>
        </p:nvSpPr>
        <p:spPr>
          <a:xfrm>
            <a:off x="9900459" y="6459786"/>
            <a:ext cx="1312025" cy="365125"/>
          </a:xfrm>
        </p:spPr>
        <p:txBody>
          <a:bodyPr vert="horz" lIns="91440" tIns="45720" rIns="91440" bIns="45720" rtlCol="0" anchor="ctr">
            <a:normAutofit/>
          </a:bodyPr>
          <a:lstStyle/>
          <a:p>
            <a:pPr defTabSz="914446">
              <a:spcAft>
                <a:spcPts val="600"/>
              </a:spcAft>
            </a:pPr>
            <a:fld id="{A2A4A4E9-4C11-44FC-BFAF-A09272F6A81D}" type="slidenum">
              <a:rPr lang="en-US" smtClean="0"/>
              <a:pPr defTabSz="914446">
                <a:spcAft>
                  <a:spcPts val="600"/>
                </a:spcAft>
              </a:pPr>
              <a:t>31</a:t>
            </a:fld>
            <a:endParaRPr lang="en-US"/>
          </a:p>
        </p:txBody>
      </p:sp>
      <p:pic>
        <p:nvPicPr>
          <p:cNvPr id="6" name="Picture 5">
            <a:extLst>
              <a:ext uri="{FF2B5EF4-FFF2-40B4-BE49-F238E27FC236}">
                <a16:creationId xmlns:a16="http://schemas.microsoft.com/office/drawing/2014/main" id="{400B33FD-ABE7-484B-99FD-2F4EACAE2E0F}"/>
              </a:ext>
            </a:extLst>
          </p:cNvPr>
          <p:cNvPicPr>
            <a:picLocks noChangeAspect="1"/>
          </p:cNvPicPr>
          <p:nvPr/>
        </p:nvPicPr>
        <p:blipFill>
          <a:blip r:embed="rId3"/>
          <a:stretch>
            <a:fillRect/>
          </a:stretch>
        </p:blipFill>
        <p:spPr>
          <a:xfrm>
            <a:off x="547260" y="1709630"/>
            <a:ext cx="6277851" cy="2915057"/>
          </a:xfrm>
          <a:prstGeom prst="rect">
            <a:avLst/>
          </a:prstGeom>
        </p:spPr>
      </p:pic>
    </p:spTree>
    <p:extLst>
      <p:ext uri="{BB962C8B-B14F-4D97-AF65-F5344CB8AC3E}">
        <p14:creationId xmlns:p14="http://schemas.microsoft.com/office/powerpoint/2010/main" val="1315035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2">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14">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16">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6B0E8603-E428-48AB-B876-3B618964E187}"/>
              </a:ext>
            </a:extLst>
          </p:cNvPr>
          <p:cNvSpPr>
            <a:spLocks noGrp="1"/>
          </p:cNvSpPr>
          <p:nvPr>
            <p:ph type="title"/>
          </p:nvPr>
        </p:nvSpPr>
        <p:spPr>
          <a:xfrm>
            <a:off x="6730000" y="639098"/>
            <a:ext cx="4813072" cy="3686015"/>
          </a:xfrm>
        </p:spPr>
        <p:txBody>
          <a:bodyPr vert="horz" lIns="91440" tIns="45720" rIns="91440" bIns="45720" rtlCol="0" anchor="b" anchorCtr="0">
            <a:normAutofit/>
          </a:bodyPr>
          <a:lstStyle/>
          <a:p>
            <a:r>
              <a:rPr lang="en-US"/>
              <a:t>PCB Design</a:t>
            </a:r>
          </a:p>
        </p:txBody>
      </p:sp>
      <p:sp>
        <p:nvSpPr>
          <p:cNvPr id="3" name="Text Placeholder 2">
            <a:extLst>
              <a:ext uri="{FF2B5EF4-FFF2-40B4-BE49-F238E27FC236}">
                <a16:creationId xmlns:a16="http://schemas.microsoft.com/office/drawing/2014/main" id="{C1432C5A-93A9-42D4-9703-7D13ABDE1358}"/>
              </a:ext>
            </a:extLst>
          </p:cNvPr>
          <p:cNvSpPr>
            <a:spLocks noGrp="1"/>
          </p:cNvSpPr>
          <p:nvPr>
            <p:ph type="body" idx="1"/>
          </p:nvPr>
        </p:nvSpPr>
        <p:spPr>
          <a:xfrm>
            <a:off x="6730000" y="4455621"/>
            <a:ext cx="4829101" cy="1238616"/>
          </a:xfrm>
        </p:spPr>
        <p:txBody>
          <a:bodyPr vert="horz" lIns="91440" tIns="45720" rIns="91440" bIns="45720" rtlCol="0" anchor="t" anchorCtr="0">
            <a:normAutofit/>
          </a:bodyPr>
          <a:lstStyle/>
          <a:p>
            <a:endParaRPr lang="en-US">
              <a:solidFill>
                <a:schemeClr val="tx1">
                  <a:lumMod val="85000"/>
                  <a:lumOff val="15000"/>
                </a:schemeClr>
              </a:solidFill>
            </a:endParaRPr>
          </a:p>
        </p:txBody>
      </p:sp>
      <p:pic>
        <p:nvPicPr>
          <p:cNvPr id="24" name="Picture 6" descr="Circuit board background">
            <a:extLst>
              <a:ext uri="{FF2B5EF4-FFF2-40B4-BE49-F238E27FC236}">
                <a16:creationId xmlns:a16="http://schemas.microsoft.com/office/drawing/2014/main" id="{C6544C3F-F3A9-40F2-A07C-B614BEF6D7E0}"/>
              </a:ext>
            </a:extLst>
          </p:cNvPr>
          <p:cNvPicPr>
            <a:picLocks noChangeAspect="1"/>
          </p:cNvPicPr>
          <p:nvPr/>
        </p:nvPicPr>
        <p:blipFill rotWithShape="1">
          <a:blip r:embed="rId2"/>
          <a:srcRect l="6524" r="34452" b="7"/>
          <a:stretch/>
        </p:blipFill>
        <p:spPr>
          <a:xfrm>
            <a:off x="1" y="10"/>
            <a:ext cx="6096000" cy="6857990"/>
          </a:xfrm>
          <a:prstGeom prst="rect">
            <a:avLst/>
          </a:prstGeom>
        </p:spPr>
      </p:pic>
      <p:cxnSp>
        <p:nvCxnSpPr>
          <p:cNvPr id="25" name="Straight Connector 1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73A3CC9D-F012-4D97-A6B1-8181BDB402A9}"/>
              </a:ext>
            </a:extLst>
          </p:cNvPr>
          <p:cNvSpPr>
            <a:spLocks noGrp="1"/>
          </p:cNvSpPr>
          <p:nvPr>
            <p:ph type="ftr" sz="quarter" idx="11"/>
          </p:nvPr>
        </p:nvSpPr>
        <p:spPr>
          <a:xfrm>
            <a:off x="6730000" y="6459786"/>
            <a:ext cx="3891618" cy="365125"/>
          </a:xfrm>
        </p:spPr>
        <p:txBody>
          <a:bodyPr vert="horz" lIns="91440" tIns="45720" rIns="91440" bIns="45720" rtlCol="0" anchor="ctr">
            <a:normAutofit/>
          </a:bodyPr>
          <a:lstStyle/>
          <a:p>
            <a:pPr algn="l" defTabSz="914446">
              <a:spcAft>
                <a:spcPts val="600"/>
              </a:spcAft>
            </a:pPr>
            <a:r>
              <a:rPr lang="en-US" kern="1200" cap="all" baseline="0">
                <a:solidFill>
                  <a:schemeClr val="tx1">
                    <a:lumMod val="75000"/>
                    <a:lumOff val="25000"/>
                  </a:schemeClr>
                </a:solidFill>
                <a:latin typeface="+mn-lt"/>
                <a:ea typeface="+mn-ea"/>
                <a:cs typeface="+mn-cs"/>
              </a:rPr>
              <a:t>SDII | Group 8 | Fall 2021 </a:t>
            </a:r>
          </a:p>
        </p:txBody>
      </p:sp>
      <p:sp>
        <p:nvSpPr>
          <p:cNvPr id="5" name="Slide Number Placeholder 4">
            <a:extLst>
              <a:ext uri="{FF2B5EF4-FFF2-40B4-BE49-F238E27FC236}">
                <a16:creationId xmlns:a16="http://schemas.microsoft.com/office/drawing/2014/main" id="{8C7C1EA6-4B1D-470C-BEB6-55AE4FBE1351}"/>
              </a:ext>
            </a:extLst>
          </p:cNvPr>
          <p:cNvSpPr>
            <a:spLocks noGrp="1"/>
          </p:cNvSpPr>
          <p:nvPr>
            <p:ph type="sldNum" sz="quarter" idx="12"/>
          </p:nvPr>
        </p:nvSpPr>
        <p:spPr>
          <a:xfrm>
            <a:off x="10787271" y="6459786"/>
            <a:ext cx="569843" cy="365125"/>
          </a:xfrm>
        </p:spPr>
        <p:txBody>
          <a:bodyPr vert="horz" lIns="91440" tIns="45720" rIns="91440" bIns="45720" rtlCol="0" anchor="ctr">
            <a:normAutofit/>
          </a:bodyPr>
          <a:lstStyle/>
          <a:p>
            <a:pPr defTabSz="914446">
              <a:spcAft>
                <a:spcPts val="600"/>
              </a:spcAft>
            </a:pPr>
            <a:fld id="{A2A4A4E9-4C11-44FC-BFAF-A09272F6A81D}" type="slidenum">
              <a:rPr lang="en-US">
                <a:solidFill>
                  <a:schemeClr val="tx1">
                    <a:lumMod val="75000"/>
                    <a:lumOff val="25000"/>
                  </a:schemeClr>
                </a:solidFill>
              </a:rPr>
              <a:pPr defTabSz="914446">
                <a:spcAft>
                  <a:spcPts val="600"/>
                </a:spcAft>
              </a:pPr>
              <a:t>32</a:t>
            </a:fld>
            <a:endParaRPr lang="en-US">
              <a:solidFill>
                <a:schemeClr val="tx1">
                  <a:lumMod val="75000"/>
                  <a:lumOff val="25000"/>
                </a:schemeClr>
              </a:solidFill>
            </a:endParaRPr>
          </a:p>
        </p:txBody>
      </p:sp>
    </p:spTree>
    <p:extLst>
      <p:ext uri="{BB962C8B-B14F-4D97-AF65-F5344CB8AC3E}">
        <p14:creationId xmlns:p14="http://schemas.microsoft.com/office/powerpoint/2010/main" val="525895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23">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25">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Diagram, schematic&#10;&#10;Description automatically generated">
            <a:extLst>
              <a:ext uri="{FF2B5EF4-FFF2-40B4-BE49-F238E27FC236}">
                <a16:creationId xmlns:a16="http://schemas.microsoft.com/office/drawing/2014/main" id="{A8425FA2-2E99-46C8-9ABB-8EAA89C2EA9D}"/>
              </a:ext>
            </a:extLst>
          </p:cNvPr>
          <p:cNvPicPr>
            <a:picLocks noChangeAspect="1"/>
          </p:cNvPicPr>
          <p:nvPr/>
        </p:nvPicPr>
        <p:blipFill rotWithShape="1">
          <a:blip r:embed="rId3">
            <a:extLst>
              <a:ext uri="{28A0092B-C50C-407E-A947-70E740481C1C}">
                <a14:useLocalDpi xmlns:a14="http://schemas.microsoft.com/office/drawing/2010/main" val="0"/>
              </a:ext>
            </a:extLst>
          </a:blip>
          <a:srcRect t="7407"/>
          <a:stretch/>
        </p:blipFill>
        <p:spPr>
          <a:xfrm>
            <a:off x="20" y="10"/>
            <a:ext cx="12191980" cy="6857990"/>
          </a:xfrm>
          <a:prstGeom prst="rect">
            <a:avLst/>
          </a:prstGeom>
        </p:spPr>
      </p:pic>
      <p:sp>
        <p:nvSpPr>
          <p:cNvPr id="4" name="Footer Placeholder 3">
            <a:extLst>
              <a:ext uri="{FF2B5EF4-FFF2-40B4-BE49-F238E27FC236}">
                <a16:creationId xmlns:a16="http://schemas.microsoft.com/office/drawing/2014/main" id="{0FE06F6E-515C-4000-879D-6CB0E2A885A7}"/>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a:spcAft>
                <a:spcPts val="600"/>
              </a:spcAft>
            </a:pPr>
            <a:r>
              <a:rPr lang="en-US" kern="1200" cap="all" baseline="0">
                <a:latin typeface="+mn-lt"/>
                <a:ea typeface="+mn-ea"/>
                <a:cs typeface="+mn-cs"/>
              </a:rPr>
              <a:t>SDII | Group 8 | Fall 2021 </a:t>
            </a:r>
          </a:p>
        </p:txBody>
      </p:sp>
      <p:sp>
        <p:nvSpPr>
          <p:cNvPr id="2" name="Slide Number Placeholder 1">
            <a:extLst>
              <a:ext uri="{FF2B5EF4-FFF2-40B4-BE49-F238E27FC236}">
                <a16:creationId xmlns:a16="http://schemas.microsoft.com/office/drawing/2014/main" id="{CDECAC19-505B-404B-A1EF-C47BA8C94F51}"/>
              </a:ext>
            </a:extLst>
          </p:cNvPr>
          <p:cNvSpPr>
            <a:spLocks noGrp="1"/>
          </p:cNvSpPr>
          <p:nvPr>
            <p:ph type="sldNum" sz="quarter" idx="12"/>
          </p:nvPr>
        </p:nvSpPr>
        <p:spPr>
          <a:xfrm>
            <a:off x="9900459" y="6459786"/>
            <a:ext cx="1312025" cy="365125"/>
          </a:xfrm>
        </p:spPr>
        <p:txBody>
          <a:bodyPr vert="horz" lIns="91440" tIns="45720" rIns="91440" bIns="45720" rtlCol="0" anchor="ctr">
            <a:normAutofit/>
          </a:bodyPr>
          <a:lstStyle/>
          <a:p>
            <a:pPr>
              <a:spcAft>
                <a:spcPts val="600"/>
              </a:spcAft>
            </a:pPr>
            <a:fld id="{A2A4A4E9-4C11-44FC-BFAF-A09272F6A81D}" type="slidenum">
              <a:rPr lang="en-US" smtClean="0"/>
              <a:pPr>
                <a:spcAft>
                  <a:spcPts val="600"/>
                </a:spcAft>
              </a:pPr>
              <a:t>33</a:t>
            </a:fld>
            <a:endParaRPr lang="en-US"/>
          </a:p>
        </p:txBody>
      </p:sp>
    </p:spTree>
    <p:extLst>
      <p:ext uri="{BB962C8B-B14F-4D97-AF65-F5344CB8AC3E}">
        <p14:creationId xmlns:p14="http://schemas.microsoft.com/office/powerpoint/2010/main" val="3799490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32">
            <a:extLst>
              <a:ext uri="{FF2B5EF4-FFF2-40B4-BE49-F238E27FC236}">
                <a16:creationId xmlns:a16="http://schemas.microsoft.com/office/drawing/2014/main" id="{236368CE-AF00-47F0-88CD-D862F6275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a:xfrm>
            <a:off x="8509275" y="1497371"/>
            <a:ext cx="3036937" cy="2073743"/>
          </a:xfrm>
        </p:spPr>
        <p:txBody>
          <a:bodyPr>
            <a:normAutofit/>
          </a:bodyPr>
          <a:lstStyle/>
          <a:p>
            <a:r>
              <a:rPr lang="en-US"/>
              <a:t>PCB v1 Layout </a:t>
            </a:r>
          </a:p>
        </p:txBody>
      </p:sp>
      <p:pic>
        <p:nvPicPr>
          <p:cNvPr id="7" name="Picture 7" descr="Diagram&#10;&#10;Description automatically generated">
            <a:extLst>
              <a:ext uri="{FF2B5EF4-FFF2-40B4-BE49-F238E27FC236}">
                <a16:creationId xmlns:a16="http://schemas.microsoft.com/office/drawing/2014/main" id="{5FB34551-39DC-4A1E-8E7B-B8754D86EF86}"/>
              </a:ext>
            </a:extLst>
          </p:cNvPr>
          <p:cNvPicPr>
            <a:picLocks noChangeAspect="1"/>
          </p:cNvPicPr>
          <p:nvPr/>
        </p:nvPicPr>
        <p:blipFill>
          <a:blip r:embed="rId3"/>
          <a:stretch>
            <a:fillRect/>
          </a:stretch>
        </p:blipFill>
        <p:spPr>
          <a:xfrm>
            <a:off x="494694" y="76410"/>
            <a:ext cx="3768447" cy="6212104"/>
          </a:xfrm>
          <a:prstGeom prst="rect">
            <a:avLst/>
          </a:prstGeom>
        </p:spPr>
      </p:pic>
      <p:cxnSp>
        <p:nvCxnSpPr>
          <p:cNvPr id="41" name="Straight Connector 34">
            <a:extLst>
              <a:ext uri="{FF2B5EF4-FFF2-40B4-BE49-F238E27FC236}">
                <a16:creationId xmlns:a16="http://schemas.microsoft.com/office/drawing/2014/main" id="{05DA45A8-E2EA-4AC4-B129-9C17785C79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F2626A1-1AC3-4F51-8A8A-9D26F302DBF1}"/>
              </a:ext>
            </a:extLst>
          </p:cNvPr>
          <p:cNvSpPr>
            <a:spLocks noGrp="1"/>
          </p:cNvSpPr>
          <p:nvPr>
            <p:ph idx="1"/>
          </p:nvPr>
        </p:nvSpPr>
        <p:spPr>
          <a:xfrm>
            <a:off x="4974770" y="2141187"/>
            <a:ext cx="6574973" cy="3670180"/>
          </a:xfrm>
        </p:spPr>
        <p:txBody>
          <a:bodyPr vert="horz" lIns="0" tIns="45720" rIns="0" bIns="45720" rtlCol="0">
            <a:normAutofit/>
          </a:bodyPr>
          <a:lstStyle/>
          <a:p>
            <a:endParaRPr lang="en-US">
              <a:cs typeface="Calibri"/>
            </a:endParaRPr>
          </a:p>
          <a:p>
            <a:pPr marL="383559" lvl="1"/>
            <a:endParaRPr lang="en-US">
              <a:cs typeface="Calibri"/>
            </a:endParaRPr>
          </a:p>
        </p:txBody>
      </p:sp>
      <p:sp>
        <p:nvSpPr>
          <p:cNvPr id="42" name="Rectangle 36">
            <a:extLst>
              <a:ext uri="{FF2B5EF4-FFF2-40B4-BE49-F238E27FC236}">
                <a16:creationId xmlns:a16="http://schemas.microsoft.com/office/drawing/2014/main" id="{1011F05C-FD37-486B-9F4E-653308776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38">
            <a:extLst>
              <a:ext uri="{FF2B5EF4-FFF2-40B4-BE49-F238E27FC236}">
                <a16:creationId xmlns:a16="http://schemas.microsoft.com/office/drawing/2014/main" id="{9B3C60A3-4E82-45D1-8328-7440A9EB4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9DB62907-FBCC-443A-9B66-2E13BA31E0A5}"/>
              </a:ext>
            </a:extLst>
          </p:cNvPr>
          <p:cNvSpPr>
            <a:spLocks noGrp="1"/>
          </p:cNvSpPr>
          <p:nvPr>
            <p:ph type="ftr" sz="quarter" idx="11"/>
          </p:nvPr>
        </p:nvSpPr>
        <p:spPr>
          <a:xfrm>
            <a:off x="3686185" y="6459786"/>
            <a:ext cx="4822804" cy="365125"/>
          </a:xfrm>
        </p:spPr>
        <p:txBody>
          <a:bodyPr>
            <a:normAutofit/>
          </a:bodyPr>
          <a:lstStyle/>
          <a:p>
            <a:pPr>
              <a:spcAft>
                <a:spcPts val="600"/>
              </a:spcAft>
            </a:pPr>
            <a:r>
              <a:rPr lang="en-US"/>
              <a:t>SDII | Group 8 | Fall 2021 </a:t>
            </a:r>
          </a:p>
        </p:txBody>
      </p:sp>
      <p:sp>
        <p:nvSpPr>
          <p:cNvPr id="5" name="Slide Number Placeholder 4">
            <a:extLst>
              <a:ext uri="{FF2B5EF4-FFF2-40B4-BE49-F238E27FC236}">
                <a16:creationId xmlns:a16="http://schemas.microsoft.com/office/drawing/2014/main" id="{ED654309-31AB-4808-A3D8-C4100C8BEA84}"/>
              </a:ext>
            </a:extLst>
          </p:cNvPr>
          <p:cNvSpPr>
            <a:spLocks noGrp="1"/>
          </p:cNvSpPr>
          <p:nvPr>
            <p:ph type="sldNum" sz="quarter" idx="12"/>
          </p:nvPr>
        </p:nvSpPr>
        <p:spPr>
          <a:xfrm>
            <a:off x="9900459" y="6459786"/>
            <a:ext cx="1312025" cy="365125"/>
          </a:xfrm>
        </p:spPr>
        <p:txBody>
          <a:bodyPr>
            <a:normAutofit/>
          </a:bodyPr>
          <a:lstStyle/>
          <a:p>
            <a:pPr>
              <a:spcAft>
                <a:spcPts val="600"/>
              </a:spcAft>
            </a:pPr>
            <a:fld id="{A2A4A4E9-4C11-44FC-BFAF-A09272F6A81D}" type="slidenum">
              <a:rPr lang="en-US" smtClean="0"/>
              <a:pPr>
                <a:spcAft>
                  <a:spcPts val="600"/>
                </a:spcAft>
              </a:pPr>
              <a:t>34</a:t>
            </a:fld>
            <a:endParaRPr lang="en-US"/>
          </a:p>
        </p:txBody>
      </p:sp>
      <p:pic>
        <p:nvPicPr>
          <p:cNvPr id="2050" name="Picture 2">
            <a:extLst>
              <a:ext uri="{FF2B5EF4-FFF2-40B4-BE49-F238E27FC236}">
                <a16:creationId xmlns:a16="http://schemas.microsoft.com/office/drawing/2014/main" id="{240638ED-8B50-48FF-A307-0BDC5F22F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084" y="369787"/>
            <a:ext cx="3491834" cy="581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226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32">
            <a:extLst>
              <a:ext uri="{FF2B5EF4-FFF2-40B4-BE49-F238E27FC236}">
                <a16:creationId xmlns:a16="http://schemas.microsoft.com/office/drawing/2014/main" id="{236368CE-AF00-47F0-88CD-D862F6275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a:xfrm>
            <a:off x="8786366" y="2086189"/>
            <a:ext cx="2599302" cy="1450757"/>
          </a:xfrm>
        </p:spPr>
        <p:txBody>
          <a:bodyPr>
            <a:normAutofit/>
          </a:bodyPr>
          <a:lstStyle/>
          <a:p>
            <a:r>
              <a:rPr lang="en-US"/>
              <a:t>PCB v2 Layout </a:t>
            </a:r>
          </a:p>
        </p:txBody>
      </p:sp>
      <p:cxnSp>
        <p:nvCxnSpPr>
          <p:cNvPr id="41" name="Straight Connector 34">
            <a:extLst>
              <a:ext uri="{FF2B5EF4-FFF2-40B4-BE49-F238E27FC236}">
                <a16:creationId xmlns:a16="http://schemas.microsoft.com/office/drawing/2014/main" id="{05DA45A8-E2EA-4AC4-B129-9C17785C79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F2626A1-1AC3-4F51-8A8A-9D26F302DBF1}"/>
              </a:ext>
            </a:extLst>
          </p:cNvPr>
          <p:cNvSpPr>
            <a:spLocks noGrp="1"/>
          </p:cNvSpPr>
          <p:nvPr>
            <p:ph idx="1"/>
          </p:nvPr>
        </p:nvSpPr>
        <p:spPr>
          <a:xfrm>
            <a:off x="4974770" y="2198914"/>
            <a:ext cx="6574973" cy="3670180"/>
          </a:xfrm>
        </p:spPr>
        <p:txBody>
          <a:bodyPr vert="horz" lIns="0" tIns="45720" rIns="0" bIns="45720" rtlCol="0">
            <a:normAutofit/>
          </a:bodyPr>
          <a:lstStyle/>
          <a:p>
            <a:endParaRPr lang="en-US">
              <a:cs typeface="Calibri"/>
            </a:endParaRPr>
          </a:p>
          <a:p>
            <a:pPr marL="383559" lvl="1"/>
            <a:endParaRPr lang="en-US">
              <a:cs typeface="Calibri"/>
            </a:endParaRPr>
          </a:p>
        </p:txBody>
      </p:sp>
      <p:sp>
        <p:nvSpPr>
          <p:cNvPr id="42" name="Rectangle 36">
            <a:extLst>
              <a:ext uri="{FF2B5EF4-FFF2-40B4-BE49-F238E27FC236}">
                <a16:creationId xmlns:a16="http://schemas.microsoft.com/office/drawing/2014/main" id="{1011F05C-FD37-486B-9F4E-653308776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38">
            <a:extLst>
              <a:ext uri="{FF2B5EF4-FFF2-40B4-BE49-F238E27FC236}">
                <a16:creationId xmlns:a16="http://schemas.microsoft.com/office/drawing/2014/main" id="{9B3C60A3-4E82-45D1-8328-7440A9EB4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9DB62907-FBCC-443A-9B66-2E13BA31E0A5}"/>
              </a:ext>
            </a:extLst>
          </p:cNvPr>
          <p:cNvSpPr>
            <a:spLocks noGrp="1"/>
          </p:cNvSpPr>
          <p:nvPr>
            <p:ph type="ftr" sz="quarter" idx="11"/>
          </p:nvPr>
        </p:nvSpPr>
        <p:spPr>
          <a:xfrm>
            <a:off x="3686185" y="6459786"/>
            <a:ext cx="4822804" cy="365125"/>
          </a:xfrm>
        </p:spPr>
        <p:txBody>
          <a:bodyPr>
            <a:normAutofit/>
          </a:bodyPr>
          <a:lstStyle/>
          <a:p>
            <a:pPr>
              <a:spcAft>
                <a:spcPts val="600"/>
              </a:spcAft>
            </a:pPr>
            <a:r>
              <a:rPr lang="en-US"/>
              <a:t>SDII | Group 8 | Fall 2021 </a:t>
            </a:r>
          </a:p>
        </p:txBody>
      </p:sp>
      <p:sp>
        <p:nvSpPr>
          <p:cNvPr id="5" name="Slide Number Placeholder 4">
            <a:extLst>
              <a:ext uri="{FF2B5EF4-FFF2-40B4-BE49-F238E27FC236}">
                <a16:creationId xmlns:a16="http://schemas.microsoft.com/office/drawing/2014/main" id="{ED654309-31AB-4808-A3D8-C4100C8BEA84}"/>
              </a:ext>
            </a:extLst>
          </p:cNvPr>
          <p:cNvSpPr>
            <a:spLocks noGrp="1"/>
          </p:cNvSpPr>
          <p:nvPr>
            <p:ph type="sldNum" sz="quarter" idx="12"/>
          </p:nvPr>
        </p:nvSpPr>
        <p:spPr>
          <a:xfrm>
            <a:off x="9900459" y="6459786"/>
            <a:ext cx="1312025" cy="365125"/>
          </a:xfrm>
        </p:spPr>
        <p:txBody>
          <a:bodyPr>
            <a:normAutofit/>
          </a:bodyPr>
          <a:lstStyle/>
          <a:p>
            <a:pPr>
              <a:spcAft>
                <a:spcPts val="600"/>
              </a:spcAft>
            </a:pPr>
            <a:fld id="{A2A4A4E9-4C11-44FC-BFAF-A09272F6A81D}" type="slidenum">
              <a:rPr lang="en-US" smtClean="0"/>
              <a:pPr>
                <a:spcAft>
                  <a:spcPts val="600"/>
                </a:spcAft>
              </a:pPr>
              <a:t>35</a:t>
            </a:fld>
            <a:endParaRPr lang="en-US"/>
          </a:p>
        </p:txBody>
      </p:sp>
      <p:pic>
        <p:nvPicPr>
          <p:cNvPr id="8" name="Picture 7">
            <a:extLst>
              <a:ext uri="{FF2B5EF4-FFF2-40B4-BE49-F238E27FC236}">
                <a16:creationId xmlns:a16="http://schemas.microsoft.com/office/drawing/2014/main" id="{4A194CCC-36FB-423B-B3F7-F7EB55E0652D}"/>
              </a:ext>
            </a:extLst>
          </p:cNvPr>
          <p:cNvPicPr>
            <a:picLocks noChangeAspect="1"/>
          </p:cNvPicPr>
          <p:nvPr/>
        </p:nvPicPr>
        <p:blipFill>
          <a:blip r:embed="rId3"/>
          <a:stretch>
            <a:fillRect/>
          </a:stretch>
        </p:blipFill>
        <p:spPr>
          <a:xfrm>
            <a:off x="4251800" y="23968"/>
            <a:ext cx="3758790" cy="6283842"/>
          </a:xfrm>
          <a:prstGeom prst="rect">
            <a:avLst/>
          </a:prstGeom>
        </p:spPr>
      </p:pic>
      <p:pic>
        <p:nvPicPr>
          <p:cNvPr id="10" name="Picture 9">
            <a:extLst>
              <a:ext uri="{FF2B5EF4-FFF2-40B4-BE49-F238E27FC236}">
                <a16:creationId xmlns:a16="http://schemas.microsoft.com/office/drawing/2014/main" id="{6C9530A7-9022-4B4E-A61F-4D23B84A67E6}"/>
              </a:ext>
            </a:extLst>
          </p:cNvPr>
          <p:cNvPicPr>
            <a:picLocks noChangeAspect="1"/>
          </p:cNvPicPr>
          <p:nvPr/>
        </p:nvPicPr>
        <p:blipFill>
          <a:blip r:embed="rId4"/>
          <a:stretch>
            <a:fillRect/>
          </a:stretch>
        </p:blipFill>
        <p:spPr>
          <a:xfrm>
            <a:off x="479972" y="23968"/>
            <a:ext cx="3771829" cy="6286382"/>
          </a:xfrm>
          <a:prstGeom prst="rect">
            <a:avLst/>
          </a:prstGeom>
        </p:spPr>
      </p:pic>
    </p:spTree>
    <p:extLst>
      <p:ext uri="{BB962C8B-B14F-4D97-AF65-F5344CB8AC3E}">
        <p14:creationId xmlns:p14="http://schemas.microsoft.com/office/powerpoint/2010/main" val="2192810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4" name="Title 3">
            <a:extLst>
              <a:ext uri="{FF2B5EF4-FFF2-40B4-BE49-F238E27FC236}">
                <a16:creationId xmlns:a16="http://schemas.microsoft.com/office/drawing/2014/main" id="{46BA5890-0710-458B-81CF-8366A5DFF373}"/>
              </a:ext>
            </a:extLst>
          </p:cNvPr>
          <p:cNvSpPr>
            <a:spLocks noGrp="1"/>
          </p:cNvSpPr>
          <p:nvPr>
            <p:ph type="title"/>
          </p:nvPr>
        </p:nvSpPr>
        <p:spPr>
          <a:xfrm>
            <a:off x="6730000" y="639098"/>
            <a:ext cx="4813072" cy="3686015"/>
          </a:xfrm>
        </p:spPr>
        <p:txBody>
          <a:bodyPr vert="horz" lIns="91440" tIns="45720" rIns="91440" bIns="45720" rtlCol="0" anchor="b" anchorCtr="0">
            <a:normAutofit/>
          </a:bodyPr>
          <a:lstStyle/>
          <a:p>
            <a:r>
              <a:rPr lang="en-US"/>
              <a:t>Software Design Details</a:t>
            </a:r>
          </a:p>
        </p:txBody>
      </p:sp>
      <p:sp>
        <p:nvSpPr>
          <p:cNvPr id="5" name="Text Placeholder 4">
            <a:extLst>
              <a:ext uri="{FF2B5EF4-FFF2-40B4-BE49-F238E27FC236}">
                <a16:creationId xmlns:a16="http://schemas.microsoft.com/office/drawing/2014/main" id="{650007D6-2B5E-4254-9390-01EC6C160630}"/>
              </a:ext>
            </a:extLst>
          </p:cNvPr>
          <p:cNvSpPr>
            <a:spLocks noGrp="1"/>
          </p:cNvSpPr>
          <p:nvPr>
            <p:ph type="body" idx="1"/>
          </p:nvPr>
        </p:nvSpPr>
        <p:spPr>
          <a:xfrm>
            <a:off x="6730000" y="4455621"/>
            <a:ext cx="4829101" cy="1238616"/>
          </a:xfrm>
        </p:spPr>
        <p:txBody>
          <a:bodyPr vert="horz" lIns="91440" tIns="45720" rIns="91440" bIns="45720" rtlCol="0" anchor="t" anchorCtr="0">
            <a:normAutofit/>
          </a:bodyPr>
          <a:lstStyle/>
          <a:p>
            <a:endParaRPr lang="en-US">
              <a:solidFill>
                <a:schemeClr val="tx1">
                  <a:lumMod val="85000"/>
                  <a:lumOff val="15000"/>
                </a:schemeClr>
              </a:solidFill>
            </a:endParaRPr>
          </a:p>
        </p:txBody>
      </p:sp>
      <p:pic>
        <p:nvPicPr>
          <p:cNvPr id="7" name="Picture 6" descr="Technological background">
            <a:extLst>
              <a:ext uri="{FF2B5EF4-FFF2-40B4-BE49-F238E27FC236}">
                <a16:creationId xmlns:a16="http://schemas.microsoft.com/office/drawing/2014/main" id="{AF23A83E-69BB-48F3-8371-44658D1F0442}"/>
              </a:ext>
            </a:extLst>
          </p:cNvPr>
          <p:cNvPicPr>
            <a:picLocks noChangeAspect="1"/>
          </p:cNvPicPr>
          <p:nvPr/>
        </p:nvPicPr>
        <p:blipFill rotWithShape="1">
          <a:blip r:embed="rId3"/>
          <a:srcRect l="13528" r="27225" b="-3"/>
          <a:stretch/>
        </p:blipFill>
        <p:spPr>
          <a:xfrm>
            <a:off x="1" y="10"/>
            <a:ext cx="6096000" cy="6857990"/>
          </a:xfrm>
          <a:prstGeom prst="rect">
            <a:avLst/>
          </a:prstGeom>
        </p:spPr>
      </p:pic>
      <p:cxnSp>
        <p:nvCxnSpPr>
          <p:cNvPr id="19" name="Straight Connector 1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F02CFCDD-5EA4-454D-AF13-0CA4216A19A1}"/>
              </a:ext>
            </a:extLst>
          </p:cNvPr>
          <p:cNvSpPr>
            <a:spLocks noGrp="1"/>
          </p:cNvSpPr>
          <p:nvPr>
            <p:ph type="ftr" sz="quarter" idx="11"/>
          </p:nvPr>
        </p:nvSpPr>
        <p:spPr>
          <a:xfrm>
            <a:off x="6730000" y="6459786"/>
            <a:ext cx="3891618" cy="365125"/>
          </a:xfrm>
        </p:spPr>
        <p:txBody>
          <a:bodyPr vert="horz" lIns="91440" tIns="45720" rIns="91440" bIns="45720" rtlCol="0" anchor="ctr">
            <a:normAutofit/>
          </a:bodyPr>
          <a:lstStyle/>
          <a:p>
            <a:pPr algn="l" defTabSz="914446">
              <a:spcAft>
                <a:spcPts val="600"/>
              </a:spcAft>
            </a:pPr>
            <a:r>
              <a:rPr lang="en-US" kern="1200" cap="all" baseline="0">
                <a:solidFill>
                  <a:schemeClr val="tx1">
                    <a:lumMod val="75000"/>
                    <a:lumOff val="25000"/>
                  </a:schemeClr>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95B1F939-708F-4F63-96C2-DA4469624004}"/>
              </a:ext>
            </a:extLst>
          </p:cNvPr>
          <p:cNvSpPr>
            <a:spLocks noGrp="1"/>
          </p:cNvSpPr>
          <p:nvPr>
            <p:ph type="sldNum" sz="quarter" idx="12"/>
          </p:nvPr>
        </p:nvSpPr>
        <p:spPr>
          <a:xfrm>
            <a:off x="10787271" y="6459786"/>
            <a:ext cx="569843" cy="365125"/>
          </a:xfrm>
        </p:spPr>
        <p:txBody>
          <a:bodyPr vert="horz" lIns="91440" tIns="45720" rIns="91440" bIns="45720" rtlCol="0" anchor="ctr">
            <a:normAutofit/>
          </a:bodyPr>
          <a:lstStyle/>
          <a:p>
            <a:pPr defTabSz="914446">
              <a:spcAft>
                <a:spcPts val="600"/>
              </a:spcAft>
            </a:pPr>
            <a:fld id="{A2A4A4E9-4C11-44FC-BFAF-A09272F6A81D}" type="slidenum">
              <a:rPr lang="en-US">
                <a:solidFill>
                  <a:schemeClr val="tx1">
                    <a:lumMod val="75000"/>
                    <a:lumOff val="25000"/>
                  </a:schemeClr>
                </a:solidFill>
              </a:rPr>
              <a:pPr defTabSz="914446">
                <a:spcAft>
                  <a:spcPts val="600"/>
                </a:spcAft>
              </a:pPr>
              <a:t>36</a:t>
            </a:fld>
            <a:endParaRPr lang="en-US">
              <a:solidFill>
                <a:schemeClr val="tx1">
                  <a:lumMod val="75000"/>
                  <a:lumOff val="25000"/>
                </a:schemeClr>
              </a:solidFill>
            </a:endParaRPr>
          </a:p>
        </p:txBody>
      </p:sp>
    </p:spTree>
    <p:extLst>
      <p:ext uri="{BB962C8B-B14F-4D97-AF65-F5344CB8AC3E}">
        <p14:creationId xmlns:p14="http://schemas.microsoft.com/office/powerpoint/2010/main" val="3010249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6456-E770-46DF-A197-22D5DEFE6477}"/>
              </a:ext>
            </a:extLst>
          </p:cNvPr>
          <p:cNvSpPr>
            <a:spLocks noGrp="1"/>
          </p:cNvSpPr>
          <p:nvPr>
            <p:ph type="title"/>
          </p:nvPr>
        </p:nvSpPr>
        <p:spPr/>
        <p:txBody>
          <a:bodyPr/>
          <a:lstStyle/>
          <a:p>
            <a:r>
              <a:rPr lang="en-US"/>
              <a:t>Software Design approach</a:t>
            </a:r>
          </a:p>
        </p:txBody>
      </p:sp>
      <p:sp>
        <p:nvSpPr>
          <p:cNvPr id="3" name="Content Placeholder 2">
            <a:extLst>
              <a:ext uri="{FF2B5EF4-FFF2-40B4-BE49-F238E27FC236}">
                <a16:creationId xmlns:a16="http://schemas.microsoft.com/office/drawing/2014/main" id="{49631C05-09D4-477C-9B62-1EF53CE75B43}"/>
              </a:ext>
            </a:extLst>
          </p:cNvPr>
          <p:cNvSpPr>
            <a:spLocks noGrp="1"/>
          </p:cNvSpPr>
          <p:nvPr>
            <p:ph idx="1"/>
          </p:nvPr>
        </p:nvSpPr>
        <p:spPr>
          <a:xfrm>
            <a:off x="1097280" y="1845733"/>
            <a:ext cx="10058400" cy="4187972"/>
          </a:xfrm>
        </p:spPr>
        <p:txBody>
          <a:bodyPr>
            <a:normAutofit/>
          </a:bodyPr>
          <a:lstStyle/>
          <a:p>
            <a:pPr marL="0" indent="0">
              <a:buNone/>
            </a:pPr>
            <a:r>
              <a:rPr lang="en-US" b="1"/>
              <a:t>CircuitPython</a:t>
            </a:r>
          </a:p>
          <a:p>
            <a:pPr lvl="1">
              <a:buFont typeface="Arial" panose="020B0604020202020204" pitchFamily="34" charset="0"/>
              <a:buChar char="•"/>
            </a:pPr>
            <a:r>
              <a:rPr lang="en-US"/>
              <a:t>Easy to learn</a:t>
            </a:r>
          </a:p>
          <a:p>
            <a:pPr lvl="1">
              <a:buFont typeface="Arial" panose="020B0604020202020204" pitchFamily="34" charset="0"/>
              <a:buChar char="•"/>
            </a:pPr>
            <a:r>
              <a:rPr lang="en-US"/>
              <a:t>Rapid development</a:t>
            </a:r>
          </a:p>
          <a:p>
            <a:pPr lvl="1">
              <a:buFont typeface="Arial" panose="020B0604020202020204" pitchFamily="34" charset="0"/>
              <a:buChar char="•"/>
            </a:pPr>
            <a:r>
              <a:rPr lang="en-US"/>
              <a:t>Open-source, with a community of open libraries</a:t>
            </a:r>
          </a:p>
          <a:p>
            <a:pPr marL="0" indent="0">
              <a:lnSpc>
                <a:spcPct val="150000"/>
              </a:lnSpc>
              <a:buNone/>
            </a:pPr>
            <a:r>
              <a:rPr lang="en-US" b="1"/>
              <a:t>Three Software Components</a:t>
            </a:r>
          </a:p>
          <a:p>
            <a:pPr marL="201178" lvl="1" indent="0">
              <a:buNone/>
            </a:pPr>
            <a:endParaRPr lang="en-US" sz="700"/>
          </a:p>
          <a:p>
            <a:pPr marL="201178" lvl="1" indent="0">
              <a:buNone/>
            </a:pPr>
            <a:r>
              <a:rPr lang="en-US">
                <a:solidFill>
                  <a:schemeClr val="accent2"/>
                </a:solidFill>
              </a:rPr>
              <a:t>Configurator App</a:t>
            </a:r>
            <a:r>
              <a:rPr lang="en-US"/>
              <a:t>		  </a:t>
            </a:r>
            <a:r>
              <a:rPr lang="en-US">
                <a:solidFill>
                  <a:schemeClr val="accent2"/>
                </a:solidFill>
              </a:rPr>
              <a:t>Config File</a:t>
            </a:r>
            <a:r>
              <a:rPr lang="en-US"/>
              <a:t>	         </a:t>
            </a:r>
            <a:r>
              <a:rPr lang="en-US">
                <a:solidFill>
                  <a:schemeClr val="accent2"/>
                </a:solidFill>
              </a:rPr>
              <a:t>Slate Software</a:t>
            </a:r>
            <a:endParaRPr lang="en-US" b="1">
              <a:solidFill>
                <a:schemeClr val="accent2"/>
              </a:solidFill>
            </a:endParaRPr>
          </a:p>
          <a:p>
            <a:pPr marL="0" indent="0">
              <a:lnSpc>
                <a:spcPct val="150000"/>
              </a:lnSpc>
              <a:buNone/>
            </a:pPr>
            <a:r>
              <a:rPr lang="en-US" b="1"/>
              <a:t>Simple User-Interface</a:t>
            </a:r>
          </a:p>
          <a:p>
            <a:pPr lvl="1">
              <a:buFont typeface="Arial" panose="020B0604020202020204" pitchFamily="34" charset="0"/>
              <a:buChar char="•"/>
            </a:pPr>
            <a:r>
              <a:rPr lang="en-US"/>
              <a:t>Buttons easily identifiable and pressed</a:t>
            </a:r>
          </a:p>
          <a:p>
            <a:pPr lvl="1">
              <a:buFont typeface="Arial" panose="020B0604020202020204" pitchFamily="34" charset="0"/>
              <a:buChar char="•"/>
            </a:pPr>
            <a:r>
              <a:rPr lang="en-US"/>
              <a:t>Easy navigation between layers</a:t>
            </a:r>
          </a:p>
          <a:p>
            <a:pPr lvl="1">
              <a:buFont typeface="Arial" panose="020B0604020202020204" pitchFamily="34" charset="0"/>
              <a:buChar char="•"/>
            </a:pPr>
            <a:r>
              <a:rPr lang="en-US"/>
              <a:t>Low latency between input and macro execution</a:t>
            </a:r>
          </a:p>
        </p:txBody>
      </p:sp>
      <p:sp>
        <p:nvSpPr>
          <p:cNvPr id="4" name="Footer Placeholder 3">
            <a:extLst>
              <a:ext uri="{FF2B5EF4-FFF2-40B4-BE49-F238E27FC236}">
                <a16:creationId xmlns:a16="http://schemas.microsoft.com/office/drawing/2014/main" id="{D81ADAB8-FA93-4234-9FE7-A9AD0A26E93C}"/>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3E8361E2-EB3A-423C-86BF-5FC8BA7DC69D}"/>
              </a:ext>
            </a:extLst>
          </p:cNvPr>
          <p:cNvSpPr>
            <a:spLocks noGrp="1"/>
          </p:cNvSpPr>
          <p:nvPr>
            <p:ph type="sldNum" sz="quarter" idx="12"/>
          </p:nvPr>
        </p:nvSpPr>
        <p:spPr/>
        <p:txBody>
          <a:bodyPr/>
          <a:lstStyle/>
          <a:p>
            <a:fld id="{A2A4A4E9-4C11-44FC-BFAF-A09272F6A81D}" type="slidenum">
              <a:rPr lang="en-US" smtClean="0"/>
              <a:t>37</a:t>
            </a:fld>
            <a:endParaRPr lang="en-US"/>
          </a:p>
        </p:txBody>
      </p:sp>
      <p:cxnSp>
        <p:nvCxnSpPr>
          <p:cNvPr id="7" name="Straight Arrow Connector 6">
            <a:extLst>
              <a:ext uri="{FF2B5EF4-FFF2-40B4-BE49-F238E27FC236}">
                <a16:creationId xmlns:a16="http://schemas.microsoft.com/office/drawing/2014/main" id="{E76A94FE-0719-47B2-B74C-0518D6B4E826}"/>
              </a:ext>
            </a:extLst>
          </p:cNvPr>
          <p:cNvCxnSpPr>
            <a:cxnSpLocks/>
          </p:cNvCxnSpPr>
          <p:nvPr/>
        </p:nvCxnSpPr>
        <p:spPr>
          <a:xfrm>
            <a:off x="3010178" y="3929584"/>
            <a:ext cx="82095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AB4623F-BE3D-4F29-934E-8B825E7AF68D}"/>
              </a:ext>
            </a:extLst>
          </p:cNvPr>
          <p:cNvCxnSpPr>
            <a:cxnSpLocks/>
          </p:cNvCxnSpPr>
          <p:nvPr/>
        </p:nvCxnSpPr>
        <p:spPr>
          <a:xfrm>
            <a:off x="5093721" y="3929584"/>
            <a:ext cx="93331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9433CD8D-4892-4A06-BA03-348CD1BB914C}"/>
              </a:ext>
            </a:extLst>
          </p:cNvPr>
          <p:cNvSpPr txBox="1"/>
          <p:nvPr/>
        </p:nvSpPr>
        <p:spPr>
          <a:xfrm>
            <a:off x="3127372" y="3929584"/>
            <a:ext cx="529312" cy="246221"/>
          </a:xfrm>
          <a:prstGeom prst="rect">
            <a:avLst/>
          </a:prstGeom>
          <a:noFill/>
        </p:spPr>
        <p:txBody>
          <a:bodyPr wrap="none" rtlCol="0">
            <a:spAutoFit/>
          </a:bodyPr>
          <a:lstStyle/>
          <a:p>
            <a:r>
              <a:rPr lang="en-US" sz="1000"/>
              <a:t>Writes</a:t>
            </a:r>
          </a:p>
        </p:txBody>
      </p:sp>
      <p:sp>
        <p:nvSpPr>
          <p:cNvPr id="16" name="TextBox 15">
            <a:extLst>
              <a:ext uri="{FF2B5EF4-FFF2-40B4-BE49-F238E27FC236}">
                <a16:creationId xmlns:a16="http://schemas.microsoft.com/office/drawing/2014/main" id="{99A46800-5C05-4E12-AAC3-546A2B576EEA}"/>
              </a:ext>
            </a:extLst>
          </p:cNvPr>
          <p:cNvSpPr txBox="1"/>
          <p:nvPr/>
        </p:nvSpPr>
        <p:spPr>
          <a:xfrm>
            <a:off x="5274127" y="3929584"/>
            <a:ext cx="599844" cy="246221"/>
          </a:xfrm>
          <a:prstGeom prst="rect">
            <a:avLst/>
          </a:prstGeom>
          <a:noFill/>
        </p:spPr>
        <p:txBody>
          <a:bodyPr wrap="none" rtlCol="0">
            <a:spAutoFit/>
          </a:bodyPr>
          <a:lstStyle/>
          <a:p>
            <a:r>
              <a:rPr lang="en-US" sz="1000"/>
              <a:t>Read by</a:t>
            </a:r>
          </a:p>
        </p:txBody>
      </p:sp>
      <p:pic>
        <p:nvPicPr>
          <p:cNvPr id="1026" name="Picture 2" descr="CircuitPython">
            <a:extLst>
              <a:ext uri="{FF2B5EF4-FFF2-40B4-BE49-F238E27FC236}">
                <a16:creationId xmlns:a16="http://schemas.microsoft.com/office/drawing/2014/main" id="{36911F08-0BD8-4677-9EE1-DDB8D0E02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869" y="2047588"/>
            <a:ext cx="3478328" cy="1528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06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AD158A03-8CE5-4AC7-8A3C-6967F949D30F}"/>
              </a:ext>
            </a:extLst>
          </p:cNvPr>
          <p:cNvSpPr>
            <a:spLocks noGrp="1"/>
          </p:cNvSpPr>
          <p:nvPr>
            <p:ph type="title"/>
          </p:nvPr>
        </p:nvSpPr>
        <p:spPr>
          <a:xfrm>
            <a:off x="7757866" y="639098"/>
            <a:ext cx="4813072" cy="3686015"/>
          </a:xfrm>
        </p:spPr>
        <p:txBody>
          <a:bodyPr vert="horz" lIns="91440" tIns="45720" rIns="91440" bIns="45720" rtlCol="0" anchor="b">
            <a:normAutofit/>
          </a:bodyPr>
          <a:lstStyle/>
          <a:p>
            <a:r>
              <a:rPr lang="en-US" sz="6800">
                <a:solidFill>
                  <a:schemeClr val="tx1">
                    <a:lumMod val="85000"/>
                    <a:lumOff val="15000"/>
                  </a:schemeClr>
                </a:solidFill>
              </a:rPr>
              <a:t>Slate’s Software Block Diagram</a:t>
            </a:r>
          </a:p>
        </p:txBody>
      </p:sp>
      <p:cxnSp>
        <p:nvCxnSpPr>
          <p:cNvPr id="79" name="Straight Connector 7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46BF41B-C5AB-417A-AFB7-DB83180C3C60}"/>
              </a:ext>
            </a:extLst>
          </p:cNvPr>
          <p:cNvSpPr>
            <a:spLocks noGrp="1"/>
          </p:cNvSpPr>
          <p:nvPr>
            <p:ph type="ftr" sz="quarter" idx="11"/>
          </p:nvPr>
        </p:nvSpPr>
        <p:spPr>
          <a:xfrm>
            <a:off x="7384096" y="6459786"/>
            <a:ext cx="3891618" cy="365125"/>
          </a:xfrm>
        </p:spPr>
        <p:txBody>
          <a:bodyPr vert="horz" lIns="91440" tIns="45720" rIns="91440" bIns="45720" rtlCol="0" anchor="ctr">
            <a:normAutofit/>
          </a:bodyPr>
          <a:lstStyle/>
          <a:p>
            <a:pPr algn="l" defTabSz="914446">
              <a:spcAft>
                <a:spcPts val="600"/>
              </a:spcAft>
            </a:pPr>
            <a:r>
              <a:rPr lang="en-US" kern="1200" cap="all" baseline="0">
                <a:solidFill>
                  <a:schemeClr val="tx1">
                    <a:lumMod val="75000"/>
                    <a:lumOff val="25000"/>
                  </a:schemeClr>
                </a:solidFill>
                <a:latin typeface="+mn-lt"/>
                <a:ea typeface="+mn-ea"/>
                <a:cs typeface="+mn-cs"/>
              </a:rPr>
              <a:t>SDII | Group 8 | Fall 2021 </a:t>
            </a:r>
          </a:p>
        </p:txBody>
      </p:sp>
      <p:sp>
        <p:nvSpPr>
          <p:cNvPr id="4" name="Slide Number Placeholder 3">
            <a:extLst>
              <a:ext uri="{FF2B5EF4-FFF2-40B4-BE49-F238E27FC236}">
                <a16:creationId xmlns:a16="http://schemas.microsoft.com/office/drawing/2014/main" id="{AE724257-3617-4826-A699-790FD55E8384}"/>
              </a:ext>
            </a:extLst>
          </p:cNvPr>
          <p:cNvSpPr>
            <a:spLocks noGrp="1"/>
          </p:cNvSpPr>
          <p:nvPr>
            <p:ph type="sldNum" sz="quarter" idx="12"/>
          </p:nvPr>
        </p:nvSpPr>
        <p:spPr>
          <a:xfrm>
            <a:off x="10787271" y="6459786"/>
            <a:ext cx="569843" cy="365125"/>
          </a:xfrm>
        </p:spPr>
        <p:txBody>
          <a:bodyPr vert="horz" lIns="91440" tIns="45720" rIns="91440" bIns="45720" rtlCol="0" anchor="ctr">
            <a:normAutofit/>
          </a:bodyPr>
          <a:lstStyle/>
          <a:p>
            <a:pPr defTabSz="914446">
              <a:spcAft>
                <a:spcPts val="600"/>
              </a:spcAft>
            </a:pPr>
            <a:fld id="{A2A4A4E9-4C11-44FC-BFAF-A09272F6A81D}" type="slidenum">
              <a:rPr lang="en-US">
                <a:solidFill>
                  <a:schemeClr val="tx1">
                    <a:lumMod val="75000"/>
                    <a:lumOff val="25000"/>
                  </a:schemeClr>
                </a:solidFill>
              </a:rPr>
              <a:pPr defTabSz="914446">
                <a:spcAft>
                  <a:spcPts val="600"/>
                </a:spcAft>
              </a:pPr>
              <a:t>38</a:t>
            </a:fld>
            <a:endParaRPr lang="en-US">
              <a:solidFill>
                <a:schemeClr val="tx1">
                  <a:lumMod val="75000"/>
                  <a:lumOff val="25000"/>
                </a:schemeClr>
              </a:solidFill>
            </a:endParaRPr>
          </a:p>
        </p:txBody>
      </p:sp>
      <p:pic>
        <p:nvPicPr>
          <p:cNvPr id="6" name="Picture 5" descr="Diagram&#10;&#10;Description automatically generated">
            <a:extLst>
              <a:ext uri="{FF2B5EF4-FFF2-40B4-BE49-F238E27FC236}">
                <a16:creationId xmlns:a16="http://schemas.microsoft.com/office/drawing/2014/main" id="{FB89E751-5284-41EA-A7D9-B118A53BD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24"/>
            <a:ext cx="7276135" cy="6858000"/>
          </a:xfrm>
          <a:prstGeom prst="rect">
            <a:avLst/>
          </a:prstGeom>
        </p:spPr>
      </p:pic>
    </p:spTree>
    <p:extLst>
      <p:ext uri="{BB962C8B-B14F-4D97-AF65-F5344CB8AC3E}">
        <p14:creationId xmlns:p14="http://schemas.microsoft.com/office/powerpoint/2010/main" val="2502448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AD158A03-8CE5-4AC7-8A3C-6967F949D30F}"/>
              </a:ext>
            </a:extLst>
          </p:cNvPr>
          <p:cNvSpPr>
            <a:spLocks noGrp="1"/>
          </p:cNvSpPr>
          <p:nvPr>
            <p:ph type="title"/>
          </p:nvPr>
        </p:nvSpPr>
        <p:spPr>
          <a:xfrm>
            <a:off x="8000294" y="459677"/>
            <a:ext cx="4191706" cy="3686015"/>
          </a:xfrm>
        </p:spPr>
        <p:txBody>
          <a:bodyPr vert="horz" lIns="91440" tIns="45720" rIns="91440" bIns="45720" rtlCol="0" anchor="b">
            <a:normAutofit/>
          </a:bodyPr>
          <a:lstStyle/>
          <a:p>
            <a:r>
              <a:rPr lang="en-US" sz="6000">
                <a:solidFill>
                  <a:schemeClr val="tx1">
                    <a:lumMod val="85000"/>
                    <a:lumOff val="15000"/>
                  </a:schemeClr>
                </a:solidFill>
              </a:rPr>
              <a:t>Desktop Configurator Block Diagram</a:t>
            </a:r>
          </a:p>
        </p:txBody>
      </p:sp>
      <p:cxnSp>
        <p:nvCxnSpPr>
          <p:cNvPr id="79" name="Straight Connector 7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FF8A6F46-95D5-448A-8B81-646A8B76246E}"/>
              </a:ext>
            </a:extLst>
          </p:cNvPr>
          <p:cNvSpPr>
            <a:spLocks noGrp="1"/>
          </p:cNvSpPr>
          <p:nvPr>
            <p:ph type="ftr" sz="quarter" idx="11"/>
          </p:nvPr>
        </p:nvSpPr>
        <p:spPr>
          <a:xfrm>
            <a:off x="6730000" y="6459786"/>
            <a:ext cx="3891618" cy="365125"/>
          </a:xfrm>
        </p:spPr>
        <p:txBody>
          <a:bodyPr vert="horz" lIns="91440" tIns="45720" rIns="91440" bIns="45720" rtlCol="0" anchor="ctr">
            <a:normAutofit/>
          </a:bodyPr>
          <a:lstStyle/>
          <a:p>
            <a:pPr algn="l" defTabSz="914446">
              <a:spcAft>
                <a:spcPts val="600"/>
              </a:spcAft>
            </a:pPr>
            <a:r>
              <a:rPr lang="en-US" kern="1200" cap="all" baseline="0">
                <a:solidFill>
                  <a:schemeClr val="tx1">
                    <a:lumMod val="75000"/>
                    <a:lumOff val="25000"/>
                  </a:schemeClr>
                </a:solidFill>
                <a:latin typeface="+mn-lt"/>
                <a:ea typeface="+mn-ea"/>
                <a:cs typeface="+mn-cs"/>
              </a:rPr>
              <a:t>SDII | Group 8 | Fall 2021 </a:t>
            </a:r>
          </a:p>
        </p:txBody>
      </p:sp>
      <p:sp>
        <p:nvSpPr>
          <p:cNvPr id="4" name="Slide Number Placeholder 3">
            <a:extLst>
              <a:ext uri="{FF2B5EF4-FFF2-40B4-BE49-F238E27FC236}">
                <a16:creationId xmlns:a16="http://schemas.microsoft.com/office/drawing/2014/main" id="{9ECF3AC4-000C-4CBE-8FE6-56424BD164F3}"/>
              </a:ext>
            </a:extLst>
          </p:cNvPr>
          <p:cNvSpPr>
            <a:spLocks noGrp="1"/>
          </p:cNvSpPr>
          <p:nvPr>
            <p:ph type="sldNum" sz="quarter" idx="12"/>
          </p:nvPr>
        </p:nvSpPr>
        <p:spPr>
          <a:xfrm>
            <a:off x="10787271" y="6459786"/>
            <a:ext cx="569843" cy="365125"/>
          </a:xfrm>
        </p:spPr>
        <p:txBody>
          <a:bodyPr vert="horz" lIns="91440" tIns="45720" rIns="91440" bIns="45720" rtlCol="0" anchor="ctr">
            <a:normAutofit/>
          </a:bodyPr>
          <a:lstStyle/>
          <a:p>
            <a:pPr defTabSz="914446">
              <a:spcAft>
                <a:spcPts val="600"/>
              </a:spcAft>
            </a:pPr>
            <a:fld id="{A2A4A4E9-4C11-44FC-BFAF-A09272F6A81D}" type="slidenum">
              <a:rPr lang="en-US">
                <a:solidFill>
                  <a:schemeClr val="tx1">
                    <a:lumMod val="75000"/>
                    <a:lumOff val="25000"/>
                  </a:schemeClr>
                </a:solidFill>
              </a:rPr>
              <a:pPr defTabSz="914446">
                <a:spcAft>
                  <a:spcPts val="600"/>
                </a:spcAft>
              </a:pPr>
              <a:t>39</a:t>
            </a:fld>
            <a:endParaRPr lang="en-US">
              <a:solidFill>
                <a:schemeClr val="tx1">
                  <a:lumMod val="75000"/>
                  <a:lumOff val="25000"/>
                </a:schemeClr>
              </a:solidFill>
            </a:endParaRPr>
          </a:p>
        </p:txBody>
      </p:sp>
      <p:pic>
        <p:nvPicPr>
          <p:cNvPr id="6" name="Picture 5" descr="Diagram&#10;&#10;Description automatically generated">
            <a:extLst>
              <a:ext uri="{FF2B5EF4-FFF2-40B4-BE49-F238E27FC236}">
                <a16:creationId xmlns:a16="http://schemas.microsoft.com/office/drawing/2014/main" id="{4F2FC204-F8FB-4616-A899-93B6C77C6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5028"/>
            <a:ext cx="7708392" cy="5647944"/>
          </a:xfrm>
          <a:prstGeom prst="rect">
            <a:avLst/>
          </a:prstGeom>
        </p:spPr>
      </p:pic>
    </p:spTree>
    <p:extLst>
      <p:ext uri="{BB962C8B-B14F-4D97-AF65-F5344CB8AC3E}">
        <p14:creationId xmlns:p14="http://schemas.microsoft.com/office/powerpoint/2010/main" val="1199355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054E-5C02-40CA-8C28-E19CD0D2B198}"/>
              </a:ext>
            </a:extLst>
          </p:cNvPr>
          <p:cNvSpPr>
            <a:spLocks noGrp="1"/>
          </p:cNvSpPr>
          <p:nvPr>
            <p:ph type="title"/>
          </p:nvPr>
        </p:nvSpPr>
        <p:spPr/>
        <p:txBody>
          <a:bodyPr/>
          <a:lstStyle/>
          <a:p>
            <a:r>
              <a:rPr lang="en-US"/>
              <a:t>Goals and Objectives</a:t>
            </a:r>
          </a:p>
        </p:txBody>
      </p:sp>
      <p:sp>
        <p:nvSpPr>
          <p:cNvPr id="3" name="Content Placeholder 2">
            <a:extLst>
              <a:ext uri="{FF2B5EF4-FFF2-40B4-BE49-F238E27FC236}">
                <a16:creationId xmlns:a16="http://schemas.microsoft.com/office/drawing/2014/main" id="{98BC90C1-0870-4A18-8F8A-61CCC28B8756}"/>
              </a:ext>
            </a:extLst>
          </p:cNvPr>
          <p:cNvSpPr>
            <a:spLocks noGrp="1"/>
          </p:cNvSpPr>
          <p:nvPr>
            <p:ph idx="1"/>
          </p:nvPr>
        </p:nvSpPr>
        <p:spPr>
          <a:xfrm>
            <a:off x="1097280" y="1845734"/>
            <a:ext cx="4822804" cy="4023360"/>
          </a:xfrm>
        </p:spPr>
        <p:txBody>
          <a:bodyPr vert="horz" lIns="0" tIns="45720" rIns="0" bIns="45720" rtlCol="0" anchor="t">
            <a:normAutofit lnSpcReduction="10000"/>
          </a:bodyPr>
          <a:lstStyle/>
          <a:p>
            <a:pPr>
              <a:buFont typeface="Arial" panose="020B0604020202020204" pitchFamily="34" charset="0"/>
              <a:buChar char="•"/>
            </a:pPr>
            <a:r>
              <a:rPr lang="en-US">
                <a:ea typeface="+mn-lt"/>
                <a:cs typeface="+mn-lt"/>
              </a:rPr>
              <a:t>Fully functioning customizable multi-input wireless macro keypad </a:t>
            </a:r>
          </a:p>
          <a:p>
            <a:pPr>
              <a:buFont typeface="Arial" panose="020B0604020202020204" pitchFamily="34" charset="0"/>
              <a:buChar char="•"/>
            </a:pPr>
            <a:r>
              <a:rPr lang="en-US">
                <a:ea typeface="+mn-lt"/>
                <a:cs typeface="+mn-lt"/>
              </a:rPr>
              <a:t>Includes a user interface via touch screen, physical keys and rotary encoders.</a:t>
            </a:r>
          </a:p>
          <a:p>
            <a:pPr>
              <a:buFont typeface="Arial" panose="020B0604020202020204" pitchFamily="34" charset="0"/>
              <a:buChar char="•"/>
            </a:pPr>
            <a:r>
              <a:rPr lang="en-US">
                <a:ea typeface="+mn-lt"/>
                <a:cs typeface="+mn-lt"/>
              </a:rPr>
              <a:t>The entire system should be portable.</a:t>
            </a:r>
          </a:p>
          <a:p>
            <a:pPr>
              <a:buFont typeface="Arial" panose="020B0604020202020204" pitchFamily="34" charset="0"/>
              <a:buChar char="•"/>
            </a:pPr>
            <a:r>
              <a:rPr lang="en-US">
                <a:ea typeface="+mn-lt"/>
                <a:cs typeface="+mn-lt"/>
              </a:rPr>
              <a:t>Provides user-programmable macros.</a:t>
            </a:r>
          </a:p>
          <a:p>
            <a:pPr>
              <a:buFont typeface="Arial" panose="020B0604020202020204" pitchFamily="34" charset="0"/>
              <a:buChar char="•"/>
            </a:pPr>
            <a:r>
              <a:rPr lang="en-US">
                <a:ea typeface="+mn-lt"/>
                <a:cs typeface="+mn-lt"/>
              </a:rPr>
              <a:t>Uses standard, user-serviceable switches for physical keys.</a:t>
            </a:r>
          </a:p>
          <a:p>
            <a:pPr>
              <a:buFont typeface="Arial" panose="020B0604020202020204" pitchFamily="34" charset="0"/>
              <a:buChar char="•"/>
            </a:pPr>
            <a:r>
              <a:rPr lang="en-US">
                <a:ea typeface="+mn-lt"/>
                <a:cs typeface="+mn-lt"/>
              </a:rPr>
              <a:t>Interfaces wirelessly with accompanying device.</a:t>
            </a:r>
          </a:p>
          <a:p>
            <a:pPr>
              <a:buFont typeface="Arial" panose="020B0604020202020204" pitchFamily="34" charset="0"/>
              <a:buChar char="•"/>
            </a:pPr>
            <a:r>
              <a:rPr lang="en-US">
                <a:ea typeface="+mn-lt"/>
                <a:cs typeface="+mn-lt"/>
              </a:rPr>
              <a:t>USB or Battery can power the device.</a:t>
            </a:r>
          </a:p>
          <a:p>
            <a:pPr>
              <a:buFont typeface="Wingdings" panose="020F0502020204030204" pitchFamily="34" charset="0"/>
              <a:buChar char="Ø"/>
            </a:pPr>
            <a:endParaRPr lang="en-US">
              <a:ea typeface="+mn-lt"/>
              <a:cs typeface="+mn-lt"/>
            </a:endParaRPr>
          </a:p>
          <a:p>
            <a:pPr marL="0" indent="0">
              <a:buNone/>
            </a:pPr>
            <a:endParaRPr lang="en-US">
              <a:ea typeface="+mn-lt"/>
              <a:cs typeface="+mn-lt"/>
            </a:endParaRPr>
          </a:p>
        </p:txBody>
      </p:sp>
      <p:sp>
        <p:nvSpPr>
          <p:cNvPr id="4" name="Footer Placeholder 3">
            <a:extLst>
              <a:ext uri="{FF2B5EF4-FFF2-40B4-BE49-F238E27FC236}">
                <a16:creationId xmlns:a16="http://schemas.microsoft.com/office/drawing/2014/main" id="{7871CD08-7450-4D83-AF34-F91977301FBC}"/>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C43E6F15-CC1A-44CF-8571-971E24D53F8C}"/>
              </a:ext>
            </a:extLst>
          </p:cNvPr>
          <p:cNvSpPr>
            <a:spLocks noGrp="1"/>
          </p:cNvSpPr>
          <p:nvPr>
            <p:ph type="sldNum" sz="quarter" idx="12"/>
          </p:nvPr>
        </p:nvSpPr>
        <p:spPr/>
        <p:txBody>
          <a:bodyPr/>
          <a:lstStyle/>
          <a:p>
            <a:fld id="{A2A4A4E9-4C11-44FC-BFAF-A09272F6A81D}" type="slidenum">
              <a:rPr lang="en-US" smtClean="0"/>
              <a:t>4</a:t>
            </a:fld>
            <a:endParaRPr lang="en-US"/>
          </a:p>
        </p:txBody>
      </p:sp>
      <p:sp>
        <p:nvSpPr>
          <p:cNvPr id="6" name="Content Placeholder 2">
            <a:extLst>
              <a:ext uri="{FF2B5EF4-FFF2-40B4-BE49-F238E27FC236}">
                <a16:creationId xmlns:a16="http://schemas.microsoft.com/office/drawing/2014/main" id="{029DF1D1-5ABF-4414-A10E-B63D9271C462}"/>
              </a:ext>
            </a:extLst>
          </p:cNvPr>
          <p:cNvSpPr txBox="1">
            <a:spLocks/>
          </p:cNvSpPr>
          <p:nvPr/>
        </p:nvSpPr>
        <p:spPr>
          <a:xfrm>
            <a:off x="6126480" y="1845734"/>
            <a:ext cx="4822804" cy="4023360"/>
          </a:xfrm>
          <a:prstGeom prst="rect">
            <a:avLst/>
          </a:prstGeom>
        </p:spPr>
        <p:txBody>
          <a:bodyPr vert="horz" lIns="0" tIns="45720" rIns="0" bIns="45720" rtlCol="0" anchor="t">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a:ea typeface="+mn-lt"/>
                <a:cs typeface="+mn-lt"/>
              </a:rPr>
              <a:t>USB connection can charge device and provide data transmission to PC.</a:t>
            </a:r>
          </a:p>
          <a:p>
            <a:pPr>
              <a:buFont typeface="Arial" panose="020B0604020202020204" pitchFamily="34" charset="0"/>
              <a:buChar char="•"/>
            </a:pPr>
            <a:r>
              <a:rPr lang="en-US">
                <a:ea typeface="+mn-lt"/>
                <a:cs typeface="+mn-lt"/>
              </a:rPr>
              <a:t>Programmable via mobile application with Bluetooth connection.</a:t>
            </a:r>
          </a:p>
          <a:p>
            <a:pPr>
              <a:buFont typeface="Arial" panose="020B0604020202020204" pitchFamily="34" charset="0"/>
              <a:buChar char="•"/>
            </a:pPr>
            <a:r>
              <a:rPr lang="en-US">
                <a:ea typeface="+mn-lt"/>
                <a:cs typeface="+mn-lt"/>
              </a:rPr>
              <a:t>Programmable RGB LEDs for physical keys to denote function.</a:t>
            </a:r>
          </a:p>
          <a:p>
            <a:pPr>
              <a:buFont typeface="Arial" panose="020B0604020202020204" pitchFamily="34" charset="0"/>
              <a:buChar char="•"/>
            </a:pPr>
            <a:r>
              <a:rPr lang="en-US">
                <a:ea typeface="+mn-lt"/>
                <a:cs typeface="+mn-lt"/>
              </a:rPr>
              <a:t>Haptic feedback for touchscreen input.</a:t>
            </a:r>
          </a:p>
          <a:p>
            <a:pPr>
              <a:buFont typeface="Arial" panose="020B0604020202020204" pitchFamily="34" charset="0"/>
              <a:buChar char="•"/>
            </a:pPr>
            <a:r>
              <a:rPr lang="en-US">
                <a:ea typeface="+mn-lt"/>
                <a:cs typeface="+mn-lt"/>
              </a:rPr>
              <a:t>Onboard speaker to provide audio feedback.</a:t>
            </a:r>
          </a:p>
          <a:p>
            <a:pPr>
              <a:buFont typeface="Arial" panose="020B0604020202020204" pitchFamily="34" charset="0"/>
              <a:buChar char="•"/>
            </a:pPr>
            <a:r>
              <a:rPr lang="en-US">
                <a:ea typeface="+mn-lt"/>
                <a:cs typeface="+mn-lt"/>
              </a:rPr>
              <a:t>User can select from multiple macro functions at any given time.</a:t>
            </a:r>
          </a:p>
          <a:p>
            <a:pPr>
              <a:buFont typeface="Arial" panose="020B0604020202020204" pitchFamily="34" charset="0"/>
              <a:buChar char="•"/>
            </a:pPr>
            <a:r>
              <a:rPr lang="en-US">
                <a:ea typeface="+mn-lt"/>
                <a:cs typeface="+mn-lt"/>
              </a:rPr>
              <a:t>User can program the macro keypad using complementary software.</a:t>
            </a:r>
          </a:p>
          <a:p>
            <a:pPr>
              <a:buFont typeface="Wingdings" panose="020F0502020204030204" pitchFamily="34" charset="0"/>
              <a:buChar char="Ø"/>
            </a:pPr>
            <a:endParaRPr lang="en-US">
              <a:ea typeface="+mn-lt"/>
              <a:cs typeface="+mn-lt"/>
            </a:endParaRPr>
          </a:p>
          <a:p>
            <a:pPr marL="0" indent="0">
              <a:buNone/>
            </a:pPr>
            <a:endParaRPr lang="en-US">
              <a:ea typeface="+mn-lt"/>
              <a:cs typeface="+mn-lt"/>
            </a:endParaRPr>
          </a:p>
        </p:txBody>
      </p:sp>
    </p:spTree>
    <p:extLst>
      <p:ext uri="{BB962C8B-B14F-4D97-AF65-F5344CB8AC3E}">
        <p14:creationId xmlns:p14="http://schemas.microsoft.com/office/powerpoint/2010/main" val="300770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p:txBody>
          <a:bodyPr/>
          <a:lstStyle/>
          <a:p>
            <a:r>
              <a:rPr lang="en-US"/>
              <a:t>Miscellaneous Software Tools </a:t>
            </a:r>
          </a:p>
        </p:txBody>
      </p:sp>
      <p:sp>
        <p:nvSpPr>
          <p:cNvPr id="3" name="Content Placeholder 2">
            <a:extLst>
              <a:ext uri="{FF2B5EF4-FFF2-40B4-BE49-F238E27FC236}">
                <a16:creationId xmlns:a16="http://schemas.microsoft.com/office/drawing/2014/main" id="{BF2626A1-1AC3-4F51-8A8A-9D26F302DBF1}"/>
              </a:ext>
            </a:extLst>
          </p:cNvPr>
          <p:cNvSpPr>
            <a:spLocks noGrp="1"/>
          </p:cNvSpPr>
          <p:nvPr>
            <p:ph idx="1"/>
          </p:nvPr>
        </p:nvSpPr>
        <p:spPr/>
        <p:txBody>
          <a:bodyPr/>
          <a:lstStyle/>
          <a:p>
            <a:r>
              <a:rPr lang="en-US"/>
              <a:t>Documentation &amp; Communication</a:t>
            </a:r>
          </a:p>
          <a:p>
            <a:pPr lvl="1"/>
            <a:r>
              <a:rPr lang="en-US"/>
              <a:t>OneDrive</a:t>
            </a:r>
          </a:p>
          <a:p>
            <a:pPr lvl="1"/>
            <a:r>
              <a:rPr lang="en-US"/>
              <a:t>Discord</a:t>
            </a:r>
          </a:p>
          <a:p>
            <a:pPr lvl="1"/>
            <a:r>
              <a:rPr lang="en-US"/>
              <a:t>Trello</a:t>
            </a:r>
          </a:p>
          <a:p>
            <a:r>
              <a:rPr lang="en-US"/>
              <a:t>Software Development Tools</a:t>
            </a:r>
          </a:p>
          <a:p>
            <a:pPr lvl="1"/>
            <a:r>
              <a:rPr lang="en-US"/>
              <a:t>Git </a:t>
            </a:r>
          </a:p>
          <a:p>
            <a:pPr lvl="1"/>
            <a:r>
              <a:rPr lang="en-US"/>
              <a:t>GitHub (</a:t>
            </a:r>
            <a:r>
              <a:rPr lang="en-US">
                <a:hlinkClick r:id="rId3"/>
              </a:rPr>
              <a:t>https://github.com/goodmancode/slate-keypad</a:t>
            </a:r>
            <a:r>
              <a:rPr lang="en-US"/>
              <a:t>)</a:t>
            </a:r>
          </a:p>
          <a:p>
            <a:pPr lvl="1"/>
            <a:r>
              <a:rPr lang="en-US"/>
              <a:t>CircuitPython</a:t>
            </a:r>
          </a:p>
          <a:p>
            <a:pPr lvl="1"/>
            <a:r>
              <a:rPr lang="en-US"/>
              <a:t>Mu Editor</a:t>
            </a:r>
          </a:p>
          <a:p>
            <a:pPr lvl="1"/>
            <a:r>
              <a:rPr lang="en-US"/>
              <a:t>VS Code</a:t>
            </a:r>
          </a:p>
          <a:p>
            <a:pPr lvl="1"/>
            <a:r>
              <a:rPr lang="en-US"/>
              <a:t>Qt Designer</a:t>
            </a:r>
          </a:p>
        </p:txBody>
      </p:sp>
      <p:sp>
        <p:nvSpPr>
          <p:cNvPr id="4" name="Footer Placeholder 3">
            <a:extLst>
              <a:ext uri="{FF2B5EF4-FFF2-40B4-BE49-F238E27FC236}">
                <a16:creationId xmlns:a16="http://schemas.microsoft.com/office/drawing/2014/main" id="{D42695A8-67FF-4028-8535-FE2B2D5E85A6}"/>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5F8535FF-466B-4EE7-83D4-D6C24272B74F}"/>
              </a:ext>
            </a:extLst>
          </p:cNvPr>
          <p:cNvSpPr>
            <a:spLocks noGrp="1"/>
          </p:cNvSpPr>
          <p:nvPr>
            <p:ph type="sldNum" sz="quarter" idx="12"/>
          </p:nvPr>
        </p:nvSpPr>
        <p:spPr/>
        <p:txBody>
          <a:bodyPr/>
          <a:lstStyle/>
          <a:p>
            <a:fld id="{A2A4A4E9-4C11-44FC-BFAF-A09272F6A81D}" type="slidenum">
              <a:rPr lang="en-US" smtClean="0"/>
              <a:t>40</a:t>
            </a:fld>
            <a:endParaRPr lang="en-US"/>
          </a:p>
        </p:txBody>
      </p:sp>
    </p:spTree>
    <p:extLst>
      <p:ext uri="{BB962C8B-B14F-4D97-AF65-F5344CB8AC3E}">
        <p14:creationId xmlns:p14="http://schemas.microsoft.com/office/powerpoint/2010/main" val="1509225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674D4-B40F-4C6E-A717-10BCC7E4D8D5}"/>
              </a:ext>
            </a:extLst>
          </p:cNvPr>
          <p:cNvSpPr>
            <a:spLocks noGrp="1"/>
          </p:cNvSpPr>
          <p:nvPr>
            <p:ph type="title"/>
          </p:nvPr>
        </p:nvSpPr>
        <p:spPr/>
        <p:txBody>
          <a:bodyPr/>
          <a:lstStyle/>
          <a:p>
            <a:r>
              <a:rPr lang="en-US"/>
              <a:t>PCB Design Software Selection</a:t>
            </a:r>
          </a:p>
        </p:txBody>
      </p:sp>
      <p:graphicFrame>
        <p:nvGraphicFramePr>
          <p:cNvPr id="6" name="Content Placeholder 5">
            <a:extLst>
              <a:ext uri="{FF2B5EF4-FFF2-40B4-BE49-F238E27FC236}">
                <a16:creationId xmlns:a16="http://schemas.microsoft.com/office/drawing/2014/main" id="{DE539F4D-E0EC-4558-954B-1E6223A12923}"/>
              </a:ext>
            </a:extLst>
          </p:cNvPr>
          <p:cNvGraphicFramePr>
            <a:graphicFrameLocks noGrp="1"/>
          </p:cNvGraphicFramePr>
          <p:nvPr>
            <p:ph idx="1"/>
            <p:extLst>
              <p:ext uri="{D42A27DB-BD31-4B8C-83A1-F6EECF244321}">
                <p14:modId xmlns:p14="http://schemas.microsoft.com/office/powerpoint/2010/main" val="4250465901"/>
              </p:ext>
            </p:extLst>
          </p:nvPr>
        </p:nvGraphicFramePr>
        <p:xfrm>
          <a:off x="1096963" y="1846263"/>
          <a:ext cx="10058400" cy="1645920"/>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1270112335"/>
                    </a:ext>
                  </a:extLst>
                </a:gridCol>
                <a:gridCol w="3352800">
                  <a:extLst>
                    <a:ext uri="{9D8B030D-6E8A-4147-A177-3AD203B41FA5}">
                      <a16:colId xmlns:a16="http://schemas.microsoft.com/office/drawing/2014/main" val="1569924652"/>
                    </a:ext>
                  </a:extLst>
                </a:gridCol>
                <a:gridCol w="3352800">
                  <a:extLst>
                    <a:ext uri="{9D8B030D-6E8A-4147-A177-3AD203B41FA5}">
                      <a16:colId xmlns:a16="http://schemas.microsoft.com/office/drawing/2014/main" val="4028499384"/>
                    </a:ext>
                  </a:extLst>
                </a:gridCol>
              </a:tblGrid>
              <a:tr h="274320">
                <a:tc>
                  <a:txBody>
                    <a:bodyPr/>
                    <a:lstStyle/>
                    <a:p>
                      <a:pPr algn="just" rtl="0" fontAlgn="base"/>
                      <a:r>
                        <a:rPr lang="en-US" sz="1200">
                          <a:effectLst/>
                        </a:rPr>
                        <a:t>Software Package </a:t>
                      </a:r>
                      <a:endParaRPr lang="en-US" sz="2700" b="1" i="0">
                        <a:effectLst/>
                      </a:endParaRPr>
                    </a:p>
                  </a:txBody>
                  <a:tcPr/>
                </a:tc>
                <a:tc>
                  <a:txBody>
                    <a:bodyPr/>
                    <a:lstStyle/>
                    <a:p>
                      <a:pPr algn="just" rtl="0" fontAlgn="base"/>
                      <a:r>
                        <a:rPr lang="en-US" sz="1200">
                          <a:effectLst/>
                        </a:rPr>
                        <a:t>Specs </a:t>
                      </a:r>
                      <a:endParaRPr lang="en-US" sz="2700" b="1" i="0">
                        <a:effectLst/>
                      </a:endParaRPr>
                    </a:p>
                  </a:txBody>
                  <a:tcPr/>
                </a:tc>
                <a:tc>
                  <a:txBody>
                    <a:bodyPr/>
                    <a:lstStyle/>
                    <a:p>
                      <a:pPr algn="just" rtl="0" fontAlgn="base"/>
                      <a:r>
                        <a:rPr lang="en-US" sz="1200">
                          <a:effectLst/>
                        </a:rPr>
                        <a:t>Price </a:t>
                      </a:r>
                      <a:endParaRPr lang="en-US" sz="2700" b="1" i="0">
                        <a:effectLst/>
                      </a:endParaRPr>
                    </a:p>
                  </a:txBody>
                  <a:tcPr/>
                </a:tc>
                <a:extLst>
                  <a:ext uri="{0D108BD9-81ED-4DB2-BD59-A6C34878D82A}">
                    <a16:rowId xmlns:a16="http://schemas.microsoft.com/office/drawing/2014/main" val="768553525"/>
                  </a:ext>
                </a:extLst>
              </a:tr>
              <a:tr h="274320">
                <a:tc>
                  <a:txBody>
                    <a:bodyPr/>
                    <a:lstStyle/>
                    <a:p>
                      <a:pPr algn="just" rtl="0" fontAlgn="base"/>
                      <a:r>
                        <a:rPr lang="en-US" sz="1200">
                          <a:effectLst/>
                        </a:rPr>
                        <a:t>Eagle Standard  </a:t>
                      </a:r>
                      <a:endParaRPr lang="en-US" sz="2700" b="1" i="0">
                        <a:effectLst/>
                      </a:endParaRPr>
                    </a:p>
                  </a:txBody>
                  <a:tcPr/>
                </a:tc>
                <a:tc>
                  <a:txBody>
                    <a:bodyPr/>
                    <a:lstStyle/>
                    <a:p>
                      <a:pPr algn="just" rtl="0" fontAlgn="base"/>
                      <a:r>
                        <a:rPr lang="en-US" sz="1200">
                          <a:effectLst/>
                        </a:rPr>
                        <a:t>99 sheets with unlimited layers </a:t>
                      </a:r>
                      <a:endParaRPr lang="en-US" sz="2700" b="0" i="0">
                        <a:effectLst/>
                      </a:endParaRPr>
                    </a:p>
                  </a:txBody>
                  <a:tcPr/>
                </a:tc>
                <a:tc>
                  <a:txBody>
                    <a:bodyPr/>
                    <a:lstStyle/>
                    <a:p>
                      <a:pPr algn="just" rtl="0" fontAlgn="base"/>
                      <a:r>
                        <a:rPr lang="en-US" sz="1200">
                          <a:effectLst/>
                        </a:rPr>
                        <a:t>$820 </a:t>
                      </a:r>
                      <a:endParaRPr lang="en-US" sz="2700" b="0" i="0">
                        <a:effectLst/>
                      </a:endParaRPr>
                    </a:p>
                  </a:txBody>
                  <a:tcPr/>
                </a:tc>
                <a:extLst>
                  <a:ext uri="{0D108BD9-81ED-4DB2-BD59-A6C34878D82A}">
                    <a16:rowId xmlns:a16="http://schemas.microsoft.com/office/drawing/2014/main" val="1326324187"/>
                  </a:ext>
                </a:extLst>
              </a:tr>
              <a:tr h="274320">
                <a:tc>
                  <a:txBody>
                    <a:bodyPr/>
                    <a:lstStyle/>
                    <a:p>
                      <a:pPr algn="just" rtl="0" fontAlgn="base"/>
                      <a:r>
                        <a:rPr lang="en-US" sz="1200">
                          <a:effectLst/>
                        </a:rPr>
                        <a:t>DipTrace Standard </a:t>
                      </a:r>
                      <a:endParaRPr lang="en-US" sz="2700" b="1" i="0">
                        <a:effectLst/>
                      </a:endParaRPr>
                    </a:p>
                  </a:txBody>
                  <a:tcPr/>
                </a:tc>
                <a:tc>
                  <a:txBody>
                    <a:bodyPr/>
                    <a:lstStyle/>
                    <a:p>
                      <a:pPr algn="just" rtl="0" fontAlgn="base"/>
                      <a:r>
                        <a:rPr lang="en-US" sz="1200">
                          <a:effectLst/>
                        </a:rPr>
                        <a:t>1000 pins with unlimited layers </a:t>
                      </a:r>
                      <a:endParaRPr lang="en-US" sz="2700" b="0" i="0">
                        <a:effectLst/>
                      </a:endParaRPr>
                    </a:p>
                  </a:txBody>
                  <a:tcPr/>
                </a:tc>
                <a:tc>
                  <a:txBody>
                    <a:bodyPr/>
                    <a:lstStyle/>
                    <a:p>
                      <a:pPr algn="just" rtl="0" fontAlgn="base"/>
                      <a:r>
                        <a:rPr lang="en-US" sz="1200">
                          <a:effectLst/>
                        </a:rPr>
                        <a:t>$345 </a:t>
                      </a:r>
                      <a:endParaRPr lang="en-US" sz="2700" b="0" i="0">
                        <a:effectLst/>
                      </a:endParaRPr>
                    </a:p>
                  </a:txBody>
                  <a:tcPr/>
                </a:tc>
                <a:extLst>
                  <a:ext uri="{0D108BD9-81ED-4DB2-BD59-A6C34878D82A}">
                    <a16:rowId xmlns:a16="http://schemas.microsoft.com/office/drawing/2014/main" val="3034143489"/>
                  </a:ext>
                </a:extLst>
              </a:tr>
              <a:tr h="274320">
                <a:tc>
                  <a:txBody>
                    <a:bodyPr/>
                    <a:lstStyle/>
                    <a:p>
                      <a:pPr algn="just" rtl="0" fontAlgn="base"/>
                      <a:r>
                        <a:rPr lang="en-US" sz="1200">
                          <a:effectLst/>
                        </a:rPr>
                        <a:t>Eagle Free Version </a:t>
                      </a:r>
                      <a:endParaRPr lang="en-US" sz="2700" b="1" i="0">
                        <a:effectLst/>
                      </a:endParaRPr>
                    </a:p>
                  </a:txBody>
                  <a:tcPr>
                    <a:solidFill>
                      <a:schemeClr val="accent3">
                        <a:lumMod val="40000"/>
                        <a:lumOff val="60000"/>
                      </a:schemeClr>
                    </a:solidFill>
                  </a:tcPr>
                </a:tc>
                <a:tc>
                  <a:txBody>
                    <a:bodyPr/>
                    <a:lstStyle/>
                    <a:p>
                      <a:pPr algn="just" rtl="0" fontAlgn="base"/>
                      <a:r>
                        <a:rPr lang="en-US" sz="1200">
                          <a:effectLst/>
                        </a:rPr>
                        <a:t>16 layers maxed at 4” x 6” boards </a:t>
                      </a:r>
                      <a:endParaRPr lang="en-US" sz="2700" b="0" i="0">
                        <a:effectLst/>
                      </a:endParaRPr>
                    </a:p>
                  </a:txBody>
                  <a:tcPr>
                    <a:solidFill>
                      <a:schemeClr val="accent3">
                        <a:lumMod val="40000"/>
                        <a:lumOff val="60000"/>
                      </a:schemeClr>
                    </a:solidFill>
                  </a:tcPr>
                </a:tc>
                <a:tc>
                  <a:txBody>
                    <a:bodyPr/>
                    <a:lstStyle/>
                    <a:p>
                      <a:pPr algn="just" rtl="0" fontAlgn="base"/>
                      <a:r>
                        <a:rPr lang="en-US" sz="1200">
                          <a:effectLst/>
                        </a:rPr>
                        <a:t>Free </a:t>
                      </a:r>
                      <a:endParaRPr lang="en-US" sz="2700" b="0" i="0">
                        <a:effectLst/>
                      </a:endParaRPr>
                    </a:p>
                  </a:txBody>
                  <a:tcPr>
                    <a:solidFill>
                      <a:schemeClr val="accent3">
                        <a:lumMod val="40000"/>
                        <a:lumOff val="60000"/>
                      </a:schemeClr>
                    </a:solidFill>
                  </a:tcPr>
                </a:tc>
                <a:extLst>
                  <a:ext uri="{0D108BD9-81ED-4DB2-BD59-A6C34878D82A}">
                    <a16:rowId xmlns:a16="http://schemas.microsoft.com/office/drawing/2014/main" val="87428226"/>
                  </a:ext>
                </a:extLst>
              </a:tr>
              <a:tr h="274320">
                <a:tc>
                  <a:txBody>
                    <a:bodyPr/>
                    <a:lstStyle/>
                    <a:p>
                      <a:pPr algn="just" rtl="0" fontAlgn="base"/>
                      <a:r>
                        <a:rPr lang="en-US" sz="1200">
                          <a:effectLst/>
                        </a:rPr>
                        <a:t>DipTrace Free Version </a:t>
                      </a:r>
                      <a:endParaRPr lang="en-US" sz="2700" b="1" i="0">
                        <a:effectLst/>
                      </a:endParaRPr>
                    </a:p>
                  </a:txBody>
                  <a:tcPr/>
                </a:tc>
                <a:tc>
                  <a:txBody>
                    <a:bodyPr/>
                    <a:lstStyle/>
                    <a:p>
                      <a:pPr algn="just" rtl="0" fontAlgn="base"/>
                      <a:r>
                        <a:rPr lang="en-US" sz="1200">
                          <a:effectLst/>
                        </a:rPr>
                        <a:t>2 layers with a max of 500 pins </a:t>
                      </a:r>
                      <a:endParaRPr lang="en-US" sz="2700" b="0" i="0">
                        <a:effectLst/>
                      </a:endParaRPr>
                    </a:p>
                  </a:txBody>
                  <a:tcPr/>
                </a:tc>
                <a:tc>
                  <a:txBody>
                    <a:bodyPr/>
                    <a:lstStyle/>
                    <a:p>
                      <a:pPr algn="just" rtl="0" fontAlgn="base"/>
                      <a:r>
                        <a:rPr lang="en-US" sz="1200">
                          <a:effectLst/>
                        </a:rPr>
                        <a:t>Free </a:t>
                      </a:r>
                      <a:endParaRPr lang="en-US" sz="2700" b="0" i="0">
                        <a:effectLst/>
                      </a:endParaRPr>
                    </a:p>
                  </a:txBody>
                  <a:tcPr/>
                </a:tc>
                <a:extLst>
                  <a:ext uri="{0D108BD9-81ED-4DB2-BD59-A6C34878D82A}">
                    <a16:rowId xmlns:a16="http://schemas.microsoft.com/office/drawing/2014/main" val="1776454750"/>
                  </a:ext>
                </a:extLst>
              </a:tr>
              <a:tr h="274320">
                <a:tc>
                  <a:txBody>
                    <a:bodyPr/>
                    <a:lstStyle/>
                    <a:p>
                      <a:pPr algn="just" rtl="0" fontAlgn="base"/>
                      <a:r>
                        <a:rPr lang="en-US" sz="1200">
                          <a:effectLst/>
                        </a:rPr>
                        <a:t>OrCAD Free Version </a:t>
                      </a:r>
                      <a:endParaRPr lang="en-US" sz="2700" b="1" i="0">
                        <a:effectLst/>
                      </a:endParaRPr>
                    </a:p>
                  </a:txBody>
                  <a:tcPr/>
                </a:tc>
                <a:tc>
                  <a:txBody>
                    <a:bodyPr/>
                    <a:lstStyle/>
                    <a:p>
                      <a:pPr algn="just" rtl="0" fontAlgn="base"/>
                      <a:r>
                        <a:rPr lang="en-US" sz="1200">
                          <a:effectLst/>
                        </a:rPr>
                        <a:t>2 layers with a max of 100 pins </a:t>
                      </a:r>
                      <a:endParaRPr lang="en-US" sz="2700" b="0" i="0">
                        <a:effectLst/>
                      </a:endParaRPr>
                    </a:p>
                  </a:txBody>
                  <a:tcPr/>
                </a:tc>
                <a:tc>
                  <a:txBody>
                    <a:bodyPr/>
                    <a:lstStyle/>
                    <a:p>
                      <a:pPr algn="just" rtl="0" fontAlgn="base"/>
                      <a:r>
                        <a:rPr lang="en-US" sz="1200">
                          <a:effectLst/>
                        </a:rPr>
                        <a:t>Free </a:t>
                      </a:r>
                      <a:endParaRPr lang="en-US" sz="2700" b="0" i="0">
                        <a:effectLst/>
                      </a:endParaRPr>
                    </a:p>
                  </a:txBody>
                  <a:tcPr/>
                </a:tc>
                <a:extLst>
                  <a:ext uri="{0D108BD9-81ED-4DB2-BD59-A6C34878D82A}">
                    <a16:rowId xmlns:a16="http://schemas.microsoft.com/office/drawing/2014/main" val="303111737"/>
                  </a:ext>
                </a:extLst>
              </a:tr>
            </a:tbl>
          </a:graphicData>
        </a:graphic>
      </p:graphicFrame>
      <p:sp>
        <p:nvSpPr>
          <p:cNvPr id="4" name="Footer Placeholder 3">
            <a:extLst>
              <a:ext uri="{FF2B5EF4-FFF2-40B4-BE49-F238E27FC236}">
                <a16:creationId xmlns:a16="http://schemas.microsoft.com/office/drawing/2014/main" id="{DE67F22E-F503-4FF0-84A7-126DB0AE0746}"/>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7A0647C0-0EF2-444C-ADF0-ACC7016C9144}"/>
              </a:ext>
            </a:extLst>
          </p:cNvPr>
          <p:cNvSpPr>
            <a:spLocks noGrp="1"/>
          </p:cNvSpPr>
          <p:nvPr>
            <p:ph type="sldNum" sz="quarter" idx="12"/>
          </p:nvPr>
        </p:nvSpPr>
        <p:spPr/>
        <p:txBody>
          <a:bodyPr/>
          <a:lstStyle/>
          <a:p>
            <a:fld id="{A2A4A4E9-4C11-44FC-BFAF-A09272F6A81D}" type="slidenum">
              <a:rPr lang="en-US" smtClean="0"/>
              <a:t>41</a:t>
            </a:fld>
            <a:endParaRPr lang="en-US"/>
          </a:p>
        </p:txBody>
      </p:sp>
    </p:spTree>
    <p:extLst>
      <p:ext uri="{BB962C8B-B14F-4D97-AF65-F5344CB8AC3E}">
        <p14:creationId xmlns:p14="http://schemas.microsoft.com/office/powerpoint/2010/main" val="2068366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BA5890-0710-458B-81CF-8366A5DFF373}"/>
              </a:ext>
            </a:extLst>
          </p:cNvPr>
          <p:cNvSpPr>
            <a:spLocks noGrp="1"/>
          </p:cNvSpPr>
          <p:nvPr>
            <p:ph type="title"/>
          </p:nvPr>
        </p:nvSpPr>
        <p:spPr/>
        <p:txBody>
          <a:bodyPr/>
          <a:lstStyle/>
          <a:p>
            <a:r>
              <a:rPr lang="en-US"/>
              <a:t>Prototyping</a:t>
            </a:r>
          </a:p>
        </p:txBody>
      </p:sp>
      <p:sp>
        <p:nvSpPr>
          <p:cNvPr id="5" name="Text Placeholder 4">
            <a:extLst>
              <a:ext uri="{FF2B5EF4-FFF2-40B4-BE49-F238E27FC236}">
                <a16:creationId xmlns:a16="http://schemas.microsoft.com/office/drawing/2014/main" id="{650007D6-2B5E-4254-9390-01EC6C160630}"/>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B098C95E-A829-464B-9E98-A5F6C14C496C}"/>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CF9EFEFB-B22D-4E60-A0F8-A2F6D36C0233}"/>
              </a:ext>
            </a:extLst>
          </p:cNvPr>
          <p:cNvSpPr>
            <a:spLocks noGrp="1"/>
          </p:cNvSpPr>
          <p:nvPr>
            <p:ph type="sldNum" sz="quarter" idx="12"/>
          </p:nvPr>
        </p:nvSpPr>
        <p:spPr/>
        <p:txBody>
          <a:bodyPr/>
          <a:lstStyle/>
          <a:p>
            <a:fld id="{A2A4A4E9-4C11-44FC-BFAF-A09272F6A81D}" type="slidenum">
              <a:rPr lang="en-US" smtClean="0"/>
              <a:t>42</a:t>
            </a:fld>
            <a:endParaRPr lang="en-US"/>
          </a:p>
        </p:txBody>
      </p:sp>
    </p:spTree>
    <p:extLst>
      <p:ext uri="{BB962C8B-B14F-4D97-AF65-F5344CB8AC3E}">
        <p14:creationId xmlns:p14="http://schemas.microsoft.com/office/powerpoint/2010/main" val="2464387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C5C844-9C03-41DD-A109-2631EE112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FF8B2F3A-B73A-42B2-A138-9E48D6B46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BF9D1186-EB56-4164-84F2-7419CCDF0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BA50A179-AB9F-4BAA-B884-01076F80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8F5BDE70-34A3-45E5-B3B3-6A868994EA3F}"/>
              </a:ext>
            </a:extLst>
          </p:cNvPr>
          <p:cNvSpPr>
            <a:spLocks noGrp="1"/>
          </p:cNvSpPr>
          <p:nvPr>
            <p:ph type="title"/>
          </p:nvPr>
        </p:nvSpPr>
        <p:spPr>
          <a:xfrm>
            <a:off x="634000" y="4550230"/>
            <a:ext cx="10909073" cy="1057655"/>
          </a:xfrm>
        </p:spPr>
        <p:txBody>
          <a:bodyPr vert="horz" lIns="91440" tIns="45720" rIns="91440" bIns="45720" rtlCol="0" anchor="b">
            <a:normAutofit/>
          </a:bodyPr>
          <a:lstStyle/>
          <a:p>
            <a:r>
              <a:rPr lang="en-US" sz="6000">
                <a:solidFill>
                  <a:schemeClr val="tx1">
                    <a:lumMod val="85000"/>
                    <a:lumOff val="15000"/>
                  </a:schemeClr>
                </a:solidFill>
              </a:rPr>
              <a:t>Hardware Prototype </a:t>
            </a:r>
          </a:p>
        </p:txBody>
      </p:sp>
      <p:pic>
        <p:nvPicPr>
          <p:cNvPr id="6" name="Picture 6" descr="A picture containing electronics&#10;&#10;Description automatically generated">
            <a:extLst>
              <a:ext uri="{FF2B5EF4-FFF2-40B4-BE49-F238E27FC236}">
                <a16:creationId xmlns:a16="http://schemas.microsoft.com/office/drawing/2014/main" id="{AE7EF129-F15E-4F0A-B09C-85757B365C83}"/>
              </a:ext>
            </a:extLst>
          </p:cNvPr>
          <p:cNvPicPr>
            <a:picLocks noChangeAspect="1"/>
          </p:cNvPicPr>
          <p:nvPr/>
        </p:nvPicPr>
        <p:blipFill>
          <a:blip r:embed="rId3"/>
          <a:stretch>
            <a:fillRect/>
          </a:stretch>
        </p:blipFill>
        <p:spPr>
          <a:xfrm>
            <a:off x="940824" y="640080"/>
            <a:ext cx="2702052" cy="3602736"/>
          </a:xfrm>
          <a:prstGeom prst="rect">
            <a:avLst/>
          </a:prstGeom>
        </p:spPr>
      </p:pic>
      <p:sp>
        <p:nvSpPr>
          <p:cNvPr id="20" name="Rectangle 19">
            <a:extLst>
              <a:ext uri="{FF2B5EF4-FFF2-40B4-BE49-F238E27FC236}">
                <a16:creationId xmlns:a16="http://schemas.microsoft.com/office/drawing/2014/main" id="{93D91C1F-0DB8-4ED2-B53C-43DD2C43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pic>
        <p:nvPicPr>
          <p:cNvPr id="5" name="Picture 5" descr="A picture containing text, different&#10;&#10;Description automatically generated">
            <a:extLst>
              <a:ext uri="{FF2B5EF4-FFF2-40B4-BE49-F238E27FC236}">
                <a16:creationId xmlns:a16="http://schemas.microsoft.com/office/drawing/2014/main" id="{D2EF6391-D83C-4403-9102-B0DA9E704638}"/>
              </a:ext>
            </a:extLst>
          </p:cNvPr>
          <p:cNvPicPr>
            <a:picLocks noGrp="1" noChangeAspect="1"/>
          </p:cNvPicPr>
          <p:nvPr>
            <p:ph idx="1"/>
          </p:nvPr>
        </p:nvPicPr>
        <p:blipFill>
          <a:blip r:embed="rId4"/>
          <a:stretch>
            <a:fillRect/>
          </a:stretch>
        </p:blipFill>
        <p:spPr>
          <a:xfrm>
            <a:off x="4432873" y="1145322"/>
            <a:ext cx="3312785" cy="2592254"/>
          </a:xfrm>
          <a:prstGeom prst="rect">
            <a:avLst/>
          </a:prstGeom>
        </p:spPr>
      </p:pic>
      <p:sp>
        <p:nvSpPr>
          <p:cNvPr id="22" name="Rectangle 21">
            <a:extLst>
              <a:ext uri="{FF2B5EF4-FFF2-40B4-BE49-F238E27FC236}">
                <a16:creationId xmlns:a16="http://schemas.microsoft.com/office/drawing/2014/main" id="{51DA98BF-C7D3-43AB-A39C-B8F2C0228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pic>
        <p:nvPicPr>
          <p:cNvPr id="7" name="Picture 7" descr="Graphical user interface&#10;&#10;Description automatically generated">
            <a:extLst>
              <a:ext uri="{FF2B5EF4-FFF2-40B4-BE49-F238E27FC236}">
                <a16:creationId xmlns:a16="http://schemas.microsoft.com/office/drawing/2014/main" id="{82293A7D-828D-4C39-9903-3FDB5AD0D75A}"/>
              </a:ext>
            </a:extLst>
          </p:cNvPr>
          <p:cNvPicPr>
            <a:picLocks noChangeAspect="1"/>
          </p:cNvPicPr>
          <p:nvPr/>
        </p:nvPicPr>
        <p:blipFill>
          <a:blip r:embed="rId5"/>
          <a:stretch>
            <a:fillRect/>
          </a:stretch>
        </p:blipFill>
        <p:spPr>
          <a:xfrm>
            <a:off x="8535655" y="640080"/>
            <a:ext cx="2702052" cy="3602736"/>
          </a:xfrm>
          <a:prstGeom prst="rect">
            <a:avLst/>
          </a:prstGeom>
        </p:spPr>
      </p:pic>
      <p:cxnSp>
        <p:nvCxnSpPr>
          <p:cNvPr id="24" name="Straight Connector 23">
            <a:extLst>
              <a:ext uri="{FF2B5EF4-FFF2-40B4-BE49-F238E27FC236}">
                <a16:creationId xmlns:a16="http://schemas.microsoft.com/office/drawing/2014/main" id="{02B3D663-C06D-4BB3-80CD-192E82C86D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83F7105-5B8F-4592-A1F3-5DECF9675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0769DFE1-2B50-460B-B38A-610F88108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7A657695-A27E-4E24-9CC6-A53A73942376}"/>
              </a:ext>
            </a:extLst>
          </p:cNvPr>
          <p:cNvSpPr>
            <a:spLocks noGrp="1"/>
          </p:cNvSpPr>
          <p:nvPr>
            <p:ph type="ftr" sz="quarter" idx="11"/>
          </p:nvPr>
        </p:nvSpPr>
        <p:spPr>
          <a:xfrm>
            <a:off x="3686185" y="6459786"/>
            <a:ext cx="4822804" cy="365125"/>
          </a:xfrm>
        </p:spPr>
        <p:txBody>
          <a:bodyPr vert="horz" lIns="91440" tIns="45720" rIns="91440" bIns="45720" rtlCol="0" anchor="ctr">
            <a:normAutofit/>
          </a:bodyPr>
          <a:lstStyle/>
          <a:p>
            <a:pPr>
              <a:spcAft>
                <a:spcPts val="600"/>
              </a:spcAft>
            </a:pPr>
            <a:r>
              <a:rPr lang="en-US" kern="1200" cap="all" baseline="0">
                <a:solidFill>
                  <a:srgbClr val="FFFFFF"/>
                </a:solidFill>
                <a:latin typeface="+mn-lt"/>
                <a:ea typeface="+mn-ea"/>
                <a:cs typeface="+mn-cs"/>
              </a:rPr>
              <a:t>SDII | Group 8 | Fall 2021 </a:t>
            </a:r>
          </a:p>
        </p:txBody>
      </p:sp>
      <p:sp>
        <p:nvSpPr>
          <p:cNvPr id="3" name="Slide Number Placeholder 2">
            <a:extLst>
              <a:ext uri="{FF2B5EF4-FFF2-40B4-BE49-F238E27FC236}">
                <a16:creationId xmlns:a16="http://schemas.microsoft.com/office/drawing/2014/main" id="{0DAFA1B0-D0D2-48DC-A6BB-3D5839B1A023}"/>
              </a:ext>
            </a:extLst>
          </p:cNvPr>
          <p:cNvSpPr>
            <a:spLocks noGrp="1"/>
          </p:cNvSpPr>
          <p:nvPr>
            <p:ph type="sldNum" sz="quarter" idx="12"/>
          </p:nvPr>
        </p:nvSpPr>
        <p:spPr/>
        <p:txBody>
          <a:bodyPr/>
          <a:lstStyle/>
          <a:p>
            <a:fld id="{A2A4A4E9-4C11-44FC-BFAF-A09272F6A81D}" type="slidenum">
              <a:rPr lang="en-US" smtClean="0"/>
              <a:t>43</a:t>
            </a:fld>
            <a:endParaRPr lang="en-US"/>
          </a:p>
        </p:txBody>
      </p:sp>
    </p:spTree>
    <p:extLst>
      <p:ext uri="{BB962C8B-B14F-4D97-AF65-F5344CB8AC3E}">
        <p14:creationId xmlns:p14="http://schemas.microsoft.com/office/powerpoint/2010/main" val="36923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p:txBody>
          <a:bodyPr/>
          <a:lstStyle/>
          <a:p>
            <a:r>
              <a:rPr lang="en-US"/>
              <a:t>Slate On-Board Software Prototype</a:t>
            </a:r>
          </a:p>
        </p:txBody>
      </p:sp>
      <p:sp>
        <p:nvSpPr>
          <p:cNvPr id="3" name="Content Placeholder 2">
            <a:extLst>
              <a:ext uri="{FF2B5EF4-FFF2-40B4-BE49-F238E27FC236}">
                <a16:creationId xmlns:a16="http://schemas.microsoft.com/office/drawing/2014/main" id="{BF2626A1-1AC3-4F51-8A8A-9D26F302DBF1}"/>
              </a:ext>
            </a:extLst>
          </p:cNvPr>
          <p:cNvSpPr>
            <a:spLocks noGrp="1"/>
          </p:cNvSpPr>
          <p:nvPr>
            <p:ph idx="1"/>
          </p:nvPr>
        </p:nvSpPr>
        <p:spPr/>
        <p:txBody>
          <a:bodyPr vert="horz" lIns="0" tIns="45720" rIns="0" bIns="45720" rtlCol="0" anchor="t">
            <a:normAutofit/>
          </a:bodyPr>
          <a:lstStyle/>
          <a:p>
            <a:endParaRPr lang="en-US">
              <a:cs typeface="Calibri"/>
            </a:endParaRPr>
          </a:p>
          <a:p>
            <a:pPr marL="383559" lvl="1"/>
            <a:endParaRPr lang="en-US">
              <a:cs typeface="Calibri"/>
            </a:endParaRPr>
          </a:p>
        </p:txBody>
      </p:sp>
      <p:sp>
        <p:nvSpPr>
          <p:cNvPr id="4" name="Footer Placeholder 3">
            <a:extLst>
              <a:ext uri="{FF2B5EF4-FFF2-40B4-BE49-F238E27FC236}">
                <a16:creationId xmlns:a16="http://schemas.microsoft.com/office/drawing/2014/main" id="{833428AD-FC5D-40EB-8994-46C29E2988DF}"/>
              </a:ext>
            </a:extLst>
          </p:cNvPr>
          <p:cNvSpPr>
            <a:spLocks noGrp="1"/>
          </p:cNvSpPr>
          <p:nvPr>
            <p:ph type="ftr" sz="quarter" idx="11"/>
          </p:nvPr>
        </p:nvSpPr>
        <p:spPr/>
        <p:txBody>
          <a:bodyPr/>
          <a:lstStyle/>
          <a:p>
            <a:r>
              <a:rPr lang="en-US"/>
              <a:t>SDII | Group 8 | Fall 2021 </a:t>
            </a:r>
          </a:p>
        </p:txBody>
      </p:sp>
      <p:sp>
        <p:nvSpPr>
          <p:cNvPr id="6" name="TextBox 5">
            <a:extLst>
              <a:ext uri="{FF2B5EF4-FFF2-40B4-BE49-F238E27FC236}">
                <a16:creationId xmlns:a16="http://schemas.microsoft.com/office/drawing/2014/main" id="{F6258A09-A4E1-471D-8B8F-384056D78E07}"/>
              </a:ext>
            </a:extLst>
          </p:cNvPr>
          <p:cNvSpPr txBox="1"/>
          <p:nvPr/>
        </p:nvSpPr>
        <p:spPr>
          <a:xfrm>
            <a:off x="6879772" y="2253344"/>
            <a:ext cx="3991429" cy="5119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22" b="1">
                <a:cs typeface="Calibri"/>
              </a:rPr>
              <a:t>Prototype On-Board Software</a:t>
            </a:r>
          </a:p>
          <a:p>
            <a:pPr marL="285764" indent="-285764">
              <a:buFont typeface="Arial" panose="020B0604020202020204" pitchFamily="34" charset="0"/>
              <a:buChar char="•"/>
            </a:pPr>
            <a:r>
              <a:rPr lang="en-US" sz="2722">
                <a:cs typeface="Calibri"/>
              </a:rPr>
              <a:t>Status-bar indicators for battery %, charging status, USB and Bluetooth host connection</a:t>
            </a:r>
          </a:p>
          <a:p>
            <a:pPr marL="285764" indent="-285764">
              <a:buFont typeface="Arial" panose="020B0604020202020204" pitchFamily="34" charset="0"/>
              <a:buChar char="•"/>
            </a:pPr>
            <a:r>
              <a:rPr lang="en-US" sz="2722">
                <a:cs typeface="Calibri"/>
              </a:rPr>
              <a:t>Loads layer from config file</a:t>
            </a:r>
          </a:p>
          <a:p>
            <a:pPr marL="285764" indent="-285764">
              <a:buFont typeface="Arial" panose="020B0604020202020204" pitchFamily="34" charset="0"/>
              <a:buChar char="•"/>
            </a:pPr>
            <a:r>
              <a:rPr lang="en-US" sz="2722">
                <a:cs typeface="Calibri"/>
              </a:rPr>
              <a:t>Right side buttons change layer or return to default (home)</a:t>
            </a:r>
          </a:p>
        </p:txBody>
      </p:sp>
      <p:sp>
        <p:nvSpPr>
          <p:cNvPr id="7" name="Slide Number Placeholder 6">
            <a:extLst>
              <a:ext uri="{FF2B5EF4-FFF2-40B4-BE49-F238E27FC236}">
                <a16:creationId xmlns:a16="http://schemas.microsoft.com/office/drawing/2014/main" id="{6C062D57-DE66-4C05-8F00-83057FEA46C3}"/>
              </a:ext>
            </a:extLst>
          </p:cNvPr>
          <p:cNvSpPr>
            <a:spLocks noGrp="1"/>
          </p:cNvSpPr>
          <p:nvPr>
            <p:ph type="sldNum" sz="quarter" idx="12"/>
          </p:nvPr>
        </p:nvSpPr>
        <p:spPr/>
        <p:txBody>
          <a:bodyPr/>
          <a:lstStyle/>
          <a:p>
            <a:fld id="{A2A4A4E9-4C11-44FC-BFAF-A09272F6A81D}" type="slidenum">
              <a:rPr lang="en-US" smtClean="0"/>
              <a:t>44</a:t>
            </a:fld>
            <a:endParaRPr lang="en-US"/>
          </a:p>
        </p:txBody>
      </p:sp>
      <p:pic>
        <p:nvPicPr>
          <p:cNvPr id="9" name="Picture 8" descr="A picture containing text, monitor, indoor, electronics&#10;&#10;Description automatically generated">
            <a:extLst>
              <a:ext uri="{FF2B5EF4-FFF2-40B4-BE49-F238E27FC236}">
                <a16:creationId xmlns:a16="http://schemas.microsoft.com/office/drawing/2014/main" id="{1E0257D6-905C-497F-82D3-B910FCA39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82" y="2250942"/>
            <a:ext cx="1729954" cy="1297466"/>
          </a:xfrm>
          <a:prstGeom prst="rect">
            <a:avLst/>
          </a:prstGeom>
        </p:spPr>
      </p:pic>
      <p:pic>
        <p:nvPicPr>
          <p:cNvPr id="11" name="Picture 10" descr="A picture containing text, indoor, monitor, computer&#10;&#10;Description automatically generated">
            <a:extLst>
              <a:ext uri="{FF2B5EF4-FFF2-40B4-BE49-F238E27FC236}">
                <a16:creationId xmlns:a16="http://schemas.microsoft.com/office/drawing/2014/main" id="{DD9FC5A2-652E-4C71-AC91-7A873800B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778" y="2253344"/>
            <a:ext cx="1729954" cy="1297466"/>
          </a:xfrm>
          <a:prstGeom prst="rect">
            <a:avLst/>
          </a:prstGeom>
        </p:spPr>
      </p:pic>
      <p:pic>
        <p:nvPicPr>
          <p:cNvPr id="13" name="Picture 12" descr="A picture containing text, indoor, desk, computer&#10;&#10;Description automatically generated">
            <a:extLst>
              <a:ext uri="{FF2B5EF4-FFF2-40B4-BE49-F238E27FC236}">
                <a16:creationId xmlns:a16="http://schemas.microsoft.com/office/drawing/2014/main" id="{B8C124FD-8A63-4A00-BBAE-F45A0BA18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0174" y="2253476"/>
            <a:ext cx="1729779" cy="1297334"/>
          </a:xfrm>
          <a:prstGeom prst="rect">
            <a:avLst/>
          </a:prstGeom>
        </p:spPr>
      </p:pic>
      <p:pic>
        <p:nvPicPr>
          <p:cNvPr id="15" name="Picture 14" descr="A picture containing text, indoor, different&#10;&#10;Description automatically generated">
            <a:extLst>
              <a:ext uri="{FF2B5EF4-FFF2-40B4-BE49-F238E27FC236}">
                <a16:creationId xmlns:a16="http://schemas.microsoft.com/office/drawing/2014/main" id="{548E5F41-E325-4123-9BF9-479F464FC9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382" y="3857414"/>
            <a:ext cx="2563201" cy="1922242"/>
          </a:xfrm>
          <a:prstGeom prst="rect">
            <a:avLst/>
          </a:prstGeom>
        </p:spPr>
      </p:pic>
      <p:pic>
        <p:nvPicPr>
          <p:cNvPr id="17" name="Picture 16" descr="A picture containing text, indoor, electronics, display&#10;&#10;Description automatically generated">
            <a:extLst>
              <a:ext uri="{FF2B5EF4-FFF2-40B4-BE49-F238E27FC236}">
                <a16:creationId xmlns:a16="http://schemas.microsoft.com/office/drawing/2014/main" id="{2EA1CF4C-13FA-43CB-93BE-B7C5845F35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6964" y="3857414"/>
            <a:ext cx="2562988" cy="1922242"/>
          </a:xfrm>
          <a:prstGeom prst="rect">
            <a:avLst/>
          </a:prstGeom>
        </p:spPr>
      </p:pic>
      <p:sp>
        <p:nvSpPr>
          <p:cNvPr id="18" name="TextBox 17">
            <a:extLst>
              <a:ext uri="{FF2B5EF4-FFF2-40B4-BE49-F238E27FC236}">
                <a16:creationId xmlns:a16="http://schemas.microsoft.com/office/drawing/2014/main" id="{C3E1FF2F-D338-4856-A815-5363C20CB319}"/>
              </a:ext>
            </a:extLst>
          </p:cNvPr>
          <p:cNvSpPr txBox="1"/>
          <p:nvPr/>
        </p:nvSpPr>
        <p:spPr>
          <a:xfrm>
            <a:off x="1156879" y="3532703"/>
            <a:ext cx="1702710" cy="246221"/>
          </a:xfrm>
          <a:prstGeom prst="rect">
            <a:avLst/>
          </a:prstGeom>
          <a:noFill/>
        </p:spPr>
        <p:txBody>
          <a:bodyPr wrap="none" rtlCol="0">
            <a:spAutoFit/>
          </a:bodyPr>
          <a:lstStyle/>
          <a:p>
            <a:r>
              <a:rPr lang="en-US" sz="1000"/>
              <a:t>Default layer, USB connected</a:t>
            </a:r>
          </a:p>
        </p:txBody>
      </p:sp>
      <p:sp>
        <p:nvSpPr>
          <p:cNvPr id="19" name="TextBox 18">
            <a:extLst>
              <a:ext uri="{FF2B5EF4-FFF2-40B4-BE49-F238E27FC236}">
                <a16:creationId xmlns:a16="http://schemas.microsoft.com/office/drawing/2014/main" id="{D1ABDDE1-FA56-49E0-9236-CA7BE1213DBB}"/>
              </a:ext>
            </a:extLst>
          </p:cNvPr>
          <p:cNvSpPr txBox="1"/>
          <p:nvPr/>
        </p:nvSpPr>
        <p:spPr>
          <a:xfrm>
            <a:off x="3266369" y="3530924"/>
            <a:ext cx="965329" cy="246221"/>
          </a:xfrm>
          <a:prstGeom prst="rect">
            <a:avLst/>
          </a:prstGeom>
          <a:noFill/>
        </p:spPr>
        <p:txBody>
          <a:bodyPr wrap="none" rtlCol="0">
            <a:spAutoFit/>
          </a:bodyPr>
          <a:lstStyle/>
          <a:p>
            <a:r>
              <a:rPr lang="en-US" sz="1000"/>
              <a:t>Loading screen</a:t>
            </a:r>
          </a:p>
        </p:txBody>
      </p:sp>
      <p:sp>
        <p:nvSpPr>
          <p:cNvPr id="20" name="TextBox 19">
            <a:extLst>
              <a:ext uri="{FF2B5EF4-FFF2-40B4-BE49-F238E27FC236}">
                <a16:creationId xmlns:a16="http://schemas.microsoft.com/office/drawing/2014/main" id="{8B3F9B21-43FA-49EC-B659-B9CB77851C3D}"/>
              </a:ext>
            </a:extLst>
          </p:cNvPr>
          <p:cNvSpPr txBox="1"/>
          <p:nvPr/>
        </p:nvSpPr>
        <p:spPr>
          <a:xfrm>
            <a:off x="4911108" y="3530923"/>
            <a:ext cx="1487908" cy="246221"/>
          </a:xfrm>
          <a:prstGeom prst="rect">
            <a:avLst/>
          </a:prstGeom>
          <a:noFill/>
        </p:spPr>
        <p:txBody>
          <a:bodyPr wrap="none" rtlCol="0">
            <a:spAutoFit/>
          </a:bodyPr>
          <a:lstStyle/>
          <a:p>
            <a:r>
              <a:rPr lang="en-US" sz="1000"/>
              <a:t>Connect screen (no host)</a:t>
            </a:r>
          </a:p>
        </p:txBody>
      </p:sp>
      <p:sp>
        <p:nvSpPr>
          <p:cNvPr id="21" name="TextBox 20">
            <a:extLst>
              <a:ext uri="{FF2B5EF4-FFF2-40B4-BE49-F238E27FC236}">
                <a16:creationId xmlns:a16="http://schemas.microsoft.com/office/drawing/2014/main" id="{61338205-6042-4A53-AF24-2757295A15F4}"/>
              </a:ext>
            </a:extLst>
          </p:cNvPr>
          <p:cNvSpPr txBox="1"/>
          <p:nvPr/>
        </p:nvSpPr>
        <p:spPr>
          <a:xfrm>
            <a:off x="1151517" y="5776176"/>
            <a:ext cx="2553904" cy="246221"/>
          </a:xfrm>
          <a:prstGeom prst="rect">
            <a:avLst/>
          </a:prstGeom>
          <a:noFill/>
        </p:spPr>
        <p:txBody>
          <a:bodyPr wrap="none" rtlCol="0">
            <a:spAutoFit/>
          </a:bodyPr>
          <a:lstStyle/>
          <a:p>
            <a:r>
              <a:rPr lang="en-US" sz="1000"/>
              <a:t>YouTube Controls layer, Bluetooth connected</a:t>
            </a:r>
          </a:p>
        </p:txBody>
      </p:sp>
      <p:sp>
        <p:nvSpPr>
          <p:cNvPr id="22" name="TextBox 21">
            <a:extLst>
              <a:ext uri="{FF2B5EF4-FFF2-40B4-BE49-F238E27FC236}">
                <a16:creationId xmlns:a16="http://schemas.microsoft.com/office/drawing/2014/main" id="{F9753F2B-026E-42C5-8C28-8A366C0D88AA}"/>
              </a:ext>
            </a:extLst>
          </p:cNvPr>
          <p:cNvSpPr txBox="1"/>
          <p:nvPr/>
        </p:nvSpPr>
        <p:spPr>
          <a:xfrm>
            <a:off x="4418362" y="5775589"/>
            <a:ext cx="1640193" cy="400110"/>
          </a:xfrm>
          <a:prstGeom prst="rect">
            <a:avLst/>
          </a:prstGeom>
          <a:noFill/>
        </p:spPr>
        <p:txBody>
          <a:bodyPr wrap="none" rtlCol="0">
            <a:spAutoFit/>
          </a:bodyPr>
          <a:lstStyle/>
          <a:p>
            <a:r>
              <a:rPr lang="en-US" sz="1000"/>
              <a:t>YouTube Controls layer,</a:t>
            </a:r>
          </a:p>
          <a:p>
            <a:r>
              <a:rPr lang="en-US" sz="1000"/>
              <a:t>USB &amp; Bluetooth connected</a:t>
            </a:r>
          </a:p>
        </p:txBody>
      </p:sp>
    </p:spTree>
    <p:extLst>
      <p:ext uri="{BB962C8B-B14F-4D97-AF65-F5344CB8AC3E}">
        <p14:creationId xmlns:p14="http://schemas.microsoft.com/office/powerpoint/2010/main" val="1504791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p:txBody>
          <a:bodyPr/>
          <a:lstStyle/>
          <a:p>
            <a:r>
              <a:rPr lang="en-US"/>
              <a:t>Configurator App Prototype</a:t>
            </a:r>
          </a:p>
        </p:txBody>
      </p:sp>
      <p:sp>
        <p:nvSpPr>
          <p:cNvPr id="3" name="Content Placeholder 2">
            <a:extLst>
              <a:ext uri="{FF2B5EF4-FFF2-40B4-BE49-F238E27FC236}">
                <a16:creationId xmlns:a16="http://schemas.microsoft.com/office/drawing/2014/main" id="{BF2626A1-1AC3-4F51-8A8A-9D26F302DBF1}"/>
              </a:ext>
            </a:extLst>
          </p:cNvPr>
          <p:cNvSpPr>
            <a:spLocks noGrp="1"/>
          </p:cNvSpPr>
          <p:nvPr>
            <p:ph idx="1"/>
          </p:nvPr>
        </p:nvSpPr>
        <p:spPr/>
        <p:txBody>
          <a:bodyPr vert="horz" lIns="0" tIns="45720" rIns="0" bIns="45720" rtlCol="0" anchor="t">
            <a:normAutofit/>
          </a:bodyPr>
          <a:lstStyle/>
          <a:p>
            <a:endParaRPr lang="en-US">
              <a:cs typeface="Calibri"/>
            </a:endParaRPr>
          </a:p>
          <a:p>
            <a:pPr marL="383559" lvl="1"/>
            <a:endParaRPr lang="en-US">
              <a:cs typeface="Calibri"/>
            </a:endParaRPr>
          </a:p>
        </p:txBody>
      </p:sp>
      <p:sp>
        <p:nvSpPr>
          <p:cNvPr id="4" name="Footer Placeholder 3">
            <a:extLst>
              <a:ext uri="{FF2B5EF4-FFF2-40B4-BE49-F238E27FC236}">
                <a16:creationId xmlns:a16="http://schemas.microsoft.com/office/drawing/2014/main" id="{833428AD-FC5D-40EB-8994-46C29E2988DF}"/>
              </a:ext>
            </a:extLst>
          </p:cNvPr>
          <p:cNvSpPr>
            <a:spLocks noGrp="1"/>
          </p:cNvSpPr>
          <p:nvPr>
            <p:ph type="ftr" sz="quarter" idx="11"/>
          </p:nvPr>
        </p:nvSpPr>
        <p:spPr/>
        <p:txBody>
          <a:bodyPr/>
          <a:lstStyle/>
          <a:p>
            <a:r>
              <a:rPr lang="en-US"/>
              <a:t>SDII | Group 8 | Fall 2021 </a:t>
            </a:r>
          </a:p>
        </p:txBody>
      </p:sp>
      <p:sp>
        <p:nvSpPr>
          <p:cNvPr id="6" name="TextBox 5">
            <a:extLst>
              <a:ext uri="{FF2B5EF4-FFF2-40B4-BE49-F238E27FC236}">
                <a16:creationId xmlns:a16="http://schemas.microsoft.com/office/drawing/2014/main" id="{F6258A09-A4E1-471D-8B8F-384056D78E07}"/>
              </a:ext>
            </a:extLst>
          </p:cNvPr>
          <p:cNvSpPr txBox="1"/>
          <p:nvPr/>
        </p:nvSpPr>
        <p:spPr>
          <a:xfrm>
            <a:off x="1097281" y="5073614"/>
            <a:ext cx="7305856" cy="2605713"/>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r>
              <a:rPr lang="en-US" sz="2722" b="1">
                <a:cs typeface="Calibri"/>
              </a:rPr>
              <a:t>Prototype Configurator Application</a:t>
            </a:r>
          </a:p>
          <a:p>
            <a:pPr marL="285764" indent="-285764">
              <a:buFont typeface="Arial" panose="020B0604020202020204" pitchFamily="34" charset="0"/>
              <a:buChar char="•"/>
            </a:pPr>
            <a:r>
              <a:rPr lang="en-US" sz="2722">
                <a:cs typeface="Calibri"/>
              </a:rPr>
              <a:t>UI designed in Qt Designer</a:t>
            </a:r>
          </a:p>
          <a:p>
            <a:pPr marL="285764" indent="-285764">
              <a:buFont typeface="Arial" panose="020B0604020202020204" pitchFamily="34" charset="0"/>
              <a:buChar char="•"/>
            </a:pPr>
            <a:r>
              <a:rPr lang="en-US" sz="2722">
                <a:cs typeface="Calibri"/>
              </a:rPr>
              <a:t>Written in Python</a:t>
            </a:r>
          </a:p>
          <a:p>
            <a:pPr marL="285764" indent="-285764">
              <a:buFont typeface="Arial" panose="020B0604020202020204" pitchFamily="34" charset="0"/>
              <a:buChar char="•"/>
            </a:pPr>
            <a:r>
              <a:rPr lang="en-US" sz="2722">
                <a:cs typeface="Calibri"/>
              </a:rPr>
              <a:t>Made for Windows</a:t>
            </a:r>
          </a:p>
          <a:p>
            <a:pPr marL="285764" indent="-285764">
              <a:buFont typeface="Arial" panose="020B0604020202020204" pitchFamily="34" charset="0"/>
              <a:buChar char="•"/>
            </a:pPr>
            <a:endParaRPr lang="en-US" sz="2722">
              <a:cs typeface="Calibri"/>
            </a:endParaRPr>
          </a:p>
          <a:p>
            <a:pPr marL="285764" indent="-285764">
              <a:buFont typeface="Arial" panose="020B0604020202020204" pitchFamily="34" charset="0"/>
              <a:buChar char="•"/>
            </a:pPr>
            <a:endParaRPr lang="en-US" sz="2722">
              <a:cs typeface="Calibri"/>
            </a:endParaRPr>
          </a:p>
          <a:p>
            <a:pPr marL="285764" indent="-285764">
              <a:buFont typeface="Arial" panose="020B0604020202020204" pitchFamily="34" charset="0"/>
              <a:buChar char="•"/>
            </a:pPr>
            <a:r>
              <a:rPr lang="en-US" sz="2722">
                <a:cs typeface="Calibri"/>
              </a:rPr>
              <a:t>Allows user to edit layers and write config to Slate</a:t>
            </a:r>
          </a:p>
        </p:txBody>
      </p:sp>
      <p:sp>
        <p:nvSpPr>
          <p:cNvPr id="7" name="Slide Number Placeholder 6">
            <a:extLst>
              <a:ext uri="{FF2B5EF4-FFF2-40B4-BE49-F238E27FC236}">
                <a16:creationId xmlns:a16="http://schemas.microsoft.com/office/drawing/2014/main" id="{6C062D57-DE66-4C05-8F00-83057FEA46C3}"/>
              </a:ext>
            </a:extLst>
          </p:cNvPr>
          <p:cNvSpPr>
            <a:spLocks noGrp="1"/>
          </p:cNvSpPr>
          <p:nvPr>
            <p:ph type="sldNum" sz="quarter" idx="12"/>
          </p:nvPr>
        </p:nvSpPr>
        <p:spPr/>
        <p:txBody>
          <a:bodyPr/>
          <a:lstStyle/>
          <a:p>
            <a:fld id="{A2A4A4E9-4C11-44FC-BFAF-A09272F6A81D}" type="slidenum">
              <a:rPr lang="en-US" smtClean="0"/>
              <a:t>45</a:t>
            </a:fld>
            <a:endParaRPr lang="en-US"/>
          </a:p>
        </p:txBody>
      </p:sp>
      <p:pic>
        <p:nvPicPr>
          <p:cNvPr id="9" name="Picture 8">
            <a:extLst>
              <a:ext uri="{FF2B5EF4-FFF2-40B4-BE49-F238E27FC236}">
                <a16:creationId xmlns:a16="http://schemas.microsoft.com/office/drawing/2014/main" id="{7AABBD92-C3B6-4170-9341-04AB5DA857AE}"/>
              </a:ext>
            </a:extLst>
          </p:cNvPr>
          <p:cNvPicPr>
            <a:picLocks noChangeAspect="1"/>
          </p:cNvPicPr>
          <p:nvPr/>
        </p:nvPicPr>
        <p:blipFill>
          <a:blip r:embed="rId3"/>
          <a:stretch>
            <a:fillRect/>
          </a:stretch>
        </p:blipFill>
        <p:spPr>
          <a:xfrm>
            <a:off x="937093" y="2088636"/>
            <a:ext cx="3468047" cy="2666430"/>
          </a:xfrm>
          <a:prstGeom prst="rect">
            <a:avLst/>
          </a:prstGeom>
        </p:spPr>
      </p:pic>
      <p:pic>
        <p:nvPicPr>
          <p:cNvPr id="13" name="Picture 12">
            <a:extLst>
              <a:ext uri="{FF2B5EF4-FFF2-40B4-BE49-F238E27FC236}">
                <a16:creationId xmlns:a16="http://schemas.microsoft.com/office/drawing/2014/main" id="{0B0E1CCA-C122-454A-B989-916BD91A816B}"/>
              </a:ext>
            </a:extLst>
          </p:cNvPr>
          <p:cNvPicPr>
            <a:picLocks noChangeAspect="1"/>
          </p:cNvPicPr>
          <p:nvPr/>
        </p:nvPicPr>
        <p:blipFill>
          <a:blip r:embed="rId4"/>
          <a:stretch>
            <a:fillRect/>
          </a:stretch>
        </p:blipFill>
        <p:spPr>
          <a:xfrm>
            <a:off x="4405140" y="2088636"/>
            <a:ext cx="3468048" cy="2661232"/>
          </a:xfrm>
          <a:prstGeom prst="rect">
            <a:avLst/>
          </a:prstGeom>
        </p:spPr>
      </p:pic>
      <p:pic>
        <p:nvPicPr>
          <p:cNvPr id="15" name="Picture 14">
            <a:extLst>
              <a:ext uri="{FF2B5EF4-FFF2-40B4-BE49-F238E27FC236}">
                <a16:creationId xmlns:a16="http://schemas.microsoft.com/office/drawing/2014/main" id="{BE6EB7D5-5903-4309-81CA-2933A9BDEE4A}"/>
              </a:ext>
            </a:extLst>
          </p:cNvPr>
          <p:cNvPicPr>
            <a:picLocks noChangeAspect="1"/>
          </p:cNvPicPr>
          <p:nvPr/>
        </p:nvPicPr>
        <p:blipFill>
          <a:blip r:embed="rId5"/>
          <a:stretch>
            <a:fillRect/>
          </a:stretch>
        </p:blipFill>
        <p:spPr>
          <a:xfrm>
            <a:off x="7873189" y="2088638"/>
            <a:ext cx="3468047" cy="2666430"/>
          </a:xfrm>
          <a:prstGeom prst="rect">
            <a:avLst/>
          </a:prstGeom>
        </p:spPr>
      </p:pic>
    </p:spTree>
    <p:extLst>
      <p:ext uri="{BB962C8B-B14F-4D97-AF65-F5344CB8AC3E}">
        <p14:creationId xmlns:p14="http://schemas.microsoft.com/office/powerpoint/2010/main" val="2159765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p:txBody>
          <a:bodyPr/>
          <a:lstStyle/>
          <a:p>
            <a:r>
              <a:rPr lang="en-US"/>
              <a:t>Enclosure Design</a:t>
            </a:r>
          </a:p>
        </p:txBody>
      </p:sp>
      <p:sp>
        <p:nvSpPr>
          <p:cNvPr id="3" name="Content Placeholder 2">
            <a:extLst>
              <a:ext uri="{FF2B5EF4-FFF2-40B4-BE49-F238E27FC236}">
                <a16:creationId xmlns:a16="http://schemas.microsoft.com/office/drawing/2014/main" id="{BF2626A1-1AC3-4F51-8A8A-9D26F302DBF1}"/>
              </a:ext>
            </a:extLst>
          </p:cNvPr>
          <p:cNvSpPr>
            <a:spLocks noGrp="1"/>
          </p:cNvSpPr>
          <p:nvPr>
            <p:ph idx="1"/>
          </p:nvPr>
        </p:nvSpPr>
        <p:spPr/>
        <p:txBody>
          <a:bodyPr vert="horz" lIns="0" tIns="45720" rIns="0" bIns="45720" rtlCol="0" anchor="t">
            <a:normAutofit/>
          </a:bodyPr>
          <a:lstStyle/>
          <a:p>
            <a:endParaRPr lang="en-US">
              <a:cs typeface="Calibri"/>
            </a:endParaRPr>
          </a:p>
          <a:p>
            <a:pPr marL="383559" lvl="1"/>
            <a:endParaRPr lang="en-US">
              <a:cs typeface="Calibri"/>
            </a:endParaRPr>
          </a:p>
        </p:txBody>
      </p:sp>
      <p:sp>
        <p:nvSpPr>
          <p:cNvPr id="4" name="Footer Placeholder 3">
            <a:extLst>
              <a:ext uri="{FF2B5EF4-FFF2-40B4-BE49-F238E27FC236}">
                <a16:creationId xmlns:a16="http://schemas.microsoft.com/office/drawing/2014/main" id="{833428AD-FC5D-40EB-8994-46C29E2988DF}"/>
              </a:ext>
            </a:extLst>
          </p:cNvPr>
          <p:cNvSpPr>
            <a:spLocks noGrp="1"/>
          </p:cNvSpPr>
          <p:nvPr>
            <p:ph type="ftr" sz="quarter" idx="11"/>
          </p:nvPr>
        </p:nvSpPr>
        <p:spPr/>
        <p:txBody>
          <a:bodyPr/>
          <a:lstStyle/>
          <a:p>
            <a:r>
              <a:rPr lang="en-US"/>
              <a:t>SDII | Group 8 | Fall 2021 </a:t>
            </a:r>
          </a:p>
        </p:txBody>
      </p:sp>
      <p:sp>
        <p:nvSpPr>
          <p:cNvPr id="6" name="TextBox 5">
            <a:extLst>
              <a:ext uri="{FF2B5EF4-FFF2-40B4-BE49-F238E27FC236}">
                <a16:creationId xmlns:a16="http://schemas.microsoft.com/office/drawing/2014/main" id="{F6258A09-A4E1-471D-8B8F-384056D78E07}"/>
              </a:ext>
            </a:extLst>
          </p:cNvPr>
          <p:cNvSpPr txBox="1"/>
          <p:nvPr/>
        </p:nvSpPr>
        <p:spPr>
          <a:xfrm>
            <a:off x="7124862" y="2274839"/>
            <a:ext cx="3431608" cy="26057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22" b="1">
                <a:cs typeface="Calibri"/>
              </a:rPr>
              <a:t>Fusion Model</a:t>
            </a:r>
          </a:p>
          <a:p>
            <a:pPr marL="285764" indent="-285764">
              <a:buFont typeface="Arial" panose="020B0604020202020204" pitchFamily="34" charset="0"/>
              <a:buChar char="•"/>
            </a:pPr>
            <a:r>
              <a:rPr lang="en-US" sz="2722">
                <a:cs typeface="Calibri"/>
              </a:rPr>
              <a:t>3D-printable</a:t>
            </a:r>
          </a:p>
          <a:p>
            <a:pPr marL="285764" indent="-285764">
              <a:buFont typeface="Arial" panose="020B0604020202020204" pitchFamily="34" charset="0"/>
              <a:buChar char="•"/>
            </a:pPr>
            <a:r>
              <a:rPr lang="en-US" sz="2722">
                <a:cs typeface="Calibri"/>
              </a:rPr>
              <a:t>Sized to PCB and USB/Power switch</a:t>
            </a:r>
          </a:p>
          <a:p>
            <a:pPr marL="285764" indent="-285764">
              <a:buFont typeface="Arial" panose="020B0604020202020204" pitchFamily="34" charset="0"/>
              <a:buChar char="•"/>
            </a:pPr>
            <a:r>
              <a:rPr lang="en-US" sz="2722">
                <a:cs typeface="Calibri"/>
              </a:rPr>
              <a:t>Extrusion for battery placement</a:t>
            </a:r>
          </a:p>
        </p:txBody>
      </p:sp>
      <p:sp>
        <p:nvSpPr>
          <p:cNvPr id="7" name="Slide Number Placeholder 6">
            <a:extLst>
              <a:ext uri="{FF2B5EF4-FFF2-40B4-BE49-F238E27FC236}">
                <a16:creationId xmlns:a16="http://schemas.microsoft.com/office/drawing/2014/main" id="{6C062D57-DE66-4C05-8F00-83057FEA46C3}"/>
              </a:ext>
            </a:extLst>
          </p:cNvPr>
          <p:cNvSpPr>
            <a:spLocks noGrp="1"/>
          </p:cNvSpPr>
          <p:nvPr>
            <p:ph type="sldNum" sz="quarter" idx="12"/>
          </p:nvPr>
        </p:nvSpPr>
        <p:spPr/>
        <p:txBody>
          <a:bodyPr/>
          <a:lstStyle/>
          <a:p>
            <a:fld id="{A2A4A4E9-4C11-44FC-BFAF-A09272F6A81D}" type="slidenum">
              <a:rPr lang="en-US" smtClean="0"/>
              <a:t>46</a:t>
            </a:fld>
            <a:endParaRPr lang="en-US"/>
          </a:p>
        </p:txBody>
      </p:sp>
      <p:pic>
        <p:nvPicPr>
          <p:cNvPr id="11" name="Picture 10">
            <a:extLst>
              <a:ext uri="{FF2B5EF4-FFF2-40B4-BE49-F238E27FC236}">
                <a16:creationId xmlns:a16="http://schemas.microsoft.com/office/drawing/2014/main" id="{FD34F2DC-39B6-40B0-90E1-76D8B13A5034}"/>
              </a:ext>
            </a:extLst>
          </p:cNvPr>
          <p:cNvPicPr>
            <a:picLocks noChangeAspect="1"/>
          </p:cNvPicPr>
          <p:nvPr/>
        </p:nvPicPr>
        <p:blipFill>
          <a:blip r:embed="rId3"/>
          <a:stretch>
            <a:fillRect/>
          </a:stretch>
        </p:blipFill>
        <p:spPr>
          <a:xfrm>
            <a:off x="597120" y="4298016"/>
            <a:ext cx="4725416" cy="1101278"/>
          </a:xfrm>
          <a:prstGeom prst="rect">
            <a:avLst/>
          </a:prstGeom>
        </p:spPr>
      </p:pic>
      <p:pic>
        <p:nvPicPr>
          <p:cNvPr id="17" name="Picture 16">
            <a:extLst>
              <a:ext uri="{FF2B5EF4-FFF2-40B4-BE49-F238E27FC236}">
                <a16:creationId xmlns:a16="http://schemas.microsoft.com/office/drawing/2014/main" id="{AA558D8F-320E-4A2A-863A-1A1997D5333A}"/>
              </a:ext>
            </a:extLst>
          </p:cNvPr>
          <p:cNvPicPr>
            <a:picLocks noChangeAspect="1"/>
          </p:cNvPicPr>
          <p:nvPr/>
        </p:nvPicPr>
        <p:blipFill>
          <a:blip r:embed="rId4"/>
          <a:stretch>
            <a:fillRect/>
          </a:stretch>
        </p:blipFill>
        <p:spPr>
          <a:xfrm>
            <a:off x="597121" y="2328052"/>
            <a:ext cx="2698083" cy="1969964"/>
          </a:xfrm>
          <a:prstGeom prst="rect">
            <a:avLst/>
          </a:prstGeom>
        </p:spPr>
      </p:pic>
      <p:pic>
        <p:nvPicPr>
          <p:cNvPr id="19" name="Picture 18">
            <a:extLst>
              <a:ext uri="{FF2B5EF4-FFF2-40B4-BE49-F238E27FC236}">
                <a16:creationId xmlns:a16="http://schemas.microsoft.com/office/drawing/2014/main" id="{3F63A52B-9F31-4916-9D09-FD92308352A4}"/>
              </a:ext>
            </a:extLst>
          </p:cNvPr>
          <p:cNvPicPr>
            <a:picLocks noChangeAspect="1"/>
          </p:cNvPicPr>
          <p:nvPr/>
        </p:nvPicPr>
        <p:blipFill>
          <a:blip r:embed="rId5"/>
          <a:stretch>
            <a:fillRect/>
          </a:stretch>
        </p:blipFill>
        <p:spPr>
          <a:xfrm>
            <a:off x="3289544" y="2328052"/>
            <a:ext cx="3278118" cy="1972759"/>
          </a:xfrm>
          <a:prstGeom prst="rect">
            <a:avLst/>
          </a:prstGeom>
        </p:spPr>
      </p:pic>
      <p:sp>
        <p:nvSpPr>
          <p:cNvPr id="21" name="TextBox 20">
            <a:extLst>
              <a:ext uri="{FF2B5EF4-FFF2-40B4-BE49-F238E27FC236}">
                <a16:creationId xmlns:a16="http://schemas.microsoft.com/office/drawing/2014/main" id="{DC55E412-355A-4791-A5FB-1B13595E63F5}"/>
              </a:ext>
            </a:extLst>
          </p:cNvPr>
          <p:cNvSpPr txBox="1"/>
          <p:nvPr/>
        </p:nvSpPr>
        <p:spPr>
          <a:xfrm>
            <a:off x="7124862" y="3925326"/>
            <a:ext cx="3278117" cy="1767920"/>
          </a:xfrm>
          <a:prstGeom prst="rect">
            <a:avLst/>
          </a:prstGeom>
          <a:noFill/>
        </p:spPr>
        <p:txBody>
          <a:bodyPr wrap="square" rtlCol="0">
            <a:spAutoFit/>
          </a:bodyPr>
          <a:lstStyle/>
          <a:p>
            <a:r>
              <a:rPr lang="en-US" sz="2722">
                <a:solidFill>
                  <a:schemeClr val="accent2"/>
                </a:solidFill>
              </a:rPr>
              <a:t>Faceplate design and fine-tuning of dimensions after we have PCB in-hand </a:t>
            </a:r>
          </a:p>
        </p:txBody>
      </p:sp>
    </p:spTree>
    <p:extLst>
      <p:ext uri="{BB962C8B-B14F-4D97-AF65-F5344CB8AC3E}">
        <p14:creationId xmlns:p14="http://schemas.microsoft.com/office/powerpoint/2010/main" val="806317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E8603-E428-48AB-B876-3B618964E187}"/>
              </a:ext>
            </a:extLst>
          </p:cNvPr>
          <p:cNvSpPr>
            <a:spLocks noGrp="1"/>
          </p:cNvSpPr>
          <p:nvPr>
            <p:ph type="title"/>
          </p:nvPr>
        </p:nvSpPr>
        <p:spPr/>
        <p:txBody>
          <a:bodyPr/>
          <a:lstStyle/>
          <a:p>
            <a:r>
              <a:rPr lang="en-US"/>
              <a:t>Testing</a:t>
            </a:r>
          </a:p>
        </p:txBody>
      </p:sp>
      <p:sp>
        <p:nvSpPr>
          <p:cNvPr id="3" name="Text Placeholder 2">
            <a:extLst>
              <a:ext uri="{FF2B5EF4-FFF2-40B4-BE49-F238E27FC236}">
                <a16:creationId xmlns:a16="http://schemas.microsoft.com/office/drawing/2014/main" id="{C1432C5A-93A9-42D4-9703-7D13ABDE1358}"/>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ACC48023-08DD-438D-8310-12DE34B58A7B}"/>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3492D689-31B6-4AF7-9823-825FD902669F}"/>
              </a:ext>
            </a:extLst>
          </p:cNvPr>
          <p:cNvSpPr>
            <a:spLocks noGrp="1"/>
          </p:cNvSpPr>
          <p:nvPr>
            <p:ph type="sldNum" sz="quarter" idx="12"/>
          </p:nvPr>
        </p:nvSpPr>
        <p:spPr/>
        <p:txBody>
          <a:bodyPr/>
          <a:lstStyle/>
          <a:p>
            <a:fld id="{A2A4A4E9-4C11-44FC-BFAF-A09272F6A81D}" type="slidenum">
              <a:rPr lang="en-US" smtClean="0"/>
              <a:t>47</a:t>
            </a:fld>
            <a:endParaRPr lang="en-US"/>
          </a:p>
        </p:txBody>
      </p:sp>
    </p:spTree>
    <p:extLst>
      <p:ext uri="{BB962C8B-B14F-4D97-AF65-F5344CB8AC3E}">
        <p14:creationId xmlns:p14="http://schemas.microsoft.com/office/powerpoint/2010/main" val="2848261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1A9B-FAC7-43CE-8F41-5215B4362F11}"/>
              </a:ext>
            </a:extLst>
          </p:cNvPr>
          <p:cNvSpPr>
            <a:spLocks noGrp="1"/>
          </p:cNvSpPr>
          <p:nvPr>
            <p:ph type="title"/>
          </p:nvPr>
        </p:nvSpPr>
        <p:spPr/>
        <p:txBody>
          <a:bodyPr/>
          <a:lstStyle/>
          <a:p>
            <a:r>
              <a:rPr lang="en-US"/>
              <a:t>Testing Engineering Requirements</a:t>
            </a:r>
          </a:p>
        </p:txBody>
      </p:sp>
      <p:sp>
        <p:nvSpPr>
          <p:cNvPr id="3" name="Content Placeholder 2">
            <a:extLst>
              <a:ext uri="{FF2B5EF4-FFF2-40B4-BE49-F238E27FC236}">
                <a16:creationId xmlns:a16="http://schemas.microsoft.com/office/drawing/2014/main" id="{BF2626A1-1AC3-4F51-8A8A-9D26F302DBF1}"/>
              </a:ext>
            </a:extLst>
          </p:cNvPr>
          <p:cNvSpPr>
            <a:spLocks noGrp="1"/>
          </p:cNvSpPr>
          <p:nvPr>
            <p:ph idx="1"/>
          </p:nvPr>
        </p:nvSpPr>
        <p:spPr/>
        <p:txBody>
          <a:bodyPr/>
          <a:lstStyle/>
          <a:p>
            <a:pPr>
              <a:buFont typeface="Arial" panose="020B0604020202020204" pitchFamily="34" charset="0"/>
              <a:buChar char="•"/>
            </a:pPr>
            <a:r>
              <a:rPr lang="en-US"/>
              <a:t>Performance</a:t>
            </a:r>
          </a:p>
          <a:p>
            <a:pPr lvl="1">
              <a:buFont typeface="Arial" panose="020B0604020202020204" pitchFamily="34" charset="0"/>
              <a:buChar char="•"/>
            </a:pPr>
            <a:r>
              <a:rPr lang="en-US"/>
              <a:t>Perceived latency</a:t>
            </a:r>
          </a:p>
          <a:p>
            <a:pPr lvl="1">
              <a:buFont typeface="Arial" panose="020B0604020202020204" pitchFamily="34" charset="0"/>
              <a:buChar char="•"/>
            </a:pPr>
            <a:r>
              <a:rPr lang="en-US"/>
              <a:t>Input accuracy</a:t>
            </a:r>
          </a:p>
          <a:p>
            <a:pPr>
              <a:buFont typeface="Arial" panose="020B0604020202020204" pitchFamily="34" charset="0"/>
              <a:buChar char="•"/>
            </a:pPr>
            <a:r>
              <a:rPr lang="en-US"/>
              <a:t>Functionality</a:t>
            </a:r>
          </a:p>
          <a:p>
            <a:pPr lvl="1">
              <a:buFont typeface="Arial" panose="020B0604020202020204" pitchFamily="34" charset="0"/>
              <a:buChar char="•"/>
            </a:pPr>
            <a:r>
              <a:rPr lang="en-US"/>
              <a:t>USB</a:t>
            </a:r>
          </a:p>
          <a:p>
            <a:pPr lvl="1">
              <a:buFont typeface="Arial" panose="020B0604020202020204" pitchFamily="34" charset="0"/>
              <a:buChar char="•"/>
            </a:pPr>
            <a:r>
              <a:rPr lang="en-US"/>
              <a:t>Bluetooth</a:t>
            </a:r>
          </a:p>
          <a:p>
            <a:pPr>
              <a:buFont typeface="Arial" panose="020B0604020202020204" pitchFamily="34" charset="0"/>
              <a:buChar char="•"/>
            </a:pPr>
            <a:r>
              <a:rPr lang="en-US"/>
              <a:t>Environment</a:t>
            </a:r>
          </a:p>
          <a:p>
            <a:pPr lvl="1">
              <a:buFont typeface="Arial" panose="020B0604020202020204" pitchFamily="34" charset="0"/>
              <a:buChar char="•"/>
            </a:pPr>
            <a:r>
              <a:rPr lang="en-US"/>
              <a:t>Operating temperature</a:t>
            </a:r>
          </a:p>
          <a:p>
            <a:pPr>
              <a:buFont typeface="Arial" panose="020B0604020202020204" pitchFamily="34" charset="0"/>
              <a:buChar char="•"/>
            </a:pPr>
            <a:r>
              <a:rPr lang="en-US"/>
              <a:t>Energy</a:t>
            </a:r>
          </a:p>
          <a:p>
            <a:pPr lvl="1">
              <a:buFont typeface="Arial" panose="020B0604020202020204" pitchFamily="34" charset="0"/>
              <a:buChar char="•"/>
            </a:pPr>
            <a:r>
              <a:rPr lang="en-US"/>
              <a:t>Battery charge time</a:t>
            </a:r>
          </a:p>
          <a:p>
            <a:pPr lvl="1">
              <a:buFont typeface="Arial" panose="020B0604020202020204" pitchFamily="34" charset="0"/>
              <a:buChar char="•"/>
            </a:pPr>
            <a:r>
              <a:rPr lang="en-US"/>
              <a:t>Battery life</a:t>
            </a:r>
          </a:p>
        </p:txBody>
      </p:sp>
      <p:sp>
        <p:nvSpPr>
          <p:cNvPr id="4" name="Footer Placeholder 3">
            <a:extLst>
              <a:ext uri="{FF2B5EF4-FFF2-40B4-BE49-F238E27FC236}">
                <a16:creationId xmlns:a16="http://schemas.microsoft.com/office/drawing/2014/main" id="{13FBF576-D20B-4B95-9630-3534361E2E5F}"/>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2F69D69A-53B8-40C4-9EA4-1D0FA6EA1513}"/>
              </a:ext>
            </a:extLst>
          </p:cNvPr>
          <p:cNvSpPr>
            <a:spLocks noGrp="1"/>
          </p:cNvSpPr>
          <p:nvPr>
            <p:ph type="sldNum" sz="quarter" idx="12"/>
          </p:nvPr>
        </p:nvSpPr>
        <p:spPr/>
        <p:txBody>
          <a:bodyPr/>
          <a:lstStyle/>
          <a:p>
            <a:fld id="{A2A4A4E9-4C11-44FC-BFAF-A09272F6A81D}" type="slidenum">
              <a:rPr lang="en-US" smtClean="0"/>
              <a:t>48</a:t>
            </a:fld>
            <a:endParaRPr lang="en-US"/>
          </a:p>
        </p:txBody>
      </p:sp>
      <p:sp>
        <p:nvSpPr>
          <p:cNvPr id="6" name="Right Brace 5">
            <a:extLst>
              <a:ext uri="{FF2B5EF4-FFF2-40B4-BE49-F238E27FC236}">
                <a16:creationId xmlns:a16="http://schemas.microsoft.com/office/drawing/2014/main" id="{B6C89B95-8BBF-45B3-9A3C-C2D21D6B35A8}"/>
              </a:ext>
            </a:extLst>
          </p:cNvPr>
          <p:cNvSpPr/>
          <p:nvPr/>
        </p:nvSpPr>
        <p:spPr>
          <a:xfrm>
            <a:off x="3263807" y="2202570"/>
            <a:ext cx="226932" cy="5940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22"/>
          </a:p>
        </p:txBody>
      </p:sp>
      <p:sp>
        <p:nvSpPr>
          <p:cNvPr id="7" name="TextBox 6">
            <a:extLst>
              <a:ext uri="{FF2B5EF4-FFF2-40B4-BE49-F238E27FC236}">
                <a16:creationId xmlns:a16="http://schemas.microsoft.com/office/drawing/2014/main" id="{0B93A233-BCA8-4C70-8F4F-6EBCD1A7A24E}"/>
              </a:ext>
            </a:extLst>
          </p:cNvPr>
          <p:cNvSpPr txBox="1"/>
          <p:nvPr/>
        </p:nvSpPr>
        <p:spPr>
          <a:xfrm>
            <a:off x="3686185" y="2328052"/>
            <a:ext cx="3468828" cy="307777"/>
          </a:xfrm>
          <a:prstGeom prst="rect">
            <a:avLst/>
          </a:prstGeom>
          <a:noFill/>
        </p:spPr>
        <p:txBody>
          <a:bodyPr wrap="square" rtlCol="0">
            <a:spAutoFit/>
          </a:bodyPr>
          <a:lstStyle/>
          <a:p>
            <a:r>
              <a:rPr lang="en-US" sz="1400"/>
              <a:t>Record and analyze slow-motion frame-time</a:t>
            </a:r>
          </a:p>
        </p:txBody>
      </p:sp>
      <p:sp>
        <p:nvSpPr>
          <p:cNvPr id="8" name="Right Brace 7">
            <a:extLst>
              <a:ext uri="{FF2B5EF4-FFF2-40B4-BE49-F238E27FC236}">
                <a16:creationId xmlns:a16="http://schemas.microsoft.com/office/drawing/2014/main" id="{A9A7DE62-CC07-45E7-BBDA-18B129EAA641}"/>
              </a:ext>
            </a:extLst>
          </p:cNvPr>
          <p:cNvSpPr/>
          <p:nvPr/>
        </p:nvSpPr>
        <p:spPr>
          <a:xfrm>
            <a:off x="3263807" y="3263388"/>
            <a:ext cx="226932" cy="5940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22"/>
          </a:p>
        </p:txBody>
      </p:sp>
      <p:sp>
        <p:nvSpPr>
          <p:cNvPr id="9" name="TextBox 8">
            <a:extLst>
              <a:ext uri="{FF2B5EF4-FFF2-40B4-BE49-F238E27FC236}">
                <a16:creationId xmlns:a16="http://schemas.microsoft.com/office/drawing/2014/main" id="{33F22F0B-006F-4EE8-8656-DDD75EA49950}"/>
              </a:ext>
            </a:extLst>
          </p:cNvPr>
          <p:cNvSpPr txBox="1"/>
          <p:nvPr/>
        </p:nvSpPr>
        <p:spPr>
          <a:xfrm>
            <a:off x="3686186" y="3406512"/>
            <a:ext cx="4957231" cy="307777"/>
          </a:xfrm>
          <a:prstGeom prst="rect">
            <a:avLst/>
          </a:prstGeom>
          <a:noFill/>
        </p:spPr>
        <p:txBody>
          <a:bodyPr wrap="square" rtlCol="0">
            <a:spAutoFit/>
          </a:bodyPr>
          <a:lstStyle/>
          <a:p>
            <a:r>
              <a:rPr lang="en-US" sz="1400"/>
              <a:t>Does Slate register as USB/BLE HID device on a variety of hosts</a:t>
            </a:r>
          </a:p>
        </p:txBody>
      </p:sp>
      <p:sp>
        <p:nvSpPr>
          <p:cNvPr id="10" name="Right Brace 9">
            <a:extLst>
              <a:ext uri="{FF2B5EF4-FFF2-40B4-BE49-F238E27FC236}">
                <a16:creationId xmlns:a16="http://schemas.microsoft.com/office/drawing/2014/main" id="{3D434723-CC0B-42F3-9DBF-FA3A536D6E09}"/>
              </a:ext>
            </a:extLst>
          </p:cNvPr>
          <p:cNvSpPr/>
          <p:nvPr/>
        </p:nvSpPr>
        <p:spPr>
          <a:xfrm>
            <a:off x="3776627" y="4401542"/>
            <a:ext cx="226932" cy="2970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22"/>
          </a:p>
        </p:txBody>
      </p:sp>
      <p:sp>
        <p:nvSpPr>
          <p:cNvPr id="11" name="TextBox 10">
            <a:extLst>
              <a:ext uri="{FF2B5EF4-FFF2-40B4-BE49-F238E27FC236}">
                <a16:creationId xmlns:a16="http://schemas.microsoft.com/office/drawing/2014/main" id="{753E235D-E0E1-4F61-BAAD-D6DF9A1C43E0}"/>
              </a:ext>
            </a:extLst>
          </p:cNvPr>
          <p:cNvSpPr txBox="1"/>
          <p:nvPr/>
        </p:nvSpPr>
        <p:spPr>
          <a:xfrm>
            <a:off x="4177595" y="4401542"/>
            <a:ext cx="4957231" cy="307777"/>
          </a:xfrm>
          <a:prstGeom prst="rect">
            <a:avLst/>
          </a:prstGeom>
          <a:noFill/>
        </p:spPr>
        <p:txBody>
          <a:bodyPr wrap="square" rtlCol="0">
            <a:spAutoFit/>
          </a:bodyPr>
          <a:lstStyle/>
          <a:p>
            <a:r>
              <a:rPr lang="en-US" sz="1400"/>
              <a:t>Probe component and ambient temps during operation</a:t>
            </a:r>
          </a:p>
        </p:txBody>
      </p:sp>
      <p:sp>
        <p:nvSpPr>
          <p:cNvPr id="12" name="TextBox 11">
            <a:extLst>
              <a:ext uri="{FF2B5EF4-FFF2-40B4-BE49-F238E27FC236}">
                <a16:creationId xmlns:a16="http://schemas.microsoft.com/office/drawing/2014/main" id="{641C32F2-4C35-4E37-93D6-9DB1A98BAF13}"/>
              </a:ext>
            </a:extLst>
          </p:cNvPr>
          <p:cNvSpPr txBox="1"/>
          <p:nvPr/>
        </p:nvSpPr>
        <p:spPr>
          <a:xfrm>
            <a:off x="3990212" y="5344788"/>
            <a:ext cx="4957231" cy="307777"/>
          </a:xfrm>
          <a:prstGeom prst="rect">
            <a:avLst/>
          </a:prstGeom>
          <a:noFill/>
        </p:spPr>
        <p:txBody>
          <a:bodyPr wrap="square" rtlCol="0">
            <a:spAutoFit/>
          </a:bodyPr>
          <a:lstStyle/>
          <a:p>
            <a:r>
              <a:rPr lang="en-US" sz="1400"/>
              <a:t>Use timer for charging and depletion rates, compare to expected</a:t>
            </a:r>
          </a:p>
        </p:txBody>
      </p:sp>
      <p:sp>
        <p:nvSpPr>
          <p:cNvPr id="13" name="Right Brace 12">
            <a:extLst>
              <a:ext uri="{FF2B5EF4-FFF2-40B4-BE49-F238E27FC236}">
                <a16:creationId xmlns:a16="http://schemas.microsoft.com/office/drawing/2014/main" id="{C01BAA3A-F768-4FC6-B48D-5D49D291ABB5}"/>
              </a:ext>
            </a:extLst>
          </p:cNvPr>
          <p:cNvSpPr/>
          <p:nvPr/>
        </p:nvSpPr>
        <p:spPr>
          <a:xfrm>
            <a:off x="3536347" y="5237301"/>
            <a:ext cx="226932" cy="5227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22"/>
          </a:p>
        </p:txBody>
      </p:sp>
    </p:spTree>
    <p:extLst>
      <p:ext uri="{BB962C8B-B14F-4D97-AF65-F5344CB8AC3E}">
        <p14:creationId xmlns:p14="http://schemas.microsoft.com/office/powerpoint/2010/main" val="3879835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230A-653D-49E3-A37F-9A64E63A2E09}"/>
              </a:ext>
            </a:extLst>
          </p:cNvPr>
          <p:cNvSpPr>
            <a:spLocks noGrp="1"/>
          </p:cNvSpPr>
          <p:nvPr>
            <p:ph type="title"/>
          </p:nvPr>
        </p:nvSpPr>
        <p:spPr/>
        <p:txBody>
          <a:bodyPr>
            <a:normAutofit/>
          </a:bodyPr>
          <a:lstStyle/>
          <a:p>
            <a:r>
              <a:rPr lang="en-US"/>
              <a:t>Project Test Plan and Implementation</a:t>
            </a:r>
          </a:p>
        </p:txBody>
      </p:sp>
      <p:sp>
        <p:nvSpPr>
          <p:cNvPr id="3" name="Content Placeholder 2">
            <a:extLst>
              <a:ext uri="{FF2B5EF4-FFF2-40B4-BE49-F238E27FC236}">
                <a16:creationId xmlns:a16="http://schemas.microsoft.com/office/drawing/2014/main" id="{C8366D39-11A8-4E2D-A553-AAF2B760947C}"/>
              </a:ext>
            </a:extLst>
          </p:cNvPr>
          <p:cNvSpPr>
            <a:spLocks noGrp="1"/>
          </p:cNvSpPr>
          <p:nvPr>
            <p:ph idx="1"/>
          </p:nvPr>
        </p:nvSpPr>
        <p:spPr/>
        <p:txBody>
          <a:bodyPr/>
          <a:lstStyle/>
          <a:p>
            <a:endParaRPr lang="en-US"/>
          </a:p>
          <a:p>
            <a:endParaRPr lang="en-US"/>
          </a:p>
        </p:txBody>
      </p:sp>
      <p:sp>
        <p:nvSpPr>
          <p:cNvPr id="4" name="Footer Placeholder 3">
            <a:extLst>
              <a:ext uri="{FF2B5EF4-FFF2-40B4-BE49-F238E27FC236}">
                <a16:creationId xmlns:a16="http://schemas.microsoft.com/office/drawing/2014/main" id="{02DA0C2F-6A63-43DB-B48B-D5B9EE961F6D}"/>
              </a:ext>
            </a:extLst>
          </p:cNvPr>
          <p:cNvSpPr>
            <a:spLocks noGrp="1"/>
          </p:cNvSpPr>
          <p:nvPr>
            <p:ph type="ftr" sz="quarter" idx="11"/>
          </p:nvPr>
        </p:nvSpPr>
        <p:spPr/>
        <p:txBody>
          <a:bodyPr/>
          <a:lstStyle/>
          <a:p>
            <a:r>
              <a:rPr lang="en-US"/>
              <a:t>SDII | Group 8 | Fall 2021 </a:t>
            </a:r>
          </a:p>
        </p:txBody>
      </p:sp>
      <p:graphicFrame>
        <p:nvGraphicFramePr>
          <p:cNvPr id="5" name="Content Placeholder 5">
            <a:extLst>
              <a:ext uri="{FF2B5EF4-FFF2-40B4-BE49-F238E27FC236}">
                <a16:creationId xmlns:a16="http://schemas.microsoft.com/office/drawing/2014/main" id="{025B9C0C-7429-4E00-919F-A0C2AD4782A4}"/>
              </a:ext>
            </a:extLst>
          </p:cNvPr>
          <p:cNvGraphicFramePr>
            <a:graphicFrameLocks/>
          </p:cNvGraphicFramePr>
          <p:nvPr>
            <p:extLst>
              <p:ext uri="{D42A27DB-BD31-4B8C-83A1-F6EECF244321}">
                <p14:modId xmlns:p14="http://schemas.microsoft.com/office/powerpoint/2010/main" val="2035181130"/>
              </p:ext>
            </p:extLst>
          </p:nvPr>
        </p:nvGraphicFramePr>
        <p:xfrm>
          <a:off x="1823420" y="1896033"/>
          <a:ext cx="8545160" cy="3973061"/>
        </p:xfrm>
        <a:graphic>
          <a:graphicData uri="http://schemas.openxmlformats.org/drawingml/2006/table">
            <a:tbl>
              <a:tblPr firstRow="1" bandRow="1">
                <a:tableStyleId>{5C22544A-7EE6-4342-B048-85BDC9FD1C3A}</a:tableStyleId>
              </a:tblPr>
              <a:tblGrid>
                <a:gridCol w="4202247">
                  <a:extLst>
                    <a:ext uri="{9D8B030D-6E8A-4147-A177-3AD203B41FA5}">
                      <a16:colId xmlns:a16="http://schemas.microsoft.com/office/drawing/2014/main" val="1809578248"/>
                    </a:ext>
                  </a:extLst>
                </a:gridCol>
                <a:gridCol w="4342913">
                  <a:extLst>
                    <a:ext uri="{9D8B030D-6E8A-4147-A177-3AD203B41FA5}">
                      <a16:colId xmlns:a16="http://schemas.microsoft.com/office/drawing/2014/main" val="2900767336"/>
                    </a:ext>
                  </a:extLst>
                </a:gridCol>
              </a:tblGrid>
              <a:tr h="238946">
                <a:tc>
                  <a:txBody>
                    <a:bodyPr/>
                    <a:lstStyle/>
                    <a:p>
                      <a:pPr algn="l" rtl="0" fontAlgn="base"/>
                      <a:r>
                        <a:rPr lang="en-US" sz="900">
                          <a:effectLst/>
                        </a:rPr>
                        <a:t>Engineering Requirement </a:t>
                      </a:r>
                      <a:endParaRPr lang="en-US" sz="900" b="0" i="0">
                        <a:effectLst/>
                      </a:endParaRPr>
                    </a:p>
                  </a:txBody>
                  <a:tcPr marL="73917" marR="73917" marT="36959" marB="36959"/>
                </a:tc>
                <a:tc>
                  <a:txBody>
                    <a:bodyPr/>
                    <a:lstStyle/>
                    <a:p>
                      <a:pPr algn="l" rtl="0" fontAlgn="base"/>
                      <a:r>
                        <a:rPr lang="en-US" sz="900">
                          <a:effectLst/>
                        </a:rPr>
                        <a:t>Test Implementation</a:t>
                      </a:r>
                      <a:endParaRPr lang="en-US" sz="900" b="0" i="0">
                        <a:effectLst/>
                      </a:endParaRPr>
                    </a:p>
                  </a:txBody>
                  <a:tcPr marL="73917" marR="73917" marT="36959" marB="36959"/>
                </a:tc>
                <a:extLst>
                  <a:ext uri="{0D108BD9-81ED-4DB2-BD59-A6C34878D82A}">
                    <a16:rowId xmlns:a16="http://schemas.microsoft.com/office/drawing/2014/main" val="2700681345"/>
                  </a:ext>
                </a:extLst>
              </a:tr>
              <a:tr h="372033">
                <a:tc>
                  <a:txBody>
                    <a:bodyPr/>
                    <a:lstStyle/>
                    <a:p>
                      <a:pPr marL="342900" lvl="0" indent="-342900" algn="l" rtl="0" fontAlgn="base">
                        <a:buFont typeface="+mj-lt"/>
                        <a:buAutoNum type="arabicPeriod"/>
                      </a:pPr>
                      <a:r>
                        <a:rPr lang="en-US" sz="900">
                          <a:effectLst/>
                        </a:rPr>
                        <a:t>Slate’s touch screen input shall have an input response time less than 100ms.</a:t>
                      </a:r>
                      <a:endParaRPr lang="en-US" sz="900" b="0" i="0">
                        <a:effectLst/>
                        <a:latin typeface="Times New Roman"/>
                      </a:endParaRPr>
                    </a:p>
                  </a:txBody>
                  <a:tcPr marL="73917" marR="73917" marT="36959" marB="36959">
                    <a:solidFill>
                      <a:schemeClr val="accent1">
                        <a:lumMod val="40000"/>
                        <a:lumOff val="60000"/>
                      </a:schemeClr>
                    </a:solidFill>
                  </a:tcPr>
                </a:tc>
                <a:tc>
                  <a:txBody>
                    <a:bodyPr/>
                    <a:lstStyle/>
                    <a:p>
                      <a:pPr algn="l" rtl="0" fontAlgn="base"/>
                      <a:r>
                        <a:rPr lang="en-US" sz="900" b="0" i="0">
                          <a:effectLst/>
                        </a:rPr>
                        <a:t>Record touchscreen press and computer screen in slow-motion (240fps) in same shot. Analyze frames to determine the response time of the touch screen.</a:t>
                      </a:r>
                    </a:p>
                  </a:txBody>
                  <a:tcPr marL="73917" marR="73917" marT="36959" marB="36959">
                    <a:solidFill>
                      <a:schemeClr val="accent1">
                        <a:lumMod val="40000"/>
                        <a:lumOff val="60000"/>
                      </a:schemeClr>
                    </a:solidFill>
                  </a:tcPr>
                </a:tc>
                <a:extLst>
                  <a:ext uri="{0D108BD9-81ED-4DB2-BD59-A6C34878D82A}">
                    <a16:rowId xmlns:a16="http://schemas.microsoft.com/office/drawing/2014/main" val="1845821583"/>
                  </a:ext>
                </a:extLst>
              </a:tr>
              <a:tr h="372033">
                <a:tc>
                  <a:txBody>
                    <a:bodyPr/>
                    <a:lstStyle/>
                    <a:p>
                      <a:pPr marL="342900" lvl="0" indent="-342900" algn="l" rtl="0" fontAlgn="base">
                        <a:buFont typeface="+mj-lt"/>
                        <a:buAutoNum type="arabicPeriod" startAt="2"/>
                      </a:pPr>
                      <a:r>
                        <a:rPr lang="en-US" sz="900">
                          <a:effectLst/>
                        </a:rPr>
                        <a:t>Slate’s physical keys shall have an input response time less than 100ms.</a:t>
                      </a:r>
                      <a:endParaRPr lang="en-US" sz="900" b="0" i="0">
                        <a:effectLst/>
                        <a:latin typeface="Times New Roman"/>
                      </a:endParaRPr>
                    </a:p>
                  </a:txBody>
                  <a:tcPr marL="73917" marR="73917" marT="36959" marB="36959">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900" b="0" i="0">
                          <a:effectLst/>
                        </a:rPr>
                        <a:t>Record physical key press and computer screen in slow-motion (240fps) in same shot. Analyze frames to determine the response time of the physical key.</a:t>
                      </a:r>
                    </a:p>
                  </a:txBody>
                  <a:tcPr marL="73917" marR="73917" marT="36959" marB="36959">
                    <a:solidFill>
                      <a:schemeClr val="accent1">
                        <a:lumMod val="20000"/>
                        <a:lumOff val="80000"/>
                      </a:schemeClr>
                    </a:solidFill>
                  </a:tcPr>
                </a:tc>
                <a:extLst>
                  <a:ext uri="{0D108BD9-81ED-4DB2-BD59-A6C34878D82A}">
                    <a16:rowId xmlns:a16="http://schemas.microsoft.com/office/drawing/2014/main" val="2905915242"/>
                  </a:ext>
                </a:extLst>
              </a:tr>
              <a:tr h="372033">
                <a:tc>
                  <a:txBody>
                    <a:bodyPr/>
                    <a:lstStyle/>
                    <a:p>
                      <a:pPr marL="342900" lvl="0" indent="-342900" algn="l" rtl="0" fontAlgn="base">
                        <a:buFont typeface="+mj-lt"/>
                        <a:buAutoNum type="arabicPeriod" startAt="3"/>
                      </a:pPr>
                      <a:r>
                        <a:rPr lang="en-US" sz="900">
                          <a:effectLst/>
                        </a:rPr>
                        <a:t>Slate’s touch screen will have input accuracy greater than 90%. </a:t>
                      </a:r>
                      <a:endParaRPr lang="en-US" sz="900" b="0" i="0">
                        <a:effectLst/>
                        <a:latin typeface="Times New Roman"/>
                      </a:endParaRPr>
                    </a:p>
                  </a:txBody>
                  <a:tcPr marL="73917" marR="73917" marT="36959" marB="36959">
                    <a:solidFill>
                      <a:schemeClr val="accent3">
                        <a:lumMod val="40000"/>
                        <a:lumOff val="60000"/>
                      </a:schemeClr>
                    </a:solidFill>
                  </a:tcPr>
                </a:tc>
                <a:tc>
                  <a:txBody>
                    <a:bodyPr/>
                    <a:lstStyle/>
                    <a:p>
                      <a:pPr algn="l" rtl="0" fontAlgn="base"/>
                      <a:r>
                        <a:rPr lang="en-US" sz="900" b="0" i="0">
                          <a:effectLst/>
                        </a:rPr>
                        <a:t>Load testing script asking user to press specific on-screen buttons. Compare requested versus actual received input and compute accuracy percentage.</a:t>
                      </a:r>
                    </a:p>
                  </a:txBody>
                  <a:tcPr marL="73917" marR="73917" marT="36959" marB="36959">
                    <a:solidFill>
                      <a:schemeClr val="accent3">
                        <a:lumMod val="40000"/>
                        <a:lumOff val="60000"/>
                      </a:schemeClr>
                    </a:solidFill>
                  </a:tcPr>
                </a:tc>
                <a:extLst>
                  <a:ext uri="{0D108BD9-81ED-4DB2-BD59-A6C34878D82A}">
                    <a16:rowId xmlns:a16="http://schemas.microsoft.com/office/drawing/2014/main" val="53906332"/>
                  </a:ext>
                </a:extLst>
              </a:tr>
              <a:tr h="500639">
                <a:tc>
                  <a:txBody>
                    <a:bodyPr/>
                    <a:lstStyle/>
                    <a:p>
                      <a:pPr marL="342900" lvl="0" indent="-342900" algn="l" rtl="0" fontAlgn="base">
                        <a:buFont typeface="+mj-lt"/>
                        <a:buAutoNum type="arabicPeriod" startAt="4"/>
                      </a:pPr>
                      <a:r>
                        <a:rPr lang="en-US" sz="900">
                          <a:effectLst/>
                        </a:rPr>
                        <a:t>Slate shall operate wirelessly for at least 10 hours at idle (ready) state starting with a fully charged battery.</a:t>
                      </a:r>
                      <a:endParaRPr lang="en-US" sz="900" b="0" i="0">
                        <a:effectLst/>
                        <a:latin typeface="Times New Roman"/>
                      </a:endParaRPr>
                    </a:p>
                  </a:txBody>
                  <a:tcPr marL="73917" marR="73917" marT="36959" marB="36959"/>
                </a:tc>
                <a:tc>
                  <a:txBody>
                    <a:bodyPr/>
                    <a:lstStyle/>
                    <a:p>
                      <a:pPr algn="l" rtl="0" fontAlgn="base"/>
                      <a:r>
                        <a:rPr lang="en-US" sz="900" b="0" i="0">
                          <a:effectLst/>
                        </a:rPr>
                        <a:t>Fully charge Slate battery and connect Slate to a Bluetooth host device. Leave host device plugged in (to remain operating) and Slate unplugged. Record depletion time to 0%.</a:t>
                      </a:r>
                    </a:p>
                  </a:txBody>
                  <a:tcPr marL="73917" marR="73917" marT="36959" marB="36959"/>
                </a:tc>
                <a:extLst>
                  <a:ext uri="{0D108BD9-81ED-4DB2-BD59-A6C34878D82A}">
                    <a16:rowId xmlns:a16="http://schemas.microsoft.com/office/drawing/2014/main" val="4114714345"/>
                  </a:ext>
                </a:extLst>
              </a:tr>
              <a:tr h="372033">
                <a:tc>
                  <a:txBody>
                    <a:bodyPr/>
                    <a:lstStyle/>
                    <a:p>
                      <a:pPr marL="342900" lvl="0" indent="-342900" algn="l" rtl="0" fontAlgn="base">
                        <a:buFont typeface="+mj-lt"/>
                        <a:buAutoNum type="arabicPeriod" startAt="5"/>
                      </a:pPr>
                      <a:r>
                        <a:rPr lang="en-US" sz="900">
                          <a:effectLst/>
                        </a:rPr>
                        <a:t>Slate shall provide at least six programmable macro functions. </a:t>
                      </a:r>
                      <a:endParaRPr lang="en-US" sz="900" b="0" i="0">
                        <a:effectLst/>
                        <a:latin typeface="Times New Roman"/>
                      </a:endParaRPr>
                    </a:p>
                  </a:txBody>
                  <a:tcPr marL="73917" marR="73917" marT="36959" marB="36959">
                    <a:solidFill>
                      <a:schemeClr val="accent1">
                        <a:lumMod val="40000"/>
                        <a:lumOff val="60000"/>
                      </a:schemeClr>
                    </a:solidFill>
                  </a:tcPr>
                </a:tc>
                <a:tc>
                  <a:txBody>
                    <a:bodyPr/>
                    <a:lstStyle/>
                    <a:p>
                      <a:pPr algn="l" rtl="0" fontAlgn="base"/>
                      <a:r>
                        <a:rPr lang="en-US" sz="900" b="0" i="0">
                          <a:effectLst/>
                        </a:rPr>
                        <a:t>Open configuration software and verify six unique macro functions are available. Verify all six are operational when applied to Slate.</a:t>
                      </a:r>
                    </a:p>
                  </a:txBody>
                  <a:tcPr marL="73917" marR="73917" marT="36959" marB="36959">
                    <a:solidFill>
                      <a:schemeClr val="accent1">
                        <a:lumMod val="40000"/>
                        <a:lumOff val="60000"/>
                      </a:schemeClr>
                    </a:solidFill>
                  </a:tcPr>
                </a:tc>
                <a:extLst>
                  <a:ext uri="{0D108BD9-81ED-4DB2-BD59-A6C34878D82A}">
                    <a16:rowId xmlns:a16="http://schemas.microsoft.com/office/drawing/2014/main" val="249950277"/>
                  </a:ext>
                </a:extLst>
              </a:tr>
              <a:tr h="500639">
                <a:tc>
                  <a:txBody>
                    <a:bodyPr/>
                    <a:lstStyle/>
                    <a:p>
                      <a:pPr marL="342900" lvl="0" indent="-342900" algn="l" rtl="0" fontAlgn="base">
                        <a:buFont typeface="+mj-lt"/>
                        <a:buAutoNum type="arabicPeriod" startAt="6"/>
                      </a:pPr>
                      <a:r>
                        <a:rPr lang="en-US" sz="900">
                          <a:effectLst/>
                        </a:rPr>
                        <a:t>Slate shall maintain all performance and functionality requirements when connected via Bluetooth. </a:t>
                      </a:r>
                      <a:endParaRPr lang="en-US" sz="900" b="0" i="0">
                        <a:effectLst/>
                        <a:latin typeface="Times New Roman"/>
                      </a:endParaRPr>
                    </a:p>
                  </a:txBody>
                  <a:tcPr marL="73917" marR="73917" marT="36959" marB="36959"/>
                </a:tc>
                <a:tc>
                  <a:txBody>
                    <a:bodyPr/>
                    <a:lstStyle/>
                    <a:p>
                      <a:pPr algn="l" rtl="0" fontAlgn="base"/>
                      <a:r>
                        <a:rPr lang="en-US" sz="900" b="0" i="0">
                          <a:effectLst/>
                        </a:rPr>
                        <a:t>Verify all applied macro functionality is maintained when using Bluetooth. </a:t>
                      </a:r>
                      <a:r>
                        <a:rPr lang="en-US" sz="900" b="1" i="0">
                          <a:effectLst/>
                        </a:rPr>
                        <a:t>Note</a:t>
                      </a:r>
                      <a:r>
                        <a:rPr lang="en-US" sz="900" b="0" i="0">
                          <a:effectLst/>
                        </a:rPr>
                        <a:t>: not all macros are intended to be compatible with a mobile device, instead being fully compatible via Bluetooth to a </a:t>
                      </a:r>
                      <a:r>
                        <a:rPr lang="en-US" sz="900" b="1" i="0">
                          <a:effectLst/>
                        </a:rPr>
                        <a:t>Windows PC</a:t>
                      </a:r>
                      <a:r>
                        <a:rPr lang="en-US" sz="900" b="0" i="0">
                          <a:effectLst/>
                        </a:rPr>
                        <a:t>.</a:t>
                      </a:r>
                    </a:p>
                  </a:txBody>
                  <a:tcPr marL="73917" marR="73917" marT="36959" marB="36959"/>
                </a:tc>
                <a:extLst>
                  <a:ext uri="{0D108BD9-81ED-4DB2-BD59-A6C34878D82A}">
                    <a16:rowId xmlns:a16="http://schemas.microsoft.com/office/drawing/2014/main" val="3884119136"/>
                  </a:ext>
                </a:extLst>
              </a:tr>
              <a:tr h="372033">
                <a:tc>
                  <a:txBody>
                    <a:bodyPr/>
                    <a:lstStyle/>
                    <a:p>
                      <a:pPr marL="342900" lvl="0" indent="-342900" algn="l" rtl="0" fontAlgn="base">
                        <a:buFont typeface="+mj-lt"/>
                        <a:buAutoNum type="arabicPeriod" startAt="7"/>
                      </a:pPr>
                      <a:r>
                        <a:rPr lang="en-US" sz="900">
                          <a:effectLst/>
                        </a:rPr>
                        <a:t>Slate shall maintain performance and functionality requirements no matter the power source. </a:t>
                      </a:r>
                      <a:endParaRPr lang="en-US" sz="900" b="0" i="0">
                        <a:effectLst/>
                        <a:latin typeface="Times New Roman"/>
                      </a:endParaRPr>
                    </a:p>
                  </a:txBody>
                  <a:tcPr marL="73917" marR="73917" marT="36959" marB="36959"/>
                </a:tc>
                <a:tc>
                  <a:txBody>
                    <a:bodyPr/>
                    <a:lstStyle/>
                    <a:p>
                      <a:pPr algn="l" rtl="0" fontAlgn="base"/>
                      <a:r>
                        <a:rPr lang="en-US" sz="900" b="0" i="0">
                          <a:effectLst/>
                        </a:rPr>
                        <a:t>Verify all applied macro functionality is maintained when using battery or USB power.</a:t>
                      </a:r>
                    </a:p>
                  </a:txBody>
                  <a:tcPr marL="73917" marR="73917" marT="36959" marB="36959"/>
                </a:tc>
                <a:extLst>
                  <a:ext uri="{0D108BD9-81ED-4DB2-BD59-A6C34878D82A}">
                    <a16:rowId xmlns:a16="http://schemas.microsoft.com/office/drawing/2014/main" val="3842215277"/>
                  </a:ext>
                </a:extLst>
              </a:tr>
              <a:tr h="500639">
                <a:tc>
                  <a:txBody>
                    <a:bodyPr/>
                    <a:lstStyle/>
                    <a:p>
                      <a:pPr marL="342900" lvl="0" indent="-342900" algn="l" rtl="0" fontAlgn="base">
                        <a:buFont typeface="+mj-lt"/>
                        <a:buAutoNum type="arabicPeriod" startAt="8"/>
                      </a:pPr>
                      <a:r>
                        <a:rPr lang="en-US" sz="900">
                          <a:effectLst/>
                        </a:rPr>
                        <a:t>Slate’s battery shall charge from 0% to 50% in less than 4 hours when connected to a USB power source.</a:t>
                      </a:r>
                      <a:endParaRPr lang="en-US" sz="900" b="0" i="0">
                        <a:effectLst/>
                        <a:latin typeface="Times New Roman"/>
                      </a:endParaRPr>
                    </a:p>
                  </a:txBody>
                  <a:tcPr marL="73917" marR="73917" marT="36959" marB="36959"/>
                </a:tc>
                <a:tc>
                  <a:txBody>
                    <a:bodyPr/>
                    <a:lstStyle/>
                    <a:p>
                      <a:pPr algn="l" rtl="0" fontAlgn="base"/>
                      <a:r>
                        <a:rPr lang="en-US" sz="900" b="0" i="0">
                          <a:effectLst/>
                        </a:rPr>
                        <a:t>Deplete Slate battery until non-operational. Then plug into power-source and periodically check battery percentage by turning Slate on to see the amount, and then off.</a:t>
                      </a:r>
                    </a:p>
                  </a:txBody>
                  <a:tcPr marL="73917" marR="73917" marT="36959" marB="36959"/>
                </a:tc>
                <a:extLst>
                  <a:ext uri="{0D108BD9-81ED-4DB2-BD59-A6C34878D82A}">
                    <a16:rowId xmlns:a16="http://schemas.microsoft.com/office/drawing/2014/main" val="1407138645"/>
                  </a:ext>
                </a:extLst>
              </a:tr>
              <a:tr h="372033">
                <a:tc>
                  <a:txBody>
                    <a:bodyPr/>
                    <a:lstStyle/>
                    <a:p>
                      <a:pPr marL="342900" lvl="0" indent="-342900" algn="l" rtl="0" fontAlgn="base">
                        <a:buFont typeface="+mj-lt"/>
                        <a:buAutoNum type="arabicPeriod" startAt="9"/>
                      </a:pPr>
                      <a:r>
                        <a:rPr lang="en-US" sz="900">
                          <a:effectLst/>
                        </a:rPr>
                        <a:t>Slate shall provide at least three layers for selection by the user. </a:t>
                      </a:r>
                      <a:endParaRPr lang="en-US" sz="900" b="0" i="0">
                        <a:effectLst/>
                        <a:latin typeface="Times New Roman"/>
                      </a:endParaRPr>
                    </a:p>
                  </a:txBody>
                  <a:tcPr marL="73917" marR="73917" marT="36959" marB="36959"/>
                </a:tc>
                <a:tc>
                  <a:txBody>
                    <a:bodyPr/>
                    <a:lstStyle/>
                    <a:p>
                      <a:pPr algn="l" rtl="0" fontAlgn="base"/>
                      <a:r>
                        <a:rPr lang="en-US" sz="900" b="0" i="0">
                          <a:effectLst/>
                        </a:rPr>
                        <a:t>Open configuration software and verify at least three layers can be created, edited, and applied to Slate. Check that these layers are selectable when Slate is operating. </a:t>
                      </a:r>
                    </a:p>
                  </a:txBody>
                  <a:tcPr marL="73917" marR="73917" marT="36959" marB="36959"/>
                </a:tc>
                <a:extLst>
                  <a:ext uri="{0D108BD9-81ED-4DB2-BD59-A6C34878D82A}">
                    <a16:rowId xmlns:a16="http://schemas.microsoft.com/office/drawing/2014/main" val="690078862"/>
                  </a:ext>
                </a:extLst>
              </a:tr>
            </a:tbl>
          </a:graphicData>
        </a:graphic>
      </p:graphicFrame>
    </p:spTree>
    <p:extLst>
      <p:ext uri="{BB962C8B-B14F-4D97-AF65-F5344CB8AC3E}">
        <p14:creationId xmlns:p14="http://schemas.microsoft.com/office/powerpoint/2010/main" val="3369029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8978-DE9B-4C5B-8C58-B2BF5DA9EE89}"/>
              </a:ext>
            </a:extLst>
          </p:cNvPr>
          <p:cNvSpPr>
            <a:spLocks noGrp="1"/>
          </p:cNvSpPr>
          <p:nvPr>
            <p:ph type="title"/>
          </p:nvPr>
        </p:nvSpPr>
        <p:spPr/>
        <p:txBody>
          <a:bodyPr/>
          <a:lstStyle/>
          <a:p>
            <a:r>
              <a:rPr lang="en-US"/>
              <a:t>Market Analysis</a:t>
            </a:r>
          </a:p>
        </p:txBody>
      </p:sp>
      <p:pic>
        <p:nvPicPr>
          <p:cNvPr id="5" name="Picture 5" descr="A picture containing electronics, indoor, different&#10;&#10;Description automatically generated">
            <a:extLst>
              <a:ext uri="{FF2B5EF4-FFF2-40B4-BE49-F238E27FC236}">
                <a16:creationId xmlns:a16="http://schemas.microsoft.com/office/drawing/2014/main" id="{65BCDD6B-B1D9-40FA-8746-1D77372343B4}"/>
              </a:ext>
            </a:extLst>
          </p:cNvPr>
          <p:cNvPicPr>
            <a:picLocks noGrp="1" noChangeAspect="1"/>
          </p:cNvPicPr>
          <p:nvPr>
            <p:ph idx="1"/>
          </p:nvPr>
        </p:nvPicPr>
        <p:blipFill>
          <a:blip r:embed="rId3"/>
          <a:stretch>
            <a:fillRect/>
          </a:stretch>
        </p:blipFill>
        <p:spPr>
          <a:xfrm>
            <a:off x="3997663" y="4823528"/>
            <a:ext cx="4511327" cy="1204586"/>
          </a:xfrm>
        </p:spPr>
      </p:pic>
      <p:sp>
        <p:nvSpPr>
          <p:cNvPr id="4" name="Footer Placeholder 3">
            <a:extLst>
              <a:ext uri="{FF2B5EF4-FFF2-40B4-BE49-F238E27FC236}">
                <a16:creationId xmlns:a16="http://schemas.microsoft.com/office/drawing/2014/main" id="{34A8559F-CB8A-4CAF-8C37-235210330871}"/>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1C8E9027-9885-40A1-9A65-2FEBD6397302}"/>
              </a:ext>
            </a:extLst>
          </p:cNvPr>
          <p:cNvSpPr>
            <a:spLocks noGrp="1"/>
          </p:cNvSpPr>
          <p:nvPr>
            <p:ph type="sldNum" sz="quarter" idx="12"/>
          </p:nvPr>
        </p:nvSpPr>
        <p:spPr/>
        <p:txBody>
          <a:bodyPr/>
          <a:lstStyle/>
          <a:p>
            <a:fld id="{A2A4A4E9-4C11-44FC-BFAF-A09272F6A81D}" type="slidenum">
              <a:rPr lang="en-US" smtClean="0"/>
              <a:t>5</a:t>
            </a:fld>
            <a:endParaRPr lang="en-US"/>
          </a:p>
        </p:txBody>
      </p:sp>
      <p:graphicFrame>
        <p:nvGraphicFramePr>
          <p:cNvPr id="7" name="Table 6">
            <a:extLst>
              <a:ext uri="{FF2B5EF4-FFF2-40B4-BE49-F238E27FC236}">
                <a16:creationId xmlns:a16="http://schemas.microsoft.com/office/drawing/2014/main" id="{B234AD66-4137-4834-A090-C36703BC09E9}"/>
              </a:ext>
            </a:extLst>
          </p:cNvPr>
          <p:cNvGraphicFramePr>
            <a:graphicFrameLocks noGrp="1"/>
          </p:cNvGraphicFramePr>
          <p:nvPr>
            <p:extLst>
              <p:ext uri="{D42A27DB-BD31-4B8C-83A1-F6EECF244321}">
                <p14:modId xmlns:p14="http://schemas.microsoft.com/office/powerpoint/2010/main" val="3777727505"/>
              </p:ext>
            </p:extLst>
          </p:nvPr>
        </p:nvGraphicFramePr>
        <p:xfrm>
          <a:off x="2729595" y="1812324"/>
          <a:ext cx="6424507" cy="2936240"/>
        </p:xfrm>
        <a:graphic>
          <a:graphicData uri="http://schemas.openxmlformats.org/drawingml/2006/table">
            <a:tbl>
              <a:tblPr firstRow="1" firstCol="1" bandRow="1">
                <a:tableStyleId>{5C22544A-7EE6-4342-B048-85BDC9FD1C3A}</a:tableStyleId>
              </a:tblPr>
              <a:tblGrid>
                <a:gridCol w="1210183">
                  <a:extLst>
                    <a:ext uri="{9D8B030D-6E8A-4147-A177-3AD203B41FA5}">
                      <a16:colId xmlns:a16="http://schemas.microsoft.com/office/drawing/2014/main" val="2575035836"/>
                    </a:ext>
                  </a:extLst>
                </a:gridCol>
                <a:gridCol w="1634935">
                  <a:extLst>
                    <a:ext uri="{9D8B030D-6E8A-4147-A177-3AD203B41FA5}">
                      <a16:colId xmlns:a16="http://schemas.microsoft.com/office/drawing/2014/main" val="3893109118"/>
                    </a:ext>
                  </a:extLst>
                </a:gridCol>
                <a:gridCol w="1356551">
                  <a:extLst>
                    <a:ext uri="{9D8B030D-6E8A-4147-A177-3AD203B41FA5}">
                      <a16:colId xmlns:a16="http://schemas.microsoft.com/office/drawing/2014/main" val="2356388515"/>
                    </a:ext>
                  </a:extLst>
                </a:gridCol>
                <a:gridCol w="2222838">
                  <a:extLst>
                    <a:ext uri="{9D8B030D-6E8A-4147-A177-3AD203B41FA5}">
                      <a16:colId xmlns:a16="http://schemas.microsoft.com/office/drawing/2014/main" val="2909337838"/>
                    </a:ext>
                  </a:extLst>
                </a:gridCol>
              </a:tblGrid>
              <a:tr h="324392">
                <a:tc>
                  <a:txBody>
                    <a:bodyPr/>
                    <a:lstStyle/>
                    <a:p>
                      <a:pPr marL="0" marR="0" algn="just">
                        <a:lnSpc>
                          <a:spcPct val="107000"/>
                        </a:lnSpc>
                        <a:spcBef>
                          <a:spcPts val="0"/>
                        </a:spcBef>
                        <a:spcAft>
                          <a:spcPts val="0"/>
                        </a:spcAft>
                      </a:pPr>
                      <a:r>
                        <a:rPr lang="en-US" sz="1200">
                          <a:effectLst/>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err="1">
                          <a:effectLst/>
                        </a:rPr>
                        <a:t>Elgato</a:t>
                      </a:r>
                      <a:r>
                        <a:rPr lang="en-US" sz="1200">
                          <a:effectLst/>
                        </a:rPr>
                        <a:t> Stream Deck (a)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err="1">
                          <a:effectLst/>
                        </a:rPr>
                        <a:t>Loupedeck</a:t>
                      </a:r>
                      <a:r>
                        <a:rPr lang="en-US" sz="1200">
                          <a:effectLst/>
                        </a:rPr>
                        <a:t> Live (b)</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DIY Solution (c)</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30929965"/>
                  </a:ext>
                </a:extLst>
              </a:tr>
              <a:tr h="324392">
                <a:tc>
                  <a:txBody>
                    <a:bodyPr/>
                    <a:lstStyle/>
                    <a:p>
                      <a:pPr marL="0" marR="0" algn="just">
                        <a:lnSpc>
                          <a:spcPct val="107000"/>
                        </a:lnSpc>
                        <a:spcBef>
                          <a:spcPts val="0"/>
                        </a:spcBef>
                        <a:spcAft>
                          <a:spcPts val="0"/>
                        </a:spcAft>
                      </a:pPr>
                      <a:r>
                        <a:rPr lang="en-US" sz="1200">
                          <a:effectLst/>
                        </a:rPr>
                        <a:t>Length (inches)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4.6</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5.9</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4.0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31160164"/>
                  </a:ext>
                </a:extLst>
              </a:tr>
              <a:tr h="324392">
                <a:tc>
                  <a:txBody>
                    <a:bodyPr/>
                    <a:lstStyle/>
                    <a:p>
                      <a:pPr marL="0" marR="0" algn="just">
                        <a:lnSpc>
                          <a:spcPct val="107000"/>
                        </a:lnSpc>
                        <a:spcBef>
                          <a:spcPts val="0"/>
                        </a:spcBef>
                        <a:spcAft>
                          <a:spcPts val="0"/>
                        </a:spcAft>
                      </a:pPr>
                      <a:r>
                        <a:rPr lang="en-US" sz="1200">
                          <a:effectLst/>
                        </a:rPr>
                        <a:t>Width (inches)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3.3</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4.3</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3.0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6758149"/>
                  </a:ext>
                </a:extLst>
              </a:tr>
              <a:tr h="324392">
                <a:tc>
                  <a:txBody>
                    <a:bodyPr/>
                    <a:lstStyle/>
                    <a:p>
                      <a:pPr marL="0" marR="0" algn="just">
                        <a:lnSpc>
                          <a:spcPct val="107000"/>
                        </a:lnSpc>
                        <a:spcBef>
                          <a:spcPts val="0"/>
                        </a:spcBef>
                        <a:spcAft>
                          <a:spcPts val="0"/>
                        </a:spcAft>
                      </a:pPr>
                      <a:r>
                        <a:rPr lang="en-US" sz="1200">
                          <a:effectLst/>
                        </a:rPr>
                        <a:t>Height (inches)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0.8</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1.2</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1.0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86119115"/>
                  </a:ext>
                </a:extLst>
              </a:tr>
              <a:tr h="324392">
                <a:tc>
                  <a:txBody>
                    <a:bodyPr/>
                    <a:lstStyle/>
                    <a:p>
                      <a:pPr marL="0" marR="0" algn="just">
                        <a:lnSpc>
                          <a:spcPct val="107000"/>
                        </a:lnSpc>
                        <a:spcBef>
                          <a:spcPts val="0"/>
                        </a:spcBef>
                        <a:spcAft>
                          <a:spcPts val="0"/>
                        </a:spcAft>
                      </a:pPr>
                      <a:r>
                        <a:rPr lang="en-US" sz="1200">
                          <a:effectLst/>
                        </a:rPr>
                        <a:t>Weight (oz)</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6.7</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8.1</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00638630"/>
                  </a:ext>
                </a:extLst>
              </a:tr>
              <a:tr h="324392">
                <a:tc>
                  <a:txBody>
                    <a:bodyPr/>
                    <a:lstStyle/>
                    <a:p>
                      <a:pPr marL="0" marR="0" algn="just">
                        <a:lnSpc>
                          <a:spcPct val="107000"/>
                        </a:lnSpc>
                        <a:spcBef>
                          <a:spcPts val="0"/>
                        </a:spcBef>
                        <a:spcAft>
                          <a:spcPts val="0"/>
                        </a:spcAft>
                      </a:pPr>
                      <a:r>
                        <a:rPr lang="en-US" sz="1200">
                          <a:effectLst/>
                        </a:rPr>
                        <a:t>Price (USD)</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$150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$150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$100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74636240"/>
                  </a:ext>
                </a:extLst>
              </a:tr>
              <a:tr h="324392">
                <a:tc>
                  <a:txBody>
                    <a:bodyPr/>
                    <a:lstStyle/>
                    <a:p>
                      <a:pPr marL="0" marR="0" algn="just">
                        <a:lnSpc>
                          <a:spcPct val="107000"/>
                        </a:lnSpc>
                        <a:spcBef>
                          <a:spcPts val="0"/>
                        </a:spcBef>
                        <a:spcAft>
                          <a:spcPts val="0"/>
                        </a:spcAft>
                      </a:pPr>
                      <a:r>
                        <a:rPr lang="en-US" sz="1200">
                          <a:effectLst/>
                        </a:rPr>
                        <a:t>Target Customer</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Live Streamers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Live Streamers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Power Users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6264952"/>
                  </a:ext>
                </a:extLst>
              </a:tr>
              <a:tr h="665496">
                <a:tc>
                  <a:txBody>
                    <a:bodyPr/>
                    <a:lstStyle/>
                    <a:p>
                      <a:pPr marL="0" marR="0" algn="just">
                        <a:lnSpc>
                          <a:spcPct val="107000"/>
                        </a:lnSpc>
                        <a:spcBef>
                          <a:spcPts val="0"/>
                        </a:spcBef>
                        <a:spcAft>
                          <a:spcPts val="0"/>
                        </a:spcAft>
                      </a:pPr>
                      <a:r>
                        <a:rPr lang="en-US" sz="1200">
                          <a:effectLst/>
                        </a:rPr>
                        <a:t>Supported OS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Windows, macOS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Windows, macOS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200">
                          <a:effectLst/>
                        </a:rPr>
                        <a:t>Windows, macOS, Linux</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00289786"/>
                  </a:ext>
                </a:extLst>
              </a:tr>
            </a:tbl>
          </a:graphicData>
        </a:graphic>
      </p:graphicFrame>
    </p:spTree>
    <p:extLst>
      <p:ext uri="{BB962C8B-B14F-4D97-AF65-F5344CB8AC3E}">
        <p14:creationId xmlns:p14="http://schemas.microsoft.com/office/powerpoint/2010/main" val="2939575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E8603-E428-48AB-B876-3B618964E187}"/>
              </a:ext>
            </a:extLst>
          </p:cNvPr>
          <p:cNvSpPr>
            <a:spLocks noGrp="1"/>
          </p:cNvSpPr>
          <p:nvPr>
            <p:ph type="title"/>
          </p:nvPr>
        </p:nvSpPr>
        <p:spPr/>
        <p:txBody>
          <a:bodyPr/>
          <a:lstStyle/>
          <a:p>
            <a:r>
              <a:rPr lang="en-US"/>
              <a:t>Administrative Content</a:t>
            </a:r>
          </a:p>
        </p:txBody>
      </p:sp>
      <p:sp>
        <p:nvSpPr>
          <p:cNvPr id="3" name="Text Placeholder 2">
            <a:extLst>
              <a:ext uri="{FF2B5EF4-FFF2-40B4-BE49-F238E27FC236}">
                <a16:creationId xmlns:a16="http://schemas.microsoft.com/office/drawing/2014/main" id="{C1432C5A-93A9-42D4-9703-7D13ABDE1358}"/>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255FA632-C7DD-43D2-B2F3-1D8195F548E3}"/>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3606436F-E0F8-44A4-8852-03F3038D81E1}"/>
              </a:ext>
            </a:extLst>
          </p:cNvPr>
          <p:cNvSpPr>
            <a:spLocks noGrp="1"/>
          </p:cNvSpPr>
          <p:nvPr>
            <p:ph type="sldNum" sz="quarter" idx="12"/>
          </p:nvPr>
        </p:nvSpPr>
        <p:spPr/>
        <p:txBody>
          <a:bodyPr/>
          <a:lstStyle/>
          <a:p>
            <a:fld id="{A2A4A4E9-4C11-44FC-BFAF-A09272F6A81D}" type="slidenum">
              <a:rPr lang="en-US" smtClean="0"/>
              <a:t>50</a:t>
            </a:fld>
            <a:endParaRPr lang="en-US"/>
          </a:p>
        </p:txBody>
      </p:sp>
    </p:spTree>
    <p:extLst>
      <p:ext uri="{BB962C8B-B14F-4D97-AF65-F5344CB8AC3E}">
        <p14:creationId xmlns:p14="http://schemas.microsoft.com/office/powerpoint/2010/main" val="3623331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8DB5D-22AD-4BC7-8DBD-B9C1033DF5AE}"/>
              </a:ext>
            </a:extLst>
          </p:cNvPr>
          <p:cNvSpPr>
            <a:spLocks noGrp="1"/>
          </p:cNvSpPr>
          <p:nvPr>
            <p:ph type="title"/>
          </p:nvPr>
        </p:nvSpPr>
        <p:spPr/>
        <p:txBody>
          <a:bodyPr/>
          <a:lstStyle/>
          <a:p>
            <a:r>
              <a:rPr lang="en-US"/>
              <a:t>Budget</a:t>
            </a:r>
          </a:p>
        </p:txBody>
      </p:sp>
      <p:sp>
        <p:nvSpPr>
          <p:cNvPr id="4" name="Footer Placeholder 3">
            <a:extLst>
              <a:ext uri="{FF2B5EF4-FFF2-40B4-BE49-F238E27FC236}">
                <a16:creationId xmlns:a16="http://schemas.microsoft.com/office/drawing/2014/main" id="{F6559A74-C42C-471B-A844-FB4C5A99CE8C}"/>
              </a:ext>
            </a:extLst>
          </p:cNvPr>
          <p:cNvSpPr>
            <a:spLocks noGrp="1"/>
          </p:cNvSpPr>
          <p:nvPr>
            <p:ph type="ftr" sz="quarter" idx="11"/>
          </p:nvPr>
        </p:nvSpPr>
        <p:spPr/>
        <p:txBody>
          <a:bodyPr/>
          <a:lstStyle/>
          <a:p>
            <a:r>
              <a:rPr lang="en-US"/>
              <a:t>SDII | Group 8 | Fall 2021 </a:t>
            </a:r>
          </a:p>
        </p:txBody>
      </p:sp>
      <p:sp>
        <p:nvSpPr>
          <p:cNvPr id="5" name="Slide Number Placeholder 4">
            <a:extLst>
              <a:ext uri="{FF2B5EF4-FFF2-40B4-BE49-F238E27FC236}">
                <a16:creationId xmlns:a16="http://schemas.microsoft.com/office/drawing/2014/main" id="{62252512-C0D7-4BD3-8DF2-9A849C06F09A}"/>
              </a:ext>
            </a:extLst>
          </p:cNvPr>
          <p:cNvSpPr>
            <a:spLocks noGrp="1"/>
          </p:cNvSpPr>
          <p:nvPr>
            <p:ph type="sldNum" sz="quarter" idx="12"/>
          </p:nvPr>
        </p:nvSpPr>
        <p:spPr/>
        <p:txBody>
          <a:bodyPr/>
          <a:lstStyle/>
          <a:p>
            <a:fld id="{A2A4A4E9-4C11-44FC-BFAF-A09272F6A81D}" type="slidenum">
              <a:rPr lang="en-US" smtClean="0"/>
              <a:t>51</a:t>
            </a:fld>
            <a:endParaRPr lang="en-US"/>
          </a:p>
        </p:txBody>
      </p:sp>
      <p:graphicFrame>
        <p:nvGraphicFramePr>
          <p:cNvPr id="8" name="Table 8">
            <a:extLst>
              <a:ext uri="{FF2B5EF4-FFF2-40B4-BE49-F238E27FC236}">
                <a16:creationId xmlns:a16="http://schemas.microsoft.com/office/drawing/2014/main" id="{740C8564-F9F5-455A-841D-C22C93DCB219}"/>
              </a:ext>
            </a:extLst>
          </p:cNvPr>
          <p:cNvGraphicFramePr>
            <a:graphicFrameLocks noGrp="1"/>
          </p:cNvGraphicFramePr>
          <p:nvPr>
            <p:ph idx="1"/>
            <p:extLst>
              <p:ext uri="{D42A27DB-BD31-4B8C-83A1-F6EECF244321}">
                <p14:modId xmlns:p14="http://schemas.microsoft.com/office/powerpoint/2010/main" val="2388340581"/>
              </p:ext>
            </p:extLst>
          </p:nvPr>
        </p:nvGraphicFramePr>
        <p:xfrm>
          <a:off x="2785719" y="1932972"/>
          <a:ext cx="6620561" cy="4124117"/>
        </p:xfrm>
        <a:graphic>
          <a:graphicData uri="http://schemas.openxmlformats.org/drawingml/2006/table">
            <a:tbl>
              <a:tblPr firstRow="1" bandRow="1">
                <a:tableStyleId>{5C22544A-7EE6-4342-B048-85BDC9FD1C3A}</a:tableStyleId>
              </a:tblPr>
              <a:tblGrid>
                <a:gridCol w="2940050">
                  <a:extLst>
                    <a:ext uri="{9D8B030D-6E8A-4147-A177-3AD203B41FA5}">
                      <a16:colId xmlns:a16="http://schemas.microsoft.com/office/drawing/2014/main" val="4025682810"/>
                    </a:ext>
                  </a:extLst>
                </a:gridCol>
                <a:gridCol w="1514793">
                  <a:extLst>
                    <a:ext uri="{9D8B030D-6E8A-4147-A177-3AD203B41FA5}">
                      <a16:colId xmlns:a16="http://schemas.microsoft.com/office/drawing/2014/main" val="1650213195"/>
                    </a:ext>
                  </a:extLst>
                </a:gridCol>
                <a:gridCol w="2165718">
                  <a:extLst>
                    <a:ext uri="{9D8B030D-6E8A-4147-A177-3AD203B41FA5}">
                      <a16:colId xmlns:a16="http://schemas.microsoft.com/office/drawing/2014/main" val="3308730088"/>
                    </a:ext>
                  </a:extLst>
                </a:gridCol>
              </a:tblGrid>
              <a:tr h="921315">
                <a:tc>
                  <a:txBody>
                    <a:bodyPr/>
                    <a:lstStyle/>
                    <a:p>
                      <a:pPr lvl="0">
                        <a:buNone/>
                      </a:pPr>
                      <a:r>
                        <a:rPr lang="en-US" sz="2700"/>
                        <a:t>Cost Area</a:t>
                      </a:r>
                    </a:p>
                  </a:txBody>
                  <a:tcPr/>
                </a:tc>
                <a:tc>
                  <a:txBody>
                    <a:bodyPr/>
                    <a:lstStyle/>
                    <a:p>
                      <a:pPr lvl="0">
                        <a:buNone/>
                      </a:pPr>
                      <a:r>
                        <a:rPr lang="en-US" sz="2700"/>
                        <a:t>Quantity</a:t>
                      </a:r>
                    </a:p>
                  </a:txBody>
                  <a:tcPr/>
                </a:tc>
                <a:tc>
                  <a:txBody>
                    <a:bodyPr/>
                    <a:lstStyle/>
                    <a:p>
                      <a:r>
                        <a:rPr lang="en-US" sz="2700"/>
                        <a:t>Price (USD)</a:t>
                      </a:r>
                    </a:p>
                  </a:txBody>
                  <a:tcPr/>
                </a:tc>
                <a:extLst>
                  <a:ext uri="{0D108BD9-81ED-4DB2-BD59-A6C34878D82A}">
                    <a16:rowId xmlns:a16="http://schemas.microsoft.com/office/drawing/2014/main" val="727031103"/>
                  </a:ext>
                </a:extLst>
              </a:tr>
              <a:tr h="570372">
                <a:tc>
                  <a:txBody>
                    <a:bodyPr/>
                    <a:lstStyle/>
                    <a:p>
                      <a:r>
                        <a:rPr lang="en-US" sz="2700"/>
                        <a:t>Development Kits</a:t>
                      </a:r>
                    </a:p>
                  </a:txBody>
                  <a:tcPr/>
                </a:tc>
                <a:tc>
                  <a:txBody>
                    <a:bodyPr/>
                    <a:lstStyle/>
                    <a:p>
                      <a:pPr lvl="0">
                        <a:buNone/>
                      </a:pPr>
                      <a:r>
                        <a:rPr lang="en-US" sz="2700"/>
                        <a:t>3</a:t>
                      </a:r>
                    </a:p>
                  </a:txBody>
                  <a:tcPr/>
                </a:tc>
                <a:tc>
                  <a:txBody>
                    <a:bodyPr/>
                    <a:lstStyle/>
                    <a:p>
                      <a:r>
                        <a:rPr lang="en-US" sz="2700"/>
                        <a:t>$247.17</a:t>
                      </a:r>
                    </a:p>
                  </a:txBody>
                  <a:tcPr/>
                </a:tc>
                <a:extLst>
                  <a:ext uri="{0D108BD9-81ED-4DB2-BD59-A6C34878D82A}">
                    <a16:rowId xmlns:a16="http://schemas.microsoft.com/office/drawing/2014/main" val="3874238241"/>
                  </a:ext>
                </a:extLst>
              </a:tr>
              <a:tr h="921315">
                <a:tc>
                  <a:txBody>
                    <a:bodyPr/>
                    <a:lstStyle/>
                    <a:p>
                      <a:r>
                        <a:rPr lang="en-US" sz="2700"/>
                        <a:t>PCB Manufacturing</a:t>
                      </a:r>
                    </a:p>
                  </a:txBody>
                  <a:tcPr/>
                </a:tc>
                <a:tc>
                  <a:txBody>
                    <a:bodyPr/>
                    <a:lstStyle/>
                    <a:p>
                      <a:pPr lvl="0">
                        <a:buNone/>
                      </a:pPr>
                      <a:r>
                        <a:rPr lang="en-US" sz="2700"/>
                        <a:t>5*2</a:t>
                      </a:r>
                    </a:p>
                  </a:txBody>
                  <a:tcPr/>
                </a:tc>
                <a:tc>
                  <a:txBody>
                    <a:bodyPr/>
                    <a:lstStyle/>
                    <a:p>
                      <a:r>
                        <a:rPr lang="en-US" sz="2700"/>
                        <a:t>$90.50</a:t>
                      </a:r>
                    </a:p>
                  </a:txBody>
                  <a:tcPr/>
                </a:tc>
                <a:extLst>
                  <a:ext uri="{0D108BD9-81ED-4DB2-BD59-A6C34878D82A}">
                    <a16:rowId xmlns:a16="http://schemas.microsoft.com/office/drawing/2014/main" val="500601598"/>
                  </a:ext>
                </a:extLst>
              </a:tr>
              <a:tr h="570371">
                <a:tc>
                  <a:txBody>
                    <a:bodyPr/>
                    <a:lstStyle/>
                    <a:p>
                      <a:pPr lvl="0">
                        <a:buNone/>
                      </a:pPr>
                      <a:r>
                        <a:rPr lang="en-US" sz="2700"/>
                        <a:t>PCB Components</a:t>
                      </a:r>
                    </a:p>
                  </a:txBody>
                  <a:tcPr/>
                </a:tc>
                <a:tc>
                  <a:txBody>
                    <a:bodyPr/>
                    <a:lstStyle/>
                    <a:p>
                      <a:pPr lvl="0">
                        <a:buNone/>
                      </a:pPr>
                      <a:r>
                        <a:rPr lang="en-US" sz="2700"/>
                        <a:t>52 x 5</a:t>
                      </a:r>
                    </a:p>
                  </a:txBody>
                  <a:tcPr/>
                </a:tc>
                <a:tc>
                  <a:txBody>
                    <a:bodyPr/>
                    <a:lstStyle/>
                    <a:p>
                      <a:pPr lvl="0">
                        <a:buNone/>
                      </a:pPr>
                      <a:r>
                        <a:rPr lang="en-US" sz="2700"/>
                        <a:t>$166.25</a:t>
                      </a:r>
                    </a:p>
                  </a:txBody>
                  <a:tcPr/>
                </a:tc>
                <a:extLst>
                  <a:ext uri="{0D108BD9-81ED-4DB2-BD59-A6C34878D82A}">
                    <a16:rowId xmlns:a16="http://schemas.microsoft.com/office/drawing/2014/main" val="3811896846"/>
                  </a:ext>
                </a:extLst>
              </a:tr>
              <a:tr h="570372">
                <a:tc>
                  <a:txBody>
                    <a:bodyPr/>
                    <a:lstStyle/>
                    <a:p>
                      <a:r>
                        <a:rPr lang="en-US" sz="2700"/>
                        <a:t>PCB Assembly</a:t>
                      </a:r>
                    </a:p>
                  </a:txBody>
                  <a:tcPr>
                    <a:lnB w="12700">
                      <a:solidFill>
                        <a:schemeClr val="tx1"/>
                      </a:solidFill>
                    </a:lnB>
                  </a:tcPr>
                </a:tc>
                <a:tc>
                  <a:txBody>
                    <a:bodyPr/>
                    <a:lstStyle/>
                    <a:p>
                      <a:pPr lvl="0">
                        <a:buNone/>
                      </a:pPr>
                      <a:r>
                        <a:rPr lang="en-US" sz="2700"/>
                        <a:t>5</a:t>
                      </a:r>
                    </a:p>
                  </a:txBody>
                  <a:tcPr>
                    <a:lnB w="12700">
                      <a:solidFill>
                        <a:schemeClr val="tx1"/>
                      </a:solidFill>
                    </a:lnB>
                  </a:tcPr>
                </a:tc>
                <a:tc>
                  <a:txBody>
                    <a:bodyPr/>
                    <a:lstStyle/>
                    <a:p>
                      <a:r>
                        <a:rPr lang="en-US" sz="2700"/>
                        <a:t>$0</a:t>
                      </a:r>
                    </a:p>
                  </a:txBody>
                  <a:tcPr>
                    <a:lnB w="12700">
                      <a:solidFill>
                        <a:schemeClr val="tx1"/>
                      </a:solidFill>
                    </a:lnB>
                  </a:tcPr>
                </a:tc>
                <a:extLst>
                  <a:ext uri="{0D108BD9-81ED-4DB2-BD59-A6C34878D82A}">
                    <a16:rowId xmlns:a16="http://schemas.microsoft.com/office/drawing/2014/main" val="3575708381"/>
                  </a:ext>
                </a:extLst>
              </a:tr>
              <a:tr h="570372">
                <a:tc>
                  <a:txBody>
                    <a:bodyPr/>
                    <a:lstStyle/>
                    <a:p>
                      <a:r>
                        <a:rPr lang="en-US" sz="2700" b="1"/>
                        <a:t>Total Cost</a:t>
                      </a:r>
                    </a:p>
                  </a:txBody>
                  <a:tcPr>
                    <a:lnT w="12700">
                      <a:solidFill>
                        <a:schemeClr val="tx1"/>
                      </a:solidFill>
                    </a:lnT>
                  </a:tcPr>
                </a:tc>
                <a:tc>
                  <a:txBody>
                    <a:bodyPr/>
                    <a:lstStyle/>
                    <a:p>
                      <a:pPr lvl="0">
                        <a:buNone/>
                      </a:pPr>
                      <a:endParaRPr lang="en-US" sz="2700" b="1"/>
                    </a:p>
                  </a:txBody>
                  <a:tcPr>
                    <a:lnT w="12700">
                      <a:solidFill>
                        <a:schemeClr val="tx1"/>
                      </a:solidFill>
                    </a:lnT>
                    <a:solidFill>
                      <a:schemeClr val="bg1">
                        <a:lumMod val="50000"/>
                      </a:schemeClr>
                    </a:solidFill>
                  </a:tcPr>
                </a:tc>
                <a:tc>
                  <a:txBody>
                    <a:bodyPr/>
                    <a:lstStyle/>
                    <a:p>
                      <a:r>
                        <a:rPr lang="en-US" sz="2700" b="1"/>
                        <a:t>$503.92</a:t>
                      </a:r>
                    </a:p>
                  </a:txBody>
                  <a:tcPr>
                    <a:lnT w="12700">
                      <a:solidFill>
                        <a:schemeClr val="tx1"/>
                      </a:solidFill>
                    </a:lnT>
                  </a:tcPr>
                </a:tc>
                <a:extLst>
                  <a:ext uri="{0D108BD9-81ED-4DB2-BD59-A6C34878D82A}">
                    <a16:rowId xmlns:a16="http://schemas.microsoft.com/office/drawing/2014/main" val="3105764546"/>
                  </a:ext>
                </a:extLst>
              </a:tr>
            </a:tbl>
          </a:graphicData>
        </a:graphic>
      </p:graphicFrame>
    </p:spTree>
    <p:extLst>
      <p:ext uri="{BB962C8B-B14F-4D97-AF65-F5344CB8AC3E}">
        <p14:creationId xmlns:p14="http://schemas.microsoft.com/office/powerpoint/2010/main" val="1492625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47A9F236-ED85-44D3-91B8-E8952AD3F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1">
            <a:extLst>
              <a:ext uri="{FF2B5EF4-FFF2-40B4-BE49-F238E27FC236}">
                <a16:creationId xmlns:a16="http://schemas.microsoft.com/office/drawing/2014/main" id="{4E89E1FD-9FA0-4E24-89E8-540A0AC2C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13">
            <a:extLst>
              <a:ext uri="{FF2B5EF4-FFF2-40B4-BE49-F238E27FC236}">
                <a16:creationId xmlns:a16="http://schemas.microsoft.com/office/drawing/2014/main" id="{388D1F77-20AC-463C-A15D-F38BE42073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15">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3" name="Rectangle 17">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22"/>
          </a:p>
        </p:txBody>
      </p:sp>
      <p:sp>
        <p:nvSpPr>
          <p:cNvPr id="2" name="Title 1">
            <a:extLst>
              <a:ext uri="{FF2B5EF4-FFF2-40B4-BE49-F238E27FC236}">
                <a16:creationId xmlns:a16="http://schemas.microsoft.com/office/drawing/2014/main" id="{6B0E8603-E428-48AB-B876-3B618964E187}"/>
              </a:ext>
            </a:extLst>
          </p:cNvPr>
          <p:cNvSpPr>
            <a:spLocks noGrp="1"/>
          </p:cNvSpPr>
          <p:nvPr>
            <p:ph type="title"/>
          </p:nvPr>
        </p:nvSpPr>
        <p:spPr>
          <a:xfrm>
            <a:off x="4380588" y="965200"/>
            <a:ext cx="6766078" cy="4927601"/>
          </a:xfrm>
        </p:spPr>
        <p:txBody>
          <a:bodyPr vert="horz" lIns="91440" tIns="45720" rIns="91440" bIns="45720" rtlCol="0" anchor="ctr" anchorCtr="0">
            <a:normAutofit/>
          </a:bodyPr>
          <a:lstStyle/>
          <a:p>
            <a:r>
              <a:rPr lang="en-US" sz="5400"/>
              <a:t>Questions?</a:t>
            </a:r>
          </a:p>
        </p:txBody>
      </p:sp>
      <p:sp>
        <p:nvSpPr>
          <p:cNvPr id="3" name="Text Placeholder 2">
            <a:extLst>
              <a:ext uri="{FF2B5EF4-FFF2-40B4-BE49-F238E27FC236}">
                <a16:creationId xmlns:a16="http://schemas.microsoft.com/office/drawing/2014/main" id="{C1432C5A-93A9-42D4-9703-7D13ABDE1358}"/>
              </a:ext>
            </a:extLst>
          </p:cNvPr>
          <p:cNvSpPr>
            <a:spLocks noGrp="1"/>
          </p:cNvSpPr>
          <p:nvPr>
            <p:ph type="body" idx="1"/>
          </p:nvPr>
        </p:nvSpPr>
        <p:spPr>
          <a:xfrm>
            <a:off x="1023258" y="965198"/>
            <a:ext cx="2707937" cy="4927602"/>
          </a:xfrm>
        </p:spPr>
        <p:txBody>
          <a:bodyPr vert="horz" lIns="91440" tIns="45720" rIns="91440" bIns="45720" rtlCol="0" anchor="ctr" anchorCtr="0">
            <a:normAutofit/>
          </a:bodyPr>
          <a:lstStyle/>
          <a:p>
            <a:pPr algn="r"/>
            <a:r>
              <a:rPr lang="en-US" sz="2000"/>
              <a:t>Please reference slide number</a:t>
            </a:r>
          </a:p>
        </p:txBody>
      </p:sp>
      <p:cxnSp>
        <p:nvCxnSpPr>
          <p:cNvPr id="24" name="Straight Connector 19">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EAB92C1A-DDFE-4B62-87CA-E02EB00056EE}"/>
              </a:ext>
            </a:extLst>
          </p:cNvPr>
          <p:cNvSpPr>
            <a:spLocks noGrp="1"/>
          </p:cNvSpPr>
          <p:nvPr>
            <p:ph type="ftr" sz="quarter" idx="11"/>
          </p:nvPr>
        </p:nvSpPr>
        <p:spPr>
          <a:xfrm>
            <a:off x="4380588" y="6553690"/>
            <a:ext cx="5053698" cy="274320"/>
          </a:xfrm>
        </p:spPr>
        <p:txBody>
          <a:bodyPr vert="horz" lIns="91440" tIns="45720" rIns="91440" bIns="45720" rtlCol="0" anchor="ctr">
            <a:normAutofit/>
          </a:bodyPr>
          <a:lstStyle/>
          <a:p>
            <a:pPr algn="l">
              <a:spcAft>
                <a:spcPts val="600"/>
              </a:spcAft>
            </a:pPr>
            <a:r>
              <a:rPr lang="en-US" sz="1050">
                <a:solidFill>
                  <a:schemeClr val="tx2"/>
                </a:solidFill>
              </a:rPr>
              <a:t>SDII | Group 8 | Fall 2021 </a:t>
            </a:r>
          </a:p>
        </p:txBody>
      </p:sp>
      <p:sp>
        <p:nvSpPr>
          <p:cNvPr id="5" name="Slide Number Placeholder 4">
            <a:extLst>
              <a:ext uri="{FF2B5EF4-FFF2-40B4-BE49-F238E27FC236}">
                <a16:creationId xmlns:a16="http://schemas.microsoft.com/office/drawing/2014/main" id="{7F916DDD-F6D0-4AB0-A6FC-80C160D5AF92}"/>
              </a:ext>
            </a:extLst>
          </p:cNvPr>
          <p:cNvSpPr>
            <a:spLocks noGrp="1"/>
          </p:cNvSpPr>
          <p:nvPr>
            <p:ph type="sldNum" sz="quarter" idx="12"/>
          </p:nvPr>
        </p:nvSpPr>
        <p:spPr>
          <a:xfrm>
            <a:off x="10225314" y="6553690"/>
            <a:ext cx="1128486" cy="274320"/>
          </a:xfrm>
        </p:spPr>
        <p:txBody>
          <a:bodyPr vert="horz" lIns="91440" tIns="45720" rIns="91440" bIns="45720" rtlCol="0" anchor="ctr">
            <a:normAutofit/>
          </a:bodyPr>
          <a:lstStyle/>
          <a:p>
            <a:pPr>
              <a:spcAft>
                <a:spcPts val="600"/>
              </a:spcAft>
            </a:pPr>
            <a:fld id="{A2A4A4E9-4C11-44FC-BFAF-A09272F6A81D}" type="slidenum">
              <a:rPr lang="en-US">
                <a:solidFill>
                  <a:schemeClr val="tx2"/>
                </a:solidFill>
              </a:rPr>
              <a:pPr>
                <a:spcAft>
                  <a:spcPts val="600"/>
                </a:spcAft>
              </a:pPr>
              <a:t>52</a:t>
            </a:fld>
            <a:endParaRPr lang="en-US">
              <a:solidFill>
                <a:schemeClr val="tx2"/>
              </a:solidFill>
            </a:endParaRPr>
          </a:p>
        </p:txBody>
      </p:sp>
    </p:spTree>
    <p:extLst>
      <p:ext uri="{BB962C8B-B14F-4D97-AF65-F5344CB8AC3E}">
        <p14:creationId xmlns:p14="http://schemas.microsoft.com/office/powerpoint/2010/main" val="1261486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29A099-5CB1-4A20-B64F-4F0562EF3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sz="2722"/>
          </a:p>
        </p:txBody>
      </p:sp>
      <p:sp>
        <p:nvSpPr>
          <p:cNvPr id="13" name="Rectangle 12">
            <a:extLst>
              <a:ext uri="{FF2B5EF4-FFF2-40B4-BE49-F238E27FC236}">
                <a16:creationId xmlns:a16="http://schemas.microsoft.com/office/drawing/2014/main" id="{087C0A89-7FB3-43F8-9DE3-0177E3E27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1BD0E9E-B4D1-43F1-ADE8-B40440B4B5D4}"/>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Engineering Requirements</a:t>
            </a:r>
          </a:p>
        </p:txBody>
      </p:sp>
      <p:sp>
        <p:nvSpPr>
          <p:cNvPr id="15" name="Rectangle 14">
            <a:extLst>
              <a:ext uri="{FF2B5EF4-FFF2-40B4-BE49-F238E27FC236}">
                <a16:creationId xmlns:a16="http://schemas.microsoft.com/office/drawing/2014/main" id="{399F4DD4-CC07-42A8-8AF8-069654F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A6322F48-2FBC-47D8-8FF4-1D605FB64E69}"/>
              </a:ext>
            </a:extLst>
          </p:cNvPr>
          <p:cNvSpPr>
            <a:spLocks noGrp="1"/>
          </p:cNvSpPr>
          <p:nvPr>
            <p:ph type="ftr" sz="quarter" idx="11"/>
          </p:nvPr>
        </p:nvSpPr>
        <p:spPr>
          <a:xfrm>
            <a:off x="4742018" y="6459786"/>
            <a:ext cx="5105169" cy="365125"/>
          </a:xfrm>
        </p:spPr>
        <p:txBody>
          <a:bodyPr>
            <a:normAutofit/>
          </a:bodyPr>
          <a:lstStyle/>
          <a:p>
            <a:pPr algn="l">
              <a:spcAft>
                <a:spcPts val="600"/>
              </a:spcAft>
            </a:pPr>
            <a:r>
              <a:rPr lang="en-US">
                <a:solidFill>
                  <a:schemeClr val="tx2"/>
                </a:solidFill>
              </a:rPr>
              <a:t>SDII | Group 8 | Fall 2021 </a:t>
            </a:r>
          </a:p>
        </p:txBody>
      </p:sp>
      <p:sp>
        <p:nvSpPr>
          <p:cNvPr id="3" name="Slide Number Placeholder 2">
            <a:extLst>
              <a:ext uri="{FF2B5EF4-FFF2-40B4-BE49-F238E27FC236}">
                <a16:creationId xmlns:a16="http://schemas.microsoft.com/office/drawing/2014/main" id="{9B1DA724-6AED-4EF8-8640-4653BFEA9D02}"/>
              </a:ext>
            </a:extLst>
          </p:cNvPr>
          <p:cNvSpPr>
            <a:spLocks noGrp="1"/>
          </p:cNvSpPr>
          <p:nvPr>
            <p:ph type="sldNum" sz="quarter" idx="12"/>
          </p:nvPr>
        </p:nvSpPr>
        <p:spPr/>
        <p:txBody>
          <a:bodyPr/>
          <a:lstStyle/>
          <a:p>
            <a:fld id="{A2A4A4E9-4C11-44FC-BFAF-A09272F6A81D}" type="slidenum">
              <a:rPr lang="en-US" smtClean="0"/>
              <a:t>6</a:t>
            </a:fld>
            <a:endParaRPr lang="en-US"/>
          </a:p>
        </p:txBody>
      </p:sp>
      <p:graphicFrame>
        <p:nvGraphicFramePr>
          <p:cNvPr id="12" name="Content Placeholder 5">
            <a:extLst>
              <a:ext uri="{FF2B5EF4-FFF2-40B4-BE49-F238E27FC236}">
                <a16:creationId xmlns:a16="http://schemas.microsoft.com/office/drawing/2014/main" id="{7C2FAFBF-1DC3-46F2-84DF-E4FA4B0EFFAA}"/>
              </a:ext>
            </a:extLst>
          </p:cNvPr>
          <p:cNvGraphicFramePr>
            <a:graphicFrameLocks/>
          </p:cNvGraphicFramePr>
          <p:nvPr>
            <p:extLst>
              <p:ext uri="{D42A27DB-BD31-4B8C-83A1-F6EECF244321}">
                <p14:modId xmlns:p14="http://schemas.microsoft.com/office/powerpoint/2010/main" val="2507933301"/>
              </p:ext>
            </p:extLst>
          </p:nvPr>
        </p:nvGraphicFramePr>
        <p:xfrm>
          <a:off x="4513665" y="616226"/>
          <a:ext cx="7279710" cy="5673454"/>
        </p:xfrm>
        <a:graphic>
          <a:graphicData uri="http://schemas.openxmlformats.org/drawingml/2006/table">
            <a:tbl>
              <a:tblPr firstRow="1" bandRow="1">
                <a:tableStyleId>{5C22544A-7EE6-4342-B048-85BDC9FD1C3A}</a:tableStyleId>
              </a:tblPr>
              <a:tblGrid>
                <a:gridCol w="3818000">
                  <a:extLst>
                    <a:ext uri="{9D8B030D-6E8A-4147-A177-3AD203B41FA5}">
                      <a16:colId xmlns:a16="http://schemas.microsoft.com/office/drawing/2014/main" val="1809578248"/>
                    </a:ext>
                  </a:extLst>
                </a:gridCol>
                <a:gridCol w="3461710">
                  <a:extLst>
                    <a:ext uri="{9D8B030D-6E8A-4147-A177-3AD203B41FA5}">
                      <a16:colId xmlns:a16="http://schemas.microsoft.com/office/drawing/2014/main" val="2900767336"/>
                    </a:ext>
                  </a:extLst>
                </a:gridCol>
              </a:tblGrid>
              <a:tr h="303657">
                <a:tc>
                  <a:txBody>
                    <a:bodyPr/>
                    <a:lstStyle/>
                    <a:p>
                      <a:pPr algn="l" rtl="0" fontAlgn="base"/>
                      <a:r>
                        <a:rPr lang="en-US" sz="1000">
                          <a:effectLst/>
                        </a:rPr>
                        <a:t>Engineering Requirement </a:t>
                      </a:r>
                      <a:endParaRPr lang="en-US" sz="1000" b="0" i="0">
                        <a:effectLst/>
                      </a:endParaRPr>
                    </a:p>
                  </a:txBody>
                  <a:tcPr marL="73917" marR="73917" marT="36959" marB="36959"/>
                </a:tc>
                <a:tc>
                  <a:txBody>
                    <a:bodyPr/>
                    <a:lstStyle/>
                    <a:p>
                      <a:pPr algn="l" rtl="0" fontAlgn="base"/>
                      <a:r>
                        <a:rPr lang="en-US" sz="1000">
                          <a:effectLst/>
                        </a:rPr>
                        <a:t>Justification </a:t>
                      </a:r>
                      <a:endParaRPr lang="en-US" sz="1000" b="0" i="0">
                        <a:effectLst/>
                      </a:endParaRPr>
                    </a:p>
                  </a:txBody>
                  <a:tcPr marL="73917" marR="73917" marT="36959" marB="36959"/>
                </a:tc>
                <a:extLst>
                  <a:ext uri="{0D108BD9-81ED-4DB2-BD59-A6C34878D82A}">
                    <a16:rowId xmlns:a16="http://schemas.microsoft.com/office/drawing/2014/main" val="2700681345"/>
                  </a:ext>
                </a:extLst>
              </a:tr>
              <a:tr h="472788">
                <a:tc>
                  <a:txBody>
                    <a:bodyPr/>
                    <a:lstStyle/>
                    <a:p>
                      <a:pPr marL="342900" lvl="0" indent="-342900" algn="l" rtl="0" fontAlgn="base">
                        <a:buFont typeface="+mj-lt"/>
                        <a:buAutoNum type="arabicPeriod"/>
                      </a:pPr>
                      <a:r>
                        <a:rPr lang="en-US" sz="1000">
                          <a:effectLst/>
                        </a:rPr>
                        <a:t>Slate’s touch screen input shall have an input response time less than 100ms.</a:t>
                      </a:r>
                      <a:endParaRPr lang="en-US" sz="1000" b="0" i="0">
                        <a:effectLst/>
                        <a:latin typeface="Times New Roman"/>
                      </a:endParaRPr>
                    </a:p>
                  </a:txBody>
                  <a:tcPr marL="73917" marR="73917" marT="36959" marB="36959"/>
                </a:tc>
                <a:tc>
                  <a:txBody>
                    <a:bodyPr/>
                    <a:lstStyle/>
                    <a:p>
                      <a:pPr algn="l" rtl="0" fontAlgn="base"/>
                      <a:r>
                        <a:rPr lang="en-US" sz="1000">
                          <a:effectLst/>
                        </a:rPr>
                        <a:t>Input response time of the touch screen is an important factor for users of macro-keyboard devices.</a:t>
                      </a:r>
                      <a:endParaRPr lang="en-US" sz="1000" b="0" i="0">
                        <a:effectLst/>
                      </a:endParaRPr>
                    </a:p>
                  </a:txBody>
                  <a:tcPr marL="73917" marR="73917" marT="36959" marB="36959"/>
                </a:tc>
                <a:extLst>
                  <a:ext uri="{0D108BD9-81ED-4DB2-BD59-A6C34878D82A}">
                    <a16:rowId xmlns:a16="http://schemas.microsoft.com/office/drawing/2014/main" val="1845821583"/>
                  </a:ext>
                </a:extLst>
              </a:tr>
              <a:tr h="472788">
                <a:tc>
                  <a:txBody>
                    <a:bodyPr/>
                    <a:lstStyle/>
                    <a:p>
                      <a:pPr marL="342900" lvl="0" indent="-342900" algn="l" rtl="0" fontAlgn="base">
                        <a:buFont typeface="+mj-lt"/>
                        <a:buAutoNum type="arabicPeriod" startAt="2"/>
                      </a:pPr>
                      <a:r>
                        <a:rPr lang="en-US" sz="1000">
                          <a:effectLst/>
                        </a:rPr>
                        <a:t>Slate’s physical keys shall have an input response time less than 100ms.</a:t>
                      </a:r>
                      <a:endParaRPr lang="en-US" sz="1000" b="0" i="0">
                        <a:effectLst/>
                        <a:latin typeface="Times New Roman"/>
                      </a:endParaRPr>
                    </a:p>
                  </a:txBody>
                  <a:tcPr marL="73917" marR="73917" marT="36959" marB="36959"/>
                </a:tc>
                <a:tc>
                  <a:txBody>
                    <a:bodyPr/>
                    <a:lstStyle/>
                    <a:p>
                      <a:pPr algn="l" rtl="0" fontAlgn="base"/>
                      <a:r>
                        <a:rPr lang="en-US" sz="1000">
                          <a:effectLst/>
                        </a:rPr>
                        <a:t>Input response time of physical keys is expected to be imperceivable for most products on the market today.</a:t>
                      </a:r>
                      <a:endParaRPr lang="en-US" sz="1000" b="0" i="0">
                        <a:effectLst/>
                      </a:endParaRPr>
                    </a:p>
                  </a:txBody>
                  <a:tcPr marL="73917" marR="73917" marT="36959" marB="36959"/>
                </a:tc>
                <a:extLst>
                  <a:ext uri="{0D108BD9-81ED-4DB2-BD59-A6C34878D82A}">
                    <a16:rowId xmlns:a16="http://schemas.microsoft.com/office/drawing/2014/main" val="2905915242"/>
                  </a:ext>
                </a:extLst>
              </a:tr>
              <a:tr h="472788">
                <a:tc>
                  <a:txBody>
                    <a:bodyPr/>
                    <a:lstStyle/>
                    <a:p>
                      <a:pPr marL="342900" lvl="0" indent="-342900" algn="l" rtl="0" fontAlgn="base">
                        <a:buFont typeface="+mj-lt"/>
                        <a:buAutoNum type="arabicPeriod" startAt="3"/>
                      </a:pPr>
                      <a:r>
                        <a:rPr lang="en-US" sz="1000">
                          <a:effectLst/>
                        </a:rPr>
                        <a:t>Slate’s touch screen will have input accuracy greater than 90%. </a:t>
                      </a:r>
                      <a:endParaRPr lang="en-US" sz="1000" b="0" i="0">
                        <a:effectLst/>
                        <a:latin typeface="Times New Roman"/>
                      </a:endParaRPr>
                    </a:p>
                  </a:txBody>
                  <a:tcPr marL="73917" marR="73917" marT="36959" marB="36959"/>
                </a:tc>
                <a:tc>
                  <a:txBody>
                    <a:bodyPr/>
                    <a:lstStyle/>
                    <a:p>
                      <a:pPr algn="l" rtl="0" fontAlgn="base"/>
                      <a:r>
                        <a:rPr lang="en-US" sz="1000">
                          <a:effectLst/>
                        </a:rPr>
                        <a:t>Users of similar devices expect their inputs to be read accurately. </a:t>
                      </a:r>
                      <a:endParaRPr lang="en-US" sz="1000" b="0" i="0">
                        <a:effectLst/>
                      </a:endParaRPr>
                    </a:p>
                  </a:txBody>
                  <a:tcPr marL="73917" marR="73917" marT="36959" marB="36959"/>
                </a:tc>
                <a:extLst>
                  <a:ext uri="{0D108BD9-81ED-4DB2-BD59-A6C34878D82A}">
                    <a16:rowId xmlns:a16="http://schemas.microsoft.com/office/drawing/2014/main" val="53906332"/>
                  </a:ext>
                </a:extLst>
              </a:tr>
              <a:tr h="472788">
                <a:tc>
                  <a:txBody>
                    <a:bodyPr/>
                    <a:lstStyle/>
                    <a:p>
                      <a:pPr marL="342900" lvl="0" indent="-342900" algn="l" rtl="0" fontAlgn="base">
                        <a:buFont typeface="+mj-lt"/>
                        <a:buAutoNum type="arabicPeriod" startAt="4"/>
                      </a:pPr>
                      <a:r>
                        <a:rPr lang="en-US" sz="1000">
                          <a:effectLst/>
                        </a:rPr>
                        <a:t>Slate shall operate wirelessly for at least 10 hours at idle (ready) state starting with a fully charged battery.</a:t>
                      </a:r>
                      <a:endParaRPr lang="en-US" sz="1000" b="0" i="0">
                        <a:effectLst/>
                        <a:latin typeface="Times New Roman"/>
                      </a:endParaRPr>
                    </a:p>
                  </a:txBody>
                  <a:tcPr marL="73917" marR="73917" marT="36959" marB="36959"/>
                </a:tc>
                <a:tc>
                  <a:txBody>
                    <a:bodyPr/>
                    <a:lstStyle/>
                    <a:p>
                      <a:pPr algn="l" rtl="0" fontAlgn="base"/>
                      <a:r>
                        <a:rPr lang="en-US" sz="1000">
                          <a:effectLst/>
                        </a:rPr>
                        <a:t>Based upon current products in the market. </a:t>
                      </a:r>
                      <a:endParaRPr lang="en-US" sz="1000" b="0" i="0">
                        <a:effectLst/>
                      </a:endParaRPr>
                    </a:p>
                  </a:txBody>
                  <a:tcPr marL="73917" marR="73917" marT="36959" marB="36959"/>
                </a:tc>
                <a:extLst>
                  <a:ext uri="{0D108BD9-81ED-4DB2-BD59-A6C34878D82A}">
                    <a16:rowId xmlns:a16="http://schemas.microsoft.com/office/drawing/2014/main" val="4114714345"/>
                  </a:ext>
                </a:extLst>
              </a:tr>
              <a:tr h="472788">
                <a:tc>
                  <a:txBody>
                    <a:bodyPr/>
                    <a:lstStyle/>
                    <a:p>
                      <a:pPr marL="342900" lvl="0" indent="-342900" algn="l" rtl="0" fontAlgn="base">
                        <a:buFont typeface="+mj-lt"/>
                        <a:buAutoNum type="arabicPeriod" startAt="5"/>
                      </a:pPr>
                      <a:r>
                        <a:rPr lang="en-US" sz="1000">
                          <a:effectLst/>
                        </a:rPr>
                        <a:t>Slate shall provide at least six programmable macro functions. </a:t>
                      </a:r>
                      <a:endParaRPr lang="en-US" sz="1000" b="0" i="0">
                        <a:effectLst/>
                        <a:latin typeface="Times New Roman"/>
                      </a:endParaRPr>
                    </a:p>
                  </a:txBody>
                  <a:tcPr marL="73917" marR="73917" marT="36959" marB="36959"/>
                </a:tc>
                <a:tc>
                  <a:txBody>
                    <a:bodyPr/>
                    <a:lstStyle/>
                    <a:p>
                      <a:pPr algn="l" rtl="0" fontAlgn="base"/>
                      <a:r>
                        <a:rPr lang="en-US" sz="1000">
                          <a:effectLst/>
                        </a:rPr>
                        <a:t>This allows for a suitable number of functions while not requiring an exuberant amount of memory. </a:t>
                      </a:r>
                      <a:endParaRPr lang="en-US" sz="1000" b="0" i="0">
                        <a:effectLst/>
                      </a:endParaRPr>
                    </a:p>
                  </a:txBody>
                  <a:tcPr marL="73917" marR="73917" marT="36959" marB="36959"/>
                </a:tc>
                <a:extLst>
                  <a:ext uri="{0D108BD9-81ED-4DB2-BD59-A6C34878D82A}">
                    <a16:rowId xmlns:a16="http://schemas.microsoft.com/office/drawing/2014/main" val="249950277"/>
                  </a:ext>
                </a:extLst>
              </a:tr>
              <a:tr h="472788">
                <a:tc>
                  <a:txBody>
                    <a:bodyPr/>
                    <a:lstStyle/>
                    <a:p>
                      <a:pPr marL="342900" lvl="0" indent="-342900" algn="l" rtl="0" fontAlgn="base">
                        <a:buFont typeface="+mj-lt"/>
                        <a:buAutoNum type="arabicPeriod" startAt="6"/>
                      </a:pPr>
                      <a:r>
                        <a:rPr lang="en-US" sz="1000">
                          <a:effectLst/>
                        </a:rPr>
                        <a:t>Slate shall maintain all performance and functionality requirements when connected via Bluetooth. </a:t>
                      </a:r>
                      <a:endParaRPr lang="en-US" sz="1000" b="0" i="0">
                        <a:effectLst/>
                        <a:latin typeface="Times New Roman"/>
                      </a:endParaRPr>
                    </a:p>
                  </a:txBody>
                  <a:tcPr marL="73917" marR="73917" marT="36959" marB="36959"/>
                </a:tc>
                <a:tc>
                  <a:txBody>
                    <a:bodyPr/>
                    <a:lstStyle/>
                    <a:p>
                      <a:pPr algn="l" rtl="0" fontAlgn="base"/>
                      <a:r>
                        <a:rPr lang="en-US" sz="1000">
                          <a:effectLst/>
                        </a:rPr>
                        <a:t>Users will expect all functionality to remain the same no matter the host connection type. </a:t>
                      </a:r>
                      <a:endParaRPr lang="en-US" sz="1000" b="0" i="0">
                        <a:effectLst/>
                      </a:endParaRPr>
                    </a:p>
                  </a:txBody>
                  <a:tcPr marL="73917" marR="73917" marT="36959" marB="36959"/>
                </a:tc>
                <a:extLst>
                  <a:ext uri="{0D108BD9-81ED-4DB2-BD59-A6C34878D82A}">
                    <a16:rowId xmlns:a16="http://schemas.microsoft.com/office/drawing/2014/main" val="3884119136"/>
                  </a:ext>
                </a:extLst>
              </a:tr>
              <a:tr h="472788">
                <a:tc>
                  <a:txBody>
                    <a:bodyPr/>
                    <a:lstStyle/>
                    <a:p>
                      <a:pPr marL="342900" lvl="0" indent="-342900" algn="l" rtl="0" fontAlgn="base">
                        <a:buFont typeface="+mj-lt"/>
                        <a:buAutoNum type="arabicPeriod" startAt="7"/>
                      </a:pPr>
                      <a:r>
                        <a:rPr lang="en-US" sz="1000">
                          <a:effectLst/>
                        </a:rPr>
                        <a:t>Slate shall maintain performance and functionality requirements no matter the power source. </a:t>
                      </a:r>
                      <a:endParaRPr lang="en-US" sz="1000" b="0" i="0">
                        <a:effectLst/>
                        <a:latin typeface="Times New Roman"/>
                      </a:endParaRPr>
                    </a:p>
                  </a:txBody>
                  <a:tcPr marL="73917" marR="73917" marT="36959" marB="36959"/>
                </a:tc>
                <a:tc>
                  <a:txBody>
                    <a:bodyPr/>
                    <a:lstStyle/>
                    <a:p>
                      <a:pPr algn="l" rtl="0" fontAlgn="base"/>
                      <a:r>
                        <a:rPr lang="en-US" sz="1000">
                          <a:effectLst/>
                        </a:rPr>
                        <a:t>Users will expect all functionality to remain the same no matter the power source. </a:t>
                      </a:r>
                      <a:endParaRPr lang="en-US" sz="1000" b="0" i="0">
                        <a:effectLst/>
                      </a:endParaRPr>
                    </a:p>
                  </a:txBody>
                  <a:tcPr marL="73917" marR="73917" marT="36959" marB="36959"/>
                </a:tc>
                <a:extLst>
                  <a:ext uri="{0D108BD9-81ED-4DB2-BD59-A6C34878D82A}">
                    <a16:rowId xmlns:a16="http://schemas.microsoft.com/office/drawing/2014/main" val="3842215277"/>
                  </a:ext>
                </a:extLst>
              </a:tr>
              <a:tr h="472788">
                <a:tc>
                  <a:txBody>
                    <a:bodyPr/>
                    <a:lstStyle/>
                    <a:p>
                      <a:pPr marL="342900" lvl="0" indent="-342900" algn="l" rtl="0" fontAlgn="base">
                        <a:buFont typeface="+mj-lt"/>
                        <a:buAutoNum type="arabicPeriod" startAt="8"/>
                      </a:pPr>
                      <a:r>
                        <a:rPr lang="en-US" sz="1000">
                          <a:effectLst/>
                        </a:rPr>
                        <a:t>Slate’s battery shall charge from 0% to 50% in less than 4 hours when connected to a USB power source.</a:t>
                      </a:r>
                      <a:endParaRPr lang="en-US" sz="1000" b="0" i="0">
                        <a:effectLst/>
                        <a:latin typeface="Times New Roman"/>
                      </a:endParaRPr>
                    </a:p>
                  </a:txBody>
                  <a:tcPr marL="73917" marR="73917" marT="36959" marB="36959"/>
                </a:tc>
                <a:tc>
                  <a:txBody>
                    <a:bodyPr/>
                    <a:lstStyle/>
                    <a:p>
                      <a:pPr algn="l" rtl="0" fontAlgn="base"/>
                      <a:r>
                        <a:rPr lang="en-US" sz="1000">
                          <a:effectLst/>
                        </a:rPr>
                        <a:t>A rechargeable battery is something that is expected in nay portable device in today’s market.  </a:t>
                      </a:r>
                      <a:endParaRPr lang="en-US" sz="1000" b="0" i="0">
                        <a:effectLst/>
                      </a:endParaRPr>
                    </a:p>
                  </a:txBody>
                  <a:tcPr marL="73917" marR="73917" marT="36959" marB="36959"/>
                </a:tc>
                <a:extLst>
                  <a:ext uri="{0D108BD9-81ED-4DB2-BD59-A6C34878D82A}">
                    <a16:rowId xmlns:a16="http://schemas.microsoft.com/office/drawing/2014/main" val="1407138645"/>
                  </a:ext>
                </a:extLst>
              </a:tr>
              <a:tr h="472788">
                <a:tc>
                  <a:txBody>
                    <a:bodyPr/>
                    <a:lstStyle/>
                    <a:p>
                      <a:pPr marL="342900" lvl="0" indent="-342900" algn="l" rtl="0" fontAlgn="base">
                        <a:buFont typeface="+mj-lt"/>
                        <a:buAutoNum type="arabicPeriod" startAt="9"/>
                      </a:pPr>
                      <a:r>
                        <a:rPr lang="en-US" sz="1000">
                          <a:effectLst/>
                        </a:rPr>
                        <a:t>Slate shall provide up to three profiles for selection by the user. </a:t>
                      </a:r>
                      <a:endParaRPr lang="en-US" sz="1000" b="0" i="0">
                        <a:effectLst/>
                        <a:latin typeface="Times New Roman"/>
                      </a:endParaRPr>
                    </a:p>
                  </a:txBody>
                  <a:tcPr marL="73917" marR="73917" marT="36959" marB="36959"/>
                </a:tc>
                <a:tc>
                  <a:txBody>
                    <a:bodyPr/>
                    <a:lstStyle/>
                    <a:p>
                      <a:pPr algn="l" rtl="0" fontAlgn="base"/>
                      <a:r>
                        <a:rPr lang="en-US" sz="1000">
                          <a:effectLst/>
                        </a:rPr>
                        <a:t>Multiple profiles allow for use cases related to different software. </a:t>
                      </a:r>
                      <a:endParaRPr lang="en-US" sz="1000" b="0" i="0">
                        <a:effectLst/>
                      </a:endParaRPr>
                    </a:p>
                  </a:txBody>
                  <a:tcPr marL="73917" marR="73917" marT="36959" marB="36959"/>
                </a:tc>
                <a:extLst>
                  <a:ext uri="{0D108BD9-81ED-4DB2-BD59-A6C34878D82A}">
                    <a16:rowId xmlns:a16="http://schemas.microsoft.com/office/drawing/2014/main" val="690078862"/>
                  </a:ext>
                </a:extLst>
              </a:tr>
              <a:tr h="472788">
                <a:tc>
                  <a:txBody>
                    <a:bodyPr/>
                    <a:lstStyle/>
                    <a:p>
                      <a:pPr marL="342900" lvl="0" indent="-342900" algn="l" rtl="0" fontAlgn="base">
                        <a:buFont typeface="+mj-lt"/>
                        <a:buAutoNum type="arabicPeriod" startAt="10"/>
                      </a:pPr>
                      <a:r>
                        <a:rPr lang="en-US" sz="1000">
                          <a:effectLst/>
                        </a:rPr>
                        <a:t>The total cost of developing the system should not exceed $1,000. </a:t>
                      </a:r>
                      <a:endParaRPr lang="en-US" sz="1000" b="0" i="0">
                        <a:effectLst/>
                        <a:latin typeface="Times New Roman"/>
                      </a:endParaRPr>
                    </a:p>
                  </a:txBody>
                  <a:tcPr marL="73917" marR="73917" marT="36959" marB="36959"/>
                </a:tc>
                <a:tc>
                  <a:txBody>
                    <a:bodyPr/>
                    <a:lstStyle/>
                    <a:p>
                      <a:pPr algn="l" rtl="0" fontAlgn="base"/>
                      <a:r>
                        <a:rPr lang="en-US" sz="1000">
                          <a:effectLst/>
                        </a:rPr>
                        <a:t>The group has a limited budget. </a:t>
                      </a:r>
                      <a:endParaRPr lang="en-US" sz="1000" b="0" i="0">
                        <a:effectLst/>
                      </a:endParaRPr>
                    </a:p>
                  </a:txBody>
                  <a:tcPr marL="73917" marR="73917" marT="36959" marB="36959"/>
                </a:tc>
                <a:extLst>
                  <a:ext uri="{0D108BD9-81ED-4DB2-BD59-A6C34878D82A}">
                    <a16:rowId xmlns:a16="http://schemas.microsoft.com/office/drawing/2014/main" val="2673459795"/>
                  </a:ext>
                </a:extLst>
              </a:tr>
              <a:tr h="641917">
                <a:tc>
                  <a:txBody>
                    <a:bodyPr/>
                    <a:lstStyle/>
                    <a:p>
                      <a:pPr marL="342900" lvl="0" indent="-342900" algn="l" rtl="0" fontAlgn="base">
                        <a:buFont typeface="+mj-lt"/>
                        <a:buAutoNum type="arabicPeriod" startAt="11"/>
                      </a:pPr>
                      <a:r>
                        <a:rPr lang="en-US" sz="1000">
                          <a:effectLst/>
                        </a:rPr>
                        <a:t>The total for manufacturing cost and parts should not exceed $150. </a:t>
                      </a:r>
                    </a:p>
                    <a:p>
                      <a:pPr algn="l" rtl="0" fontAlgn="base"/>
                      <a:endParaRPr lang="en-US" sz="1000" b="0" i="0">
                        <a:effectLst/>
                      </a:endParaRPr>
                    </a:p>
                  </a:txBody>
                  <a:tcPr marL="73917" marR="73917" marT="36959" marB="36959"/>
                </a:tc>
                <a:tc>
                  <a:txBody>
                    <a:bodyPr/>
                    <a:lstStyle/>
                    <a:p>
                      <a:pPr algn="l" rtl="0" fontAlgn="base"/>
                      <a:r>
                        <a:rPr lang="en-US" sz="1000">
                          <a:effectLst/>
                        </a:rPr>
                        <a:t>To be considered competitive in the market space, the price of the final product must be affordable. </a:t>
                      </a:r>
                      <a:endParaRPr lang="en-US" sz="1000" b="0" i="0">
                        <a:effectLst/>
                      </a:endParaRPr>
                    </a:p>
                  </a:txBody>
                  <a:tcPr marL="73917" marR="73917" marT="36959" marB="36959"/>
                </a:tc>
                <a:extLst>
                  <a:ext uri="{0D108BD9-81ED-4DB2-BD59-A6C34878D82A}">
                    <a16:rowId xmlns:a16="http://schemas.microsoft.com/office/drawing/2014/main" val="1000145741"/>
                  </a:ext>
                </a:extLst>
              </a:tr>
            </a:tbl>
          </a:graphicData>
        </a:graphic>
      </p:graphicFrame>
    </p:spTree>
    <p:extLst>
      <p:ext uri="{BB962C8B-B14F-4D97-AF65-F5344CB8AC3E}">
        <p14:creationId xmlns:p14="http://schemas.microsoft.com/office/powerpoint/2010/main" val="399302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29A099-5CB1-4A20-B64F-4F0562EF3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sz="2722"/>
          </a:p>
        </p:txBody>
      </p:sp>
      <p:sp>
        <p:nvSpPr>
          <p:cNvPr id="13" name="Rectangle 12">
            <a:extLst>
              <a:ext uri="{FF2B5EF4-FFF2-40B4-BE49-F238E27FC236}">
                <a16:creationId xmlns:a16="http://schemas.microsoft.com/office/drawing/2014/main" id="{087C0A89-7FB3-43F8-9DE3-0177E3E27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D9B201-35F9-41A9-9FAC-4454A73A66F8}"/>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Project Constraints</a:t>
            </a:r>
          </a:p>
        </p:txBody>
      </p:sp>
      <p:sp>
        <p:nvSpPr>
          <p:cNvPr id="15" name="Rectangle 14">
            <a:extLst>
              <a:ext uri="{FF2B5EF4-FFF2-40B4-BE49-F238E27FC236}">
                <a16:creationId xmlns:a16="http://schemas.microsoft.com/office/drawing/2014/main" id="{399F4DD4-CC07-42A8-8AF8-069654F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7D0B101F-4D7D-46C1-B213-7E7E4F2FAB64}"/>
              </a:ext>
            </a:extLst>
          </p:cNvPr>
          <p:cNvSpPr>
            <a:spLocks noGrp="1"/>
          </p:cNvSpPr>
          <p:nvPr>
            <p:ph type="ftr" sz="quarter" idx="11"/>
          </p:nvPr>
        </p:nvSpPr>
        <p:spPr>
          <a:xfrm>
            <a:off x="4742018" y="6459786"/>
            <a:ext cx="5105169" cy="365125"/>
          </a:xfrm>
        </p:spPr>
        <p:txBody>
          <a:bodyPr>
            <a:normAutofit/>
          </a:bodyPr>
          <a:lstStyle/>
          <a:p>
            <a:pPr algn="l">
              <a:spcAft>
                <a:spcPts val="600"/>
              </a:spcAft>
            </a:pPr>
            <a:r>
              <a:rPr lang="en-US">
                <a:solidFill>
                  <a:schemeClr val="tx2"/>
                </a:solidFill>
              </a:rPr>
              <a:t>SDII | Group 8 | Fall 2021 </a:t>
            </a:r>
          </a:p>
        </p:txBody>
      </p:sp>
      <p:graphicFrame>
        <p:nvGraphicFramePr>
          <p:cNvPr id="6" name="Content Placeholder 5">
            <a:extLst>
              <a:ext uri="{FF2B5EF4-FFF2-40B4-BE49-F238E27FC236}">
                <a16:creationId xmlns:a16="http://schemas.microsoft.com/office/drawing/2014/main" id="{008BA40A-2E01-44EA-B8DC-7C92E25617DB}"/>
              </a:ext>
            </a:extLst>
          </p:cNvPr>
          <p:cNvGraphicFramePr>
            <a:graphicFrameLocks noGrp="1"/>
          </p:cNvGraphicFramePr>
          <p:nvPr>
            <p:ph idx="1"/>
            <p:extLst>
              <p:ext uri="{D42A27DB-BD31-4B8C-83A1-F6EECF244321}">
                <p14:modId xmlns:p14="http://schemas.microsoft.com/office/powerpoint/2010/main" val="1020217067"/>
              </p:ext>
            </p:extLst>
          </p:nvPr>
        </p:nvGraphicFramePr>
        <p:xfrm>
          <a:off x="4741863" y="1126134"/>
          <a:ext cx="6797676" cy="4689929"/>
        </p:xfrm>
        <a:graphic>
          <a:graphicData uri="http://schemas.openxmlformats.org/drawingml/2006/table">
            <a:tbl>
              <a:tblPr firstRow="1" bandRow="1">
                <a:tableStyleId>{5C22544A-7EE6-4342-B048-85BDC9FD1C3A}</a:tableStyleId>
              </a:tblPr>
              <a:tblGrid>
                <a:gridCol w="3391402">
                  <a:extLst>
                    <a:ext uri="{9D8B030D-6E8A-4147-A177-3AD203B41FA5}">
                      <a16:colId xmlns:a16="http://schemas.microsoft.com/office/drawing/2014/main" val="182222702"/>
                    </a:ext>
                  </a:extLst>
                </a:gridCol>
                <a:gridCol w="3406274">
                  <a:extLst>
                    <a:ext uri="{9D8B030D-6E8A-4147-A177-3AD203B41FA5}">
                      <a16:colId xmlns:a16="http://schemas.microsoft.com/office/drawing/2014/main" val="2108107201"/>
                    </a:ext>
                  </a:extLst>
                </a:gridCol>
              </a:tblGrid>
              <a:tr h="291253">
                <a:tc>
                  <a:txBody>
                    <a:bodyPr/>
                    <a:lstStyle/>
                    <a:p>
                      <a:pPr algn="just" rtl="0" fontAlgn="base"/>
                      <a:r>
                        <a:rPr lang="en-US" sz="1200">
                          <a:effectLst/>
                        </a:rPr>
                        <a:t>Engineering Constraint </a:t>
                      </a:r>
                      <a:endParaRPr lang="en-US" sz="1800">
                        <a:effectLst/>
                      </a:endParaRPr>
                    </a:p>
                  </a:txBody>
                  <a:tcPr marL="85662" marR="85662" marT="42831" marB="42831"/>
                </a:tc>
                <a:tc>
                  <a:txBody>
                    <a:bodyPr/>
                    <a:lstStyle/>
                    <a:p>
                      <a:pPr algn="just" rtl="0" fontAlgn="base"/>
                      <a:r>
                        <a:rPr lang="en-US" sz="1200">
                          <a:effectLst/>
                        </a:rPr>
                        <a:t>Justification </a:t>
                      </a:r>
                      <a:endParaRPr lang="en-US" sz="1800">
                        <a:effectLst/>
                      </a:endParaRPr>
                    </a:p>
                  </a:txBody>
                  <a:tcPr marL="85662" marR="85662" marT="42831" marB="42831"/>
                </a:tc>
                <a:extLst>
                  <a:ext uri="{0D108BD9-81ED-4DB2-BD59-A6C34878D82A}">
                    <a16:rowId xmlns:a16="http://schemas.microsoft.com/office/drawing/2014/main" val="2254055821"/>
                  </a:ext>
                </a:extLst>
              </a:tr>
              <a:tr h="462578">
                <a:tc>
                  <a:txBody>
                    <a:bodyPr/>
                    <a:lstStyle/>
                    <a:p>
                      <a:pPr marL="342900" lvl="0" indent="-342900" algn="just" rtl="0" fontAlgn="base">
                        <a:buFont typeface="+mj-lt"/>
                        <a:buAutoNum type="arabicPeriod"/>
                      </a:pPr>
                      <a:r>
                        <a:rPr lang="en-US" sz="1200">
                          <a:effectLst/>
                        </a:rPr>
                        <a:t>The size of the prototype should not exceed 6" x 6" x 2". </a:t>
                      </a:r>
                      <a:endParaRPr lang="en-US" sz="1200">
                        <a:effectLst/>
                        <a:latin typeface="Calibri" panose="020F0502020204030204" pitchFamily="34" charset="0"/>
                      </a:endParaRPr>
                    </a:p>
                  </a:txBody>
                  <a:tcPr marL="85662" marR="85662" marT="42831" marB="42831"/>
                </a:tc>
                <a:tc>
                  <a:txBody>
                    <a:bodyPr/>
                    <a:lstStyle/>
                    <a:p>
                      <a:pPr algn="just" rtl="0" fontAlgn="base"/>
                      <a:r>
                        <a:rPr lang="en-US" sz="1200">
                          <a:effectLst/>
                        </a:rPr>
                        <a:t>Slate should be easily transportable and blend in with most user setups.  </a:t>
                      </a:r>
                      <a:endParaRPr lang="en-US" sz="1800">
                        <a:effectLst/>
                      </a:endParaRPr>
                    </a:p>
                  </a:txBody>
                  <a:tcPr marL="85662" marR="85662" marT="42831" marB="42831"/>
                </a:tc>
                <a:extLst>
                  <a:ext uri="{0D108BD9-81ED-4DB2-BD59-A6C34878D82A}">
                    <a16:rowId xmlns:a16="http://schemas.microsoft.com/office/drawing/2014/main" val="1870430977"/>
                  </a:ext>
                </a:extLst>
              </a:tr>
              <a:tr h="291253">
                <a:tc>
                  <a:txBody>
                    <a:bodyPr/>
                    <a:lstStyle/>
                    <a:p>
                      <a:pPr marL="342900" lvl="0" indent="-342900" rtl="0" fontAlgn="base">
                        <a:buFont typeface="+mj-lt"/>
                        <a:buAutoNum type="arabicPeriod" startAt="2"/>
                      </a:pPr>
                      <a:r>
                        <a:rPr lang="en-US" sz="1200">
                          <a:effectLst/>
                        </a:rPr>
                        <a:t>The weight should not exceed 12oz / 340g.  </a:t>
                      </a:r>
                      <a:endParaRPr lang="en-US" sz="1200">
                        <a:effectLst/>
                        <a:latin typeface="Arial" panose="020B0604020202020204" pitchFamily="34" charset="0"/>
                      </a:endParaRPr>
                    </a:p>
                  </a:txBody>
                  <a:tcPr marL="85662" marR="85662" marT="42831" marB="42831"/>
                </a:tc>
                <a:tc>
                  <a:txBody>
                    <a:bodyPr/>
                    <a:lstStyle/>
                    <a:p>
                      <a:pPr rtl="0" fontAlgn="base"/>
                      <a:r>
                        <a:rPr lang="en-US" sz="1200">
                          <a:effectLst/>
                        </a:rPr>
                        <a:t>Slate should be easily transportable. </a:t>
                      </a:r>
                      <a:endParaRPr lang="en-US" sz="1800">
                        <a:effectLst/>
                      </a:endParaRPr>
                    </a:p>
                  </a:txBody>
                  <a:tcPr marL="85662" marR="85662" marT="42831" marB="42831"/>
                </a:tc>
                <a:extLst>
                  <a:ext uri="{0D108BD9-81ED-4DB2-BD59-A6C34878D82A}">
                    <a16:rowId xmlns:a16="http://schemas.microsoft.com/office/drawing/2014/main" val="63925949"/>
                  </a:ext>
                </a:extLst>
              </a:tr>
              <a:tr h="462578">
                <a:tc>
                  <a:txBody>
                    <a:bodyPr/>
                    <a:lstStyle/>
                    <a:p>
                      <a:pPr marL="342900" lvl="0" indent="-342900" rtl="0" fontAlgn="base">
                        <a:buFont typeface="+mj-lt"/>
                        <a:buAutoNum type="arabicPeriod" startAt="3"/>
                      </a:pPr>
                      <a:r>
                        <a:rPr lang="en-US" sz="1200">
                          <a:effectLst/>
                        </a:rPr>
                        <a:t>The product should maintain operational between temperatures of 0° to 70°C </a:t>
                      </a:r>
                      <a:endParaRPr lang="en-US" sz="1200">
                        <a:effectLst/>
                        <a:latin typeface="Times New Roman" panose="02020603050405020304" pitchFamily="18" charset="0"/>
                      </a:endParaRPr>
                    </a:p>
                  </a:txBody>
                  <a:tcPr marL="85662" marR="85662" marT="42831" marB="42831"/>
                </a:tc>
                <a:tc>
                  <a:txBody>
                    <a:bodyPr/>
                    <a:lstStyle/>
                    <a:p>
                      <a:pPr rtl="0" fontAlgn="base"/>
                      <a:r>
                        <a:rPr lang="en-US" sz="1200">
                          <a:effectLst/>
                        </a:rPr>
                        <a:t>Slate should meet common commercial use standards for temperature. </a:t>
                      </a:r>
                      <a:endParaRPr lang="en-US" sz="1800">
                        <a:effectLst/>
                      </a:endParaRPr>
                    </a:p>
                  </a:txBody>
                  <a:tcPr marL="85662" marR="85662" marT="42831" marB="42831"/>
                </a:tc>
                <a:extLst>
                  <a:ext uri="{0D108BD9-81ED-4DB2-BD59-A6C34878D82A}">
                    <a16:rowId xmlns:a16="http://schemas.microsoft.com/office/drawing/2014/main" val="1073907714"/>
                  </a:ext>
                </a:extLst>
              </a:tr>
              <a:tr h="633903">
                <a:tc>
                  <a:txBody>
                    <a:bodyPr/>
                    <a:lstStyle/>
                    <a:p>
                      <a:pPr marL="342900" lvl="0" indent="-342900" rtl="0" fontAlgn="base">
                        <a:buFont typeface="+mj-lt"/>
                        <a:buAutoNum type="arabicPeriod" startAt="4"/>
                      </a:pPr>
                      <a:r>
                        <a:rPr lang="en-US" sz="1200">
                          <a:effectLst/>
                        </a:rPr>
                        <a:t>Slate shall meet all safety requirements specified in the ANSI C18.2M Part 2 standard. </a:t>
                      </a:r>
                      <a:endParaRPr lang="en-US" sz="1200">
                        <a:effectLst/>
                        <a:latin typeface="Times New Roman" panose="02020603050405020304" pitchFamily="18" charset="0"/>
                      </a:endParaRPr>
                    </a:p>
                  </a:txBody>
                  <a:tcPr marL="85662" marR="85662" marT="42831" marB="42831"/>
                </a:tc>
                <a:tc>
                  <a:txBody>
                    <a:bodyPr/>
                    <a:lstStyle/>
                    <a:p>
                      <a:pPr rtl="0" fontAlgn="base"/>
                      <a:r>
                        <a:rPr lang="en-US" sz="1200">
                          <a:effectLst/>
                        </a:rPr>
                        <a:t>Slate must not constitute a safety hazard regarding its power and charging system. </a:t>
                      </a:r>
                      <a:endParaRPr lang="en-US" sz="1800">
                        <a:effectLst/>
                      </a:endParaRPr>
                    </a:p>
                  </a:txBody>
                  <a:tcPr marL="85662" marR="85662" marT="42831" marB="42831"/>
                </a:tc>
                <a:extLst>
                  <a:ext uri="{0D108BD9-81ED-4DB2-BD59-A6C34878D82A}">
                    <a16:rowId xmlns:a16="http://schemas.microsoft.com/office/drawing/2014/main" val="1319014847"/>
                  </a:ext>
                </a:extLst>
              </a:tr>
              <a:tr h="462578">
                <a:tc>
                  <a:txBody>
                    <a:bodyPr/>
                    <a:lstStyle/>
                    <a:p>
                      <a:pPr marL="342900" lvl="0" indent="-342900" rtl="0" fontAlgn="base">
                        <a:buFont typeface="+mj-lt"/>
                        <a:buAutoNum type="arabicPeriod" startAt="5"/>
                      </a:pPr>
                      <a:r>
                        <a:rPr lang="en-US" sz="1200">
                          <a:effectLst/>
                        </a:rPr>
                        <a:t>All components of slate will meet or exceed standards defined in IEC standard 62680. </a:t>
                      </a:r>
                      <a:endParaRPr lang="en-US" sz="1200">
                        <a:effectLst/>
                        <a:latin typeface="Times New Roman" panose="02020603050405020304" pitchFamily="18" charset="0"/>
                      </a:endParaRPr>
                    </a:p>
                  </a:txBody>
                  <a:tcPr marL="85662" marR="85662" marT="42831" marB="42831"/>
                </a:tc>
                <a:tc>
                  <a:txBody>
                    <a:bodyPr/>
                    <a:lstStyle/>
                    <a:p>
                      <a:pPr rtl="0" fontAlgn="base"/>
                      <a:r>
                        <a:rPr lang="en-US" sz="1200">
                          <a:effectLst/>
                        </a:rPr>
                        <a:t>Following USB standards ensures compatibility with USB systems and components. </a:t>
                      </a:r>
                      <a:endParaRPr lang="en-US" sz="1800">
                        <a:effectLst/>
                      </a:endParaRPr>
                    </a:p>
                  </a:txBody>
                  <a:tcPr marL="85662" marR="85662" marT="42831" marB="42831"/>
                </a:tc>
                <a:extLst>
                  <a:ext uri="{0D108BD9-81ED-4DB2-BD59-A6C34878D82A}">
                    <a16:rowId xmlns:a16="http://schemas.microsoft.com/office/drawing/2014/main" val="3653554752"/>
                  </a:ext>
                </a:extLst>
              </a:tr>
              <a:tr h="805228">
                <a:tc>
                  <a:txBody>
                    <a:bodyPr/>
                    <a:lstStyle/>
                    <a:p>
                      <a:pPr marL="342900" lvl="0" indent="-342900" rtl="0" fontAlgn="base">
                        <a:buFont typeface="+mj-lt"/>
                        <a:buAutoNum type="arabicPeriod" startAt="6"/>
                      </a:pPr>
                      <a:r>
                        <a:rPr lang="en-US" sz="1200">
                          <a:effectLst/>
                        </a:rPr>
                        <a:t>Wireless communications conducted between Slate and host systems will follow the standards described in IEEE 802.15.1for Bluetooth. </a:t>
                      </a:r>
                      <a:endParaRPr lang="en-US" sz="1200">
                        <a:effectLst/>
                        <a:latin typeface="Times New Roman" panose="02020603050405020304" pitchFamily="18" charset="0"/>
                      </a:endParaRPr>
                    </a:p>
                  </a:txBody>
                  <a:tcPr marL="85662" marR="85662" marT="42831" marB="42831"/>
                </a:tc>
                <a:tc>
                  <a:txBody>
                    <a:bodyPr/>
                    <a:lstStyle/>
                    <a:p>
                      <a:pPr rtl="0" fontAlgn="base"/>
                      <a:r>
                        <a:rPr lang="en-US" sz="1200">
                          <a:effectLst/>
                        </a:rPr>
                        <a:t>Following Bluetooth standards ensures compatibility with all Bluetooth devices that also follow those described in the standards document. </a:t>
                      </a:r>
                      <a:endParaRPr lang="en-US" sz="1800">
                        <a:effectLst/>
                      </a:endParaRPr>
                    </a:p>
                  </a:txBody>
                  <a:tcPr marL="85662" marR="85662" marT="42831" marB="42831"/>
                </a:tc>
                <a:extLst>
                  <a:ext uri="{0D108BD9-81ED-4DB2-BD59-A6C34878D82A}">
                    <a16:rowId xmlns:a16="http://schemas.microsoft.com/office/drawing/2014/main" val="2082237377"/>
                  </a:ext>
                </a:extLst>
              </a:tr>
              <a:tr h="633903">
                <a:tc>
                  <a:txBody>
                    <a:bodyPr/>
                    <a:lstStyle/>
                    <a:p>
                      <a:pPr marL="342900" lvl="0" indent="-342900" rtl="0" fontAlgn="base">
                        <a:buFont typeface="+mj-lt"/>
                        <a:buAutoNum type="arabicPeriod" startAt="7"/>
                      </a:pPr>
                      <a:r>
                        <a:rPr lang="en-US" sz="1200">
                          <a:effectLst/>
                        </a:rPr>
                        <a:t>Slate shall be designed for use on Microsoft Windows operating systems.  </a:t>
                      </a:r>
                      <a:endParaRPr lang="en-US" sz="1200">
                        <a:effectLst/>
                        <a:latin typeface="Times New Roman" panose="02020603050405020304" pitchFamily="18" charset="0"/>
                      </a:endParaRPr>
                    </a:p>
                  </a:txBody>
                  <a:tcPr marL="85662" marR="85662" marT="42831" marB="42831"/>
                </a:tc>
                <a:tc>
                  <a:txBody>
                    <a:bodyPr/>
                    <a:lstStyle/>
                    <a:p>
                      <a:pPr rtl="0" fontAlgn="base"/>
                      <a:r>
                        <a:rPr lang="en-US" sz="1200">
                          <a:effectLst/>
                        </a:rPr>
                        <a:t>Designing specifically for Microsoft operating systems will provide a greater chance of success for the initial prototype. </a:t>
                      </a:r>
                      <a:endParaRPr lang="en-US" sz="1800">
                        <a:effectLst/>
                      </a:endParaRPr>
                    </a:p>
                  </a:txBody>
                  <a:tcPr marL="85662" marR="85662" marT="42831" marB="42831"/>
                </a:tc>
                <a:extLst>
                  <a:ext uri="{0D108BD9-81ED-4DB2-BD59-A6C34878D82A}">
                    <a16:rowId xmlns:a16="http://schemas.microsoft.com/office/drawing/2014/main" val="2139072104"/>
                  </a:ext>
                </a:extLst>
              </a:tr>
              <a:tr h="633903">
                <a:tc>
                  <a:txBody>
                    <a:bodyPr/>
                    <a:lstStyle/>
                    <a:p>
                      <a:pPr marL="342900" lvl="0" indent="-342900" rtl="0" fontAlgn="base">
                        <a:buFont typeface="+mj-lt"/>
                        <a:buAutoNum type="arabicPeriod" startAt="8"/>
                      </a:pPr>
                      <a:r>
                        <a:rPr lang="en-US" sz="1200">
                          <a:effectLst/>
                        </a:rPr>
                        <a:t>The design of Slate shall utilize only components available for purchase from a variety of suppliers. </a:t>
                      </a:r>
                      <a:endParaRPr lang="en-US" sz="1200">
                        <a:effectLst/>
                        <a:latin typeface="Times New Roman" panose="02020603050405020304" pitchFamily="18" charset="0"/>
                      </a:endParaRPr>
                    </a:p>
                  </a:txBody>
                  <a:tcPr marL="85662" marR="85662" marT="42831" marB="42831"/>
                </a:tc>
                <a:tc>
                  <a:txBody>
                    <a:bodyPr/>
                    <a:lstStyle/>
                    <a:p>
                      <a:pPr rtl="0" fontAlgn="base"/>
                      <a:r>
                        <a:rPr lang="en-US" sz="1200">
                          <a:effectLst/>
                        </a:rPr>
                        <a:t>Designing Slate with only available components will allow for project timelines to be met. </a:t>
                      </a:r>
                      <a:endParaRPr lang="en-US" sz="1800">
                        <a:effectLst/>
                      </a:endParaRPr>
                    </a:p>
                  </a:txBody>
                  <a:tcPr marL="85662" marR="85662" marT="42831" marB="42831"/>
                </a:tc>
                <a:extLst>
                  <a:ext uri="{0D108BD9-81ED-4DB2-BD59-A6C34878D82A}">
                    <a16:rowId xmlns:a16="http://schemas.microsoft.com/office/drawing/2014/main" val="1430986555"/>
                  </a:ext>
                </a:extLst>
              </a:tr>
            </a:tbl>
          </a:graphicData>
        </a:graphic>
      </p:graphicFrame>
      <p:sp>
        <p:nvSpPr>
          <p:cNvPr id="3" name="Slide Number Placeholder 2">
            <a:extLst>
              <a:ext uri="{FF2B5EF4-FFF2-40B4-BE49-F238E27FC236}">
                <a16:creationId xmlns:a16="http://schemas.microsoft.com/office/drawing/2014/main" id="{00165F5D-2111-4180-BE0B-8151A7ECE33D}"/>
              </a:ext>
            </a:extLst>
          </p:cNvPr>
          <p:cNvSpPr>
            <a:spLocks noGrp="1"/>
          </p:cNvSpPr>
          <p:nvPr>
            <p:ph type="sldNum" sz="quarter" idx="12"/>
          </p:nvPr>
        </p:nvSpPr>
        <p:spPr/>
        <p:txBody>
          <a:bodyPr/>
          <a:lstStyle/>
          <a:p>
            <a:fld id="{A2A4A4E9-4C11-44FC-BFAF-A09272F6A81D}" type="slidenum">
              <a:rPr lang="en-US" smtClean="0"/>
              <a:t>7</a:t>
            </a:fld>
            <a:endParaRPr lang="en-US"/>
          </a:p>
        </p:txBody>
      </p:sp>
    </p:spTree>
    <p:extLst>
      <p:ext uri="{BB962C8B-B14F-4D97-AF65-F5344CB8AC3E}">
        <p14:creationId xmlns:p14="http://schemas.microsoft.com/office/powerpoint/2010/main" val="389580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A97E-2B18-4621-ABF3-565590A4A863}"/>
              </a:ext>
            </a:extLst>
          </p:cNvPr>
          <p:cNvSpPr>
            <a:spLocks noGrp="1"/>
          </p:cNvSpPr>
          <p:nvPr>
            <p:ph type="title"/>
          </p:nvPr>
        </p:nvSpPr>
        <p:spPr/>
        <p:txBody>
          <a:bodyPr/>
          <a:lstStyle/>
          <a:p>
            <a:r>
              <a:rPr lang="en-US"/>
              <a:t>Hardware Block Diagram</a:t>
            </a:r>
          </a:p>
        </p:txBody>
      </p:sp>
      <p:sp>
        <p:nvSpPr>
          <p:cNvPr id="4" name="Footer Placeholder 3">
            <a:extLst>
              <a:ext uri="{FF2B5EF4-FFF2-40B4-BE49-F238E27FC236}">
                <a16:creationId xmlns:a16="http://schemas.microsoft.com/office/drawing/2014/main" id="{B82645DD-8ABE-4928-AE1B-DA650BB9619F}"/>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55248D2D-81C8-4A19-9E93-1991404800A2}"/>
              </a:ext>
            </a:extLst>
          </p:cNvPr>
          <p:cNvSpPr>
            <a:spLocks noGrp="1"/>
          </p:cNvSpPr>
          <p:nvPr>
            <p:ph type="sldNum" sz="quarter" idx="12"/>
          </p:nvPr>
        </p:nvSpPr>
        <p:spPr/>
        <p:txBody>
          <a:bodyPr/>
          <a:lstStyle/>
          <a:p>
            <a:fld id="{A2A4A4E9-4C11-44FC-BFAF-A09272F6A81D}" type="slidenum">
              <a:rPr lang="en-US" smtClean="0"/>
              <a:t>8</a:t>
            </a:fld>
            <a:endParaRPr lang="en-US"/>
          </a:p>
        </p:txBody>
      </p:sp>
      <p:pic>
        <p:nvPicPr>
          <p:cNvPr id="10" name="Picture 9" descr="Diagram&#10;&#10;Description automatically generated">
            <a:extLst>
              <a:ext uri="{FF2B5EF4-FFF2-40B4-BE49-F238E27FC236}">
                <a16:creationId xmlns:a16="http://schemas.microsoft.com/office/drawing/2014/main" id="{C6E09BC7-C984-4B27-967E-0FD33A65E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652" y="1828799"/>
            <a:ext cx="5670698" cy="4253024"/>
          </a:xfrm>
          <a:prstGeom prst="rect">
            <a:avLst/>
          </a:prstGeom>
        </p:spPr>
      </p:pic>
    </p:spTree>
    <p:extLst>
      <p:ext uri="{BB962C8B-B14F-4D97-AF65-F5344CB8AC3E}">
        <p14:creationId xmlns:p14="http://schemas.microsoft.com/office/powerpoint/2010/main" val="2711794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CD125-420C-47D1-8C74-5879928F3B15}"/>
              </a:ext>
            </a:extLst>
          </p:cNvPr>
          <p:cNvSpPr>
            <a:spLocks noGrp="1"/>
          </p:cNvSpPr>
          <p:nvPr>
            <p:ph type="title"/>
          </p:nvPr>
        </p:nvSpPr>
        <p:spPr/>
        <p:txBody>
          <a:bodyPr/>
          <a:lstStyle/>
          <a:p>
            <a:r>
              <a:rPr lang="en-US"/>
              <a:t>Software Block Diagram</a:t>
            </a:r>
          </a:p>
        </p:txBody>
      </p:sp>
      <p:pic>
        <p:nvPicPr>
          <p:cNvPr id="5" name="Picture 5" descr="Diagram&#10;&#10;Description automatically generated">
            <a:extLst>
              <a:ext uri="{FF2B5EF4-FFF2-40B4-BE49-F238E27FC236}">
                <a16:creationId xmlns:a16="http://schemas.microsoft.com/office/drawing/2014/main" id="{33A2E875-C8F3-4790-BFF9-CC163CCCEF9E}"/>
              </a:ext>
            </a:extLst>
          </p:cNvPr>
          <p:cNvPicPr>
            <a:picLocks noGrp="1" noChangeAspect="1"/>
          </p:cNvPicPr>
          <p:nvPr>
            <p:ph idx="1"/>
          </p:nvPr>
        </p:nvPicPr>
        <p:blipFill>
          <a:blip r:embed="rId3"/>
          <a:stretch>
            <a:fillRect/>
          </a:stretch>
        </p:blipFill>
        <p:spPr>
          <a:xfrm>
            <a:off x="1945006" y="2433427"/>
            <a:ext cx="8362950" cy="2847975"/>
          </a:xfrm>
        </p:spPr>
      </p:pic>
      <p:sp>
        <p:nvSpPr>
          <p:cNvPr id="4" name="Footer Placeholder 3">
            <a:extLst>
              <a:ext uri="{FF2B5EF4-FFF2-40B4-BE49-F238E27FC236}">
                <a16:creationId xmlns:a16="http://schemas.microsoft.com/office/drawing/2014/main" id="{2EAB7F7B-A02F-40E7-80B2-E3AEC81D3627}"/>
              </a:ext>
            </a:extLst>
          </p:cNvPr>
          <p:cNvSpPr>
            <a:spLocks noGrp="1"/>
          </p:cNvSpPr>
          <p:nvPr>
            <p:ph type="ftr" sz="quarter" idx="11"/>
          </p:nvPr>
        </p:nvSpPr>
        <p:spPr/>
        <p:txBody>
          <a:bodyPr/>
          <a:lstStyle/>
          <a:p>
            <a:r>
              <a:rPr lang="en-US"/>
              <a:t>SDII | Group 8 | Fall 2021 </a:t>
            </a:r>
          </a:p>
        </p:txBody>
      </p:sp>
      <p:sp>
        <p:nvSpPr>
          <p:cNvPr id="3" name="Slide Number Placeholder 2">
            <a:extLst>
              <a:ext uri="{FF2B5EF4-FFF2-40B4-BE49-F238E27FC236}">
                <a16:creationId xmlns:a16="http://schemas.microsoft.com/office/drawing/2014/main" id="{3C3F86C3-1AA8-41DA-8C68-0F782F6D0800}"/>
              </a:ext>
            </a:extLst>
          </p:cNvPr>
          <p:cNvSpPr>
            <a:spLocks noGrp="1"/>
          </p:cNvSpPr>
          <p:nvPr>
            <p:ph type="sldNum" sz="quarter" idx="12"/>
          </p:nvPr>
        </p:nvSpPr>
        <p:spPr/>
        <p:txBody>
          <a:bodyPr/>
          <a:lstStyle/>
          <a:p>
            <a:fld id="{A2A4A4E9-4C11-44FC-BFAF-A09272F6A81D}" type="slidenum">
              <a:rPr lang="en-US" smtClean="0"/>
              <a:t>9</a:t>
            </a:fld>
            <a:endParaRPr lang="en-US"/>
          </a:p>
        </p:txBody>
      </p:sp>
    </p:spTree>
    <p:extLst>
      <p:ext uri="{BB962C8B-B14F-4D97-AF65-F5344CB8AC3E}">
        <p14:creationId xmlns:p14="http://schemas.microsoft.com/office/powerpoint/2010/main" val="1208152674"/>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TotalTime>
  <Words>7415</Words>
  <Application>Microsoft Office PowerPoint</Application>
  <PresentationFormat>Widescreen</PresentationFormat>
  <Paragraphs>779</Paragraphs>
  <Slides>52</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Calibri Light</vt:lpstr>
      <vt:lpstr>Segoe UI Symbol</vt:lpstr>
      <vt:lpstr>Symbol</vt:lpstr>
      <vt:lpstr>Times New Roman</vt:lpstr>
      <vt:lpstr>Wingdings</vt:lpstr>
      <vt:lpstr>Retrospect</vt:lpstr>
      <vt:lpstr>Slate</vt:lpstr>
      <vt:lpstr>The “Slate” Team</vt:lpstr>
      <vt:lpstr>Motivation</vt:lpstr>
      <vt:lpstr>Goals and Objectives</vt:lpstr>
      <vt:lpstr>Market Analysis</vt:lpstr>
      <vt:lpstr>Engineering Requirements</vt:lpstr>
      <vt:lpstr>Project Constraints</vt:lpstr>
      <vt:lpstr>Hardware Block Diagram</vt:lpstr>
      <vt:lpstr>Software Block Diagram</vt:lpstr>
      <vt:lpstr>Strategic Part Selection</vt:lpstr>
      <vt:lpstr>Microcontroller Selection</vt:lpstr>
      <vt:lpstr>Touchscreen Selection</vt:lpstr>
      <vt:lpstr>Switch Selection</vt:lpstr>
      <vt:lpstr>Rotary Encoder Selection</vt:lpstr>
      <vt:lpstr>Joystick Selection</vt:lpstr>
      <vt:lpstr>Battery Selection</vt:lpstr>
      <vt:lpstr>Battery Management IC Selection</vt:lpstr>
      <vt:lpstr>3D Printer Filament Selection</vt:lpstr>
      <vt:lpstr>Hardware Design Details</vt:lpstr>
      <vt:lpstr>Prototype Concept</vt:lpstr>
      <vt:lpstr>Power and Filtering Design Details</vt:lpstr>
      <vt:lpstr>USB, JST LIPO Connectors &amp; Reset button</vt:lpstr>
      <vt:lpstr>LIPO Charging &amp; Monitoring</vt:lpstr>
      <vt:lpstr>MCU/BT Module</vt:lpstr>
      <vt:lpstr>SWD Debugger &amp; Flash Memory</vt:lpstr>
      <vt:lpstr>Decoupling Capacitors</vt:lpstr>
      <vt:lpstr>Screen Headers</vt:lpstr>
      <vt:lpstr>MX Switches</vt:lpstr>
      <vt:lpstr>Rotary Encoder</vt:lpstr>
      <vt:lpstr>Joystick</vt:lpstr>
      <vt:lpstr>Debugging LEDs</vt:lpstr>
      <vt:lpstr>PCB Design</vt:lpstr>
      <vt:lpstr>PowerPoint Presentation</vt:lpstr>
      <vt:lpstr>PCB v1 Layout </vt:lpstr>
      <vt:lpstr>PCB v2 Layout </vt:lpstr>
      <vt:lpstr>Software Design Details</vt:lpstr>
      <vt:lpstr>Software Design approach</vt:lpstr>
      <vt:lpstr>Slate’s Software Block Diagram</vt:lpstr>
      <vt:lpstr>Desktop Configurator Block Diagram</vt:lpstr>
      <vt:lpstr>Miscellaneous Software Tools </vt:lpstr>
      <vt:lpstr>PCB Design Software Selection</vt:lpstr>
      <vt:lpstr>Prototyping</vt:lpstr>
      <vt:lpstr>Hardware Prototype </vt:lpstr>
      <vt:lpstr>Slate On-Board Software Prototype</vt:lpstr>
      <vt:lpstr>Configurator App Prototype</vt:lpstr>
      <vt:lpstr>Enclosure Design</vt:lpstr>
      <vt:lpstr>Testing</vt:lpstr>
      <vt:lpstr>Testing Engineering Requirements</vt:lpstr>
      <vt:lpstr>Project Test Plan and Implementation</vt:lpstr>
      <vt:lpstr>Administrative Content</vt:lpstr>
      <vt:lpstr>Budget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Slate</dc:title>
  <dc:creator>Samuel Chodur</dc:creator>
  <cp:lastModifiedBy>Jacob Goodman</cp:lastModifiedBy>
  <cp:revision>3</cp:revision>
  <dcterms:created xsi:type="dcterms:W3CDTF">2021-09-15T15:49:56Z</dcterms:created>
  <dcterms:modified xsi:type="dcterms:W3CDTF">2021-12-07T02:10:10Z</dcterms:modified>
</cp:coreProperties>
</file>