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2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23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slide" Target="slides/slide24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slide" Target="slides/slide26.xml"/><Relationship Id="rId30" Type="http://schemas.openxmlformats.org/officeDocument/2006/relationships/slide" Target="slides/slide25.xml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g38046102b97_0_7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1" name="Google Shape;91;g38046102b97_0_7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g38046102b97_0_8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5" name="Google Shape;95;g38046102b97_0_8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g38046102b97_0_8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9" name="Google Shape;99;g38046102b97_0_8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g38046102b97_0_8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3" name="Google Shape;103;g38046102b97_0_8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g38046102b97_0_8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7" name="Google Shape;107;g38046102b97_0_8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g38046102b97_0_9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1" name="Google Shape;111;g38046102b97_0_9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g38046102b97_0_9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5" name="Google Shape;115;g38046102b97_0_9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g38046102b97_0_9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9" name="Google Shape;119;g38046102b97_0_9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g38046102b97_0_10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3" name="Google Shape;123;g38046102b97_0_10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g38046102b97_0_10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7" name="Google Shape;127;g38046102b97_0_10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g38046102b97_0_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" name="Google Shape;57;g38046102b97_0_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9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g38046102b97_0_10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1" name="Google Shape;131;g38046102b97_0_10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g38046102b97_0_11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5" name="Google Shape;135;g38046102b97_0_1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7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g38046102b97_0_11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9" name="Google Shape;139;g38046102b97_0_1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g38046102b97_0_11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3" name="Google Shape;143;g38046102b97_0_1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5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g38046102b97_0_11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7" name="Google Shape;147;g38046102b97_0_1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9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g38046102b97_0_12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1" name="Google Shape;151;g38046102b97_0_1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3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g38046102b97_0_12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5" name="Google Shape;155;g38046102b97_0_12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g38046102b97_0_5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2" name="Google Shape;62;g38046102b97_0_5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g38046102b97_0_5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7" name="Google Shape;67;g38046102b97_0_5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g38046102b97_0_6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1" name="Google Shape;71;g38046102b97_0_6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g38046102b97_0_6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5" name="Google Shape;75;g38046102b97_0_6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g38046102b97_0_6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9" name="Google Shape;79;g38046102b97_0_6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g38046102b97_0_7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3" name="Google Shape;83;g38046102b97_0_7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g38046102b97_0_7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7" name="Google Shape;87;g38046102b97_0_7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25"/>
            <a:ext cx="4572000" cy="51435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>
                <a:solidFill>
                  <a:schemeClr val="dk1"/>
                </a:solidFill>
              </a:defRPr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>
                <a:solidFill>
                  <a:schemeClr val="dk1"/>
                </a:solidFill>
              </a:defRPr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>
                <a:solidFill>
                  <a:schemeClr val="dk1"/>
                </a:solidFill>
              </a:defRPr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dark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Char char="●"/>
              <a:defRPr sz="1800">
                <a:solidFill>
                  <a:schemeClr val="lt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○"/>
              <a:defRPr>
                <a:solidFill>
                  <a:schemeClr val="lt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■"/>
              <a:defRPr>
                <a:solidFill>
                  <a:schemeClr val="lt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●"/>
              <a:defRPr>
                <a:solidFill>
                  <a:schemeClr val="lt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○"/>
              <a:defRPr>
                <a:solidFill>
                  <a:schemeClr val="lt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■"/>
              <a:defRPr>
                <a:solidFill>
                  <a:schemeClr val="lt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●"/>
              <a:defRPr>
                <a:solidFill>
                  <a:schemeClr val="lt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○"/>
              <a:defRPr>
                <a:solidFill>
                  <a:schemeClr val="lt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■"/>
              <a:defRPr>
                <a:solidFill>
                  <a:schemeClr val="lt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lt2"/>
                </a:solidFill>
              </a:defRPr>
            </a:lvl1pPr>
            <a:lvl2pPr lvl="1" algn="r">
              <a:buNone/>
              <a:defRPr sz="1000">
                <a:solidFill>
                  <a:schemeClr val="lt2"/>
                </a:solidFill>
              </a:defRPr>
            </a:lvl2pPr>
            <a:lvl3pPr lvl="2" algn="r">
              <a:buNone/>
              <a:defRPr sz="1000">
                <a:solidFill>
                  <a:schemeClr val="lt2"/>
                </a:solidFill>
              </a:defRPr>
            </a:lvl3pPr>
            <a:lvl4pPr lvl="3" algn="r">
              <a:buNone/>
              <a:defRPr sz="1000">
                <a:solidFill>
                  <a:schemeClr val="lt2"/>
                </a:solidFill>
              </a:defRPr>
            </a:lvl4pPr>
            <a:lvl5pPr lvl="4" algn="r">
              <a:buNone/>
              <a:defRPr sz="1000">
                <a:solidFill>
                  <a:schemeClr val="lt2"/>
                </a:solidFill>
              </a:defRPr>
            </a:lvl5pPr>
            <a:lvl6pPr lvl="5" algn="r">
              <a:buNone/>
              <a:defRPr sz="1000">
                <a:solidFill>
                  <a:schemeClr val="lt2"/>
                </a:solidFill>
              </a:defRPr>
            </a:lvl6pPr>
            <a:lvl7pPr lvl="6" algn="r">
              <a:buNone/>
              <a:defRPr sz="1000">
                <a:solidFill>
                  <a:schemeClr val="lt2"/>
                </a:solidFill>
              </a:defRPr>
            </a:lvl7pPr>
            <a:lvl8pPr lvl="7" algn="r">
              <a:buNone/>
              <a:defRPr sz="1000">
                <a:solidFill>
                  <a:schemeClr val="lt2"/>
                </a:solidFill>
              </a:defRPr>
            </a:lvl8pPr>
            <a:lvl9pPr lvl="8" algn="r">
              <a:buNone/>
              <a:defRPr sz="1000">
                <a:solidFill>
                  <a:schemeClr val="lt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3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0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26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0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2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17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14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11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4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2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24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7.pn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5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18.pn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16.pn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20.pn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22.png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15.png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21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3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8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6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9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3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25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3" title="Title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24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" name="Google Shape;59;p14" title="Meet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1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32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36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44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48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52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56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" name="Google Shape;64;p15" title="Motiv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Dark">
  <a:themeElements>
    <a:clrScheme name="Simple Dark">
      <a:dk1>
        <a:srgbClr val="FFFFFF"/>
      </a:dk1>
      <a:lt1>
        <a:srgbClr val="212121"/>
      </a:lt1>
      <a:dk2>
        <a:srgbClr val="303030"/>
      </a:dk2>
      <a:lt2>
        <a:srgbClr val="ADADAD"/>
      </a:lt2>
      <a:accent1>
        <a:srgbClr val="009688"/>
      </a:accent1>
      <a:accent2>
        <a:srgbClr val="EEEEEE"/>
      </a:accent2>
      <a:accent3>
        <a:srgbClr val="78909C"/>
      </a:accent3>
      <a:accent4>
        <a:srgbClr val="FFAB40"/>
      </a:accent4>
      <a:accent5>
        <a:srgbClr val="4DD0E1"/>
      </a:accent5>
      <a:accent6>
        <a:srgbClr val="EEFF41"/>
      </a:accent6>
      <a:hlink>
        <a:srgbClr val="4DD0E1"/>
      </a:hlink>
      <a:folHlink>
        <a:srgbClr val="4DD0E1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