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5143500" cx="9144000"/>
  <p:notesSz cx="6858000" cy="9144000"/>
  <p:embeddedFontLst>
    <p:embeddedFont>
      <p:font typeface="Bebas Neue"/>
      <p:regular r:id="rId46"/>
    </p:embeddedFont>
    <p:embeddedFont>
      <p:font typeface="Rubik Black"/>
      <p:bold r:id="rId47"/>
      <p:boldItalic r:id="rId48"/>
    </p:embeddedFont>
    <p:embeddedFont>
      <p:font typeface="Rubik"/>
      <p:regular r:id="rId49"/>
      <p:bold r:id="rId50"/>
      <p:italic r:id="rId51"/>
      <p:boldItalic r:id="rId52"/>
    </p:embeddedFont>
    <p:embeddedFont>
      <p:font typeface="Sora"/>
      <p:regular r:id="rId53"/>
      <p:bold r:id="rId54"/>
    </p:embeddedFont>
    <p:embeddedFont>
      <p:font typeface="Karla"/>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32719B9-7033-4CB6-B3BE-C54972922894}">
  <a:tblStyle styleId="{A32719B9-7033-4CB6-B3BE-C5497292289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B27C192-B1AD-4549-93A7-23E187DAA22E}"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91ED84C-6C48-4D0E-B182-980AD00D9436}" styleName="Table_2">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BebasNeue-regular.fntdata"/><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ubikBlack-boldItalic.fntdata"/><Relationship Id="rId47" Type="http://schemas.openxmlformats.org/officeDocument/2006/relationships/font" Target="fonts/RubikBlack-bold.fntdata"/><Relationship Id="rId49" Type="http://schemas.openxmlformats.org/officeDocument/2006/relationships/font" Target="fonts/Rubik-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ubik-italic.fntdata"/><Relationship Id="rId50" Type="http://schemas.openxmlformats.org/officeDocument/2006/relationships/font" Target="fonts/Rubik-bold.fntdata"/><Relationship Id="rId53" Type="http://schemas.openxmlformats.org/officeDocument/2006/relationships/font" Target="fonts/Sora-regular.fntdata"/><Relationship Id="rId52" Type="http://schemas.openxmlformats.org/officeDocument/2006/relationships/font" Target="fonts/Rubik-boldItalic.fntdata"/><Relationship Id="rId11" Type="http://schemas.openxmlformats.org/officeDocument/2006/relationships/slide" Target="slides/slide6.xml"/><Relationship Id="rId55" Type="http://schemas.openxmlformats.org/officeDocument/2006/relationships/font" Target="fonts/Karla-regular.fntdata"/><Relationship Id="rId10" Type="http://schemas.openxmlformats.org/officeDocument/2006/relationships/slide" Target="slides/slide5.xml"/><Relationship Id="rId54" Type="http://schemas.openxmlformats.org/officeDocument/2006/relationships/font" Target="fonts/Sora-bold.fntdata"/><Relationship Id="rId13" Type="http://schemas.openxmlformats.org/officeDocument/2006/relationships/slide" Target="slides/slide8.xml"/><Relationship Id="rId57" Type="http://schemas.openxmlformats.org/officeDocument/2006/relationships/font" Target="fonts/Karla-italic.fntdata"/><Relationship Id="rId12" Type="http://schemas.openxmlformats.org/officeDocument/2006/relationships/slide" Target="slides/slide7.xml"/><Relationship Id="rId56" Type="http://schemas.openxmlformats.org/officeDocument/2006/relationships/font" Target="fonts/Karla-bold.fntdata"/><Relationship Id="rId15" Type="http://schemas.openxmlformats.org/officeDocument/2006/relationships/slide" Target="slides/slide10.xml"/><Relationship Id="rId14" Type="http://schemas.openxmlformats.org/officeDocument/2006/relationships/slide" Target="slides/slide9.xml"/><Relationship Id="rId58" Type="http://schemas.openxmlformats.org/officeDocument/2006/relationships/font" Target="fonts/Karla-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14d2792e9d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14d2792e9d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37e3af01e2f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37e3af01e2f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37e3af01e2f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37e3af01e2f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7e3af01e2f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37e3af01e2f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37e3af01e2f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2" name="Google Shape;732;g37e3af01e2f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37fc35946a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37fc35946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38256339768_5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38256339768_5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38256339768_5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38256339768_5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38256339768_5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38256339768_5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38242f7c5bb_0_8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3" name="Google Shape;813;g38242f7c5bb_0_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38256339768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4" name="Google Shape;864;g38256339768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7e3af01e2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7e3af01e2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38256339768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38256339768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8256339768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8256339768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38256339768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38256339768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g384b30b3ef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0" name="Google Shape;900;g384b30b3ef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384b30b3ef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8" name="Google Shape;908;g384b30b3ef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384b30b3ef4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6" name="Google Shape;916;g384b30b3ef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g38242f7c5bb_0_8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4" name="Google Shape;924;g38242f7c5bb_0_8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g38256339768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5" name="Google Shape;975;g38256339768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8256339768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5" name="Google Shape;985;g38256339768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g38256339768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6" name="Google Shape;996;g38256339768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13376c3136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13376c3136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g38256339768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6" name="Google Shape;1006;g38256339768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38242f7c5bb_0_9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38242f7c5bb_0_9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38256339768_5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5" name="Google Shape;1065;g38256339768_5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38256339768_5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38256339768_5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9" name="Shape 1079"/>
        <p:cNvGrpSpPr/>
        <p:nvPr/>
      </p:nvGrpSpPr>
      <p:grpSpPr>
        <a:xfrm>
          <a:off x="0" y="0"/>
          <a:ext cx="0" cy="0"/>
          <a:chOff x="0" y="0"/>
          <a:chExt cx="0" cy="0"/>
        </a:xfrm>
      </p:grpSpPr>
      <p:sp>
        <p:nvSpPr>
          <p:cNvPr id="1080" name="Google Shape;1080;g38256339768_5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1" name="Google Shape;1081;g38256339768_5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g38242f7c5bb_0_9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9" name="Google Shape;1089;g38242f7c5bb_0_9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g37fc35946a4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8" name="Google Shape;1138;g37fc35946a4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g38242f7c5bb_0_10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1" name="Google Shape;1151;g38242f7c5bb_0_10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7" name="Shape 1157"/>
        <p:cNvGrpSpPr/>
        <p:nvPr/>
      </p:nvGrpSpPr>
      <p:grpSpPr>
        <a:xfrm>
          <a:off x="0" y="0"/>
          <a:ext cx="0" cy="0"/>
          <a:chOff x="0" y="0"/>
          <a:chExt cx="0" cy="0"/>
        </a:xfrm>
      </p:grpSpPr>
      <p:sp>
        <p:nvSpPr>
          <p:cNvPr id="1158" name="Google Shape;1158;g38256339768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9" name="Google Shape;1159;g38256339768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g38256339768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9" name="Google Shape;1179;g38256339768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10fb8bc67f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10fb8bc67f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g38256339768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7" name="Google Shape;1187;g38256339768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1125d80b419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1125d80b419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8256339768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8256339768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7e3af01e2f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37e3af01e2f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84b2146acd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84b2146acd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7e3af01e2f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37e3af01e2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hyperlink" Target="https://bit.ly/3A1uf1Q"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10" name="Google Shape;10;p2"/>
          <p:cNvGrpSpPr/>
          <p:nvPr/>
        </p:nvGrpSpPr>
        <p:grpSpPr>
          <a:xfrm>
            <a:off x="274200" y="274200"/>
            <a:ext cx="8687100" cy="4686600"/>
            <a:chOff x="274200" y="274200"/>
            <a:chExt cx="8687100" cy="4686600"/>
          </a:xfrm>
        </p:grpSpPr>
        <p:sp>
          <p:nvSpPr>
            <p:cNvPr id="11" name="Google Shape;11;p2"/>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 name="Google Shape;12;p2"/>
            <p:cNvGrpSpPr/>
            <p:nvPr/>
          </p:nvGrpSpPr>
          <p:grpSpPr>
            <a:xfrm>
              <a:off x="274200" y="274200"/>
              <a:ext cx="8595900" cy="4595100"/>
              <a:chOff x="274200" y="274200"/>
              <a:chExt cx="8595900" cy="4595100"/>
            </a:xfrm>
          </p:grpSpPr>
          <p:grpSp>
            <p:nvGrpSpPr>
              <p:cNvPr id="13" name="Google Shape;13;p2"/>
              <p:cNvGrpSpPr/>
              <p:nvPr/>
            </p:nvGrpSpPr>
            <p:grpSpPr>
              <a:xfrm>
                <a:off x="274200" y="274200"/>
                <a:ext cx="8595900" cy="4595100"/>
                <a:chOff x="274200" y="274200"/>
                <a:chExt cx="8595900" cy="4595100"/>
              </a:xfrm>
            </p:grpSpPr>
            <p:sp>
              <p:nvSpPr>
                <p:cNvPr id="14" name="Google Shape;14;p2"/>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 name="Google Shape;15;p2"/>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16" name="Google Shape;16;p2"/>
              <p:cNvGrpSpPr/>
              <p:nvPr/>
            </p:nvGrpSpPr>
            <p:grpSpPr>
              <a:xfrm>
                <a:off x="8595300" y="365550"/>
                <a:ext cx="183000" cy="183000"/>
                <a:chOff x="8225400" y="367488"/>
                <a:chExt cx="183000" cy="183000"/>
              </a:xfrm>
            </p:grpSpPr>
            <p:cxnSp>
              <p:nvCxnSpPr>
                <p:cNvPr id="17" name="Google Shape;17;p2"/>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8" name="Google Shape;18;p2"/>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9" name="Google Shape;19;p2"/>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 name="Google Shape;20;p2"/>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21" name="Google Shape;21;p2"/>
          <p:cNvGrpSpPr/>
          <p:nvPr/>
        </p:nvGrpSpPr>
        <p:grpSpPr>
          <a:xfrm>
            <a:off x="914400" y="535100"/>
            <a:ext cx="7406700" cy="4164575"/>
            <a:chOff x="914400" y="535100"/>
            <a:chExt cx="7406700" cy="4164575"/>
          </a:xfrm>
        </p:grpSpPr>
        <p:sp>
          <p:nvSpPr>
            <p:cNvPr id="22" name="Google Shape;22;p2"/>
            <p:cNvSpPr/>
            <p:nvPr/>
          </p:nvSpPr>
          <p:spPr>
            <a:xfrm>
              <a:off x="1005900" y="626275"/>
              <a:ext cx="7315200" cy="40734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 name="Google Shape;23;p2"/>
            <p:cNvGrpSpPr/>
            <p:nvPr/>
          </p:nvGrpSpPr>
          <p:grpSpPr>
            <a:xfrm>
              <a:off x="914400" y="535100"/>
              <a:ext cx="7315200" cy="4073400"/>
              <a:chOff x="914400" y="535100"/>
              <a:chExt cx="7315200" cy="4073400"/>
            </a:xfrm>
          </p:grpSpPr>
          <p:sp>
            <p:nvSpPr>
              <p:cNvPr id="24" name="Google Shape;24;p2"/>
              <p:cNvSpPr/>
              <p:nvPr/>
            </p:nvSpPr>
            <p:spPr>
              <a:xfrm>
                <a:off x="914400" y="535100"/>
                <a:ext cx="7315200" cy="40734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2"/>
              <p:cNvGrpSpPr/>
              <p:nvPr/>
            </p:nvGrpSpPr>
            <p:grpSpPr>
              <a:xfrm>
                <a:off x="7955100" y="626350"/>
                <a:ext cx="183000" cy="183000"/>
                <a:chOff x="8225400" y="367488"/>
                <a:chExt cx="183000" cy="183000"/>
              </a:xfrm>
            </p:grpSpPr>
            <p:cxnSp>
              <p:nvCxnSpPr>
                <p:cNvPr id="26" name="Google Shape;26;p2"/>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27" name="Google Shape;27;p2"/>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28" name="Google Shape;28;p2"/>
              <p:cNvSpPr/>
              <p:nvPr/>
            </p:nvSpPr>
            <p:spPr>
              <a:xfrm>
                <a:off x="7635000" y="6263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9" name="Google Shape;29;p2"/>
              <p:cNvCxnSpPr/>
              <p:nvPr/>
            </p:nvCxnSpPr>
            <p:spPr>
              <a:xfrm>
                <a:off x="7284899" y="809350"/>
                <a:ext cx="213000" cy="0"/>
              </a:xfrm>
              <a:prstGeom prst="straightConnector1">
                <a:avLst/>
              </a:prstGeom>
              <a:noFill/>
              <a:ln cap="flat" cmpd="sng" w="28575">
                <a:solidFill>
                  <a:schemeClr val="dk1"/>
                </a:solidFill>
                <a:prstDash val="solid"/>
                <a:round/>
                <a:headEnd len="med" w="med" type="none"/>
                <a:tailEnd len="med" w="med" type="none"/>
              </a:ln>
            </p:spPr>
          </p:cxnSp>
          <p:cxnSp>
            <p:nvCxnSpPr>
              <p:cNvPr id="30" name="Google Shape;30;p2"/>
              <p:cNvCxnSpPr/>
              <p:nvPr/>
            </p:nvCxnSpPr>
            <p:spPr>
              <a:xfrm>
                <a:off x="916188" y="900697"/>
                <a:ext cx="7310400" cy="0"/>
              </a:xfrm>
              <a:prstGeom prst="straightConnector1">
                <a:avLst/>
              </a:prstGeom>
              <a:noFill/>
              <a:ln cap="flat" cmpd="sng" w="28575">
                <a:solidFill>
                  <a:schemeClr val="dk1"/>
                </a:solidFill>
                <a:prstDash val="solid"/>
                <a:round/>
                <a:headEnd len="med" w="med" type="none"/>
                <a:tailEnd len="med" w="med" type="none"/>
              </a:ln>
            </p:spPr>
          </p:cxnSp>
        </p:grpSp>
      </p:grpSp>
      <p:sp>
        <p:nvSpPr>
          <p:cNvPr id="31" name="Google Shape;31;p2"/>
          <p:cNvSpPr txBox="1"/>
          <p:nvPr>
            <p:ph type="ctrTitle"/>
          </p:nvPr>
        </p:nvSpPr>
        <p:spPr>
          <a:xfrm>
            <a:off x="1828800" y="1174903"/>
            <a:ext cx="5486400" cy="24690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Clr>
                <a:srgbClr val="191919"/>
              </a:buClr>
              <a:buSzPts val="5200"/>
              <a:buNone/>
              <a:defRPr sz="50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32" name="Google Shape;32;p2"/>
          <p:cNvSpPr txBox="1"/>
          <p:nvPr>
            <p:ph idx="1" type="subTitle"/>
          </p:nvPr>
        </p:nvSpPr>
        <p:spPr>
          <a:xfrm>
            <a:off x="1828800" y="3877100"/>
            <a:ext cx="5486400" cy="365700"/>
          </a:xfrm>
          <a:prstGeom prst="rect">
            <a:avLst/>
          </a:prstGeom>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8" name="Shape 168"/>
        <p:cNvGrpSpPr/>
        <p:nvPr/>
      </p:nvGrpSpPr>
      <p:grpSpPr>
        <a:xfrm>
          <a:off x="0" y="0"/>
          <a:ext cx="0" cy="0"/>
          <a:chOff x="0" y="0"/>
          <a:chExt cx="0" cy="0"/>
        </a:xfrm>
      </p:grpSpPr>
      <p:pic>
        <p:nvPicPr>
          <p:cNvPr id="169" name="Google Shape;169;p11"/>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170" name="Google Shape;170;p11"/>
          <p:cNvGrpSpPr/>
          <p:nvPr/>
        </p:nvGrpSpPr>
        <p:grpSpPr>
          <a:xfrm>
            <a:off x="914400" y="535100"/>
            <a:ext cx="7406700" cy="4164575"/>
            <a:chOff x="914400" y="535100"/>
            <a:chExt cx="7406700" cy="4164575"/>
          </a:xfrm>
        </p:grpSpPr>
        <p:sp>
          <p:nvSpPr>
            <p:cNvPr id="171" name="Google Shape;171;p11"/>
            <p:cNvSpPr/>
            <p:nvPr/>
          </p:nvSpPr>
          <p:spPr>
            <a:xfrm>
              <a:off x="1005900" y="626275"/>
              <a:ext cx="7315200" cy="40734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2" name="Google Shape;172;p11"/>
            <p:cNvGrpSpPr/>
            <p:nvPr/>
          </p:nvGrpSpPr>
          <p:grpSpPr>
            <a:xfrm>
              <a:off x="914400" y="535100"/>
              <a:ext cx="7315200" cy="4073400"/>
              <a:chOff x="914400" y="535100"/>
              <a:chExt cx="7315200" cy="4073400"/>
            </a:xfrm>
          </p:grpSpPr>
          <p:sp>
            <p:nvSpPr>
              <p:cNvPr id="173" name="Google Shape;173;p11"/>
              <p:cNvSpPr/>
              <p:nvPr/>
            </p:nvSpPr>
            <p:spPr>
              <a:xfrm>
                <a:off x="914400" y="535100"/>
                <a:ext cx="7315200" cy="40734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4" name="Google Shape;174;p11"/>
              <p:cNvGrpSpPr/>
              <p:nvPr/>
            </p:nvGrpSpPr>
            <p:grpSpPr>
              <a:xfrm>
                <a:off x="7955100" y="626350"/>
                <a:ext cx="183000" cy="183000"/>
                <a:chOff x="8225400" y="367488"/>
                <a:chExt cx="183000" cy="183000"/>
              </a:xfrm>
            </p:grpSpPr>
            <p:cxnSp>
              <p:nvCxnSpPr>
                <p:cNvPr id="175" name="Google Shape;175;p11"/>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76" name="Google Shape;176;p11"/>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77" name="Google Shape;177;p11"/>
              <p:cNvSpPr/>
              <p:nvPr/>
            </p:nvSpPr>
            <p:spPr>
              <a:xfrm>
                <a:off x="7635000" y="6263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8" name="Google Shape;178;p11"/>
              <p:cNvCxnSpPr/>
              <p:nvPr/>
            </p:nvCxnSpPr>
            <p:spPr>
              <a:xfrm>
                <a:off x="7284899" y="809350"/>
                <a:ext cx="213000" cy="0"/>
              </a:xfrm>
              <a:prstGeom prst="straightConnector1">
                <a:avLst/>
              </a:prstGeom>
              <a:noFill/>
              <a:ln cap="flat" cmpd="sng" w="28575">
                <a:solidFill>
                  <a:schemeClr val="dk1"/>
                </a:solidFill>
                <a:prstDash val="solid"/>
                <a:round/>
                <a:headEnd len="med" w="med" type="none"/>
                <a:tailEnd len="med" w="med" type="none"/>
              </a:ln>
            </p:spPr>
          </p:cxnSp>
          <p:cxnSp>
            <p:nvCxnSpPr>
              <p:cNvPr id="179" name="Google Shape;179;p11"/>
              <p:cNvCxnSpPr/>
              <p:nvPr/>
            </p:nvCxnSpPr>
            <p:spPr>
              <a:xfrm>
                <a:off x="916188" y="900697"/>
                <a:ext cx="7310400" cy="0"/>
              </a:xfrm>
              <a:prstGeom prst="straightConnector1">
                <a:avLst/>
              </a:prstGeom>
              <a:noFill/>
              <a:ln cap="flat" cmpd="sng" w="28575">
                <a:solidFill>
                  <a:schemeClr val="dk1"/>
                </a:solidFill>
                <a:prstDash val="solid"/>
                <a:round/>
                <a:headEnd len="med" w="med" type="none"/>
                <a:tailEnd len="med" w="med" type="none"/>
              </a:ln>
            </p:spPr>
          </p:cxnSp>
        </p:grpSp>
      </p:grpSp>
      <p:sp>
        <p:nvSpPr>
          <p:cNvPr id="180" name="Google Shape;180;p11"/>
          <p:cNvSpPr txBox="1"/>
          <p:nvPr>
            <p:ph hasCustomPrompt="1" type="title"/>
          </p:nvPr>
        </p:nvSpPr>
        <p:spPr>
          <a:xfrm>
            <a:off x="1371600" y="1657350"/>
            <a:ext cx="6400800" cy="1828800"/>
          </a:xfrm>
          <a:prstGeom prst="rect">
            <a:avLst/>
          </a:prstGeom>
        </p:spPr>
        <p:txBody>
          <a:bodyPr anchorCtr="0" anchor="ctr" bIns="91425" lIns="91425" spcFirstLastPara="1" rIns="91425" wrap="square" tIns="91425">
            <a:noAutofit/>
          </a:bodyPr>
          <a:lstStyle>
            <a:lvl1pPr lvl="0" algn="ctr">
              <a:spcBef>
                <a:spcPts val="0"/>
              </a:spcBef>
              <a:spcAft>
                <a:spcPts val="0"/>
              </a:spcAft>
              <a:buSzPts val="9600"/>
              <a:buNone/>
              <a:defRPr sz="10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81" name="Google Shape;181;p11"/>
          <p:cNvSpPr txBox="1"/>
          <p:nvPr>
            <p:ph idx="1" type="subTitle"/>
          </p:nvPr>
        </p:nvSpPr>
        <p:spPr>
          <a:xfrm>
            <a:off x="1828850" y="3877100"/>
            <a:ext cx="5486400" cy="365700"/>
          </a:xfrm>
          <a:prstGeom prst="rect">
            <a:avLst/>
          </a:prstGeom>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182" name="Shape 18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183" name="Shape 183"/>
        <p:cNvGrpSpPr/>
        <p:nvPr/>
      </p:nvGrpSpPr>
      <p:grpSpPr>
        <a:xfrm>
          <a:off x="0" y="0"/>
          <a:ext cx="0" cy="0"/>
          <a:chOff x="0" y="0"/>
          <a:chExt cx="0" cy="0"/>
        </a:xfrm>
      </p:grpSpPr>
      <p:pic>
        <p:nvPicPr>
          <p:cNvPr id="184" name="Google Shape;184;p13"/>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185" name="Google Shape;185;p13"/>
          <p:cNvGrpSpPr/>
          <p:nvPr/>
        </p:nvGrpSpPr>
        <p:grpSpPr>
          <a:xfrm>
            <a:off x="274200" y="274200"/>
            <a:ext cx="8687100" cy="4686600"/>
            <a:chOff x="274200" y="274200"/>
            <a:chExt cx="8687100" cy="4686600"/>
          </a:xfrm>
        </p:grpSpPr>
        <p:sp>
          <p:nvSpPr>
            <p:cNvPr id="186" name="Google Shape;186;p13"/>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7" name="Google Shape;187;p13"/>
            <p:cNvGrpSpPr/>
            <p:nvPr/>
          </p:nvGrpSpPr>
          <p:grpSpPr>
            <a:xfrm>
              <a:off x="274200" y="274200"/>
              <a:ext cx="8595900" cy="4595100"/>
              <a:chOff x="274200" y="274200"/>
              <a:chExt cx="8595900" cy="4595100"/>
            </a:xfrm>
          </p:grpSpPr>
          <p:grpSp>
            <p:nvGrpSpPr>
              <p:cNvPr id="188" name="Google Shape;188;p13"/>
              <p:cNvGrpSpPr/>
              <p:nvPr/>
            </p:nvGrpSpPr>
            <p:grpSpPr>
              <a:xfrm>
                <a:off x="274200" y="274200"/>
                <a:ext cx="8595900" cy="4595100"/>
                <a:chOff x="274200" y="274200"/>
                <a:chExt cx="8595900" cy="4595100"/>
              </a:xfrm>
            </p:grpSpPr>
            <p:sp>
              <p:nvSpPr>
                <p:cNvPr id="189" name="Google Shape;189;p13"/>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0" name="Google Shape;190;p13"/>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191" name="Google Shape;191;p13"/>
              <p:cNvGrpSpPr/>
              <p:nvPr/>
            </p:nvGrpSpPr>
            <p:grpSpPr>
              <a:xfrm>
                <a:off x="8595300" y="365550"/>
                <a:ext cx="183000" cy="183000"/>
                <a:chOff x="8225400" y="367488"/>
                <a:chExt cx="183000" cy="183000"/>
              </a:xfrm>
            </p:grpSpPr>
            <p:cxnSp>
              <p:nvCxnSpPr>
                <p:cNvPr id="192" name="Google Shape;192;p13"/>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93" name="Google Shape;193;p13"/>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94" name="Google Shape;194;p13"/>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5" name="Google Shape;195;p13"/>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196" name="Google Shape;196;p13"/>
          <p:cNvSpPr txBox="1"/>
          <p:nvPr>
            <p:ph idx="1" type="subTitle"/>
          </p:nvPr>
        </p:nvSpPr>
        <p:spPr>
          <a:xfrm>
            <a:off x="1957976" y="1802875"/>
            <a:ext cx="23775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97" name="Google Shape;197;p13"/>
          <p:cNvSpPr txBox="1"/>
          <p:nvPr>
            <p:ph idx="2" type="subTitle"/>
          </p:nvPr>
        </p:nvSpPr>
        <p:spPr>
          <a:xfrm>
            <a:off x="1957956" y="3399150"/>
            <a:ext cx="23775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98" name="Google Shape;198;p13"/>
          <p:cNvSpPr txBox="1"/>
          <p:nvPr>
            <p:ph idx="3" type="subTitle"/>
          </p:nvPr>
        </p:nvSpPr>
        <p:spPr>
          <a:xfrm>
            <a:off x="5997466" y="1803588"/>
            <a:ext cx="23775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99" name="Google Shape;199;p13"/>
          <p:cNvSpPr txBox="1"/>
          <p:nvPr>
            <p:ph idx="4" type="subTitle"/>
          </p:nvPr>
        </p:nvSpPr>
        <p:spPr>
          <a:xfrm>
            <a:off x="6043506" y="3399143"/>
            <a:ext cx="22860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200" name="Google Shape;200;p13"/>
          <p:cNvSpPr txBox="1"/>
          <p:nvPr>
            <p:ph hasCustomPrompt="1" type="title"/>
          </p:nvPr>
        </p:nvSpPr>
        <p:spPr>
          <a:xfrm>
            <a:off x="769317" y="1802875"/>
            <a:ext cx="1188600" cy="10974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5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1" name="Google Shape;201;p13"/>
          <p:cNvSpPr txBox="1"/>
          <p:nvPr>
            <p:ph idx="5" type="subTitle"/>
          </p:nvPr>
        </p:nvSpPr>
        <p:spPr>
          <a:xfrm>
            <a:off x="1957976" y="2261521"/>
            <a:ext cx="2377500" cy="640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p:txBody>
      </p:sp>
      <p:sp>
        <p:nvSpPr>
          <p:cNvPr id="202" name="Google Shape;202;p13"/>
          <p:cNvSpPr txBox="1"/>
          <p:nvPr>
            <p:ph hasCustomPrompt="1" idx="6" type="title"/>
          </p:nvPr>
        </p:nvSpPr>
        <p:spPr>
          <a:xfrm>
            <a:off x="4808859" y="1803600"/>
            <a:ext cx="1188600" cy="10974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5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3" name="Google Shape;203;p13"/>
          <p:cNvSpPr txBox="1"/>
          <p:nvPr>
            <p:ph idx="7" type="subTitle"/>
          </p:nvPr>
        </p:nvSpPr>
        <p:spPr>
          <a:xfrm>
            <a:off x="5997466" y="2260800"/>
            <a:ext cx="2377500" cy="640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p:txBody>
      </p:sp>
      <p:sp>
        <p:nvSpPr>
          <p:cNvPr id="204" name="Google Shape;204;p13"/>
          <p:cNvSpPr txBox="1"/>
          <p:nvPr>
            <p:ph hasCustomPrompt="1" idx="8" type="title"/>
          </p:nvPr>
        </p:nvSpPr>
        <p:spPr>
          <a:xfrm>
            <a:off x="769347" y="3399150"/>
            <a:ext cx="1188600" cy="10974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5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5" name="Google Shape;205;p13"/>
          <p:cNvSpPr txBox="1"/>
          <p:nvPr>
            <p:ph idx="9" type="subTitle"/>
          </p:nvPr>
        </p:nvSpPr>
        <p:spPr>
          <a:xfrm>
            <a:off x="1957956" y="3856343"/>
            <a:ext cx="2377500" cy="640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p:txBody>
      </p:sp>
      <p:sp>
        <p:nvSpPr>
          <p:cNvPr id="206" name="Google Shape;206;p13"/>
          <p:cNvSpPr txBox="1"/>
          <p:nvPr>
            <p:ph hasCustomPrompt="1" idx="13" type="title"/>
          </p:nvPr>
        </p:nvSpPr>
        <p:spPr>
          <a:xfrm>
            <a:off x="4854897" y="3399143"/>
            <a:ext cx="1188600" cy="10974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5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7" name="Google Shape;207;p13"/>
          <p:cNvSpPr txBox="1"/>
          <p:nvPr>
            <p:ph idx="14" type="subTitle"/>
          </p:nvPr>
        </p:nvSpPr>
        <p:spPr>
          <a:xfrm>
            <a:off x="6043506" y="3856343"/>
            <a:ext cx="2286000" cy="640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p:txBody>
      </p:sp>
      <p:sp>
        <p:nvSpPr>
          <p:cNvPr id="208" name="Google Shape;208;p13"/>
          <p:cNvSpPr txBox="1"/>
          <p:nvPr>
            <p:ph idx="15" type="title"/>
          </p:nvPr>
        </p:nvSpPr>
        <p:spPr>
          <a:xfrm>
            <a:off x="715650" y="731525"/>
            <a:ext cx="77133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209" name="Shape 209"/>
        <p:cNvGrpSpPr/>
        <p:nvPr/>
      </p:nvGrpSpPr>
      <p:grpSpPr>
        <a:xfrm>
          <a:off x="0" y="0"/>
          <a:ext cx="0" cy="0"/>
          <a:chOff x="0" y="0"/>
          <a:chExt cx="0" cy="0"/>
        </a:xfrm>
      </p:grpSpPr>
      <p:pic>
        <p:nvPicPr>
          <p:cNvPr id="210" name="Google Shape;210;p14"/>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211" name="Google Shape;211;p14"/>
          <p:cNvGrpSpPr/>
          <p:nvPr/>
        </p:nvGrpSpPr>
        <p:grpSpPr>
          <a:xfrm>
            <a:off x="2025281" y="535000"/>
            <a:ext cx="6492300" cy="3749100"/>
            <a:chOff x="1371300" y="742950"/>
            <a:chExt cx="6492300" cy="3749100"/>
          </a:xfrm>
        </p:grpSpPr>
        <p:sp>
          <p:nvSpPr>
            <p:cNvPr id="212" name="Google Shape;212;p14"/>
            <p:cNvSpPr/>
            <p:nvPr/>
          </p:nvSpPr>
          <p:spPr>
            <a:xfrm>
              <a:off x="1462800" y="834450"/>
              <a:ext cx="6400800" cy="3657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3" name="Google Shape;213;p14"/>
            <p:cNvGrpSpPr/>
            <p:nvPr/>
          </p:nvGrpSpPr>
          <p:grpSpPr>
            <a:xfrm>
              <a:off x="1371300" y="742950"/>
              <a:ext cx="6401400" cy="3657600"/>
              <a:chOff x="1371300" y="742950"/>
              <a:chExt cx="6401400" cy="3657600"/>
            </a:xfrm>
          </p:grpSpPr>
          <p:sp>
            <p:nvSpPr>
              <p:cNvPr id="214" name="Google Shape;214;p14"/>
              <p:cNvSpPr/>
              <p:nvPr/>
            </p:nvSpPr>
            <p:spPr>
              <a:xfrm>
                <a:off x="1371300" y="742950"/>
                <a:ext cx="6400800" cy="3657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5" name="Google Shape;215;p14"/>
              <p:cNvCxnSpPr/>
              <p:nvPr/>
            </p:nvCxnSpPr>
            <p:spPr>
              <a:xfrm>
                <a:off x="1371300" y="1108650"/>
                <a:ext cx="6401400" cy="0"/>
              </a:xfrm>
              <a:prstGeom prst="straightConnector1">
                <a:avLst/>
              </a:prstGeom>
              <a:noFill/>
              <a:ln cap="flat" cmpd="sng" w="28575">
                <a:solidFill>
                  <a:schemeClr val="dk1"/>
                </a:solidFill>
                <a:prstDash val="solid"/>
                <a:round/>
                <a:headEnd len="med" w="med" type="none"/>
                <a:tailEnd len="med" w="med" type="none"/>
              </a:ln>
            </p:spPr>
          </p:cxnSp>
          <p:grpSp>
            <p:nvGrpSpPr>
              <p:cNvPr id="216" name="Google Shape;216;p14"/>
              <p:cNvGrpSpPr/>
              <p:nvPr/>
            </p:nvGrpSpPr>
            <p:grpSpPr>
              <a:xfrm>
                <a:off x="7498200" y="834288"/>
                <a:ext cx="183000" cy="183000"/>
                <a:chOff x="8225400" y="367488"/>
                <a:chExt cx="183000" cy="183000"/>
              </a:xfrm>
            </p:grpSpPr>
            <p:cxnSp>
              <p:nvCxnSpPr>
                <p:cNvPr id="217" name="Google Shape;217;p14"/>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218" name="Google Shape;218;p14"/>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219" name="Google Shape;219;p14"/>
              <p:cNvSpPr/>
              <p:nvPr/>
            </p:nvSpPr>
            <p:spPr>
              <a:xfrm>
                <a:off x="7177950" y="834288"/>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20" name="Google Shape;220;p14"/>
              <p:cNvCxnSpPr/>
              <p:nvPr/>
            </p:nvCxnSpPr>
            <p:spPr>
              <a:xfrm>
                <a:off x="6827699" y="1017288"/>
                <a:ext cx="2130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221" name="Google Shape;221;p14"/>
          <p:cNvGrpSpPr/>
          <p:nvPr/>
        </p:nvGrpSpPr>
        <p:grpSpPr>
          <a:xfrm>
            <a:off x="1371300" y="742950"/>
            <a:ext cx="6492300" cy="3749100"/>
            <a:chOff x="1371300" y="742950"/>
            <a:chExt cx="6492300" cy="3749100"/>
          </a:xfrm>
        </p:grpSpPr>
        <p:sp>
          <p:nvSpPr>
            <p:cNvPr id="222" name="Google Shape;222;p14"/>
            <p:cNvSpPr/>
            <p:nvPr/>
          </p:nvSpPr>
          <p:spPr>
            <a:xfrm>
              <a:off x="1462800" y="834450"/>
              <a:ext cx="6400800" cy="3657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3" name="Google Shape;223;p14"/>
            <p:cNvGrpSpPr/>
            <p:nvPr/>
          </p:nvGrpSpPr>
          <p:grpSpPr>
            <a:xfrm>
              <a:off x="1371300" y="742950"/>
              <a:ext cx="6401400" cy="3657600"/>
              <a:chOff x="1371300" y="742950"/>
              <a:chExt cx="6401400" cy="3657600"/>
            </a:xfrm>
          </p:grpSpPr>
          <p:sp>
            <p:nvSpPr>
              <p:cNvPr id="224" name="Google Shape;224;p14"/>
              <p:cNvSpPr/>
              <p:nvPr/>
            </p:nvSpPr>
            <p:spPr>
              <a:xfrm>
                <a:off x="1371300" y="742950"/>
                <a:ext cx="6400800" cy="3657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25" name="Google Shape;225;p14"/>
              <p:cNvCxnSpPr/>
              <p:nvPr/>
            </p:nvCxnSpPr>
            <p:spPr>
              <a:xfrm>
                <a:off x="1371300" y="1108650"/>
                <a:ext cx="6401400" cy="0"/>
              </a:xfrm>
              <a:prstGeom prst="straightConnector1">
                <a:avLst/>
              </a:prstGeom>
              <a:noFill/>
              <a:ln cap="flat" cmpd="sng" w="28575">
                <a:solidFill>
                  <a:schemeClr val="dk1"/>
                </a:solidFill>
                <a:prstDash val="solid"/>
                <a:round/>
                <a:headEnd len="med" w="med" type="none"/>
                <a:tailEnd len="med" w="med" type="none"/>
              </a:ln>
            </p:spPr>
          </p:cxnSp>
          <p:grpSp>
            <p:nvGrpSpPr>
              <p:cNvPr id="226" name="Google Shape;226;p14"/>
              <p:cNvGrpSpPr/>
              <p:nvPr/>
            </p:nvGrpSpPr>
            <p:grpSpPr>
              <a:xfrm>
                <a:off x="7498200" y="834288"/>
                <a:ext cx="183000" cy="183000"/>
                <a:chOff x="8225400" y="367488"/>
                <a:chExt cx="183000" cy="183000"/>
              </a:xfrm>
            </p:grpSpPr>
            <p:cxnSp>
              <p:nvCxnSpPr>
                <p:cNvPr id="227" name="Google Shape;227;p14"/>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228" name="Google Shape;228;p14"/>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229" name="Google Shape;229;p14"/>
              <p:cNvSpPr/>
              <p:nvPr/>
            </p:nvSpPr>
            <p:spPr>
              <a:xfrm>
                <a:off x="7177950" y="834288"/>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30" name="Google Shape;230;p14"/>
              <p:cNvCxnSpPr/>
              <p:nvPr/>
            </p:nvCxnSpPr>
            <p:spPr>
              <a:xfrm>
                <a:off x="6827699" y="1017288"/>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231" name="Google Shape;231;p14"/>
          <p:cNvSpPr txBox="1"/>
          <p:nvPr>
            <p:ph type="title"/>
          </p:nvPr>
        </p:nvSpPr>
        <p:spPr>
          <a:xfrm>
            <a:off x="2286000" y="3293217"/>
            <a:ext cx="4572000" cy="502800"/>
          </a:xfrm>
          <a:prstGeom prst="rect">
            <a:avLst/>
          </a:prstGeom>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spcBef>
                <a:spcPts val="0"/>
              </a:spcBef>
              <a:spcAft>
                <a:spcPts val="0"/>
              </a:spcAft>
              <a:buSzPts val="3000"/>
              <a:buNone/>
              <a:defRPr sz="24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p:txBody>
      </p:sp>
      <p:sp>
        <p:nvSpPr>
          <p:cNvPr id="232" name="Google Shape;232;p14"/>
          <p:cNvSpPr txBox="1"/>
          <p:nvPr>
            <p:ph idx="1" type="subTitle"/>
          </p:nvPr>
        </p:nvSpPr>
        <p:spPr>
          <a:xfrm>
            <a:off x="1828800" y="1600317"/>
            <a:ext cx="5486400" cy="1371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500"/>
              <a:buNone/>
              <a:defRPr sz="24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233" name="Shape 233"/>
        <p:cNvGrpSpPr/>
        <p:nvPr/>
      </p:nvGrpSpPr>
      <p:grpSpPr>
        <a:xfrm>
          <a:off x="0" y="0"/>
          <a:ext cx="0" cy="0"/>
          <a:chOff x="0" y="0"/>
          <a:chExt cx="0" cy="0"/>
        </a:xfrm>
      </p:grpSpPr>
      <p:pic>
        <p:nvPicPr>
          <p:cNvPr id="234" name="Google Shape;234;p15"/>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235" name="Google Shape;235;p15"/>
          <p:cNvGrpSpPr/>
          <p:nvPr/>
        </p:nvGrpSpPr>
        <p:grpSpPr>
          <a:xfrm>
            <a:off x="274200" y="274200"/>
            <a:ext cx="8687100" cy="4686600"/>
            <a:chOff x="274200" y="274200"/>
            <a:chExt cx="8687100" cy="4686600"/>
          </a:xfrm>
        </p:grpSpPr>
        <p:sp>
          <p:nvSpPr>
            <p:cNvPr id="236" name="Google Shape;236;p15"/>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 name="Google Shape;237;p15"/>
            <p:cNvGrpSpPr/>
            <p:nvPr/>
          </p:nvGrpSpPr>
          <p:grpSpPr>
            <a:xfrm>
              <a:off x="274200" y="274200"/>
              <a:ext cx="8595900" cy="4595100"/>
              <a:chOff x="274200" y="274200"/>
              <a:chExt cx="8595900" cy="4595100"/>
            </a:xfrm>
          </p:grpSpPr>
          <p:grpSp>
            <p:nvGrpSpPr>
              <p:cNvPr id="238" name="Google Shape;238;p15"/>
              <p:cNvGrpSpPr/>
              <p:nvPr/>
            </p:nvGrpSpPr>
            <p:grpSpPr>
              <a:xfrm>
                <a:off x="274200" y="274200"/>
                <a:ext cx="8595900" cy="4595100"/>
                <a:chOff x="274200" y="274200"/>
                <a:chExt cx="8595900" cy="4595100"/>
              </a:xfrm>
            </p:grpSpPr>
            <p:sp>
              <p:nvSpPr>
                <p:cNvPr id="239" name="Google Shape;239;p15"/>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40" name="Google Shape;240;p15"/>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241" name="Google Shape;241;p15"/>
              <p:cNvGrpSpPr/>
              <p:nvPr/>
            </p:nvGrpSpPr>
            <p:grpSpPr>
              <a:xfrm>
                <a:off x="8595300" y="365550"/>
                <a:ext cx="183000" cy="183000"/>
                <a:chOff x="8225400" y="367488"/>
                <a:chExt cx="183000" cy="183000"/>
              </a:xfrm>
            </p:grpSpPr>
            <p:cxnSp>
              <p:nvCxnSpPr>
                <p:cNvPr id="242" name="Google Shape;242;p15"/>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243" name="Google Shape;243;p15"/>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244" name="Google Shape;244;p15"/>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45" name="Google Shape;245;p15"/>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246" name="Google Shape;246;p15"/>
          <p:cNvSpPr txBox="1"/>
          <p:nvPr>
            <p:ph type="title"/>
          </p:nvPr>
        </p:nvSpPr>
        <p:spPr>
          <a:xfrm>
            <a:off x="715125" y="731525"/>
            <a:ext cx="7713900" cy="685800"/>
          </a:xfrm>
          <a:prstGeom prst="rect">
            <a:avLst/>
          </a:prstGeom>
        </p:spPr>
        <p:txBody>
          <a:bodyPr anchorCtr="0" anchor="t" bIns="91425" lIns="91425" spcFirstLastPara="1" rIns="91425" wrap="square" tIns="91425">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247" name="Shape 247"/>
        <p:cNvGrpSpPr/>
        <p:nvPr/>
      </p:nvGrpSpPr>
      <p:grpSpPr>
        <a:xfrm>
          <a:off x="0" y="0"/>
          <a:ext cx="0" cy="0"/>
          <a:chOff x="0" y="0"/>
          <a:chExt cx="0" cy="0"/>
        </a:xfrm>
      </p:grpSpPr>
      <p:pic>
        <p:nvPicPr>
          <p:cNvPr id="248" name="Google Shape;248;p16"/>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249" name="Google Shape;249;p16"/>
          <p:cNvGrpSpPr/>
          <p:nvPr/>
        </p:nvGrpSpPr>
        <p:grpSpPr>
          <a:xfrm>
            <a:off x="274200" y="274200"/>
            <a:ext cx="5919000" cy="4425900"/>
            <a:chOff x="274200" y="274200"/>
            <a:chExt cx="5919000" cy="4425900"/>
          </a:xfrm>
        </p:grpSpPr>
        <p:sp>
          <p:nvSpPr>
            <p:cNvPr id="250" name="Google Shape;250;p16"/>
            <p:cNvSpPr/>
            <p:nvPr/>
          </p:nvSpPr>
          <p:spPr>
            <a:xfrm>
              <a:off x="365700" y="365700"/>
              <a:ext cx="5827500" cy="43344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1" name="Google Shape;251;p16"/>
            <p:cNvGrpSpPr/>
            <p:nvPr/>
          </p:nvGrpSpPr>
          <p:grpSpPr>
            <a:xfrm>
              <a:off x="274200" y="274200"/>
              <a:ext cx="5827500" cy="4334400"/>
              <a:chOff x="274200" y="274200"/>
              <a:chExt cx="5827500" cy="4334400"/>
            </a:xfrm>
          </p:grpSpPr>
          <p:sp>
            <p:nvSpPr>
              <p:cNvPr id="252" name="Google Shape;252;p16"/>
              <p:cNvSpPr/>
              <p:nvPr/>
            </p:nvSpPr>
            <p:spPr>
              <a:xfrm>
                <a:off x="274200" y="274200"/>
                <a:ext cx="5827500" cy="43344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3" name="Google Shape;253;p16"/>
              <p:cNvGrpSpPr/>
              <p:nvPr/>
            </p:nvGrpSpPr>
            <p:grpSpPr>
              <a:xfrm>
                <a:off x="5827100" y="365450"/>
                <a:ext cx="183000" cy="183000"/>
                <a:chOff x="8225400" y="367488"/>
                <a:chExt cx="183000" cy="183000"/>
              </a:xfrm>
            </p:grpSpPr>
            <p:cxnSp>
              <p:nvCxnSpPr>
                <p:cNvPr id="254" name="Google Shape;254;p16"/>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255" name="Google Shape;255;p16"/>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256" name="Google Shape;256;p16"/>
              <p:cNvSpPr/>
              <p:nvPr/>
            </p:nvSpPr>
            <p:spPr>
              <a:xfrm>
                <a:off x="5507000" y="3654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57" name="Google Shape;257;p16"/>
              <p:cNvCxnSpPr/>
              <p:nvPr/>
            </p:nvCxnSpPr>
            <p:spPr>
              <a:xfrm>
                <a:off x="5156899" y="548450"/>
                <a:ext cx="213000" cy="0"/>
              </a:xfrm>
              <a:prstGeom prst="straightConnector1">
                <a:avLst/>
              </a:prstGeom>
              <a:noFill/>
              <a:ln cap="flat" cmpd="sng" w="28575">
                <a:solidFill>
                  <a:schemeClr val="dk1"/>
                </a:solidFill>
                <a:prstDash val="solid"/>
                <a:round/>
                <a:headEnd len="med" w="med" type="none"/>
                <a:tailEnd len="med" w="med" type="none"/>
              </a:ln>
            </p:spPr>
          </p:cxnSp>
          <p:cxnSp>
            <p:nvCxnSpPr>
              <p:cNvPr id="258" name="Google Shape;258;p16"/>
              <p:cNvCxnSpPr/>
              <p:nvPr/>
            </p:nvCxnSpPr>
            <p:spPr>
              <a:xfrm>
                <a:off x="283500" y="639800"/>
                <a:ext cx="5815200" cy="0"/>
              </a:xfrm>
              <a:prstGeom prst="straightConnector1">
                <a:avLst/>
              </a:prstGeom>
              <a:noFill/>
              <a:ln cap="flat" cmpd="sng" w="28575">
                <a:solidFill>
                  <a:schemeClr val="dk1"/>
                </a:solidFill>
                <a:prstDash val="solid"/>
                <a:round/>
                <a:headEnd len="med" w="med" type="none"/>
                <a:tailEnd len="med" w="med" type="none"/>
              </a:ln>
            </p:spPr>
          </p:cxnSp>
        </p:grpSp>
      </p:grpSp>
      <p:sp>
        <p:nvSpPr>
          <p:cNvPr id="259" name="Google Shape;259;p16"/>
          <p:cNvSpPr txBox="1"/>
          <p:nvPr>
            <p:ph idx="1" type="subTitle"/>
          </p:nvPr>
        </p:nvSpPr>
        <p:spPr>
          <a:xfrm>
            <a:off x="715100" y="1600325"/>
            <a:ext cx="3674100" cy="9714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260" name="Google Shape;260;p16"/>
          <p:cNvSpPr txBox="1"/>
          <p:nvPr>
            <p:ph type="title"/>
          </p:nvPr>
        </p:nvSpPr>
        <p:spPr>
          <a:xfrm>
            <a:off x="714350" y="731525"/>
            <a:ext cx="3674100" cy="685800"/>
          </a:xfrm>
          <a:prstGeom prst="rect">
            <a:avLst/>
          </a:prstGeom>
        </p:spPr>
        <p:txBody>
          <a:bodyPr anchorCtr="0" anchor="t" bIns="91425" lIns="91425" spcFirstLastPara="1" rIns="91425" wrap="square" tIns="91425">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TITLE_AND_TWO_COLUMNS_1">
    <p:spTree>
      <p:nvGrpSpPr>
        <p:cNvPr id="261" name="Shape 261"/>
        <p:cNvGrpSpPr/>
        <p:nvPr/>
      </p:nvGrpSpPr>
      <p:grpSpPr>
        <a:xfrm>
          <a:off x="0" y="0"/>
          <a:ext cx="0" cy="0"/>
          <a:chOff x="0" y="0"/>
          <a:chExt cx="0" cy="0"/>
        </a:xfrm>
      </p:grpSpPr>
      <p:pic>
        <p:nvPicPr>
          <p:cNvPr id="262" name="Google Shape;262;p17"/>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263" name="Google Shape;263;p17"/>
          <p:cNvGrpSpPr/>
          <p:nvPr/>
        </p:nvGrpSpPr>
        <p:grpSpPr>
          <a:xfrm>
            <a:off x="274200" y="274200"/>
            <a:ext cx="8687100" cy="4686600"/>
            <a:chOff x="274200" y="274200"/>
            <a:chExt cx="8687100" cy="4686600"/>
          </a:xfrm>
        </p:grpSpPr>
        <p:sp>
          <p:nvSpPr>
            <p:cNvPr id="264" name="Google Shape;264;p17"/>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5" name="Google Shape;265;p17"/>
            <p:cNvGrpSpPr/>
            <p:nvPr/>
          </p:nvGrpSpPr>
          <p:grpSpPr>
            <a:xfrm>
              <a:off x="274200" y="274200"/>
              <a:ext cx="8595900" cy="4595100"/>
              <a:chOff x="274200" y="274200"/>
              <a:chExt cx="8595900" cy="4595100"/>
            </a:xfrm>
          </p:grpSpPr>
          <p:grpSp>
            <p:nvGrpSpPr>
              <p:cNvPr id="266" name="Google Shape;266;p17"/>
              <p:cNvGrpSpPr/>
              <p:nvPr/>
            </p:nvGrpSpPr>
            <p:grpSpPr>
              <a:xfrm>
                <a:off x="274200" y="274200"/>
                <a:ext cx="8595900" cy="4595100"/>
                <a:chOff x="274200" y="274200"/>
                <a:chExt cx="8595900" cy="4595100"/>
              </a:xfrm>
            </p:grpSpPr>
            <p:sp>
              <p:nvSpPr>
                <p:cNvPr id="267" name="Google Shape;267;p17"/>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68" name="Google Shape;268;p17"/>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269" name="Google Shape;269;p17"/>
              <p:cNvGrpSpPr/>
              <p:nvPr/>
            </p:nvGrpSpPr>
            <p:grpSpPr>
              <a:xfrm>
                <a:off x="8595300" y="365550"/>
                <a:ext cx="183000" cy="183000"/>
                <a:chOff x="8225400" y="367488"/>
                <a:chExt cx="183000" cy="183000"/>
              </a:xfrm>
            </p:grpSpPr>
            <p:cxnSp>
              <p:nvCxnSpPr>
                <p:cNvPr id="270" name="Google Shape;270;p17"/>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271" name="Google Shape;271;p17"/>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272" name="Google Shape;272;p17"/>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3" name="Google Shape;273;p17"/>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274" name="Google Shape;274;p17"/>
          <p:cNvSpPr txBox="1"/>
          <p:nvPr>
            <p:ph idx="1" type="subTitle"/>
          </p:nvPr>
        </p:nvSpPr>
        <p:spPr>
          <a:xfrm>
            <a:off x="714325" y="2754900"/>
            <a:ext cx="3674700" cy="9144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75" name="Google Shape;275;p17"/>
          <p:cNvSpPr txBox="1"/>
          <p:nvPr>
            <p:ph type="title"/>
          </p:nvPr>
        </p:nvSpPr>
        <p:spPr>
          <a:xfrm>
            <a:off x="714325" y="731400"/>
            <a:ext cx="3674700" cy="1840500"/>
          </a:xfrm>
          <a:prstGeom prst="rect">
            <a:avLst/>
          </a:prstGeom>
        </p:spPr>
        <p:txBody>
          <a:bodyPr anchorCtr="0" anchor="t" bIns="91425" lIns="91425" spcFirstLastPara="1" rIns="91425" wrap="square" tIns="91425">
            <a:noAutofit/>
          </a:bodyPr>
          <a:lstStyle>
            <a:lvl1pPr lvl="0" marR="9144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76" name="Google Shape;276;p17"/>
          <p:cNvSpPr/>
          <p:nvPr>
            <p:ph idx="2" type="pic"/>
          </p:nvPr>
        </p:nvSpPr>
        <p:spPr>
          <a:xfrm>
            <a:off x="4769625" y="1271375"/>
            <a:ext cx="3644400" cy="3217800"/>
          </a:xfrm>
          <a:prstGeom prst="rect">
            <a:avLst/>
          </a:prstGeom>
          <a:noFill/>
          <a:ln cap="flat" cmpd="sng" w="9525">
            <a:solidFill>
              <a:schemeClr val="dk1"/>
            </a:solidFill>
            <a:prstDash val="solid"/>
            <a:round/>
            <a:headEnd len="sm" w="sm" type="none"/>
            <a:tailEnd len="sm" w="sm" type="none"/>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277" name="Shape 277"/>
        <p:cNvGrpSpPr/>
        <p:nvPr/>
      </p:nvGrpSpPr>
      <p:grpSpPr>
        <a:xfrm>
          <a:off x="0" y="0"/>
          <a:ext cx="0" cy="0"/>
          <a:chOff x="0" y="0"/>
          <a:chExt cx="0" cy="0"/>
        </a:xfrm>
      </p:grpSpPr>
      <p:pic>
        <p:nvPicPr>
          <p:cNvPr id="278" name="Google Shape;278;p18"/>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279" name="Google Shape;279;p18"/>
          <p:cNvGrpSpPr/>
          <p:nvPr/>
        </p:nvGrpSpPr>
        <p:grpSpPr>
          <a:xfrm>
            <a:off x="274200" y="274200"/>
            <a:ext cx="8687100" cy="4686600"/>
            <a:chOff x="274200" y="274200"/>
            <a:chExt cx="8687100" cy="4686600"/>
          </a:xfrm>
        </p:grpSpPr>
        <p:sp>
          <p:nvSpPr>
            <p:cNvPr id="280" name="Google Shape;280;p18"/>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 name="Google Shape;281;p18"/>
            <p:cNvGrpSpPr/>
            <p:nvPr/>
          </p:nvGrpSpPr>
          <p:grpSpPr>
            <a:xfrm>
              <a:off x="274200" y="274200"/>
              <a:ext cx="8595900" cy="4595100"/>
              <a:chOff x="274200" y="274200"/>
              <a:chExt cx="8595900" cy="4595100"/>
            </a:xfrm>
          </p:grpSpPr>
          <p:grpSp>
            <p:nvGrpSpPr>
              <p:cNvPr id="282" name="Google Shape;282;p18"/>
              <p:cNvGrpSpPr/>
              <p:nvPr/>
            </p:nvGrpSpPr>
            <p:grpSpPr>
              <a:xfrm>
                <a:off x="274200" y="274200"/>
                <a:ext cx="8595900" cy="4595100"/>
                <a:chOff x="274200" y="274200"/>
                <a:chExt cx="8595900" cy="4595100"/>
              </a:xfrm>
            </p:grpSpPr>
            <p:sp>
              <p:nvSpPr>
                <p:cNvPr id="283" name="Google Shape;283;p18"/>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4" name="Google Shape;284;p18"/>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285" name="Google Shape;285;p18"/>
              <p:cNvGrpSpPr/>
              <p:nvPr/>
            </p:nvGrpSpPr>
            <p:grpSpPr>
              <a:xfrm>
                <a:off x="8595300" y="365550"/>
                <a:ext cx="183000" cy="183000"/>
                <a:chOff x="8225400" y="367488"/>
                <a:chExt cx="183000" cy="183000"/>
              </a:xfrm>
            </p:grpSpPr>
            <p:cxnSp>
              <p:nvCxnSpPr>
                <p:cNvPr id="286" name="Google Shape;286;p18"/>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287" name="Google Shape;287;p18"/>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288" name="Google Shape;288;p18"/>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9" name="Google Shape;289;p18"/>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290" name="Google Shape;290;p18"/>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91" name="Google Shape;291;p18"/>
          <p:cNvSpPr txBox="1"/>
          <p:nvPr>
            <p:ph idx="1" type="subTitle"/>
          </p:nvPr>
        </p:nvSpPr>
        <p:spPr>
          <a:xfrm>
            <a:off x="780350" y="2571436"/>
            <a:ext cx="21972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292" name="Google Shape;292;p18"/>
          <p:cNvSpPr txBox="1"/>
          <p:nvPr>
            <p:ph idx="2" type="subTitle"/>
          </p:nvPr>
        </p:nvSpPr>
        <p:spPr>
          <a:xfrm>
            <a:off x="781700" y="3053825"/>
            <a:ext cx="2194500" cy="1188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93" name="Google Shape;293;p18"/>
          <p:cNvSpPr txBox="1"/>
          <p:nvPr>
            <p:ph idx="3" type="subTitle"/>
          </p:nvPr>
        </p:nvSpPr>
        <p:spPr>
          <a:xfrm>
            <a:off x="3474800" y="3053825"/>
            <a:ext cx="2194500" cy="1188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94" name="Google Shape;294;p18"/>
          <p:cNvSpPr txBox="1"/>
          <p:nvPr>
            <p:ph idx="4" type="subTitle"/>
          </p:nvPr>
        </p:nvSpPr>
        <p:spPr>
          <a:xfrm>
            <a:off x="6167776" y="3053833"/>
            <a:ext cx="2194500" cy="1188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95" name="Google Shape;295;p18"/>
          <p:cNvSpPr txBox="1"/>
          <p:nvPr>
            <p:ph idx="5" type="subTitle"/>
          </p:nvPr>
        </p:nvSpPr>
        <p:spPr>
          <a:xfrm>
            <a:off x="3474800" y="2571425"/>
            <a:ext cx="21945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296" name="Google Shape;296;p18"/>
          <p:cNvSpPr txBox="1"/>
          <p:nvPr>
            <p:ph idx="6" type="subTitle"/>
          </p:nvPr>
        </p:nvSpPr>
        <p:spPr>
          <a:xfrm>
            <a:off x="6167776" y="2571426"/>
            <a:ext cx="21945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BLANK_1_1_1_2_1">
    <p:spTree>
      <p:nvGrpSpPr>
        <p:cNvPr id="297" name="Shape 297"/>
        <p:cNvGrpSpPr/>
        <p:nvPr/>
      </p:nvGrpSpPr>
      <p:grpSpPr>
        <a:xfrm>
          <a:off x="0" y="0"/>
          <a:ext cx="0" cy="0"/>
          <a:chOff x="0" y="0"/>
          <a:chExt cx="0" cy="0"/>
        </a:xfrm>
      </p:grpSpPr>
      <p:pic>
        <p:nvPicPr>
          <p:cNvPr id="298" name="Google Shape;298;p19"/>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299" name="Google Shape;299;p19"/>
          <p:cNvGrpSpPr/>
          <p:nvPr/>
        </p:nvGrpSpPr>
        <p:grpSpPr>
          <a:xfrm>
            <a:off x="274200" y="274200"/>
            <a:ext cx="8687100" cy="4686600"/>
            <a:chOff x="274200" y="274200"/>
            <a:chExt cx="8687100" cy="4686600"/>
          </a:xfrm>
        </p:grpSpPr>
        <p:sp>
          <p:nvSpPr>
            <p:cNvPr id="300" name="Google Shape;300;p19"/>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1" name="Google Shape;301;p19"/>
            <p:cNvGrpSpPr/>
            <p:nvPr/>
          </p:nvGrpSpPr>
          <p:grpSpPr>
            <a:xfrm>
              <a:off x="274200" y="274200"/>
              <a:ext cx="8595900" cy="4595100"/>
              <a:chOff x="274200" y="274200"/>
              <a:chExt cx="8595900" cy="4595100"/>
            </a:xfrm>
          </p:grpSpPr>
          <p:grpSp>
            <p:nvGrpSpPr>
              <p:cNvPr id="302" name="Google Shape;302;p19"/>
              <p:cNvGrpSpPr/>
              <p:nvPr/>
            </p:nvGrpSpPr>
            <p:grpSpPr>
              <a:xfrm>
                <a:off x="274200" y="274200"/>
                <a:ext cx="8595900" cy="4595100"/>
                <a:chOff x="274200" y="274200"/>
                <a:chExt cx="8595900" cy="4595100"/>
              </a:xfrm>
            </p:grpSpPr>
            <p:sp>
              <p:nvSpPr>
                <p:cNvPr id="303" name="Google Shape;303;p19"/>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04" name="Google Shape;304;p19"/>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305" name="Google Shape;305;p19"/>
              <p:cNvGrpSpPr/>
              <p:nvPr/>
            </p:nvGrpSpPr>
            <p:grpSpPr>
              <a:xfrm>
                <a:off x="8595300" y="365550"/>
                <a:ext cx="183000" cy="183000"/>
                <a:chOff x="8225400" y="367488"/>
                <a:chExt cx="183000" cy="183000"/>
              </a:xfrm>
            </p:grpSpPr>
            <p:cxnSp>
              <p:nvCxnSpPr>
                <p:cNvPr id="306" name="Google Shape;306;p19"/>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307" name="Google Shape;307;p19"/>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308" name="Google Shape;308;p19"/>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09" name="Google Shape;309;p19"/>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310" name="Google Shape;310;p19"/>
          <p:cNvSpPr txBox="1"/>
          <p:nvPr>
            <p:ph type="title"/>
          </p:nvPr>
        </p:nvSpPr>
        <p:spPr>
          <a:xfrm>
            <a:off x="715100" y="731525"/>
            <a:ext cx="77157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311" name="Google Shape;311;p19"/>
          <p:cNvSpPr txBox="1"/>
          <p:nvPr>
            <p:ph idx="1" type="subTitle"/>
          </p:nvPr>
        </p:nvSpPr>
        <p:spPr>
          <a:xfrm>
            <a:off x="3408500" y="2103624"/>
            <a:ext cx="5020200" cy="5028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12" name="Google Shape;312;p19"/>
          <p:cNvSpPr txBox="1"/>
          <p:nvPr>
            <p:ph idx="2" type="subTitle"/>
          </p:nvPr>
        </p:nvSpPr>
        <p:spPr>
          <a:xfrm>
            <a:off x="3408500" y="3104632"/>
            <a:ext cx="5020200" cy="5028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13" name="Google Shape;313;p19"/>
          <p:cNvSpPr txBox="1"/>
          <p:nvPr>
            <p:ph idx="3" type="subTitle"/>
          </p:nvPr>
        </p:nvSpPr>
        <p:spPr>
          <a:xfrm>
            <a:off x="3408200" y="4105448"/>
            <a:ext cx="5020800" cy="5028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14" name="Google Shape;314;p19"/>
          <p:cNvSpPr txBox="1"/>
          <p:nvPr>
            <p:ph idx="4" type="subTitle"/>
          </p:nvPr>
        </p:nvSpPr>
        <p:spPr>
          <a:xfrm>
            <a:off x="3408500" y="1600325"/>
            <a:ext cx="5020200" cy="594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15" name="Google Shape;315;p19"/>
          <p:cNvSpPr txBox="1"/>
          <p:nvPr>
            <p:ph idx="5" type="subTitle"/>
          </p:nvPr>
        </p:nvSpPr>
        <p:spPr>
          <a:xfrm>
            <a:off x="3408500" y="2601333"/>
            <a:ext cx="5020200" cy="594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16" name="Google Shape;316;p19"/>
          <p:cNvSpPr txBox="1"/>
          <p:nvPr>
            <p:ph idx="6" type="subTitle"/>
          </p:nvPr>
        </p:nvSpPr>
        <p:spPr>
          <a:xfrm>
            <a:off x="3408200" y="3602149"/>
            <a:ext cx="5020800" cy="594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317" name="Shape 317"/>
        <p:cNvGrpSpPr/>
        <p:nvPr/>
      </p:nvGrpSpPr>
      <p:grpSpPr>
        <a:xfrm>
          <a:off x="0" y="0"/>
          <a:ext cx="0" cy="0"/>
          <a:chOff x="0" y="0"/>
          <a:chExt cx="0" cy="0"/>
        </a:xfrm>
      </p:grpSpPr>
      <p:pic>
        <p:nvPicPr>
          <p:cNvPr id="318" name="Google Shape;318;p20"/>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319" name="Google Shape;319;p20"/>
          <p:cNvGrpSpPr/>
          <p:nvPr/>
        </p:nvGrpSpPr>
        <p:grpSpPr>
          <a:xfrm>
            <a:off x="274200" y="274200"/>
            <a:ext cx="8687100" cy="4686600"/>
            <a:chOff x="274200" y="274200"/>
            <a:chExt cx="8687100" cy="4686600"/>
          </a:xfrm>
        </p:grpSpPr>
        <p:sp>
          <p:nvSpPr>
            <p:cNvPr id="320" name="Google Shape;320;p20"/>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1" name="Google Shape;321;p20"/>
            <p:cNvGrpSpPr/>
            <p:nvPr/>
          </p:nvGrpSpPr>
          <p:grpSpPr>
            <a:xfrm>
              <a:off x="274200" y="274200"/>
              <a:ext cx="8595900" cy="4595100"/>
              <a:chOff x="274200" y="274200"/>
              <a:chExt cx="8595900" cy="4595100"/>
            </a:xfrm>
          </p:grpSpPr>
          <p:grpSp>
            <p:nvGrpSpPr>
              <p:cNvPr id="322" name="Google Shape;322;p20"/>
              <p:cNvGrpSpPr/>
              <p:nvPr/>
            </p:nvGrpSpPr>
            <p:grpSpPr>
              <a:xfrm>
                <a:off x="274200" y="274200"/>
                <a:ext cx="8595900" cy="4595100"/>
                <a:chOff x="274200" y="274200"/>
                <a:chExt cx="8595900" cy="4595100"/>
              </a:xfrm>
            </p:grpSpPr>
            <p:sp>
              <p:nvSpPr>
                <p:cNvPr id="323" name="Google Shape;323;p20"/>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24" name="Google Shape;324;p20"/>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325" name="Google Shape;325;p20"/>
              <p:cNvGrpSpPr/>
              <p:nvPr/>
            </p:nvGrpSpPr>
            <p:grpSpPr>
              <a:xfrm>
                <a:off x="8595300" y="365550"/>
                <a:ext cx="183000" cy="183000"/>
                <a:chOff x="8225400" y="367488"/>
                <a:chExt cx="183000" cy="183000"/>
              </a:xfrm>
            </p:grpSpPr>
            <p:cxnSp>
              <p:nvCxnSpPr>
                <p:cNvPr id="326" name="Google Shape;326;p20"/>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327" name="Google Shape;327;p20"/>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328" name="Google Shape;328;p20"/>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29" name="Google Shape;329;p20"/>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330" name="Google Shape;330;p20"/>
          <p:cNvSpPr txBox="1"/>
          <p:nvPr>
            <p:ph type="title"/>
          </p:nvPr>
        </p:nvSpPr>
        <p:spPr>
          <a:xfrm>
            <a:off x="715100" y="731400"/>
            <a:ext cx="77139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331" name="Google Shape;331;p20"/>
          <p:cNvSpPr txBox="1"/>
          <p:nvPr>
            <p:ph idx="1" type="subTitle"/>
          </p:nvPr>
        </p:nvSpPr>
        <p:spPr>
          <a:xfrm>
            <a:off x="5918599" y="3396625"/>
            <a:ext cx="23775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32" name="Google Shape;332;p20"/>
          <p:cNvSpPr txBox="1"/>
          <p:nvPr>
            <p:ph idx="2" type="subTitle"/>
          </p:nvPr>
        </p:nvSpPr>
        <p:spPr>
          <a:xfrm>
            <a:off x="5918599" y="3855625"/>
            <a:ext cx="2377500" cy="6402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3" name="Google Shape;333;p20"/>
          <p:cNvSpPr txBox="1"/>
          <p:nvPr>
            <p:ph idx="3" type="subTitle"/>
          </p:nvPr>
        </p:nvSpPr>
        <p:spPr>
          <a:xfrm>
            <a:off x="1878800" y="2263125"/>
            <a:ext cx="2377500" cy="6402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4" name="Google Shape;334;p20"/>
          <p:cNvSpPr txBox="1"/>
          <p:nvPr>
            <p:ph idx="4" type="subTitle"/>
          </p:nvPr>
        </p:nvSpPr>
        <p:spPr>
          <a:xfrm>
            <a:off x="1878800" y="3855634"/>
            <a:ext cx="2377500" cy="6402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5" name="Google Shape;335;p20"/>
          <p:cNvSpPr txBox="1"/>
          <p:nvPr>
            <p:ph idx="5" type="subTitle"/>
          </p:nvPr>
        </p:nvSpPr>
        <p:spPr>
          <a:xfrm>
            <a:off x="5918599" y="2260100"/>
            <a:ext cx="2377500" cy="6402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6" name="Google Shape;336;p20"/>
          <p:cNvSpPr txBox="1"/>
          <p:nvPr>
            <p:ph idx="6" type="subTitle"/>
          </p:nvPr>
        </p:nvSpPr>
        <p:spPr>
          <a:xfrm>
            <a:off x="1878800" y="3396625"/>
            <a:ext cx="23775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37" name="Google Shape;337;p20"/>
          <p:cNvSpPr txBox="1"/>
          <p:nvPr>
            <p:ph idx="7" type="subTitle"/>
          </p:nvPr>
        </p:nvSpPr>
        <p:spPr>
          <a:xfrm>
            <a:off x="1878800" y="1801544"/>
            <a:ext cx="23775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38" name="Google Shape;338;p20"/>
          <p:cNvSpPr txBox="1"/>
          <p:nvPr>
            <p:ph idx="8" type="subTitle"/>
          </p:nvPr>
        </p:nvSpPr>
        <p:spPr>
          <a:xfrm>
            <a:off x="5918599" y="1804550"/>
            <a:ext cx="2377500" cy="548700"/>
          </a:xfrm>
          <a:prstGeom prst="rect">
            <a:avLst/>
          </a:prstGeom>
          <a:ln>
            <a:noFill/>
          </a:ln>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pic>
        <p:nvPicPr>
          <p:cNvPr id="34" name="Google Shape;34;p3"/>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35" name="Google Shape;35;p3"/>
          <p:cNvGrpSpPr/>
          <p:nvPr/>
        </p:nvGrpSpPr>
        <p:grpSpPr>
          <a:xfrm>
            <a:off x="1371300" y="742950"/>
            <a:ext cx="6492300" cy="3749100"/>
            <a:chOff x="1371300" y="742950"/>
            <a:chExt cx="6492300" cy="3749100"/>
          </a:xfrm>
        </p:grpSpPr>
        <p:sp>
          <p:nvSpPr>
            <p:cNvPr id="36" name="Google Shape;36;p3"/>
            <p:cNvSpPr/>
            <p:nvPr/>
          </p:nvSpPr>
          <p:spPr>
            <a:xfrm>
              <a:off x="1462800" y="834450"/>
              <a:ext cx="6400800" cy="3657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3"/>
            <p:cNvGrpSpPr/>
            <p:nvPr/>
          </p:nvGrpSpPr>
          <p:grpSpPr>
            <a:xfrm>
              <a:off x="1371300" y="742950"/>
              <a:ext cx="6401400" cy="3657600"/>
              <a:chOff x="1371300" y="742950"/>
              <a:chExt cx="6401400" cy="3657600"/>
            </a:xfrm>
          </p:grpSpPr>
          <p:sp>
            <p:nvSpPr>
              <p:cNvPr id="38" name="Google Shape;38;p3"/>
              <p:cNvSpPr/>
              <p:nvPr/>
            </p:nvSpPr>
            <p:spPr>
              <a:xfrm>
                <a:off x="1371300" y="742950"/>
                <a:ext cx="6400800" cy="3657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3"/>
              <p:cNvCxnSpPr/>
              <p:nvPr/>
            </p:nvCxnSpPr>
            <p:spPr>
              <a:xfrm>
                <a:off x="1371300" y="1108650"/>
                <a:ext cx="6401400" cy="0"/>
              </a:xfrm>
              <a:prstGeom prst="straightConnector1">
                <a:avLst/>
              </a:prstGeom>
              <a:noFill/>
              <a:ln cap="flat" cmpd="sng" w="28575">
                <a:solidFill>
                  <a:schemeClr val="dk1"/>
                </a:solidFill>
                <a:prstDash val="solid"/>
                <a:round/>
                <a:headEnd len="med" w="med" type="none"/>
                <a:tailEnd len="med" w="med" type="none"/>
              </a:ln>
            </p:spPr>
          </p:cxnSp>
          <p:grpSp>
            <p:nvGrpSpPr>
              <p:cNvPr id="40" name="Google Shape;40;p3"/>
              <p:cNvGrpSpPr/>
              <p:nvPr/>
            </p:nvGrpSpPr>
            <p:grpSpPr>
              <a:xfrm>
                <a:off x="7498200" y="834288"/>
                <a:ext cx="183000" cy="183000"/>
                <a:chOff x="8225400" y="367488"/>
                <a:chExt cx="183000" cy="183000"/>
              </a:xfrm>
            </p:grpSpPr>
            <p:cxnSp>
              <p:nvCxnSpPr>
                <p:cNvPr id="41" name="Google Shape;41;p3"/>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42" name="Google Shape;42;p3"/>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43" name="Google Shape;43;p3"/>
              <p:cNvSpPr/>
              <p:nvPr/>
            </p:nvSpPr>
            <p:spPr>
              <a:xfrm>
                <a:off x="7177950" y="834288"/>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3"/>
              <p:cNvCxnSpPr/>
              <p:nvPr/>
            </p:nvCxnSpPr>
            <p:spPr>
              <a:xfrm>
                <a:off x="6827699" y="1017288"/>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45" name="Google Shape;45;p3"/>
          <p:cNvSpPr txBox="1"/>
          <p:nvPr>
            <p:ph type="title"/>
          </p:nvPr>
        </p:nvSpPr>
        <p:spPr>
          <a:xfrm>
            <a:off x="1828800" y="2114550"/>
            <a:ext cx="5486400" cy="914400"/>
          </a:xfrm>
          <a:prstGeom prst="rect">
            <a:avLst/>
          </a:prstGeom>
        </p:spPr>
        <p:txBody>
          <a:bodyPr anchorCtr="0" anchor="t" bIns="91425" lIns="91425" spcFirstLastPara="1" rIns="91425" wrap="square" tIns="91425">
            <a:noAutofit/>
          </a:bodyPr>
          <a:lstStyle>
            <a:lvl1pPr lvl="0" algn="ctr">
              <a:spcBef>
                <a:spcPts val="0"/>
              </a:spcBef>
              <a:spcAft>
                <a:spcPts val="0"/>
              </a:spcAft>
              <a:buSzPts val="5000"/>
              <a:buNone/>
              <a:defRPr sz="5000"/>
            </a:lvl1pPr>
            <a:lvl2pPr lvl="1" algn="ctr">
              <a:spcBef>
                <a:spcPts val="0"/>
              </a:spcBef>
              <a:spcAft>
                <a:spcPts val="0"/>
              </a:spcAft>
              <a:buSzPts val="5000"/>
              <a:buNone/>
              <a:defRPr sz="5000"/>
            </a:lvl2pPr>
            <a:lvl3pPr lvl="2" algn="ctr">
              <a:spcBef>
                <a:spcPts val="0"/>
              </a:spcBef>
              <a:spcAft>
                <a:spcPts val="0"/>
              </a:spcAft>
              <a:buSzPts val="5000"/>
              <a:buNone/>
              <a:defRPr sz="5000"/>
            </a:lvl3pPr>
            <a:lvl4pPr lvl="3" algn="ctr">
              <a:spcBef>
                <a:spcPts val="0"/>
              </a:spcBef>
              <a:spcAft>
                <a:spcPts val="0"/>
              </a:spcAft>
              <a:buSzPts val="5000"/>
              <a:buNone/>
              <a:defRPr sz="5000"/>
            </a:lvl4pPr>
            <a:lvl5pPr lvl="4" algn="ctr">
              <a:spcBef>
                <a:spcPts val="0"/>
              </a:spcBef>
              <a:spcAft>
                <a:spcPts val="0"/>
              </a:spcAft>
              <a:buSzPts val="5000"/>
              <a:buNone/>
              <a:defRPr sz="5000"/>
            </a:lvl5pPr>
            <a:lvl6pPr lvl="5" algn="ctr">
              <a:spcBef>
                <a:spcPts val="0"/>
              </a:spcBef>
              <a:spcAft>
                <a:spcPts val="0"/>
              </a:spcAft>
              <a:buSzPts val="5000"/>
              <a:buNone/>
              <a:defRPr sz="5000"/>
            </a:lvl6pPr>
            <a:lvl7pPr lvl="6" algn="ctr">
              <a:spcBef>
                <a:spcPts val="0"/>
              </a:spcBef>
              <a:spcAft>
                <a:spcPts val="0"/>
              </a:spcAft>
              <a:buSzPts val="5000"/>
              <a:buNone/>
              <a:defRPr sz="5000"/>
            </a:lvl7pPr>
            <a:lvl8pPr lvl="7" algn="ctr">
              <a:spcBef>
                <a:spcPts val="0"/>
              </a:spcBef>
              <a:spcAft>
                <a:spcPts val="0"/>
              </a:spcAft>
              <a:buSzPts val="5000"/>
              <a:buNone/>
              <a:defRPr sz="5000"/>
            </a:lvl8pPr>
            <a:lvl9pPr lvl="8" algn="ctr">
              <a:spcBef>
                <a:spcPts val="0"/>
              </a:spcBef>
              <a:spcAft>
                <a:spcPts val="0"/>
              </a:spcAft>
              <a:buSzPts val="5000"/>
              <a:buNone/>
              <a:defRPr sz="5000"/>
            </a:lvl9pPr>
          </a:lstStyle>
          <a:p/>
        </p:txBody>
      </p:sp>
      <p:sp>
        <p:nvSpPr>
          <p:cNvPr id="46" name="Google Shape;46;p3"/>
          <p:cNvSpPr txBox="1"/>
          <p:nvPr>
            <p:ph hasCustomPrompt="1" idx="2" type="title"/>
          </p:nvPr>
        </p:nvSpPr>
        <p:spPr>
          <a:xfrm>
            <a:off x="947550" y="679350"/>
            <a:ext cx="1368300" cy="13716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6000"/>
              <a:buNone/>
              <a:defRPr sz="7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47" name="Google Shape;47;p3"/>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339" name="Shape 339"/>
        <p:cNvGrpSpPr/>
        <p:nvPr/>
      </p:nvGrpSpPr>
      <p:grpSpPr>
        <a:xfrm>
          <a:off x="0" y="0"/>
          <a:ext cx="0" cy="0"/>
          <a:chOff x="0" y="0"/>
          <a:chExt cx="0" cy="0"/>
        </a:xfrm>
      </p:grpSpPr>
      <p:pic>
        <p:nvPicPr>
          <p:cNvPr id="340" name="Google Shape;340;p21"/>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341" name="Google Shape;341;p21"/>
          <p:cNvGrpSpPr/>
          <p:nvPr/>
        </p:nvGrpSpPr>
        <p:grpSpPr>
          <a:xfrm>
            <a:off x="274200" y="274200"/>
            <a:ext cx="8687100" cy="4686600"/>
            <a:chOff x="274200" y="274200"/>
            <a:chExt cx="8687100" cy="4686600"/>
          </a:xfrm>
        </p:grpSpPr>
        <p:sp>
          <p:nvSpPr>
            <p:cNvPr id="342" name="Google Shape;342;p21"/>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3" name="Google Shape;343;p21"/>
            <p:cNvGrpSpPr/>
            <p:nvPr/>
          </p:nvGrpSpPr>
          <p:grpSpPr>
            <a:xfrm>
              <a:off x="274200" y="274200"/>
              <a:ext cx="8595900" cy="4595100"/>
              <a:chOff x="274200" y="274200"/>
              <a:chExt cx="8595900" cy="4595100"/>
            </a:xfrm>
          </p:grpSpPr>
          <p:grpSp>
            <p:nvGrpSpPr>
              <p:cNvPr id="344" name="Google Shape;344;p21"/>
              <p:cNvGrpSpPr/>
              <p:nvPr/>
            </p:nvGrpSpPr>
            <p:grpSpPr>
              <a:xfrm>
                <a:off x="274200" y="274200"/>
                <a:ext cx="8595900" cy="4595100"/>
                <a:chOff x="274200" y="274200"/>
                <a:chExt cx="8595900" cy="4595100"/>
              </a:xfrm>
            </p:grpSpPr>
            <p:sp>
              <p:nvSpPr>
                <p:cNvPr id="345" name="Google Shape;345;p21"/>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46" name="Google Shape;346;p21"/>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347" name="Google Shape;347;p21"/>
              <p:cNvGrpSpPr/>
              <p:nvPr/>
            </p:nvGrpSpPr>
            <p:grpSpPr>
              <a:xfrm>
                <a:off x="8595300" y="365550"/>
                <a:ext cx="183000" cy="183000"/>
                <a:chOff x="8225400" y="367488"/>
                <a:chExt cx="183000" cy="183000"/>
              </a:xfrm>
            </p:grpSpPr>
            <p:cxnSp>
              <p:nvCxnSpPr>
                <p:cNvPr id="348" name="Google Shape;348;p21"/>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349" name="Google Shape;349;p21"/>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350" name="Google Shape;350;p21"/>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51" name="Google Shape;351;p21"/>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352" name="Google Shape;352;p21"/>
          <p:cNvSpPr txBox="1"/>
          <p:nvPr>
            <p:ph type="title"/>
          </p:nvPr>
        </p:nvSpPr>
        <p:spPr>
          <a:xfrm>
            <a:off x="715100" y="731525"/>
            <a:ext cx="77139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353" name="Google Shape;353;p21"/>
          <p:cNvSpPr txBox="1"/>
          <p:nvPr>
            <p:ph idx="1" type="subTitle"/>
          </p:nvPr>
        </p:nvSpPr>
        <p:spPr>
          <a:xfrm>
            <a:off x="3474800" y="2261076"/>
            <a:ext cx="2194500" cy="640200"/>
          </a:xfrm>
          <a:prstGeom prst="rect">
            <a:avLst/>
          </a:prstGeom>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4" name="Google Shape;354;p21"/>
          <p:cNvSpPr txBox="1"/>
          <p:nvPr>
            <p:ph idx="2" type="subTitle"/>
          </p:nvPr>
        </p:nvSpPr>
        <p:spPr>
          <a:xfrm>
            <a:off x="6166650" y="2261076"/>
            <a:ext cx="2194500" cy="640200"/>
          </a:xfrm>
          <a:prstGeom prst="rect">
            <a:avLst/>
          </a:prstGeom>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5" name="Google Shape;355;p21"/>
          <p:cNvSpPr txBox="1"/>
          <p:nvPr>
            <p:ph idx="3" type="subTitle"/>
          </p:nvPr>
        </p:nvSpPr>
        <p:spPr>
          <a:xfrm>
            <a:off x="3474308" y="3853932"/>
            <a:ext cx="2194500" cy="640200"/>
          </a:xfrm>
          <a:prstGeom prst="rect">
            <a:avLst/>
          </a:prstGeom>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6" name="Google Shape;356;p21"/>
          <p:cNvSpPr txBox="1"/>
          <p:nvPr>
            <p:ph idx="4" type="subTitle"/>
          </p:nvPr>
        </p:nvSpPr>
        <p:spPr>
          <a:xfrm>
            <a:off x="781538" y="2261076"/>
            <a:ext cx="2194500" cy="640200"/>
          </a:xfrm>
          <a:prstGeom prst="rect">
            <a:avLst/>
          </a:prstGeom>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7" name="Google Shape;357;p21"/>
          <p:cNvSpPr txBox="1"/>
          <p:nvPr>
            <p:ph idx="5" type="subTitle"/>
          </p:nvPr>
        </p:nvSpPr>
        <p:spPr>
          <a:xfrm>
            <a:off x="781548" y="3853932"/>
            <a:ext cx="2194500" cy="640200"/>
          </a:xfrm>
          <a:prstGeom prst="rect">
            <a:avLst/>
          </a:prstGeom>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8" name="Google Shape;358;p21"/>
          <p:cNvSpPr txBox="1"/>
          <p:nvPr>
            <p:ph idx="6" type="subTitle"/>
          </p:nvPr>
        </p:nvSpPr>
        <p:spPr>
          <a:xfrm>
            <a:off x="6168018" y="3853932"/>
            <a:ext cx="2194500" cy="640200"/>
          </a:xfrm>
          <a:prstGeom prst="rect">
            <a:avLst/>
          </a:prstGeom>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59" name="Google Shape;359;p21"/>
          <p:cNvSpPr txBox="1"/>
          <p:nvPr>
            <p:ph idx="7" type="subTitle"/>
          </p:nvPr>
        </p:nvSpPr>
        <p:spPr>
          <a:xfrm>
            <a:off x="3474750" y="1803550"/>
            <a:ext cx="21945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60" name="Google Shape;360;p21"/>
          <p:cNvSpPr txBox="1"/>
          <p:nvPr>
            <p:ph idx="8" type="subTitle"/>
          </p:nvPr>
        </p:nvSpPr>
        <p:spPr>
          <a:xfrm>
            <a:off x="6166650" y="1803550"/>
            <a:ext cx="21945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61" name="Google Shape;361;p21"/>
          <p:cNvSpPr txBox="1"/>
          <p:nvPr>
            <p:ph idx="9" type="subTitle"/>
          </p:nvPr>
        </p:nvSpPr>
        <p:spPr>
          <a:xfrm>
            <a:off x="3475767" y="3401300"/>
            <a:ext cx="21927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62" name="Google Shape;362;p21"/>
          <p:cNvSpPr txBox="1"/>
          <p:nvPr>
            <p:ph idx="13" type="subTitle"/>
          </p:nvPr>
        </p:nvSpPr>
        <p:spPr>
          <a:xfrm>
            <a:off x="781538" y="1803550"/>
            <a:ext cx="21945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63" name="Google Shape;363;p21"/>
          <p:cNvSpPr txBox="1"/>
          <p:nvPr>
            <p:ph idx="14" type="subTitle"/>
          </p:nvPr>
        </p:nvSpPr>
        <p:spPr>
          <a:xfrm>
            <a:off x="781552" y="3401312"/>
            <a:ext cx="21945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64" name="Google Shape;364;p21"/>
          <p:cNvSpPr txBox="1"/>
          <p:nvPr>
            <p:ph idx="15" type="subTitle"/>
          </p:nvPr>
        </p:nvSpPr>
        <p:spPr>
          <a:xfrm>
            <a:off x="6168018" y="3401300"/>
            <a:ext cx="2194500" cy="548700"/>
          </a:xfrm>
          <a:prstGeom prst="rect">
            <a:avLst/>
          </a:prstGeom>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365" name="Shape 365"/>
        <p:cNvGrpSpPr/>
        <p:nvPr/>
      </p:nvGrpSpPr>
      <p:grpSpPr>
        <a:xfrm>
          <a:off x="0" y="0"/>
          <a:ext cx="0" cy="0"/>
          <a:chOff x="0" y="0"/>
          <a:chExt cx="0" cy="0"/>
        </a:xfrm>
      </p:grpSpPr>
      <p:pic>
        <p:nvPicPr>
          <p:cNvPr id="366" name="Google Shape;366;p22"/>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367" name="Google Shape;367;p22"/>
          <p:cNvGrpSpPr/>
          <p:nvPr/>
        </p:nvGrpSpPr>
        <p:grpSpPr>
          <a:xfrm>
            <a:off x="274200" y="274200"/>
            <a:ext cx="8687100" cy="4686600"/>
            <a:chOff x="274200" y="274200"/>
            <a:chExt cx="8687100" cy="4686600"/>
          </a:xfrm>
        </p:grpSpPr>
        <p:sp>
          <p:nvSpPr>
            <p:cNvPr id="368" name="Google Shape;368;p22"/>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9" name="Google Shape;369;p22"/>
            <p:cNvGrpSpPr/>
            <p:nvPr/>
          </p:nvGrpSpPr>
          <p:grpSpPr>
            <a:xfrm>
              <a:off x="274200" y="274200"/>
              <a:ext cx="8595900" cy="4595100"/>
              <a:chOff x="274200" y="274200"/>
              <a:chExt cx="8595900" cy="4595100"/>
            </a:xfrm>
          </p:grpSpPr>
          <p:grpSp>
            <p:nvGrpSpPr>
              <p:cNvPr id="370" name="Google Shape;370;p22"/>
              <p:cNvGrpSpPr/>
              <p:nvPr/>
            </p:nvGrpSpPr>
            <p:grpSpPr>
              <a:xfrm>
                <a:off x="274200" y="274200"/>
                <a:ext cx="8595900" cy="4595100"/>
                <a:chOff x="274200" y="274200"/>
                <a:chExt cx="8595900" cy="4595100"/>
              </a:xfrm>
            </p:grpSpPr>
            <p:sp>
              <p:nvSpPr>
                <p:cNvPr id="371" name="Google Shape;371;p22"/>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2" name="Google Shape;372;p22"/>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373" name="Google Shape;373;p22"/>
              <p:cNvGrpSpPr/>
              <p:nvPr/>
            </p:nvGrpSpPr>
            <p:grpSpPr>
              <a:xfrm>
                <a:off x="8595300" y="365550"/>
                <a:ext cx="183000" cy="183000"/>
                <a:chOff x="8225400" y="367488"/>
                <a:chExt cx="183000" cy="183000"/>
              </a:xfrm>
            </p:grpSpPr>
            <p:cxnSp>
              <p:nvCxnSpPr>
                <p:cNvPr id="374" name="Google Shape;374;p22"/>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375" name="Google Shape;375;p22"/>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376" name="Google Shape;376;p22"/>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77" name="Google Shape;377;p22"/>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378" name="Google Shape;378;p22"/>
          <p:cNvSpPr txBox="1"/>
          <p:nvPr>
            <p:ph hasCustomPrompt="1" type="title"/>
          </p:nvPr>
        </p:nvSpPr>
        <p:spPr>
          <a:xfrm>
            <a:off x="1828775" y="731397"/>
            <a:ext cx="5486400" cy="868800"/>
          </a:xfrm>
          <a:prstGeom prst="rect">
            <a:avLst/>
          </a:prstGeom>
        </p:spPr>
        <p:txBody>
          <a:bodyPr anchorCtr="0" anchor="ctr" bIns="91425" lIns="91425" spcFirstLastPara="1" rIns="91425" wrap="square" tIns="91425">
            <a:noAutofit/>
          </a:bodyPr>
          <a:lstStyle>
            <a:lvl1pPr lvl="0" algn="ctr">
              <a:spcBef>
                <a:spcPts val="0"/>
              </a:spcBef>
              <a:spcAft>
                <a:spcPts val="0"/>
              </a:spcAft>
              <a:buSzPts val="6200"/>
              <a:buNone/>
              <a:defRPr sz="50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79" name="Google Shape;379;p22"/>
          <p:cNvSpPr txBox="1"/>
          <p:nvPr>
            <p:ph idx="1" type="subTitle"/>
          </p:nvPr>
        </p:nvSpPr>
        <p:spPr>
          <a:xfrm>
            <a:off x="1828825" y="1600206"/>
            <a:ext cx="5486400" cy="365700"/>
          </a:xfrm>
          <a:prstGeom prst="rect">
            <a:avLst/>
          </a:prstGeom>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80" name="Google Shape;380;p22"/>
          <p:cNvSpPr txBox="1"/>
          <p:nvPr>
            <p:ph hasCustomPrompt="1" idx="2" type="title"/>
          </p:nvPr>
        </p:nvSpPr>
        <p:spPr>
          <a:xfrm>
            <a:off x="1828775" y="2052697"/>
            <a:ext cx="5486400" cy="868800"/>
          </a:xfrm>
          <a:prstGeom prst="rect">
            <a:avLst/>
          </a:prstGeom>
        </p:spPr>
        <p:txBody>
          <a:bodyPr anchorCtr="0" anchor="ctr" bIns="91425" lIns="91425" spcFirstLastPara="1" rIns="91425" wrap="square" tIns="91425">
            <a:noAutofit/>
          </a:bodyPr>
          <a:lstStyle>
            <a:lvl1pPr lvl="0" algn="ctr">
              <a:spcBef>
                <a:spcPts val="0"/>
              </a:spcBef>
              <a:spcAft>
                <a:spcPts val="0"/>
              </a:spcAft>
              <a:buSzPts val="6200"/>
              <a:buNone/>
              <a:defRPr sz="50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81" name="Google Shape;381;p22"/>
          <p:cNvSpPr txBox="1"/>
          <p:nvPr>
            <p:ph idx="3" type="subTitle"/>
          </p:nvPr>
        </p:nvSpPr>
        <p:spPr>
          <a:xfrm>
            <a:off x="1828775" y="2921500"/>
            <a:ext cx="5486400" cy="365700"/>
          </a:xfrm>
          <a:prstGeom prst="rect">
            <a:avLst/>
          </a:prstGeom>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82" name="Google Shape;382;p22"/>
          <p:cNvSpPr txBox="1"/>
          <p:nvPr>
            <p:ph hasCustomPrompt="1" idx="4" type="title"/>
          </p:nvPr>
        </p:nvSpPr>
        <p:spPr>
          <a:xfrm>
            <a:off x="1828825" y="3373998"/>
            <a:ext cx="5486400" cy="868800"/>
          </a:xfrm>
          <a:prstGeom prst="rect">
            <a:avLst/>
          </a:prstGeom>
        </p:spPr>
        <p:txBody>
          <a:bodyPr anchorCtr="0" anchor="ctr" bIns="91425" lIns="91425" spcFirstLastPara="1" rIns="91425" wrap="square" tIns="91425">
            <a:noAutofit/>
          </a:bodyPr>
          <a:lstStyle>
            <a:lvl1pPr lvl="0" algn="ctr">
              <a:spcBef>
                <a:spcPts val="0"/>
              </a:spcBef>
              <a:spcAft>
                <a:spcPts val="0"/>
              </a:spcAft>
              <a:buSzPts val="6200"/>
              <a:buNone/>
              <a:defRPr sz="50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83" name="Google Shape;383;p22"/>
          <p:cNvSpPr txBox="1"/>
          <p:nvPr>
            <p:ph idx="5" type="subTitle"/>
          </p:nvPr>
        </p:nvSpPr>
        <p:spPr>
          <a:xfrm>
            <a:off x="1828775" y="4242794"/>
            <a:ext cx="5486400" cy="365700"/>
          </a:xfrm>
          <a:prstGeom prst="rect">
            <a:avLst/>
          </a:prstGeom>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384" name="Shape 384"/>
        <p:cNvGrpSpPr/>
        <p:nvPr/>
      </p:nvGrpSpPr>
      <p:grpSpPr>
        <a:xfrm>
          <a:off x="0" y="0"/>
          <a:ext cx="0" cy="0"/>
          <a:chOff x="0" y="0"/>
          <a:chExt cx="0" cy="0"/>
        </a:xfrm>
      </p:grpSpPr>
      <p:pic>
        <p:nvPicPr>
          <p:cNvPr id="385" name="Google Shape;385;p23"/>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386" name="Google Shape;386;p23"/>
          <p:cNvGrpSpPr/>
          <p:nvPr/>
        </p:nvGrpSpPr>
        <p:grpSpPr>
          <a:xfrm>
            <a:off x="914400" y="535100"/>
            <a:ext cx="7406700" cy="4164575"/>
            <a:chOff x="914400" y="535100"/>
            <a:chExt cx="7406700" cy="4164575"/>
          </a:xfrm>
        </p:grpSpPr>
        <p:sp>
          <p:nvSpPr>
            <p:cNvPr id="387" name="Google Shape;387;p23"/>
            <p:cNvSpPr/>
            <p:nvPr/>
          </p:nvSpPr>
          <p:spPr>
            <a:xfrm>
              <a:off x="1005900" y="626275"/>
              <a:ext cx="7315200" cy="40734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8" name="Google Shape;388;p23"/>
            <p:cNvGrpSpPr/>
            <p:nvPr/>
          </p:nvGrpSpPr>
          <p:grpSpPr>
            <a:xfrm>
              <a:off x="914400" y="535100"/>
              <a:ext cx="7315200" cy="4073400"/>
              <a:chOff x="914400" y="535100"/>
              <a:chExt cx="7315200" cy="4073400"/>
            </a:xfrm>
          </p:grpSpPr>
          <p:sp>
            <p:nvSpPr>
              <p:cNvPr id="389" name="Google Shape;389;p23"/>
              <p:cNvSpPr/>
              <p:nvPr/>
            </p:nvSpPr>
            <p:spPr>
              <a:xfrm>
                <a:off x="914400" y="535100"/>
                <a:ext cx="7315200" cy="40734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0" name="Google Shape;390;p23"/>
              <p:cNvGrpSpPr/>
              <p:nvPr/>
            </p:nvGrpSpPr>
            <p:grpSpPr>
              <a:xfrm>
                <a:off x="7955100" y="626350"/>
                <a:ext cx="183000" cy="183000"/>
                <a:chOff x="8225400" y="367488"/>
                <a:chExt cx="183000" cy="183000"/>
              </a:xfrm>
            </p:grpSpPr>
            <p:cxnSp>
              <p:nvCxnSpPr>
                <p:cNvPr id="391" name="Google Shape;391;p23"/>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392" name="Google Shape;392;p23"/>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393" name="Google Shape;393;p23"/>
              <p:cNvSpPr/>
              <p:nvPr/>
            </p:nvSpPr>
            <p:spPr>
              <a:xfrm>
                <a:off x="7635000" y="6263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4" name="Google Shape;394;p23"/>
              <p:cNvCxnSpPr/>
              <p:nvPr/>
            </p:nvCxnSpPr>
            <p:spPr>
              <a:xfrm>
                <a:off x="7284899" y="809350"/>
                <a:ext cx="213000" cy="0"/>
              </a:xfrm>
              <a:prstGeom prst="straightConnector1">
                <a:avLst/>
              </a:prstGeom>
              <a:noFill/>
              <a:ln cap="flat" cmpd="sng" w="28575">
                <a:solidFill>
                  <a:schemeClr val="dk1"/>
                </a:solidFill>
                <a:prstDash val="solid"/>
                <a:round/>
                <a:headEnd len="med" w="med" type="none"/>
                <a:tailEnd len="med" w="med" type="none"/>
              </a:ln>
            </p:spPr>
          </p:cxnSp>
          <p:cxnSp>
            <p:nvCxnSpPr>
              <p:cNvPr id="395" name="Google Shape;395;p23"/>
              <p:cNvCxnSpPr/>
              <p:nvPr/>
            </p:nvCxnSpPr>
            <p:spPr>
              <a:xfrm>
                <a:off x="916188" y="900697"/>
                <a:ext cx="7310400" cy="0"/>
              </a:xfrm>
              <a:prstGeom prst="straightConnector1">
                <a:avLst/>
              </a:prstGeom>
              <a:noFill/>
              <a:ln cap="flat" cmpd="sng" w="28575">
                <a:solidFill>
                  <a:schemeClr val="dk1"/>
                </a:solidFill>
                <a:prstDash val="solid"/>
                <a:round/>
                <a:headEnd len="med" w="med" type="none"/>
                <a:tailEnd len="med" w="med" type="none"/>
              </a:ln>
            </p:spPr>
          </p:cxnSp>
        </p:grpSp>
      </p:grpSp>
      <p:sp>
        <p:nvSpPr>
          <p:cNvPr id="396" name="Google Shape;396;p23"/>
          <p:cNvSpPr txBox="1"/>
          <p:nvPr>
            <p:ph type="ctrTitle"/>
          </p:nvPr>
        </p:nvSpPr>
        <p:spPr>
          <a:xfrm>
            <a:off x="2285980" y="984428"/>
            <a:ext cx="4572000" cy="914400"/>
          </a:xfrm>
          <a:prstGeom prst="rect">
            <a:avLst/>
          </a:prstGeom>
        </p:spPr>
        <p:txBody>
          <a:bodyPr anchorCtr="0" anchor="t" bIns="91425" lIns="91425" spcFirstLastPara="1" rIns="91425" wrap="square" tIns="91425">
            <a:noAutofit/>
          </a:bodyPr>
          <a:lstStyle>
            <a:lvl1pPr lvl="0" algn="ctr">
              <a:spcBef>
                <a:spcPts val="0"/>
              </a:spcBef>
              <a:spcAft>
                <a:spcPts val="0"/>
              </a:spcAft>
              <a:buSzPts val="5200"/>
              <a:buNone/>
              <a:defRPr sz="5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97" name="Google Shape;397;p23"/>
          <p:cNvSpPr txBox="1"/>
          <p:nvPr>
            <p:ph idx="1" type="subTitle"/>
          </p:nvPr>
        </p:nvSpPr>
        <p:spPr>
          <a:xfrm>
            <a:off x="2285980" y="1898836"/>
            <a:ext cx="4572000" cy="914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2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398" name="Google Shape;398;p23"/>
          <p:cNvSpPr txBox="1"/>
          <p:nvPr/>
        </p:nvSpPr>
        <p:spPr>
          <a:xfrm>
            <a:off x="2286020" y="3535412"/>
            <a:ext cx="4572000" cy="548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300"/>
              </a:spcBef>
              <a:spcAft>
                <a:spcPts val="0"/>
              </a:spcAft>
              <a:buNone/>
            </a:pPr>
            <a:r>
              <a:rPr b="1" lang="en" sz="1000">
                <a:solidFill>
                  <a:schemeClr val="dk1"/>
                </a:solidFill>
                <a:latin typeface="Karla"/>
                <a:ea typeface="Karla"/>
                <a:cs typeface="Karla"/>
                <a:sym typeface="Karla"/>
              </a:rPr>
              <a:t>CREDITS</a:t>
            </a:r>
            <a:r>
              <a:rPr lang="en" sz="1000">
                <a:solidFill>
                  <a:schemeClr val="dk1"/>
                </a:solidFill>
                <a:latin typeface="Karla"/>
                <a:ea typeface="Karla"/>
                <a:cs typeface="Karla"/>
                <a:sym typeface="Karla"/>
              </a:rPr>
              <a:t>: This presentation template was created by </a:t>
            </a:r>
            <a:r>
              <a:rPr b="1" lang="en" sz="1000">
                <a:solidFill>
                  <a:schemeClr val="dk1"/>
                </a:solidFill>
                <a:uFill>
                  <a:noFill/>
                </a:uFill>
                <a:latin typeface="Karla"/>
                <a:ea typeface="Karla"/>
                <a:cs typeface="Karla"/>
                <a:sym typeface="Karla"/>
                <a:hlinkClick r:id="rId3">
                  <a:extLst>
                    <a:ext uri="{A12FA001-AC4F-418D-AE19-62706E023703}">
                      <ahyp:hlinkClr val="tx"/>
                    </a:ext>
                  </a:extLst>
                </a:hlinkClick>
              </a:rPr>
              <a:t>Slidesgo</a:t>
            </a:r>
            <a:r>
              <a:rPr lang="en" sz="1000">
                <a:solidFill>
                  <a:schemeClr val="dk1"/>
                </a:solidFill>
                <a:latin typeface="Karla"/>
                <a:ea typeface="Karla"/>
                <a:cs typeface="Karla"/>
                <a:sym typeface="Karla"/>
              </a:rPr>
              <a:t>, including icons by </a:t>
            </a:r>
            <a:r>
              <a:rPr b="1" lang="en" sz="1000">
                <a:solidFill>
                  <a:schemeClr val="dk1"/>
                </a:solidFill>
                <a:uFill>
                  <a:noFill/>
                </a:uFill>
                <a:latin typeface="Karla"/>
                <a:ea typeface="Karla"/>
                <a:cs typeface="Karla"/>
                <a:sym typeface="Karla"/>
                <a:hlinkClick r:id="rId4">
                  <a:extLst>
                    <a:ext uri="{A12FA001-AC4F-418D-AE19-62706E023703}">
                      <ahyp:hlinkClr val="tx"/>
                    </a:ext>
                  </a:extLst>
                </a:hlinkClick>
              </a:rPr>
              <a:t>Flaticon</a:t>
            </a:r>
            <a:r>
              <a:rPr lang="en" sz="1000">
                <a:solidFill>
                  <a:schemeClr val="dk1"/>
                </a:solidFill>
                <a:latin typeface="Karla"/>
                <a:ea typeface="Karla"/>
                <a:cs typeface="Karla"/>
                <a:sym typeface="Karla"/>
              </a:rPr>
              <a:t>, and infographics &amp; images by </a:t>
            </a:r>
            <a:r>
              <a:rPr b="1" lang="en" sz="1000">
                <a:solidFill>
                  <a:schemeClr val="dk1"/>
                </a:solidFill>
                <a:uFill>
                  <a:noFill/>
                </a:uFill>
                <a:latin typeface="Karla"/>
                <a:ea typeface="Karla"/>
                <a:cs typeface="Karla"/>
                <a:sym typeface="Karla"/>
                <a:hlinkClick r:id="rId5">
                  <a:extLst>
                    <a:ext uri="{A12FA001-AC4F-418D-AE19-62706E023703}">
                      <ahyp:hlinkClr val="tx"/>
                    </a:ext>
                  </a:extLst>
                </a:hlinkClick>
              </a:rPr>
              <a:t>Freepik</a:t>
            </a:r>
            <a:endParaRPr b="1" sz="1000">
              <a:solidFill>
                <a:schemeClr val="dk1"/>
              </a:solidFill>
              <a:latin typeface="Karla"/>
              <a:ea typeface="Karla"/>
              <a:cs typeface="Karla"/>
              <a:sym typeface="Karl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399" name="Shape 399"/>
        <p:cNvGrpSpPr/>
        <p:nvPr/>
      </p:nvGrpSpPr>
      <p:grpSpPr>
        <a:xfrm>
          <a:off x="0" y="0"/>
          <a:ext cx="0" cy="0"/>
          <a:chOff x="0" y="0"/>
          <a:chExt cx="0" cy="0"/>
        </a:xfrm>
      </p:grpSpPr>
      <p:pic>
        <p:nvPicPr>
          <p:cNvPr id="400" name="Google Shape;400;p24"/>
          <p:cNvPicPr preferRelativeResize="0"/>
          <p:nvPr/>
        </p:nvPicPr>
        <p:blipFill>
          <a:blip r:embed="rId2">
            <a:alphaModFix amt="20000"/>
          </a:blip>
          <a:stretch>
            <a:fillRect/>
          </a:stretch>
        </p:blipFill>
        <p:spPr>
          <a:xfrm>
            <a:off x="-91387" y="1031845"/>
            <a:ext cx="9326879" cy="416911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401" name="Shape 40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8" name="Shape 48"/>
        <p:cNvGrpSpPr/>
        <p:nvPr/>
      </p:nvGrpSpPr>
      <p:grpSpPr>
        <a:xfrm>
          <a:off x="0" y="0"/>
          <a:ext cx="0" cy="0"/>
          <a:chOff x="0" y="0"/>
          <a:chExt cx="0" cy="0"/>
        </a:xfrm>
      </p:grpSpPr>
      <p:pic>
        <p:nvPicPr>
          <p:cNvPr id="49" name="Google Shape;49;p4"/>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50" name="Google Shape;50;p4"/>
          <p:cNvGrpSpPr/>
          <p:nvPr/>
        </p:nvGrpSpPr>
        <p:grpSpPr>
          <a:xfrm>
            <a:off x="274200" y="274200"/>
            <a:ext cx="8687100" cy="4686600"/>
            <a:chOff x="274200" y="274200"/>
            <a:chExt cx="8687100" cy="4686600"/>
          </a:xfrm>
        </p:grpSpPr>
        <p:sp>
          <p:nvSpPr>
            <p:cNvPr id="51" name="Google Shape;51;p4"/>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 name="Google Shape;52;p4"/>
            <p:cNvGrpSpPr/>
            <p:nvPr/>
          </p:nvGrpSpPr>
          <p:grpSpPr>
            <a:xfrm>
              <a:off x="274200" y="274200"/>
              <a:ext cx="8595900" cy="4595100"/>
              <a:chOff x="274200" y="274200"/>
              <a:chExt cx="8595900" cy="4595100"/>
            </a:xfrm>
          </p:grpSpPr>
          <p:grpSp>
            <p:nvGrpSpPr>
              <p:cNvPr id="53" name="Google Shape;53;p4"/>
              <p:cNvGrpSpPr/>
              <p:nvPr/>
            </p:nvGrpSpPr>
            <p:grpSpPr>
              <a:xfrm>
                <a:off x="274200" y="274200"/>
                <a:ext cx="8595900" cy="4595100"/>
                <a:chOff x="274200" y="274200"/>
                <a:chExt cx="8595900" cy="4595100"/>
              </a:xfrm>
            </p:grpSpPr>
            <p:sp>
              <p:nvSpPr>
                <p:cNvPr id="54" name="Google Shape;54;p4"/>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 name="Google Shape;55;p4"/>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56" name="Google Shape;56;p4"/>
              <p:cNvGrpSpPr/>
              <p:nvPr/>
            </p:nvGrpSpPr>
            <p:grpSpPr>
              <a:xfrm>
                <a:off x="8595300" y="365550"/>
                <a:ext cx="183000" cy="183000"/>
                <a:chOff x="8225400" y="367488"/>
                <a:chExt cx="183000" cy="183000"/>
              </a:xfrm>
            </p:grpSpPr>
            <p:cxnSp>
              <p:nvCxnSpPr>
                <p:cNvPr id="57" name="Google Shape;57;p4"/>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58" name="Google Shape;58;p4"/>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59" name="Google Shape;59;p4"/>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0" name="Google Shape;60;p4"/>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61" name="Google Shape;61;p4"/>
          <p:cNvSpPr txBox="1"/>
          <p:nvPr>
            <p:ph type="title"/>
          </p:nvPr>
        </p:nvSpPr>
        <p:spPr>
          <a:xfrm>
            <a:off x="715100" y="731400"/>
            <a:ext cx="7713900" cy="6858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3500"/>
              <a:buNone/>
              <a:defRPr/>
            </a:lvl1pPr>
            <a:lvl2pPr lvl="1">
              <a:lnSpc>
                <a:spcPct val="100000"/>
              </a:lnSpc>
              <a:spcBef>
                <a:spcPts val="0"/>
              </a:spcBef>
              <a:spcAft>
                <a:spcPts val="0"/>
              </a:spcAft>
              <a:buSzPts val="3500"/>
              <a:buNone/>
              <a:defRPr/>
            </a:lvl2pPr>
            <a:lvl3pPr lvl="2">
              <a:lnSpc>
                <a:spcPct val="100000"/>
              </a:lnSpc>
              <a:spcBef>
                <a:spcPts val="0"/>
              </a:spcBef>
              <a:spcAft>
                <a:spcPts val="0"/>
              </a:spcAft>
              <a:buSzPts val="3500"/>
              <a:buNone/>
              <a:defRPr/>
            </a:lvl3pPr>
            <a:lvl4pPr lvl="3">
              <a:lnSpc>
                <a:spcPct val="100000"/>
              </a:lnSpc>
              <a:spcBef>
                <a:spcPts val="0"/>
              </a:spcBef>
              <a:spcAft>
                <a:spcPts val="0"/>
              </a:spcAft>
              <a:buSzPts val="3500"/>
              <a:buNone/>
              <a:defRPr/>
            </a:lvl4pPr>
            <a:lvl5pPr lvl="4">
              <a:lnSpc>
                <a:spcPct val="100000"/>
              </a:lnSpc>
              <a:spcBef>
                <a:spcPts val="0"/>
              </a:spcBef>
              <a:spcAft>
                <a:spcPts val="0"/>
              </a:spcAft>
              <a:buSzPts val="3500"/>
              <a:buNone/>
              <a:defRPr/>
            </a:lvl5pPr>
            <a:lvl6pPr lvl="5">
              <a:lnSpc>
                <a:spcPct val="100000"/>
              </a:lnSpc>
              <a:spcBef>
                <a:spcPts val="0"/>
              </a:spcBef>
              <a:spcAft>
                <a:spcPts val="0"/>
              </a:spcAft>
              <a:buSzPts val="3500"/>
              <a:buNone/>
              <a:defRPr/>
            </a:lvl6pPr>
            <a:lvl7pPr lvl="6">
              <a:lnSpc>
                <a:spcPct val="100000"/>
              </a:lnSpc>
              <a:spcBef>
                <a:spcPts val="0"/>
              </a:spcBef>
              <a:spcAft>
                <a:spcPts val="0"/>
              </a:spcAft>
              <a:buSzPts val="3500"/>
              <a:buNone/>
              <a:defRPr/>
            </a:lvl7pPr>
            <a:lvl8pPr lvl="7">
              <a:lnSpc>
                <a:spcPct val="100000"/>
              </a:lnSpc>
              <a:spcBef>
                <a:spcPts val="0"/>
              </a:spcBef>
              <a:spcAft>
                <a:spcPts val="0"/>
              </a:spcAft>
              <a:buSzPts val="3500"/>
              <a:buNone/>
              <a:defRPr/>
            </a:lvl8pPr>
            <a:lvl9pPr lvl="8">
              <a:lnSpc>
                <a:spcPct val="100000"/>
              </a:lnSpc>
              <a:spcBef>
                <a:spcPts val="0"/>
              </a:spcBef>
              <a:spcAft>
                <a:spcPts val="0"/>
              </a:spcAft>
              <a:buSzPts val="3500"/>
              <a:buNone/>
              <a:defRPr/>
            </a:lvl9pPr>
          </a:lstStyle>
          <a:p/>
        </p:txBody>
      </p:sp>
      <p:sp>
        <p:nvSpPr>
          <p:cNvPr id="62" name="Google Shape;62;p4"/>
          <p:cNvSpPr txBox="1"/>
          <p:nvPr>
            <p:ph idx="1" type="body"/>
          </p:nvPr>
        </p:nvSpPr>
        <p:spPr>
          <a:xfrm>
            <a:off x="715100" y="1417200"/>
            <a:ext cx="7713900" cy="365700"/>
          </a:xfrm>
          <a:prstGeom prst="rect">
            <a:avLst/>
          </a:prstGeom>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100"/>
            </a:lvl1pPr>
            <a:lvl2pPr indent="-317500" lvl="1" marL="914400">
              <a:lnSpc>
                <a:spcPct val="100000"/>
              </a:lnSpc>
              <a:spcBef>
                <a:spcPts val="0"/>
              </a:spcBef>
              <a:spcAft>
                <a:spcPts val="0"/>
              </a:spcAft>
              <a:buSzPts val="1400"/>
              <a:buChar char="○"/>
              <a:defRPr/>
            </a:lvl2pPr>
            <a:lvl3pPr indent="-317500" lvl="2" marL="1371600">
              <a:lnSpc>
                <a:spcPct val="100000"/>
              </a:lnSpc>
              <a:spcBef>
                <a:spcPts val="0"/>
              </a:spcBef>
              <a:spcAft>
                <a:spcPts val="0"/>
              </a:spcAft>
              <a:buSzPts val="1400"/>
              <a:buChar char="■"/>
              <a:defRPr/>
            </a:lvl3pPr>
            <a:lvl4pPr indent="-317500" lvl="3" marL="1828800">
              <a:lnSpc>
                <a:spcPct val="100000"/>
              </a:lnSpc>
              <a:spcBef>
                <a:spcPts val="0"/>
              </a:spcBef>
              <a:spcAft>
                <a:spcPts val="0"/>
              </a:spcAft>
              <a:buSzPts val="1400"/>
              <a:buChar char="●"/>
              <a:defRPr/>
            </a:lvl4pPr>
            <a:lvl5pPr indent="-317500" lvl="4" marL="2286000">
              <a:lnSpc>
                <a:spcPct val="100000"/>
              </a:lnSpc>
              <a:spcBef>
                <a:spcPts val="0"/>
              </a:spcBef>
              <a:spcAft>
                <a:spcPts val="0"/>
              </a:spcAft>
              <a:buSzPts val="1400"/>
              <a:buChar char="○"/>
              <a:defRPr/>
            </a:lvl5pPr>
            <a:lvl6pPr indent="-317500" lvl="5" marL="2743200">
              <a:lnSpc>
                <a:spcPct val="100000"/>
              </a:lnSpc>
              <a:spcBef>
                <a:spcPts val="0"/>
              </a:spcBef>
              <a:spcAft>
                <a:spcPts val="0"/>
              </a:spcAft>
              <a:buSzPts val="1400"/>
              <a:buChar char="■"/>
              <a:defRPr/>
            </a:lvl6pPr>
            <a:lvl7pPr indent="-317500" lvl="6" marL="3200400">
              <a:lnSpc>
                <a:spcPct val="100000"/>
              </a:lnSpc>
              <a:spcBef>
                <a:spcPts val="0"/>
              </a:spcBef>
              <a:spcAft>
                <a:spcPts val="0"/>
              </a:spcAft>
              <a:buSzPts val="1400"/>
              <a:buChar char="●"/>
              <a:defRPr/>
            </a:lvl7pPr>
            <a:lvl8pPr indent="-317500" lvl="7" marL="3657600">
              <a:lnSpc>
                <a:spcPct val="100000"/>
              </a:lnSpc>
              <a:spcBef>
                <a:spcPts val="0"/>
              </a:spcBef>
              <a:spcAft>
                <a:spcPts val="0"/>
              </a:spcAft>
              <a:buSzPts val="1400"/>
              <a:buChar char="○"/>
              <a:defRPr/>
            </a:lvl8pPr>
            <a:lvl9pPr indent="-317500" lvl="8" marL="4114800">
              <a:lnSpc>
                <a:spcPct val="100000"/>
              </a:lnSpc>
              <a:spcBef>
                <a:spcPts val="0"/>
              </a:spcBef>
              <a:spcAft>
                <a:spcPts val="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3" name="Shape 63"/>
        <p:cNvGrpSpPr/>
        <p:nvPr/>
      </p:nvGrpSpPr>
      <p:grpSpPr>
        <a:xfrm>
          <a:off x="0" y="0"/>
          <a:ext cx="0" cy="0"/>
          <a:chOff x="0" y="0"/>
          <a:chExt cx="0" cy="0"/>
        </a:xfrm>
      </p:grpSpPr>
      <p:pic>
        <p:nvPicPr>
          <p:cNvPr id="64" name="Google Shape;64;p5"/>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65" name="Google Shape;65;p5"/>
          <p:cNvGrpSpPr/>
          <p:nvPr/>
        </p:nvGrpSpPr>
        <p:grpSpPr>
          <a:xfrm>
            <a:off x="274200" y="274200"/>
            <a:ext cx="8687100" cy="4686600"/>
            <a:chOff x="274200" y="274200"/>
            <a:chExt cx="8687100" cy="4686600"/>
          </a:xfrm>
        </p:grpSpPr>
        <p:sp>
          <p:nvSpPr>
            <p:cNvPr id="66" name="Google Shape;66;p5"/>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 name="Google Shape;67;p5"/>
            <p:cNvGrpSpPr/>
            <p:nvPr/>
          </p:nvGrpSpPr>
          <p:grpSpPr>
            <a:xfrm>
              <a:off x="274200" y="274200"/>
              <a:ext cx="8595900" cy="4595100"/>
              <a:chOff x="274200" y="274200"/>
              <a:chExt cx="8595900" cy="4595100"/>
            </a:xfrm>
          </p:grpSpPr>
          <p:grpSp>
            <p:nvGrpSpPr>
              <p:cNvPr id="68" name="Google Shape;68;p5"/>
              <p:cNvGrpSpPr/>
              <p:nvPr/>
            </p:nvGrpSpPr>
            <p:grpSpPr>
              <a:xfrm>
                <a:off x="274200" y="274200"/>
                <a:ext cx="8595900" cy="4595100"/>
                <a:chOff x="274200" y="274200"/>
                <a:chExt cx="8595900" cy="4595100"/>
              </a:xfrm>
            </p:grpSpPr>
            <p:sp>
              <p:nvSpPr>
                <p:cNvPr id="69" name="Google Shape;69;p5"/>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0" name="Google Shape;70;p5"/>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71" name="Google Shape;71;p5"/>
              <p:cNvGrpSpPr/>
              <p:nvPr/>
            </p:nvGrpSpPr>
            <p:grpSpPr>
              <a:xfrm>
                <a:off x="8595300" y="365550"/>
                <a:ext cx="183000" cy="183000"/>
                <a:chOff x="8225400" y="367488"/>
                <a:chExt cx="183000" cy="183000"/>
              </a:xfrm>
            </p:grpSpPr>
            <p:cxnSp>
              <p:nvCxnSpPr>
                <p:cNvPr id="72" name="Google Shape;72;p5"/>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73" name="Google Shape;73;p5"/>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74" name="Google Shape;74;p5"/>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5" name="Google Shape;75;p5"/>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76" name="Google Shape;76;p5"/>
          <p:cNvSpPr txBox="1"/>
          <p:nvPr>
            <p:ph idx="1" type="subTitle"/>
          </p:nvPr>
        </p:nvSpPr>
        <p:spPr>
          <a:xfrm>
            <a:off x="2639725" y="2147800"/>
            <a:ext cx="1566300" cy="8145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77" name="Google Shape;77;p5"/>
          <p:cNvSpPr txBox="1"/>
          <p:nvPr>
            <p:ph idx="2" type="subTitle"/>
          </p:nvPr>
        </p:nvSpPr>
        <p:spPr>
          <a:xfrm>
            <a:off x="6682288" y="2147800"/>
            <a:ext cx="1563600" cy="8139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Clr>
                <a:schemeClr val="dk1"/>
              </a:buClr>
              <a:buSzPts val="2400"/>
              <a:buFont typeface="Bebas Neue"/>
              <a:buNone/>
              <a:defRPr sz="2400">
                <a:solidFill>
                  <a:schemeClr val="dk1"/>
                </a:solidFill>
                <a:latin typeface="Rubik Black"/>
                <a:ea typeface="Rubik Black"/>
                <a:cs typeface="Rubik Black"/>
                <a:sym typeface="Rubik Black"/>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78" name="Google Shape;78;p5"/>
          <p:cNvSpPr txBox="1"/>
          <p:nvPr>
            <p:ph idx="3" type="subTitle"/>
          </p:nvPr>
        </p:nvSpPr>
        <p:spPr>
          <a:xfrm>
            <a:off x="2639725" y="2892425"/>
            <a:ext cx="1566300" cy="82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9" name="Google Shape;79;p5"/>
          <p:cNvSpPr txBox="1"/>
          <p:nvPr>
            <p:ph idx="4" type="subTitle"/>
          </p:nvPr>
        </p:nvSpPr>
        <p:spPr>
          <a:xfrm>
            <a:off x="6682288" y="2892425"/>
            <a:ext cx="1563600" cy="82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0" name="Google Shape;80;p5"/>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pic>
        <p:nvPicPr>
          <p:cNvPr id="82" name="Google Shape;82;p6"/>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83" name="Google Shape;83;p6"/>
          <p:cNvGrpSpPr/>
          <p:nvPr/>
        </p:nvGrpSpPr>
        <p:grpSpPr>
          <a:xfrm>
            <a:off x="274200" y="274200"/>
            <a:ext cx="8687100" cy="4686600"/>
            <a:chOff x="274200" y="274200"/>
            <a:chExt cx="8687100" cy="4686600"/>
          </a:xfrm>
        </p:grpSpPr>
        <p:sp>
          <p:nvSpPr>
            <p:cNvPr id="84" name="Google Shape;84;p6"/>
            <p:cNvSpPr/>
            <p:nvPr/>
          </p:nvSpPr>
          <p:spPr>
            <a:xfrm>
              <a:off x="365700" y="365700"/>
              <a:ext cx="8595600" cy="459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6"/>
            <p:cNvGrpSpPr/>
            <p:nvPr/>
          </p:nvGrpSpPr>
          <p:grpSpPr>
            <a:xfrm>
              <a:off x="274200" y="274200"/>
              <a:ext cx="8595900" cy="4595100"/>
              <a:chOff x="274200" y="274200"/>
              <a:chExt cx="8595900" cy="4595100"/>
            </a:xfrm>
          </p:grpSpPr>
          <p:grpSp>
            <p:nvGrpSpPr>
              <p:cNvPr id="86" name="Google Shape;86;p6"/>
              <p:cNvGrpSpPr/>
              <p:nvPr/>
            </p:nvGrpSpPr>
            <p:grpSpPr>
              <a:xfrm>
                <a:off x="274200" y="274200"/>
                <a:ext cx="8595900" cy="4595100"/>
                <a:chOff x="274200" y="274200"/>
                <a:chExt cx="8595900" cy="4595100"/>
              </a:xfrm>
            </p:grpSpPr>
            <p:sp>
              <p:nvSpPr>
                <p:cNvPr id="87" name="Google Shape;87;p6"/>
                <p:cNvSpPr/>
                <p:nvPr/>
              </p:nvSpPr>
              <p:spPr>
                <a:xfrm>
                  <a:off x="274200" y="274200"/>
                  <a:ext cx="8595600" cy="459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8" name="Google Shape;88;p6"/>
                <p:cNvCxnSpPr/>
                <p:nvPr/>
              </p:nvCxnSpPr>
              <p:spPr>
                <a:xfrm>
                  <a:off x="274200" y="639909"/>
                  <a:ext cx="8595900" cy="0"/>
                </a:xfrm>
                <a:prstGeom prst="straightConnector1">
                  <a:avLst/>
                </a:prstGeom>
                <a:noFill/>
                <a:ln cap="flat" cmpd="sng" w="28575">
                  <a:solidFill>
                    <a:schemeClr val="dk1"/>
                  </a:solidFill>
                  <a:prstDash val="solid"/>
                  <a:round/>
                  <a:headEnd len="med" w="med" type="none"/>
                  <a:tailEnd len="med" w="med" type="none"/>
                </a:ln>
              </p:spPr>
            </p:cxnSp>
          </p:grpSp>
          <p:grpSp>
            <p:nvGrpSpPr>
              <p:cNvPr id="89" name="Google Shape;89;p6"/>
              <p:cNvGrpSpPr/>
              <p:nvPr/>
            </p:nvGrpSpPr>
            <p:grpSpPr>
              <a:xfrm>
                <a:off x="8595300" y="365550"/>
                <a:ext cx="183000" cy="183000"/>
                <a:chOff x="8225400" y="367488"/>
                <a:chExt cx="183000" cy="183000"/>
              </a:xfrm>
            </p:grpSpPr>
            <p:cxnSp>
              <p:nvCxnSpPr>
                <p:cNvPr id="90" name="Google Shape;90;p6"/>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91" name="Google Shape;91;p6"/>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92" name="Google Shape;92;p6"/>
              <p:cNvSpPr/>
              <p:nvPr/>
            </p:nvSpPr>
            <p:spPr>
              <a:xfrm>
                <a:off x="8275200" y="3655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3" name="Google Shape;93;p6"/>
              <p:cNvCxnSpPr/>
              <p:nvPr/>
            </p:nvCxnSpPr>
            <p:spPr>
              <a:xfrm>
                <a:off x="7925099" y="548550"/>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94" name="Google Shape;94;p6"/>
          <p:cNvSpPr txBox="1"/>
          <p:nvPr>
            <p:ph type="title"/>
          </p:nvPr>
        </p:nvSpPr>
        <p:spPr>
          <a:xfrm>
            <a:off x="715125" y="731525"/>
            <a:ext cx="77139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5" name="Shape 95"/>
        <p:cNvGrpSpPr/>
        <p:nvPr/>
      </p:nvGrpSpPr>
      <p:grpSpPr>
        <a:xfrm>
          <a:off x="0" y="0"/>
          <a:ext cx="0" cy="0"/>
          <a:chOff x="0" y="0"/>
          <a:chExt cx="0" cy="0"/>
        </a:xfrm>
      </p:grpSpPr>
      <p:pic>
        <p:nvPicPr>
          <p:cNvPr id="96" name="Google Shape;96;p7"/>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97" name="Google Shape;97;p7"/>
          <p:cNvGrpSpPr/>
          <p:nvPr/>
        </p:nvGrpSpPr>
        <p:grpSpPr>
          <a:xfrm>
            <a:off x="1438985" y="535000"/>
            <a:ext cx="5919000" cy="4425900"/>
            <a:chOff x="274200" y="274200"/>
            <a:chExt cx="5919000" cy="4425900"/>
          </a:xfrm>
        </p:grpSpPr>
        <p:sp>
          <p:nvSpPr>
            <p:cNvPr id="98" name="Google Shape;98;p7"/>
            <p:cNvSpPr/>
            <p:nvPr/>
          </p:nvSpPr>
          <p:spPr>
            <a:xfrm>
              <a:off x="365700" y="365700"/>
              <a:ext cx="5827500" cy="43344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 name="Google Shape;99;p7"/>
            <p:cNvGrpSpPr/>
            <p:nvPr/>
          </p:nvGrpSpPr>
          <p:grpSpPr>
            <a:xfrm>
              <a:off x="274200" y="274200"/>
              <a:ext cx="5827500" cy="4334400"/>
              <a:chOff x="274200" y="274200"/>
              <a:chExt cx="5827500" cy="4334400"/>
            </a:xfrm>
          </p:grpSpPr>
          <p:sp>
            <p:nvSpPr>
              <p:cNvPr id="100" name="Google Shape;100;p7"/>
              <p:cNvSpPr/>
              <p:nvPr/>
            </p:nvSpPr>
            <p:spPr>
              <a:xfrm>
                <a:off x="274200" y="274200"/>
                <a:ext cx="5827500" cy="43344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1" name="Google Shape;101;p7"/>
              <p:cNvGrpSpPr/>
              <p:nvPr/>
            </p:nvGrpSpPr>
            <p:grpSpPr>
              <a:xfrm>
                <a:off x="5827100" y="365450"/>
                <a:ext cx="183000" cy="183000"/>
                <a:chOff x="8225400" y="367488"/>
                <a:chExt cx="183000" cy="183000"/>
              </a:xfrm>
            </p:grpSpPr>
            <p:cxnSp>
              <p:nvCxnSpPr>
                <p:cNvPr id="102" name="Google Shape;102;p7"/>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03" name="Google Shape;103;p7"/>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04" name="Google Shape;104;p7"/>
              <p:cNvSpPr/>
              <p:nvPr/>
            </p:nvSpPr>
            <p:spPr>
              <a:xfrm>
                <a:off x="5507000" y="3654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5" name="Google Shape;105;p7"/>
              <p:cNvCxnSpPr/>
              <p:nvPr/>
            </p:nvCxnSpPr>
            <p:spPr>
              <a:xfrm>
                <a:off x="5156899" y="548450"/>
                <a:ext cx="213000" cy="0"/>
              </a:xfrm>
              <a:prstGeom prst="straightConnector1">
                <a:avLst/>
              </a:prstGeom>
              <a:noFill/>
              <a:ln cap="flat" cmpd="sng" w="28575">
                <a:solidFill>
                  <a:schemeClr val="dk1"/>
                </a:solidFill>
                <a:prstDash val="solid"/>
                <a:round/>
                <a:headEnd len="med" w="med" type="none"/>
                <a:tailEnd len="med" w="med" type="none"/>
              </a:ln>
            </p:spPr>
          </p:cxnSp>
          <p:cxnSp>
            <p:nvCxnSpPr>
              <p:cNvPr id="106" name="Google Shape;106;p7"/>
              <p:cNvCxnSpPr/>
              <p:nvPr/>
            </p:nvCxnSpPr>
            <p:spPr>
              <a:xfrm>
                <a:off x="283500" y="639800"/>
                <a:ext cx="58152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107" name="Google Shape;107;p7"/>
          <p:cNvGrpSpPr/>
          <p:nvPr/>
        </p:nvGrpSpPr>
        <p:grpSpPr>
          <a:xfrm>
            <a:off x="274200" y="274200"/>
            <a:ext cx="5919000" cy="4425900"/>
            <a:chOff x="274200" y="274200"/>
            <a:chExt cx="5919000" cy="4425900"/>
          </a:xfrm>
        </p:grpSpPr>
        <p:sp>
          <p:nvSpPr>
            <p:cNvPr id="108" name="Google Shape;108;p7"/>
            <p:cNvSpPr/>
            <p:nvPr/>
          </p:nvSpPr>
          <p:spPr>
            <a:xfrm>
              <a:off x="365700" y="365700"/>
              <a:ext cx="5827500" cy="43344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9" name="Google Shape;109;p7"/>
            <p:cNvGrpSpPr/>
            <p:nvPr/>
          </p:nvGrpSpPr>
          <p:grpSpPr>
            <a:xfrm>
              <a:off x="274200" y="274200"/>
              <a:ext cx="5827500" cy="4334400"/>
              <a:chOff x="274200" y="274200"/>
              <a:chExt cx="5827500" cy="4334400"/>
            </a:xfrm>
          </p:grpSpPr>
          <p:sp>
            <p:nvSpPr>
              <p:cNvPr id="110" name="Google Shape;110;p7"/>
              <p:cNvSpPr/>
              <p:nvPr/>
            </p:nvSpPr>
            <p:spPr>
              <a:xfrm>
                <a:off x="274200" y="274200"/>
                <a:ext cx="5827500" cy="43344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7"/>
              <p:cNvGrpSpPr/>
              <p:nvPr/>
            </p:nvGrpSpPr>
            <p:grpSpPr>
              <a:xfrm>
                <a:off x="5827100" y="365450"/>
                <a:ext cx="183000" cy="183000"/>
                <a:chOff x="8225400" y="367488"/>
                <a:chExt cx="183000" cy="183000"/>
              </a:xfrm>
            </p:grpSpPr>
            <p:cxnSp>
              <p:nvCxnSpPr>
                <p:cNvPr id="112" name="Google Shape;112;p7"/>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13" name="Google Shape;113;p7"/>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14" name="Google Shape;114;p7"/>
              <p:cNvSpPr/>
              <p:nvPr/>
            </p:nvSpPr>
            <p:spPr>
              <a:xfrm>
                <a:off x="5507000" y="365450"/>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5" name="Google Shape;115;p7"/>
              <p:cNvCxnSpPr/>
              <p:nvPr/>
            </p:nvCxnSpPr>
            <p:spPr>
              <a:xfrm>
                <a:off x="5156899" y="548450"/>
                <a:ext cx="213000" cy="0"/>
              </a:xfrm>
              <a:prstGeom prst="straightConnector1">
                <a:avLst/>
              </a:prstGeom>
              <a:noFill/>
              <a:ln cap="flat" cmpd="sng" w="28575">
                <a:solidFill>
                  <a:schemeClr val="dk1"/>
                </a:solidFill>
                <a:prstDash val="solid"/>
                <a:round/>
                <a:headEnd len="med" w="med" type="none"/>
                <a:tailEnd len="med" w="med" type="none"/>
              </a:ln>
            </p:spPr>
          </p:cxnSp>
          <p:cxnSp>
            <p:nvCxnSpPr>
              <p:cNvPr id="116" name="Google Shape;116;p7"/>
              <p:cNvCxnSpPr/>
              <p:nvPr/>
            </p:nvCxnSpPr>
            <p:spPr>
              <a:xfrm>
                <a:off x="283500" y="639800"/>
                <a:ext cx="5815200" cy="0"/>
              </a:xfrm>
              <a:prstGeom prst="straightConnector1">
                <a:avLst/>
              </a:prstGeom>
              <a:noFill/>
              <a:ln cap="flat" cmpd="sng" w="28575">
                <a:solidFill>
                  <a:schemeClr val="dk1"/>
                </a:solidFill>
                <a:prstDash val="solid"/>
                <a:round/>
                <a:headEnd len="med" w="med" type="none"/>
                <a:tailEnd len="med" w="med" type="none"/>
              </a:ln>
            </p:spPr>
          </p:cxnSp>
        </p:grpSp>
      </p:grpSp>
      <p:sp>
        <p:nvSpPr>
          <p:cNvPr id="117" name="Google Shape;117;p7"/>
          <p:cNvSpPr txBox="1"/>
          <p:nvPr>
            <p:ph type="title"/>
          </p:nvPr>
        </p:nvSpPr>
        <p:spPr>
          <a:xfrm>
            <a:off x="714250" y="731525"/>
            <a:ext cx="5015700" cy="6858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3500"/>
              <a:buNone/>
              <a:defRPr/>
            </a:lvl1pPr>
            <a:lvl2pPr lvl="1">
              <a:lnSpc>
                <a:spcPct val="100000"/>
              </a:lnSpc>
              <a:spcBef>
                <a:spcPts val="0"/>
              </a:spcBef>
              <a:spcAft>
                <a:spcPts val="0"/>
              </a:spcAft>
              <a:buSzPts val="3500"/>
              <a:buNone/>
              <a:defRPr/>
            </a:lvl2pPr>
            <a:lvl3pPr lvl="2">
              <a:lnSpc>
                <a:spcPct val="100000"/>
              </a:lnSpc>
              <a:spcBef>
                <a:spcPts val="0"/>
              </a:spcBef>
              <a:spcAft>
                <a:spcPts val="0"/>
              </a:spcAft>
              <a:buSzPts val="3500"/>
              <a:buNone/>
              <a:defRPr/>
            </a:lvl3pPr>
            <a:lvl4pPr lvl="3">
              <a:lnSpc>
                <a:spcPct val="100000"/>
              </a:lnSpc>
              <a:spcBef>
                <a:spcPts val="0"/>
              </a:spcBef>
              <a:spcAft>
                <a:spcPts val="0"/>
              </a:spcAft>
              <a:buSzPts val="3500"/>
              <a:buNone/>
              <a:defRPr/>
            </a:lvl4pPr>
            <a:lvl5pPr lvl="4">
              <a:lnSpc>
                <a:spcPct val="100000"/>
              </a:lnSpc>
              <a:spcBef>
                <a:spcPts val="0"/>
              </a:spcBef>
              <a:spcAft>
                <a:spcPts val="0"/>
              </a:spcAft>
              <a:buSzPts val="3500"/>
              <a:buNone/>
              <a:defRPr/>
            </a:lvl5pPr>
            <a:lvl6pPr lvl="5">
              <a:lnSpc>
                <a:spcPct val="100000"/>
              </a:lnSpc>
              <a:spcBef>
                <a:spcPts val="0"/>
              </a:spcBef>
              <a:spcAft>
                <a:spcPts val="0"/>
              </a:spcAft>
              <a:buSzPts val="3500"/>
              <a:buNone/>
              <a:defRPr/>
            </a:lvl6pPr>
            <a:lvl7pPr lvl="6">
              <a:lnSpc>
                <a:spcPct val="100000"/>
              </a:lnSpc>
              <a:spcBef>
                <a:spcPts val="0"/>
              </a:spcBef>
              <a:spcAft>
                <a:spcPts val="0"/>
              </a:spcAft>
              <a:buSzPts val="3500"/>
              <a:buNone/>
              <a:defRPr/>
            </a:lvl7pPr>
            <a:lvl8pPr lvl="7">
              <a:lnSpc>
                <a:spcPct val="100000"/>
              </a:lnSpc>
              <a:spcBef>
                <a:spcPts val="0"/>
              </a:spcBef>
              <a:spcAft>
                <a:spcPts val="0"/>
              </a:spcAft>
              <a:buSzPts val="3500"/>
              <a:buNone/>
              <a:defRPr/>
            </a:lvl8pPr>
            <a:lvl9pPr lvl="8">
              <a:lnSpc>
                <a:spcPct val="100000"/>
              </a:lnSpc>
              <a:spcBef>
                <a:spcPts val="0"/>
              </a:spcBef>
              <a:spcAft>
                <a:spcPts val="0"/>
              </a:spcAft>
              <a:buSzPts val="3500"/>
              <a:buNone/>
              <a:defRPr/>
            </a:lvl9pPr>
          </a:lstStyle>
          <a:p/>
        </p:txBody>
      </p:sp>
      <p:sp>
        <p:nvSpPr>
          <p:cNvPr id="118" name="Google Shape;118;p7"/>
          <p:cNvSpPr txBox="1"/>
          <p:nvPr>
            <p:ph idx="1" type="body"/>
          </p:nvPr>
        </p:nvSpPr>
        <p:spPr>
          <a:xfrm>
            <a:off x="715850" y="1600325"/>
            <a:ext cx="5019900" cy="25647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a:lvl2pPr>
            <a:lvl3pPr indent="-317500" lvl="2" marL="1371600">
              <a:lnSpc>
                <a:spcPct val="100000"/>
              </a:lnSpc>
              <a:spcBef>
                <a:spcPts val="0"/>
              </a:spcBef>
              <a:spcAft>
                <a:spcPts val="0"/>
              </a:spcAft>
              <a:buSzPts val="1400"/>
              <a:buChar char="■"/>
              <a:defRPr/>
            </a:lvl3pPr>
            <a:lvl4pPr indent="-317500" lvl="3" marL="1828800">
              <a:lnSpc>
                <a:spcPct val="100000"/>
              </a:lnSpc>
              <a:spcBef>
                <a:spcPts val="0"/>
              </a:spcBef>
              <a:spcAft>
                <a:spcPts val="0"/>
              </a:spcAft>
              <a:buSzPts val="1400"/>
              <a:buChar char="●"/>
              <a:defRPr/>
            </a:lvl4pPr>
            <a:lvl5pPr indent="-317500" lvl="4" marL="2286000">
              <a:lnSpc>
                <a:spcPct val="100000"/>
              </a:lnSpc>
              <a:spcBef>
                <a:spcPts val="0"/>
              </a:spcBef>
              <a:spcAft>
                <a:spcPts val="0"/>
              </a:spcAft>
              <a:buSzPts val="1400"/>
              <a:buChar char="○"/>
              <a:defRPr/>
            </a:lvl5pPr>
            <a:lvl6pPr indent="-317500" lvl="5" marL="2743200">
              <a:lnSpc>
                <a:spcPct val="100000"/>
              </a:lnSpc>
              <a:spcBef>
                <a:spcPts val="0"/>
              </a:spcBef>
              <a:spcAft>
                <a:spcPts val="0"/>
              </a:spcAft>
              <a:buSzPts val="1400"/>
              <a:buChar char="■"/>
              <a:defRPr/>
            </a:lvl6pPr>
            <a:lvl7pPr indent="-317500" lvl="6" marL="3200400">
              <a:lnSpc>
                <a:spcPct val="100000"/>
              </a:lnSpc>
              <a:spcBef>
                <a:spcPts val="0"/>
              </a:spcBef>
              <a:spcAft>
                <a:spcPts val="0"/>
              </a:spcAft>
              <a:buSzPts val="1400"/>
              <a:buChar char="●"/>
              <a:defRPr/>
            </a:lvl7pPr>
            <a:lvl8pPr indent="-317500" lvl="7" marL="3657600">
              <a:lnSpc>
                <a:spcPct val="100000"/>
              </a:lnSpc>
              <a:spcBef>
                <a:spcPts val="0"/>
              </a:spcBef>
              <a:spcAft>
                <a:spcPts val="0"/>
              </a:spcAft>
              <a:buSzPts val="1400"/>
              <a:buChar char="○"/>
              <a:defRPr/>
            </a:lvl8pPr>
            <a:lvl9pPr indent="-317500" lvl="8" marL="4114800">
              <a:lnSpc>
                <a:spcPct val="100000"/>
              </a:lnSpc>
              <a:spcBef>
                <a:spcPts val="0"/>
              </a:spcBef>
              <a:spcAft>
                <a:spcPts val="0"/>
              </a:spcAft>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9" name="Shape 119"/>
        <p:cNvGrpSpPr/>
        <p:nvPr/>
      </p:nvGrpSpPr>
      <p:grpSpPr>
        <a:xfrm>
          <a:off x="0" y="0"/>
          <a:ext cx="0" cy="0"/>
          <a:chOff x="0" y="0"/>
          <a:chExt cx="0" cy="0"/>
        </a:xfrm>
      </p:grpSpPr>
      <p:pic>
        <p:nvPicPr>
          <p:cNvPr id="120" name="Google Shape;120;p8"/>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121" name="Google Shape;121;p8"/>
          <p:cNvGrpSpPr/>
          <p:nvPr/>
        </p:nvGrpSpPr>
        <p:grpSpPr>
          <a:xfrm>
            <a:off x="2028115" y="535000"/>
            <a:ext cx="6492300" cy="3749100"/>
            <a:chOff x="1371300" y="742950"/>
            <a:chExt cx="6492300" cy="3749100"/>
          </a:xfrm>
        </p:grpSpPr>
        <p:sp>
          <p:nvSpPr>
            <p:cNvPr id="122" name="Google Shape;122;p8"/>
            <p:cNvSpPr/>
            <p:nvPr/>
          </p:nvSpPr>
          <p:spPr>
            <a:xfrm>
              <a:off x="1462800" y="834450"/>
              <a:ext cx="6400800" cy="3657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 name="Google Shape;123;p8"/>
            <p:cNvGrpSpPr/>
            <p:nvPr/>
          </p:nvGrpSpPr>
          <p:grpSpPr>
            <a:xfrm>
              <a:off x="1371300" y="742950"/>
              <a:ext cx="6401400" cy="3657600"/>
              <a:chOff x="1371300" y="742950"/>
              <a:chExt cx="6401400" cy="3657600"/>
            </a:xfrm>
          </p:grpSpPr>
          <p:sp>
            <p:nvSpPr>
              <p:cNvPr id="124" name="Google Shape;124;p8"/>
              <p:cNvSpPr/>
              <p:nvPr/>
            </p:nvSpPr>
            <p:spPr>
              <a:xfrm>
                <a:off x="1371300" y="742950"/>
                <a:ext cx="6400800" cy="3657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5" name="Google Shape;125;p8"/>
              <p:cNvCxnSpPr/>
              <p:nvPr/>
            </p:nvCxnSpPr>
            <p:spPr>
              <a:xfrm>
                <a:off x="1371300" y="1108650"/>
                <a:ext cx="6401400" cy="0"/>
              </a:xfrm>
              <a:prstGeom prst="straightConnector1">
                <a:avLst/>
              </a:prstGeom>
              <a:noFill/>
              <a:ln cap="flat" cmpd="sng" w="28575">
                <a:solidFill>
                  <a:schemeClr val="dk1"/>
                </a:solidFill>
                <a:prstDash val="solid"/>
                <a:round/>
                <a:headEnd len="med" w="med" type="none"/>
                <a:tailEnd len="med" w="med" type="none"/>
              </a:ln>
            </p:spPr>
          </p:cxnSp>
          <p:grpSp>
            <p:nvGrpSpPr>
              <p:cNvPr id="126" name="Google Shape;126;p8"/>
              <p:cNvGrpSpPr/>
              <p:nvPr/>
            </p:nvGrpSpPr>
            <p:grpSpPr>
              <a:xfrm>
                <a:off x="7498200" y="834288"/>
                <a:ext cx="183000" cy="183000"/>
                <a:chOff x="8225400" y="367488"/>
                <a:chExt cx="183000" cy="183000"/>
              </a:xfrm>
            </p:grpSpPr>
            <p:cxnSp>
              <p:nvCxnSpPr>
                <p:cNvPr id="127" name="Google Shape;127;p8"/>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28" name="Google Shape;128;p8"/>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29" name="Google Shape;129;p8"/>
              <p:cNvSpPr/>
              <p:nvPr/>
            </p:nvSpPr>
            <p:spPr>
              <a:xfrm>
                <a:off x="7177950" y="834288"/>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0" name="Google Shape;130;p8"/>
              <p:cNvCxnSpPr/>
              <p:nvPr/>
            </p:nvCxnSpPr>
            <p:spPr>
              <a:xfrm>
                <a:off x="6827699" y="1017288"/>
                <a:ext cx="2130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131" name="Google Shape;131;p8"/>
          <p:cNvGrpSpPr/>
          <p:nvPr/>
        </p:nvGrpSpPr>
        <p:grpSpPr>
          <a:xfrm>
            <a:off x="1371300" y="742950"/>
            <a:ext cx="6492300" cy="3749100"/>
            <a:chOff x="1371300" y="742950"/>
            <a:chExt cx="6492300" cy="3749100"/>
          </a:xfrm>
        </p:grpSpPr>
        <p:sp>
          <p:nvSpPr>
            <p:cNvPr id="132" name="Google Shape;132;p8"/>
            <p:cNvSpPr/>
            <p:nvPr/>
          </p:nvSpPr>
          <p:spPr>
            <a:xfrm>
              <a:off x="1462800" y="834450"/>
              <a:ext cx="6400800" cy="3657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3" name="Google Shape;133;p8"/>
            <p:cNvGrpSpPr/>
            <p:nvPr/>
          </p:nvGrpSpPr>
          <p:grpSpPr>
            <a:xfrm>
              <a:off x="1371300" y="742950"/>
              <a:ext cx="6401400" cy="3657600"/>
              <a:chOff x="1371300" y="742950"/>
              <a:chExt cx="6401400" cy="3657600"/>
            </a:xfrm>
          </p:grpSpPr>
          <p:sp>
            <p:nvSpPr>
              <p:cNvPr id="134" name="Google Shape;134;p8"/>
              <p:cNvSpPr/>
              <p:nvPr/>
            </p:nvSpPr>
            <p:spPr>
              <a:xfrm>
                <a:off x="1371300" y="742950"/>
                <a:ext cx="6400800" cy="3657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5" name="Google Shape;135;p8"/>
              <p:cNvCxnSpPr/>
              <p:nvPr/>
            </p:nvCxnSpPr>
            <p:spPr>
              <a:xfrm>
                <a:off x="1371300" y="1108650"/>
                <a:ext cx="6401400" cy="0"/>
              </a:xfrm>
              <a:prstGeom prst="straightConnector1">
                <a:avLst/>
              </a:prstGeom>
              <a:noFill/>
              <a:ln cap="flat" cmpd="sng" w="28575">
                <a:solidFill>
                  <a:schemeClr val="dk1"/>
                </a:solidFill>
                <a:prstDash val="solid"/>
                <a:round/>
                <a:headEnd len="med" w="med" type="none"/>
                <a:tailEnd len="med" w="med" type="none"/>
              </a:ln>
            </p:spPr>
          </p:cxnSp>
          <p:grpSp>
            <p:nvGrpSpPr>
              <p:cNvPr id="136" name="Google Shape;136;p8"/>
              <p:cNvGrpSpPr/>
              <p:nvPr/>
            </p:nvGrpSpPr>
            <p:grpSpPr>
              <a:xfrm>
                <a:off x="7498200" y="834288"/>
                <a:ext cx="183000" cy="183000"/>
                <a:chOff x="8225400" y="367488"/>
                <a:chExt cx="183000" cy="183000"/>
              </a:xfrm>
            </p:grpSpPr>
            <p:cxnSp>
              <p:nvCxnSpPr>
                <p:cNvPr id="137" name="Google Shape;137;p8"/>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38" name="Google Shape;138;p8"/>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39" name="Google Shape;139;p8"/>
              <p:cNvSpPr/>
              <p:nvPr/>
            </p:nvSpPr>
            <p:spPr>
              <a:xfrm>
                <a:off x="7177950" y="834288"/>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0" name="Google Shape;140;p8"/>
              <p:cNvCxnSpPr/>
              <p:nvPr/>
            </p:nvCxnSpPr>
            <p:spPr>
              <a:xfrm>
                <a:off x="6827699" y="1017288"/>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141" name="Google Shape;141;p8"/>
          <p:cNvSpPr txBox="1"/>
          <p:nvPr>
            <p:ph type="title"/>
          </p:nvPr>
        </p:nvSpPr>
        <p:spPr>
          <a:xfrm>
            <a:off x="1828800" y="1307100"/>
            <a:ext cx="5486400" cy="2743200"/>
          </a:xfrm>
          <a:prstGeom prst="rect">
            <a:avLst/>
          </a:prstGeom>
        </p:spPr>
        <p:txBody>
          <a:bodyPr anchorCtr="0" anchor="ctr" bIns="91425" lIns="91425" spcFirstLastPara="1" rIns="91425" wrap="square" tIns="91425">
            <a:noAutofit/>
          </a:bodyPr>
          <a:lstStyle>
            <a:lvl1pPr lvl="0" algn="ctr">
              <a:spcBef>
                <a:spcPts val="0"/>
              </a:spcBef>
              <a:spcAft>
                <a:spcPts val="0"/>
              </a:spcAft>
              <a:buSzPts val="6000"/>
              <a:buNone/>
              <a:defRPr sz="7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2" name="Shape 142"/>
        <p:cNvGrpSpPr/>
        <p:nvPr/>
      </p:nvGrpSpPr>
      <p:grpSpPr>
        <a:xfrm>
          <a:off x="0" y="0"/>
          <a:ext cx="0" cy="0"/>
          <a:chOff x="0" y="0"/>
          <a:chExt cx="0" cy="0"/>
        </a:xfrm>
      </p:grpSpPr>
      <p:pic>
        <p:nvPicPr>
          <p:cNvPr id="143" name="Google Shape;143;p9"/>
          <p:cNvPicPr preferRelativeResize="0"/>
          <p:nvPr/>
        </p:nvPicPr>
        <p:blipFill>
          <a:blip r:embed="rId2">
            <a:alphaModFix amt="20000"/>
          </a:blip>
          <a:stretch>
            <a:fillRect/>
          </a:stretch>
        </p:blipFill>
        <p:spPr>
          <a:xfrm>
            <a:off x="-91387" y="1031845"/>
            <a:ext cx="9326879" cy="4169115"/>
          </a:xfrm>
          <a:prstGeom prst="rect">
            <a:avLst/>
          </a:prstGeom>
          <a:noFill/>
          <a:ln>
            <a:noFill/>
          </a:ln>
        </p:spPr>
      </p:pic>
      <p:grpSp>
        <p:nvGrpSpPr>
          <p:cNvPr id="144" name="Google Shape;144;p9"/>
          <p:cNvGrpSpPr/>
          <p:nvPr/>
        </p:nvGrpSpPr>
        <p:grpSpPr>
          <a:xfrm>
            <a:off x="2025281" y="535000"/>
            <a:ext cx="6492300" cy="3749100"/>
            <a:chOff x="1371300" y="742950"/>
            <a:chExt cx="6492300" cy="3749100"/>
          </a:xfrm>
        </p:grpSpPr>
        <p:sp>
          <p:nvSpPr>
            <p:cNvPr id="145" name="Google Shape;145;p9"/>
            <p:cNvSpPr/>
            <p:nvPr/>
          </p:nvSpPr>
          <p:spPr>
            <a:xfrm>
              <a:off x="1462800" y="834450"/>
              <a:ext cx="6400800" cy="3657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6" name="Google Shape;146;p9"/>
            <p:cNvGrpSpPr/>
            <p:nvPr/>
          </p:nvGrpSpPr>
          <p:grpSpPr>
            <a:xfrm>
              <a:off x="1371300" y="742950"/>
              <a:ext cx="6401400" cy="3657600"/>
              <a:chOff x="1371300" y="742950"/>
              <a:chExt cx="6401400" cy="3657600"/>
            </a:xfrm>
          </p:grpSpPr>
          <p:sp>
            <p:nvSpPr>
              <p:cNvPr id="147" name="Google Shape;147;p9"/>
              <p:cNvSpPr/>
              <p:nvPr/>
            </p:nvSpPr>
            <p:spPr>
              <a:xfrm>
                <a:off x="1371300" y="742950"/>
                <a:ext cx="6400800" cy="3657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48" name="Google Shape;148;p9"/>
              <p:cNvCxnSpPr/>
              <p:nvPr/>
            </p:nvCxnSpPr>
            <p:spPr>
              <a:xfrm>
                <a:off x="1371300" y="1108650"/>
                <a:ext cx="6401400" cy="0"/>
              </a:xfrm>
              <a:prstGeom prst="straightConnector1">
                <a:avLst/>
              </a:prstGeom>
              <a:noFill/>
              <a:ln cap="flat" cmpd="sng" w="28575">
                <a:solidFill>
                  <a:schemeClr val="dk1"/>
                </a:solidFill>
                <a:prstDash val="solid"/>
                <a:round/>
                <a:headEnd len="med" w="med" type="none"/>
                <a:tailEnd len="med" w="med" type="none"/>
              </a:ln>
            </p:spPr>
          </p:cxnSp>
          <p:grpSp>
            <p:nvGrpSpPr>
              <p:cNvPr id="149" name="Google Shape;149;p9"/>
              <p:cNvGrpSpPr/>
              <p:nvPr/>
            </p:nvGrpSpPr>
            <p:grpSpPr>
              <a:xfrm>
                <a:off x="7498200" y="834288"/>
                <a:ext cx="183000" cy="183000"/>
                <a:chOff x="8225400" y="367488"/>
                <a:chExt cx="183000" cy="183000"/>
              </a:xfrm>
            </p:grpSpPr>
            <p:cxnSp>
              <p:nvCxnSpPr>
                <p:cNvPr id="150" name="Google Shape;150;p9"/>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51" name="Google Shape;151;p9"/>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52" name="Google Shape;152;p9"/>
              <p:cNvSpPr/>
              <p:nvPr/>
            </p:nvSpPr>
            <p:spPr>
              <a:xfrm>
                <a:off x="7177950" y="834288"/>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3" name="Google Shape;153;p9"/>
              <p:cNvCxnSpPr/>
              <p:nvPr/>
            </p:nvCxnSpPr>
            <p:spPr>
              <a:xfrm>
                <a:off x="6827699" y="1017288"/>
                <a:ext cx="2130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154" name="Google Shape;154;p9"/>
          <p:cNvGrpSpPr/>
          <p:nvPr/>
        </p:nvGrpSpPr>
        <p:grpSpPr>
          <a:xfrm>
            <a:off x="1371300" y="742950"/>
            <a:ext cx="6492300" cy="3749100"/>
            <a:chOff x="1371300" y="742950"/>
            <a:chExt cx="6492300" cy="3749100"/>
          </a:xfrm>
        </p:grpSpPr>
        <p:sp>
          <p:nvSpPr>
            <p:cNvPr id="155" name="Google Shape;155;p9"/>
            <p:cNvSpPr/>
            <p:nvPr/>
          </p:nvSpPr>
          <p:spPr>
            <a:xfrm>
              <a:off x="1462800" y="834450"/>
              <a:ext cx="6400800" cy="3657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6" name="Google Shape;156;p9"/>
            <p:cNvGrpSpPr/>
            <p:nvPr/>
          </p:nvGrpSpPr>
          <p:grpSpPr>
            <a:xfrm>
              <a:off x="1371300" y="742950"/>
              <a:ext cx="6401400" cy="3657600"/>
              <a:chOff x="1371300" y="742950"/>
              <a:chExt cx="6401400" cy="3657600"/>
            </a:xfrm>
          </p:grpSpPr>
          <p:sp>
            <p:nvSpPr>
              <p:cNvPr id="157" name="Google Shape;157;p9"/>
              <p:cNvSpPr/>
              <p:nvPr/>
            </p:nvSpPr>
            <p:spPr>
              <a:xfrm>
                <a:off x="1371300" y="742950"/>
                <a:ext cx="6400800" cy="3657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8" name="Google Shape;158;p9"/>
              <p:cNvCxnSpPr/>
              <p:nvPr/>
            </p:nvCxnSpPr>
            <p:spPr>
              <a:xfrm>
                <a:off x="1371300" y="1108650"/>
                <a:ext cx="6401400" cy="0"/>
              </a:xfrm>
              <a:prstGeom prst="straightConnector1">
                <a:avLst/>
              </a:prstGeom>
              <a:noFill/>
              <a:ln cap="flat" cmpd="sng" w="28575">
                <a:solidFill>
                  <a:schemeClr val="dk1"/>
                </a:solidFill>
                <a:prstDash val="solid"/>
                <a:round/>
                <a:headEnd len="med" w="med" type="none"/>
                <a:tailEnd len="med" w="med" type="none"/>
              </a:ln>
            </p:spPr>
          </p:cxnSp>
          <p:grpSp>
            <p:nvGrpSpPr>
              <p:cNvPr id="159" name="Google Shape;159;p9"/>
              <p:cNvGrpSpPr/>
              <p:nvPr/>
            </p:nvGrpSpPr>
            <p:grpSpPr>
              <a:xfrm>
                <a:off x="7498200" y="834288"/>
                <a:ext cx="183000" cy="183000"/>
                <a:chOff x="8225400" y="367488"/>
                <a:chExt cx="183000" cy="183000"/>
              </a:xfrm>
            </p:grpSpPr>
            <p:cxnSp>
              <p:nvCxnSpPr>
                <p:cNvPr id="160" name="Google Shape;160;p9"/>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61" name="Google Shape;161;p9"/>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62" name="Google Shape;162;p9"/>
              <p:cNvSpPr/>
              <p:nvPr/>
            </p:nvSpPr>
            <p:spPr>
              <a:xfrm>
                <a:off x="7177950" y="834288"/>
                <a:ext cx="183000" cy="1830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3" name="Google Shape;163;p9"/>
              <p:cNvCxnSpPr/>
              <p:nvPr/>
            </p:nvCxnSpPr>
            <p:spPr>
              <a:xfrm>
                <a:off x="6827699" y="1017288"/>
                <a:ext cx="213000" cy="0"/>
              </a:xfrm>
              <a:prstGeom prst="straightConnector1">
                <a:avLst/>
              </a:prstGeom>
              <a:noFill/>
              <a:ln cap="flat" cmpd="sng" w="28575">
                <a:solidFill>
                  <a:schemeClr val="dk1"/>
                </a:solidFill>
                <a:prstDash val="solid"/>
                <a:round/>
                <a:headEnd len="med" w="med" type="none"/>
                <a:tailEnd len="med" w="med" type="none"/>
              </a:ln>
            </p:spPr>
          </p:cxnSp>
        </p:grpSp>
      </p:grpSp>
      <p:sp>
        <p:nvSpPr>
          <p:cNvPr id="164" name="Google Shape;164;p9"/>
          <p:cNvSpPr txBox="1"/>
          <p:nvPr>
            <p:ph type="title"/>
          </p:nvPr>
        </p:nvSpPr>
        <p:spPr>
          <a:xfrm>
            <a:off x="2057400" y="1680088"/>
            <a:ext cx="5029200" cy="685800"/>
          </a:xfrm>
          <a:prstGeom prst="rect">
            <a:avLst/>
          </a:prstGeom>
        </p:spPr>
        <p:txBody>
          <a:bodyPr anchorCtr="0" anchor="t" bIns="91425" lIns="91425" spcFirstLastPara="1" rIns="91425" wrap="square" tIns="91425">
            <a:noAutofit/>
          </a:bodyPr>
          <a:lstStyle>
            <a:lvl1pPr lvl="0" algn="ctr">
              <a:spcBef>
                <a:spcPts val="0"/>
              </a:spcBef>
              <a:spcAft>
                <a:spcPts val="0"/>
              </a:spcAft>
              <a:buSzPts val="3600"/>
              <a:buNone/>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5" name="Google Shape;165;p9"/>
          <p:cNvSpPr txBox="1"/>
          <p:nvPr>
            <p:ph idx="1" type="subTitle"/>
          </p:nvPr>
        </p:nvSpPr>
        <p:spPr>
          <a:xfrm>
            <a:off x="2057400" y="2549013"/>
            <a:ext cx="5029200" cy="914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6" name="Shape 166"/>
        <p:cNvGrpSpPr/>
        <p:nvPr/>
      </p:nvGrpSpPr>
      <p:grpSpPr>
        <a:xfrm>
          <a:off x="0" y="0"/>
          <a:ext cx="0" cy="0"/>
          <a:chOff x="0" y="0"/>
          <a:chExt cx="0" cy="0"/>
        </a:xfrm>
      </p:grpSpPr>
      <p:sp>
        <p:nvSpPr>
          <p:cNvPr id="167" name="Google Shape;167;p10"/>
          <p:cNvSpPr txBox="1"/>
          <p:nvPr>
            <p:ph type="title"/>
          </p:nvPr>
        </p:nvSpPr>
        <p:spPr>
          <a:xfrm>
            <a:off x="715100" y="3968300"/>
            <a:ext cx="7713900" cy="640200"/>
          </a:xfrm>
          <a:prstGeom prst="rect">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spcBef>
                <a:spcPts val="0"/>
              </a:spcBef>
              <a:spcAft>
                <a:spcPts val="0"/>
              </a:spcAft>
              <a:buSzPts val="3500"/>
              <a:buNone/>
              <a:defRPr sz="2400"/>
            </a:lvl1pPr>
            <a:lvl2pPr lvl="1" algn="ctr">
              <a:spcBef>
                <a:spcPts val="0"/>
              </a:spcBef>
              <a:spcAft>
                <a:spcPts val="0"/>
              </a:spcAft>
              <a:buSzPts val="3500"/>
              <a:buNone/>
              <a:defRPr/>
            </a:lvl2pPr>
            <a:lvl3pPr lvl="2" algn="ctr">
              <a:spcBef>
                <a:spcPts val="0"/>
              </a:spcBef>
              <a:spcAft>
                <a:spcPts val="0"/>
              </a:spcAft>
              <a:buSzPts val="3500"/>
              <a:buNone/>
              <a:defRPr/>
            </a:lvl3pPr>
            <a:lvl4pPr lvl="3" algn="ctr">
              <a:spcBef>
                <a:spcPts val="0"/>
              </a:spcBef>
              <a:spcAft>
                <a:spcPts val="0"/>
              </a:spcAft>
              <a:buSzPts val="3500"/>
              <a:buNone/>
              <a:defRPr/>
            </a:lvl4pPr>
            <a:lvl5pPr lvl="4" algn="ctr">
              <a:spcBef>
                <a:spcPts val="0"/>
              </a:spcBef>
              <a:spcAft>
                <a:spcPts val="0"/>
              </a:spcAft>
              <a:buSzPts val="3500"/>
              <a:buNone/>
              <a:defRPr/>
            </a:lvl5pPr>
            <a:lvl6pPr lvl="5" algn="ctr">
              <a:spcBef>
                <a:spcPts val="0"/>
              </a:spcBef>
              <a:spcAft>
                <a:spcPts val="0"/>
              </a:spcAft>
              <a:buSzPts val="3500"/>
              <a:buNone/>
              <a:defRPr/>
            </a:lvl6pPr>
            <a:lvl7pPr lvl="6" algn="ctr">
              <a:spcBef>
                <a:spcPts val="0"/>
              </a:spcBef>
              <a:spcAft>
                <a:spcPts val="0"/>
              </a:spcAft>
              <a:buSzPts val="3500"/>
              <a:buNone/>
              <a:defRPr/>
            </a:lvl7pPr>
            <a:lvl8pPr lvl="7" algn="ctr">
              <a:spcBef>
                <a:spcPts val="0"/>
              </a:spcBef>
              <a:spcAft>
                <a:spcPts val="0"/>
              </a:spcAft>
              <a:buSzPts val="3500"/>
              <a:buNone/>
              <a:defRPr/>
            </a:lvl8pPr>
            <a:lvl9pPr lvl="8" algn="ctr">
              <a:spcBef>
                <a:spcPts val="0"/>
              </a:spcBef>
              <a:spcAft>
                <a:spcPts val="0"/>
              </a:spcAft>
              <a:buSzPts val="35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5100" y="445025"/>
            <a:ext cx="77139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500"/>
              <a:buFont typeface="Rubik Black"/>
              <a:buNone/>
              <a:defRPr sz="3500">
                <a:solidFill>
                  <a:schemeClr val="dk1"/>
                </a:solidFill>
                <a:latin typeface="Rubik Black"/>
                <a:ea typeface="Rubik Black"/>
                <a:cs typeface="Rubik Black"/>
                <a:sym typeface="Rubik Black"/>
              </a:defRPr>
            </a:lvl1pPr>
            <a:lvl2pPr lvl="1">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
        <p:nvSpPr>
          <p:cNvPr id="7" name="Google Shape;7;p1"/>
          <p:cNvSpPr txBox="1"/>
          <p:nvPr>
            <p:ph idx="1" type="body"/>
          </p:nvPr>
        </p:nvSpPr>
        <p:spPr>
          <a:xfrm>
            <a:off x="715100" y="1152475"/>
            <a:ext cx="77139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1pPr>
            <a:lvl2pPr indent="-317500" lvl="1" marL="9144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2pPr>
            <a:lvl3pPr indent="-317500" lvl="2" marL="13716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3pPr>
            <a:lvl4pPr indent="-317500" lvl="3" marL="18288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4pPr>
            <a:lvl5pPr indent="-317500" lvl="4" marL="22860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5pPr>
            <a:lvl6pPr indent="-317500" lvl="5" marL="27432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6pPr>
            <a:lvl7pPr indent="-317500" lvl="6" marL="32004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7pPr>
            <a:lvl8pPr indent="-317500" lvl="7" marL="36576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8pPr>
            <a:lvl9pPr indent="-317500" lvl="8" marL="41148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0">
          <p15:clr>
            <a:srgbClr val="EA4335"/>
          </p15:clr>
        </p15:guide>
        <p15:guide id="2" orient="horz" pos="337">
          <p15:clr>
            <a:srgbClr val="EA4335"/>
          </p15:clr>
        </p15:guide>
        <p15:guide id="3" pos="5310">
          <p15:clr>
            <a:srgbClr val="EA4335"/>
          </p15:clr>
        </p15:guide>
        <p15:guide id="4" orient="horz" pos="2903">
          <p15:clr>
            <a:srgbClr val="EA4335"/>
          </p15:clr>
        </p15:guide>
        <p15:guide id="5" pos="2880">
          <p15:clr>
            <a:srgbClr val="EA4335"/>
          </p15:clr>
        </p15:guide>
        <p15:guide id="6" orient="horz" pos="1620">
          <p15:clr>
            <a:srgbClr val="EA4335"/>
          </p15:clr>
        </p15:guide>
        <p15:guide id="7" pos="173">
          <p15:clr>
            <a:srgbClr val="EA4335"/>
          </p15:clr>
        </p15:guide>
        <p15:guide id="8" orient="horz" pos="173">
          <p15:clr>
            <a:srgbClr val="EA4335"/>
          </p15:clr>
        </p15:guide>
        <p15:guide id="9" pos="5587">
          <p15:clr>
            <a:srgbClr val="EA4335"/>
          </p15:clr>
        </p15:guide>
        <p15:guide id="10" orient="horz" pos="3067">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drive.google.com/file/d/1YlSbbkDGgh-OIbOLBJwQZwLRa_FrjWlI/view"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2.jpg"/><Relationship Id="rId4" Type="http://schemas.openxmlformats.org/officeDocument/2006/relationships/hyperlink" Target="http://drive.google.com/file/d/1E5Zv27lmFqDTKgjRgG4tx2lVxs5ooLkl/view" TargetMode="External"/><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22.jpg"/><Relationship Id="rId4" Type="http://schemas.openxmlformats.org/officeDocument/2006/relationships/image" Target="../media/image6.png"/><Relationship Id="rId5" Type="http://schemas.openxmlformats.org/officeDocument/2006/relationships/hyperlink" Target="http://drive.google.com/file/d/1NTczCMYSCrKwsnsHGy9Sxb142EY__aDe/view" TargetMode="External"/><Relationship Id="rId6"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 Id="rId3" Type="http://schemas.openxmlformats.org/officeDocument/2006/relationships/image" Target="../media/image22.jpg"/><Relationship Id="rId4" Type="http://schemas.openxmlformats.org/officeDocument/2006/relationships/image" Target="../media/image5.jpg"/><Relationship Id="rId5" Type="http://schemas.openxmlformats.org/officeDocument/2006/relationships/hyperlink" Target="http://drive.google.com/file/d/1jCrRPz9kKHBk543UwA7KXz69TWT5tb4R/view" TargetMode="External"/><Relationship Id="rId6"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2.jpg"/><Relationship Id="rId4" Type="http://schemas.openxmlformats.org/officeDocument/2006/relationships/hyperlink" Target="http://drive.google.com/file/d/139ss2vyvjic3gvORuTG4IsPNgpe1SOSY/view" TargetMode="External"/><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22.jpg"/><Relationship Id="rId4" Type="http://schemas.openxmlformats.org/officeDocument/2006/relationships/hyperlink" Target="http://drive.google.com/file/d/1Ic6TOtDshl32_cDaLAd49ekawPzmY-RU/view" TargetMode="External"/><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 Id="rId3" Type="http://schemas.openxmlformats.org/officeDocument/2006/relationships/image" Target="../media/image22.jpg"/><Relationship Id="rId4" Type="http://schemas.openxmlformats.org/officeDocument/2006/relationships/hyperlink" Target="http://drive.google.com/file/d/1p7q0AecCmd_s7_WZzwKjQowHca8PFA-J/view" TargetMode="External"/><Relationship Id="rId5"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22.jpg"/><Relationship Id="rId4" Type="http://schemas.openxmlformats.org/officeDocument/2006/relationships/hyperlink" Target="http://drive.google.com/file/d/1oXx4HSSEXvasimlLtKpz5nXAhbCt6HYs/view" TargetMode="External"/><Relationship Id="rId5"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3.png"/><Relationship Id="rId6" Type="http://schemas.openxmlformats.org/officeDocument/2006/relationships/hyperlink" Target="http://drive.google.com/file/d/1DHsx8kDDT0tlxOJw9OFkgjs_YZQ6m6qX/view" TargetMode="External"/><Relationship Id="rId7"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hyperlink" Target="http://drive.google.com/file/d/1e0gMPuQ94A1Yc8w6xtRGzSJrN3zaV6a2/view" TargetMode="External"/><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1.png"/><Relationship Id="rId5" Type="http://schemas.openxmlformats.org/officeDocument/2006/relationships/image" Target="../media/image22.jpg"/><Relationship Id="rId6" Type="http://schemas.openxmlformats.org/officeDocument/2006/relationships/hyperlink" Target="http://drive.google.com/file/d/1XJnUe-FRsLzZVBHQ7_esAqBkrJd0ymVR/view" TargetMode="External"/><Relationship Id="rId7" Type="http://schemas.openxmlformats.org/officeDocument/2006/relationships/image" Target="../media/image2.png"/><Relationship Id="rId8"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hyperlink" Target="http://drive.google.com/file/d/1i5p6irtaIjO0f6z7FrXtu3N1UNAyRSj2/view" TargetMode="External"/><Relationship Id="rId5"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hyperlink" Target="http://drive.google.com/file/d/19zKW9wLL7lSLurUuGjAo2rMwY91ECZq8/view" TargetMode="External"/><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hyperlink" Target="http://drive.google.com/file/d/14RerPzazDqVBBBZhDP-CHYpH0oS19BL9/view" TargetMode="External"/><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7.jpg"/><Relationship Id="rId4" Type="http://schemas.openxmlformats.org/officeDocument/2006/relationships/hyperlink" Target="http://drive.google.com/file/d/1_ByrkPjGu75k98jJ0BIqFSci-opL5zYF/view" TargetMode="External"/><Relationship Id="rId5"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7.jpg"/><Relationship Id="rId4" Type="http://schemas.openxmlformats.org/officeDocument/2006/relationships/hyperlink" Target="http://drive.google.com/file/d/1kn6OV5gIbqbDPa4LHvQ898f4Rh16igR_/view" TargetMode="External"/><Relationship Id="rId5"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7.jpg"/><Relationship Id="rId4" Type="http://schemas.openxmlformats.org/officeDocument/2006/relationships/hyperlink" Target="http://drive.google.com/file/d/164_y-59GPJer3ZcXkyRL9PxBY-Kt7Qn2/view" TargetMode="External"/><Relationship Id="rId5"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0.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hyperlink" Target="http://drive.google.com/file/d/1Vn8_u56t0QaqPBItypub769WSDgK3hX3/view" TargetMode="External"/><Relationship Id="rId7"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hyperlink" Target="http://drive.google.com/file/d/1_7y75dfX360Qj6SFPq3KZR3Z3jzNYoZG/view" TargetMode="External"/><Relationship Id="rId7"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hyperlink" Target="http://drive.google.com/file/d/1MHPCDZ6WLbt-9W222dzIc8dvr987zLYK/view" TargetMode="External"/><Relationship Id="rId7"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15.png"/><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hyperlink" Target="http://drive.google.com/file/d/10YmgmBSky6RSIscgvB1Hzz8k935qDaiE/view" TargetMode="External"/><Relationship Id="rId7"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hyperlink" Target="http://drive.google.com/file/d/1ANMlgzybc2BCrRj4uJAMnOm0j0RnTGx7/view" TargetMode="External"/><Relationship Id="rId5"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3.png"/><Relationship Id="rId6" Type="http://schemas.openxmlformats.org/officeDocument/2006/relationships/hyperlink" Target="http://drive.google.com/file/d/1EYW-uPpSFEUnhRWKaLw7S3Q2HLtNabuu/view" TargetMode="External"/><Relationship Id="rId7"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2.jpg"/><Relationship Id="rId4" Type="http://schemas.openxmlformats.org/officeDocument/2006/relationships/hyperlink" Target="http://drive.google.com/file/d/1L_4rcrXf0HrNdRyFJ1NlQguWx95_UJWH/view" TargetMode="External"/><Relationship Id="rId5"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 Id="rId3" Type="http://schemas.openxmlformats.org/officeDocument/2006/relationships/image" Target="../media/image22.jpg"/><Relationship Id="rId4" Type="http://schemas.openxmlformats.org/officeDocument/2006/relationships/hyperlink" Target="http://drive.google.com/file/d/1Zz9qS33vOhJ4FfuJMcCtFPwKOH94McdK/view" TargetMode="External"/><Relationship Id="rId5"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 Id="rId3" Type="http://schemas.openxmlformats.org/officeDocument/2006/relationships/image" Target="../media/image22.jpg"/><Relationship Id="rId4" Type="http://schemas.openxmlformats.org/officeDocument/2006/relationships/hyperlink" Target="http://drive.google.com/file/d/1Ic6TOtDshl32_cDaLAd49ekawPzmY-RU/view" TargetMode="External"/><Relationship Id="rId5"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image" Target="../media/image22.jpg"/><Relationship Id="rId4" Type="http://schemas.openxmlformats.org/officeDocument/2006/relationships/hyperlink" Target="http://drive.google.com/file/d/1LP_lbzjR8k7eUJ-1L9igZ1utsig1HJXX/view" TargetMode="External"/><Relationship Id="rId5"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1.png"/><Relationship Id="rId4" Type="http://schemas.openxmlformats.org/officeDocument/2006/relationships/hyperlink" Target="http://drive.google.com/file/d/1l2qiji55W4W9KFDfzDOOgq6O2__4k7K6/view" TargetMode="External"/><Relationship Id="rId5"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 Id="rId3" Type="http://schemas.openxmlformats.org/officeDocument/2006/relationships/image" Target="../media/image11.png"/><Relationship Id="rId4" Type="http://schemas.openxmlformats.org/officeDocument/2006/relationships/hyperlink" Target="http://drive.google.com/file/d/1Dc6nm9jsf0YROVqxzArnCrJPj0sfBtG0/view" TargetMode="External"/><Relationship Id="rId5"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 Id="rId3" Type="http://schemas.openxmlformats.org/officeDocument/2006/relationships/image" Target="../media/image11.png"/><Relationship Id="rId4" Type="http://schemas.openxmlformats.org/officeDocument/2006/relationships/image" Target="../media/image17.png"/><Relationship Id="rId5" Type="http://schemas.openxmlformats.org/officeDocument/2006/relationships/hyperlink" Target="http://drive.google.com/file/d/1SgOMGB93WO8k3MfKHDjHV1P2wThq7vBP/view" TargetMode="External"/><Relationship Id="rId6"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hyperlink" Target="http://drive.google.com/file/d/1SbGi-OnWILm-hEvWkEHAWRuulw7oQveU/view" TargetMode="External"/><Relationship Id="rId6" Type="http://schemas.openxmlformats.org/officeDocument/2006/relationships/image" Target="../media/image2.png"/><Relationship Id="rId7" Type="http://schemas.openxmlformats.org/officeDocument/2006/relationships/image" Target="../media/image22.jpg"/><Relationship Id="rId8" Type="http://schemas.openxmlformats.org/officeDocument/2006/relationships/image" Target="../media/image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11.png"/><Relationship Id="rId4" Type="http://schemas.openxmlformats.org/officeDocument/2006/relationships/image" Target="../media/image19.png"/><Relationship Id="rId5" Type="http://schemas.openxmlformats.org/officeDocument/2006/relationships/hyperlink" Target="http://drive.google.com/file/d/1yOX0MNH6yvEpEyZpf2ExM2ZdFgRQ7tj-/view" TargetMode="External"/><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hyperlink" Target="http://drive.google.com/file/d/1L-x_feS6f4Bw7lSyRUTCGpgmNPM11GLR/view" TargetMode="External"/><Relationship Id="rId5"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11.png"/><Relationship Id="rId4" Type="http://schemas.openxmlformats.org/officeDocument/2006/relationships/hyperlink" Target="http://drive.google.com/file/d/1XzNWiXE1ONSFrBi7RILvuBRNb2DrooNd/view" TargetMode="External"/><Relationship Id="rId5" Type="http://schemas.openxmlformats.org/officeDocument/2006/relationships/image" Target="../media/image2.png"/><Relationship Id="rId6" Type="http://schemas.openxmlformats.org/officeDocument/2006/relationships/image" Target="../media/image23.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hyperlink" Target="http://drive.google.com/file/d/1nn7JtMa2Z8VVWL4Ko2tMTEiVxp81JWCr/view" TargetMode="External"/><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hyperlink" Target="http://drive.google.com/file/d/1OMItpKKEDmOZ48UHB8N2dYyk6JvgVUIC/view" TargetMode="External"/><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hyperlink" Target="http://drive.google.com/file/d/1eoka3uNJoB3jhboDyWPj6-yI3ITHb7Yh/view" TargetMode="External"/><Relationship Id="rId5"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26"/>
          <p:cNvSpPr txBox="1"/>
          <p:nvPr>
            <p:ph type="ctrTitle"/>
          </p:nvPr>
        </p:nvSpPr>
        <p:spPr>
          <a:xfrm>
            <a:off x="1938788" y="1174903"/>
            <a:ext cx="5486400" cy="246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SmartStride:</a:t>
            </a:r>
            <a:endParaRPr/>
          </a:p>
          <a:p>
            <a:pPr indent="0" lvl="0" marL="0" rtl="0" algn="ctr">
              <a:spcBef>
                <a:spcPts val="0"/>
              </a:spcBef>
              <a:spcAft>
                <a:spcPts val="0"/>
              </a:spcAft>
              <a:buNone/>
            </a:pPr>
            <a:r>
              <a:rPr lang="en" sz="3400"/>
              <a:t>Automated Wheelchair Navigation</a:t>
            </a:r>
            <a:endParaRPr sz="3400"/>
          </a:p>
        </p:txBody>
      </p:sp>
      <p:sp>
        <p:nvSpPr>
          <p:cNvPr id="407" name="Google Shape;407;p26"/>
          <p:cNvSpPr txBox="1"/>
          <p:nvPr>
            <p:ph idx="1" type="subTitle"/>
          </p:nvPr>
        </p:nvSpPr>
        <p:spPr>
          <a:xfrm>
            <a:off x="1828800" y="3877100"/>
            <a:ext cx="5486400" cy="36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 Wheelchair with Powerful Self-Guiding and More</a:t>
            </a:r>
            <a:endParaRPr/>
          </a:p>
        </p:txBody>
      </p:sp>
      <p:sp>
        <p:nvSpPr>
          <p:cNvPr id="408" name="Google Shape;408;p26"/>
          <p:cNvSpPr/>
          <p:nvPr/>
        </p:nvSpPr>
        <p:spPr>
          <a:xfrm rot="-2700000">
            <a:off x="7125203" y="4050192"/>
            <a:ext cx="365716" cy="365716"/>
          </a:xfrm>
          <a:prstGeom prst="upArrow">
            <a:avLst>
              <a:gd fmla="val 50000" name="adj1"/>
              <a:gd fmla="val 50000" name="adj2"/>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6"/>
          <p:cNvSpPr/>
          <p:nvPr/>
        </p:nvSpPr>
        <p:spPr>
          <a:xfrm>
            <a:off x="1099325" y="4259275"/>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0" name="Google Shape;410;p26"/>
          <p:cNvGrpSpPr/>
          <p:nvPr/>
        </p:nvGrpSpPr>
        <p:grpSpPr>
          <a:xfrm>
            <a:off x="6761147" y="3414805"/>
            <a:ext cx="689546" cy="208288"/>
            <a:chOff x="6761147" y="3414805"/>
            <a:chExt cx="689546" cy="208288"/>
          </a:xfrm>
        </p:grpSpPr>
        <p:sp>
          <p:nvSpPr>
            <p:cNvPr id="411" name="Google Shape;411;p26"/>
            <p:cNvSpPr/>
            <p:nvPr/>
          </p:nvSpPr>
          <p:spPr>
            <a:xfrm>
              <a:off x="6993487" y="3563457"/>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6"/>
            <p:cNvSpPr/>
            <p:nvPr/>
          </p:nvSpPr>
          <p:spPr>
            <a:xfrm>
              <a:off x="6761147" y="3414805"/>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13" name="Google Shape;413;p26" title="BeginningSlide.mp3">
            <a:hlinkClick r:id="rId3"/>
          </p:cNvPr>
          <p:cNvPicPr preferRelativeResize="0"/>
          <p:nvPr/>
        </p:nvPicPr>
        <p:blipFill>
          <a:blip r:embed="rId4">
            <a:alphaModFix/>
          </a:blip>
          <a:stretch>
            <a:fillRect/>
          </a:stretch>
        </p:blipFill>
        <p:spPr>
          <a:xfrm>
            <a:off x="45600" y="77800"/>
            <a:ext cx="457200" cy="457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70" name="Shape 670"/>
        <p:cNvGrpSpPr/>
        <p:nvPr/>
      </p:nvGrpSpPr>
      <p:grpSpPr>
        <a:xfrm>
          <a:off x="0" y="0"/>
          <a:ext cx="0" cy="0"/>
          <a:chOff x="0" y="0"/>
          <a:chExt cx="0" cy="0"/>
        </a:xfrm>
      </p:grpSpPr>
      <p:sp>
        <p:nvSpPr>
          <p:cNvPr id="671" name="Google Shape;671;p35"/>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Sensor Specifications</a:t>
            </a:r>
            <a:endParaRPr/>
          </a:p>
        </p:txBody>
      </p:sp>
      <p:graphicFrame>
        <p:nvGraphicFramePr>
          <p:cNvPr id="672" name="Google Shape;672;p35"/>
          <p:cNvGraphicFramePr/>
          <p:nvPr/>
        </p:nvGraphicFramePr>
        <p:xfrm>
          <a:off x="952500" y="2190750"/>
          <a:ext cx="3000000" cy="3000000"/>
        </p:xfrm>
        <a:graphic>
          <a:graphicData uri="http://schemas.openxmlformats.org/drawingml/2006/table">
            <a:tbl>
              <a:tblPr>
                <a:noFill/>
                <a:tableStyleId>{A32719B9-7033-4CB6-B3BE-C54972922894}</a:tableStyleId>
              </a:tblPr>
              <a:tblGrid>
                <a:gridCol w="2413000"/>
                <a:gridCol w="2413000"/>
                <a:gridCol w="2413000"/>
              </a:tblGrid>
              <a:tr h="381000">
                <a:tc>
                  <a:txBody>
                    <a:bodyPr/>
                    <a:lstStyle/>
                    <a:p>
                      <a:pPr indent="0" lvl="0" marL="0" rtl="0" algn="ctr">
                        <a:spcBef>
                          <a:spcPts val="0"/>
                        </a:spcBef>
                        <a:spcAft>
                          <a:spcPts val="0"/>
                        </a:spcAft>
                        <a:buNone/>
                      </a:pPr>
                      <a:r>
                        <a:rPr lang="en"/>
                        <a:t>Sensor</a:t>
                      </a:r>
                      <a:endParaRPr/>
                    </a:p>
                  </a:txBody>
                  <a:tcPr marT="91425" marB="91425" marR="91425" marL="91425"/>
                </a:tc>
                <a:tc>
                  <a:txBody>
                    <a:bodyPr/>
                    <a:lstStyle/>
                    <a:p>
                      <a:pPr indent="0" lvl="0" marL="0" rtl="0" algn="ctr">
                        <a:spcBef>
                          <a:spcPts val="0"/>
                        </a:spcBef>
                        <a:spcAft>
                          <a:spcPts val="0"/>
                        </a:spcAft>
                        <a:buNone/>
                      </a:pPr>
                      <a:r>
                        <a:rPr lang="en"/>
                        <a:t>Component</a:t>
                      </a:r>
                      <a:endParaRPr/>
                    </a:p>
                  </a:txBody>
                  <a:tcPr marT="91425" marB="91425" marR="91425" marL="91425"/>
                </a:tc>
                <a:tc>
                  <a:txBody>
                    <a:bodyPr/>
                    <a:lstStyle/>
                    <a:p>
                      <a:pPr indent="0" lvl="0" marL="0" rtl="0" algn="ctr">
                        <a:spcBef>
                          <a:spcPts val="0"/>
                        </a:spcBef>
                        <a:spcAft>
                          <a:spcPts val="0"/>
                        </a:spcAft>
                        <a:buNone/>
                      </a:pPr>
                      <a:r>
                        <a:rPr lang="en"/>
                        <a:t>Operation Spec</a:t>
                      </a:r>
                      <a:endParaRPr/>
                    </a:p>
                  </a:txBody>
                  <a:tcPr marT="91425" marB="91425" marR="91425" marL="91425"/>
                </a:tc>
              </a:tr>
              <a:tr h="381000">
                <a:tc>
                  <a:txBody>
                    <a:bodyPr/>
                    <a:lstStyle/>
                    <a:p>
                      <a:pPr indent="0" lvl="0" marL="0" rtl="0" algn="ctr">
                        <a:spcBef>
                          <a:spcPts val="0"/>
                        </a:spcBef>
                        <a:spcAft>
                          <a:spcPts val="0"/>
                        </a:spcAft>
                        <a:buNone/>
                      </a:pPr>
                      <a:r>
                        <a:rPr lang="en"/>
                        <a:t>Infrared </a:t>
                      </a:r>
                      <a:endParaRPr/>
                    </a:p>
                  </a:txBody>
                  <a:tcPr marT="91425" marB="91425" marR="91425" marL="91425"/>
                </a:tc>
                <a:tc>
                  <a:txBody>
                    <a:bodyPr/>
                    <a:lstStyle/>
                    <a:p>
                      <a:pPr indent="0" lvl="0" marL="0" rtl="0" algn="ctr">
                        <a:spcBef>
                          <a:spcPts val="0"/>
                        </a:spcBef>
                        <a:spcAft>
                          <a:spcPts val="0"/>
                        </a:spcAft>
                        <a:buNone/>
                      </a:pPr>
                      <a:r>
                        <a:rPr lang="en"/>
                        <a:t>Kinect IR Sensor</a:t>
                      </a:r>
                      <a:endParaRPr/>
                    </a:p>
                  </a:txBody>
                  <a:tcPr marT="91425" marB="91425" marR="91425" marL="91425"/>
                </a:tc>
                <a:tc>
                  <a:txBody>
                    <a:bodyPr/>
                    <a:lstStyle/>
                    <a:p>
                      <a:pPr indent="0" lvl="0" marL="0" rtl="0" algn="ctr">
                        <a:spcBef>
                          <a:spcPts val="0"/>
                        </a:spcBef>
                        <a:spcAft>
                          <a:spcPts val="0"/>
                        </a:spcAft>
                        <a:buNone/>
                      </a:pPr>
                      <a:r>
                        <a:rPr lang="en"/>
                        <a:t>0.5-4.5m </a:t>
                      </a:r>
                      <a:r>
                        <a:rPr lang="en"/>
                        <a:t>operation</a:t>
                      </a:r>
                      <a:br>
                        <a:rPr lang="en"/>
                      </a:br>
                      <a:r>
                        <a:rPr lang="en"/>
                        <a:t>70° FOV</a:t>
                      </a:r>
                      <a:r>
                        <a:rPr lang="en"/>
                        <a:t> </a:t>
                      </a:r>
                      <a:endParaRPr/>
                    </a:p>
                  </a:txBody>
                  <a:tcPr marT="91425" marB="91425" marR="91425" marL="91425"/>
                </a:tc>
              </a:tr>
              <a:tr h="381000">
                <a:tc>
                  <a:txBody>
                    <a:bodyPr/>
                    <a:lstStyle/>
                    <a:p>
                      <a:pPr indent="0" lvl="0" marL="0" rtl="0" algn="ctr">
                        <a:spcBef>
                          <a:spcPts val="0"/>
                        </a:spcBef>
                        <a:spcAft>
                          <a:spcPts val="0"/>
                        </a:spcAft>
                        <a:buNone/>
                      </a:pPr>
                      <a:r>
                        <a:rPr lang="en"/>
                        <a:t>Optical</a:t>
                      </a:r>
                      <a:endParaRPr/>
                    </a:p>
                  </a:txBody>
                  <a:tcPr marT="91425" marB="91425" marR="91425" marL="91425"/>
                </a:tc>
                <a:tc>
                  <a:txBody>
                    <a:bodyPr/>
                    <a:lstStyle/>
                    <a:p>
                      <a:pPr indent="0" lvl="0" marL="0" rtl="0" algn="ctr">
                        <a:spcBef>
                          <a:spcPts val="0"/>
                        </a:spcBef>
                        <a:spcAft>
                          <a:spcPts val="0"/>
                        </a:spcAft>
                        <a:buNone/>
                      </a:pPr>
                      <a:r>
                        <a:rPr lang="en"/>
                        <a:t>Kinect RGB Camera</a:t>
                      </a:r>
                      <a:endParaRPr/>
                    </a:p>
                  </a:txBody>
                  <a:tcPr marT="91425" marB="91425" marR="91425" marL="91425"/>
                </a:tc>
                <a:tc>
                  <a:txBody>
                    <a:bodyPr/>
                    <a:lstStyle/>
                    <a:p>
                      <a:pPr indent="0" lvl="0" marL="0" rtl="0" algn="ctr">
                        <a:spcBef>
                          <a:spcPts val="0"/>
                        </a:spcBef>
                        <a:spcAft>
                          <a:spcPts val="0"/>
                        </a:spcAft>
                        <a:buNone/>
                      </a:pPr>
                      <a:r>
                        <a:rPr lang="en"/>
                        <a:t>1080p 30fps Camera</a:t>
                      </a:r>
                      <a:endParaRPr/>
                    </a:p>
                  </a:txBody>
                  <a:tcPr marT="91425" marB="91425" marR="91425" marL="91425"/>
                </a:tc>
              </a:tr>
              <a:tr h="381000">
                <a:tc>
                  <a:txBody>
                    <a:bodyPr/>
                    <a:lstStyle/>
                    <a:p>
                      <a:pPr indent="0" lvl="0" marL="0" rtl="0" algn="ctr">
                        <a:spcBef>
                          <a:spcPts val="0"/>
                        </a:spcBef>
                        <a:spcAft>
                          <a:spcPts val="0"/>
                        </a:spcAft>
                        <a:buNone/>
                      </a:pPr>
                      <a:r>
                        <a:rPr lang="en"/>
                        <a:t>Sonar</a:t>
                      </a:r>
                      <a:endParaRPr/>
                    </a:p>
                  </a:txBody>
                  <a:tcPr marT="91425" marB="91425" marR="91425" marL="91425"/>
                </a:tc>
                <a:tc>
                  <a:txBody>
                    <a:bodyPr/>
                    <a:lstStyle/>
                    <a:p>
                      <a:pPr indent="0" lvl="0" marL="0" rtl="0" algn="ctr">
                        <a:spcBef>
                          <a:spcPts val="0"/>
                        </a:spcBef>
                        <a:spcAft>
                          <a:spcPts val="0"/>
                        </a:spcAft>
                        <a:buNone/>
                      </a:pPr>
                      <a:r>
                        <a:rPr lang="en"/>
                        <a:t>HC-SRO4</a:t>
                      </a:r>
                      <a:endParaRPr/>
                    </a:p>
                  </a:txBody>
                  <a:tcPr marT="91425" marB="91425" marR="91425" marL="91425"/>
                </a:tc>
                <a:tc>
                  <a:txBody>
                    <a:bodyPr/>
                    <a:lstStyle/>
                    <a:p>
                      <a:pPr indent="0" lvl="0" marL="0" rtl="0" algn="ctr">
                        <a:spcBef>
                          <a:spcPts val="0"/>
                        </a:spcBef>
                        <a:spcAft>
                          <a:spcPts val="0"/>
                        </a:spcAft>
                        <a:buNone/>
                      </a:pPr>
                      <a:r>
                        <a:rPr lang="en"/>
                        <a:t>2cm-400cm</a:t>
                      </a:r>
                      <a:endParaRPr/>
                    </a:p>
                  </a:txBody>
                  <a:tcPr marT="91425" marB="91425" marR="91425" marL="91425"/>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grpSp>
        <p:nvGrpSpPr>
          <p:cNvPr id="677" name="Google Shape;677;p36"/>
          <p:cNvGrpSpPr/>
          <p:nvPr/>
        </p:nvGrpSpPr>
        <p:grpSpPr>
          <a:xfrm>
            <a:off x="5022725" y="1426150"/>
            <a:ext cx="3657590" cy="348347"/>
            <a:chOff x="4572050" y="100025"/>
            <a:chExt cx="3657590" cy="348347"/>
          </a:xfrm>
        </p:grpSpPr>
        <p:sp>
          <p:nvSpPr>
            <p:cNvPr id="678" name="Google Shape;678;p36"/>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36"/>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36"/>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36"/>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36"/>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36"/>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6"/>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36"/>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36"/>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36"/>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36"/>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36"/>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0" name="Google Shape;690;p36"/>
          <p:cNvGrpSpPr/>
          <p:nvPr/>
        </p:nvGrpSpPr>
        <p:grpSpPr>
          <a:xfrm rot="-5400000">
            <a:off x="7699250" y="1584200"/>
            <a:ext cx="603495" cy="1371596"/>
            <a:chOff x="3724575" y="3497700"/>
            <a:chExt cx="603495" cy="1371596"/>
          </a:xfrm>
        </p:grpSpPr>
        <p:sp>
          <p:nvSpPr>
            <p:cNvPr id="691" name="Google Shape;691;p36"/>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36"/>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36"/>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6"/>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6"/>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6"/>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7" name="Google Shape;697;p36"/>
          <p:cNvGrpSpPr/>
          <p:nvPr/>
        </p:nvGrpSpPr>
        <p:grpSpPr>
          <a:xfrm>
            <a:off x="715100" y="274199"/>
            <a:ext cx="1920300" cy="1918875"/>
            <a:chOff x="715100" y="274199"/>
            <a:chExt cx="1920300" cy="1918875"/>
          </a:xfrm>
        </p:grpSpPr>
        <p:sp>
          <p:nvSpPr>
            <p:cNvPr id="698" name="Google Shape;698;p36"/>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9" name="Google Shape;699;p36"/>
            <p:cNvGrpSpPr/>
            <p:nvPr/>
          </p:nvGrpSpPr>
          <p:grpSpPr>
            <a:xfrm>
              <a:off x="715100" y="274199"/>
              <a:ext cx="1828800" cy="1828800"/>
              <a:chOff x="715100" y="274199"/>
              <a:chExt cx="1828800" cy="1828800"/>
            </a:xfrm>
          </p:grpSpPr>
          <p:sp>
            <p:nvSpPr>
              <p:cNvPr id="700" name="Google Shape;700;p36"/>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01" name="Google Shape;701;p36"/>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702" name="Google Shape;702;p36"/>
              <p:cNvGrpSpPr/>
              <p:nvPr/>
            </p:nvGrpSpPr>
            <p:grpSpPr>
              <a:xfrm>
                <a:off x="2267950" y="363963"/>
                <a:ext cx="183000" cy="183000"/>
                <a:chOff x="8225400" y="367488"/>
                <a:chExt cx="183000" cy="183000"/>
              </a:xfrm>
            </p:grpSpPr>
            <p:cxnSp>
              <p:nvCxnSpPr>
                <p:cNvPr id="703" name="Google Shape;703;p36"/>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704" name="Google Shape;704;p36"/>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705" name="Google Shape;705;p36"/>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06" name="Google Shape;706;p36"/>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707" name="Google Shape;707;p36"/>
          <p:cNvSpPr txBox="1"/>
          <p:nvPr>
            <p:ph idx="2" type="title"/>
          </p:nvPr>
        </p:nvSpPr>
        <p:spPr>
          <a:xfrm>
            <a:off x="808925" y="679350"/>
            <a:ext cx="16557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708" name="Google Shape;708;p36"/>
          <p:cNvSpPr txBox="1"/>
          <p:nvPr>
            <p:ph type="title"/>
          </p:nvPr>
        </p:nvSpPr>
        <p:spPr>
          <a:xfrm>
            <a:off x="1920300" y="2257725"/>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Block Diagrams</a:t>
            </a:r>
            <a:endParaRPr/>
          </a:p>
        </p:txBody>
      </p:sp>
      <p:grpSp>
        <p:nvGrpSpPr>
          <p:cNvPr id="709" name="Google Shape;709;p36"/>
          <p:cNvGrpSpPr/>
          <p:nvPr/>
        </p:nvGrpSpPr>
        <p:grpSpPr>
          <a:xfrm>
            <a:off x="1828840" y="3406196"/>
            <a:ext cx="5577850" cy="1463100"/>
            <a:chOff x="1828840" y="3371688"/>
            <a:chExt cx="5577850" cy="1463100"/>
          </a:xfrm>
        </p:grpSpPr>
        <p:sp>
          <p:nvSpPr>
            <p:cNvPr id="710" name="Google Shape;710;p36"/>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36"/>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12" name="Google Shape;712;p36"/>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713" name="Google Shape;713;p36"/>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Hardware and Software Connections</a:t>
            </a:r>
            <a:endParaRPr/>
          </a:p>
        </p:txBody>
      </p:sp>
      <p:sp>
        <p:nvSpPr>
          <p:cNvPr id="714" name="Google Shape;714;p36"/>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36"/>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36"/>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17" name="Google Shape;717;p36"/>
          <p:cNvGrpSpPr/>
          <p:nvPr/>
        </p:nvGrpSpPr>
        <p:grpSpPr>
          <a:xfrm>
            <a:off x="463700" y="3419800"/>
            <a:ext cx="502800" cy="502800"/>
            <a:chOff x="1627550" y="2017350"/>
            <a:chExt cx="502800" cy="502800"/>
          </a:xfrm>
        </p:grpSpPr>
        <p:sp>
          <p:nvSpPr>
            <p:cNvPr id="718" name="Google Shape;718;p36"/>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36"/>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20" name="Google Shape;720;p36"/>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721" name="Google Shape;721;p36" title="block_diagrams.mp3">
            <a:hlinkClick r:id="rId4"/>
          </p:cNvPr>
          <p:cNvPicPr preferRelativeResize="0"/>
          <p:nvPr/>
        </p:nvPicPr>
        <p:blipFill>
          <a:blip r:embed="rId5">
            <a:alphaModFix/>
          </a:blip>
          <a:stretch>
            <a:fillRect/>
          </a:stretch>
        </p:blipFill>
        <p:spPr>
          <a:xfrm>
            <a:off x="121575" y="1671600"/>
            <a:ext cx="457200" cy="457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37"/>
          <p:cNvSpPr txBox="1"/>
          <p:nvPr>
            <p:ph type="title"/>
          </p:nvPr>
        </p:nvSpPr>
        <p:spPr>
          <a:xfrm>
            <a:off x="713257" y="646670"/>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Hardware Block Diagram</a:t>
            </a:r>
            <a:endParaRPr/>
          </a:p>
        </p:txBody>
      </p:sp>
      <p:pic>
        <p:nvPicPr>
          <p:cNvPr id="727" name="Google Shape;727;p37"/>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728" name="Google Shape;728;p37"/>
          <p:cNvPicPr preferRelativeResize="0"/>
          <p:nvPr/>
        </p:nvPicPr>
        <p:blipFill>
          <a:blip r:embed="rId4">
            <a:alphaModFix/>
          </a:blip>
          <a:stretch>
            <a:fillRect/>
          </a:stretch>
        </p:blipFill>
        <p:spPr>
          <a:xfrm>
            <a:off x="372838" y="1268845"/>
            <a:ext cx="8398433" cy="3506231"/>
          </a:xfrm>
          <a:prstGeom prst="rect">
            <a:avLst/>
          </a:prstGeom>
          <a:noFill/>
          <a:ln>
            <a:noFill/>
          </a:ln>
        </p:spPr>
      </p:pic>
      <p:pic>
        <p:nvPicPr>
          <p:cNvPr id="729" name="Google Shape;729;p37" title="Record (online-voice-recorder.com).mp3">
            <a:hlinkClick r:id="rId5"/>
          </p:cNvPr>
          <p:cNvPicPr preferRelativeResize="0"/>
          <p:nvPr/>
        </p:nvPicPr>
        <p:blipFill>
          <a:blip r:embed="rId6">
            <a:alphaModFix/>
          </a:blip>
          <a:stretch>
            <a:fillRect/>
          </a:stretch>
        </p:blipFill>
        <p:spPr>
          <a:xfrm>
            <a:off x="-2" y="1496100"/>
            <a:ext cx="341870" cy="34187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38"/>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Software Block Diagram</a:t>
            </a:r>
            <a:endParaRPr/>
          </a:p>
        </p:txBody>
      </p:sp>
      <p:pic>
        <p:nvPicPr>
          <p:cNvPr id="735" name="Google Shape;735;p38"/>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736" name="Google Shape;736;p38" title="AutoCruise Simple Software Block.jpg"/>
          <p:cNvPicPr preferRelativeResize="0"/>
          <p:nvPr/>
        </p:nvPicPr>
        <p:blipFill>
          <a:blip r:embed="rId4">
            <a:alphaModFix/>
          </a:blip>
          <a:stretch>
            <a:fillRect/>
          </a:stretch>
        </p:blipFill>
        <p:spPr>
          <a:xfrm>
            <a:off x="2626000" y="1417325"/>
            <a:ext cx="3891938" cy="3421376"/>
          </a:xfrm>
          <a:prstGeom prst="rect">
            <a:avLst/>
          </a:prstGeom>
          <a:noFill/>
          <a:ln>
            <a:noFill/>
          </a:ln>
        </p:spPr>
      </p:pic>
      <p:pic>
        <p:nvPicPr>
          <p:cNvPr id="737" name="Google Shape;737;p38" title="program_block_diagram.mp3">
            <a:hlinkClick r:id="rId5"/>
          </p:cNvPr>
          <p:cNvPicPr preferRelativeResize="0"/>
          <p:nvPr/>
        </p:nvPicPr>
        <p:blipFill>
          <a:blip r:embed="rId6">
            <a:alphaModFix/>
          </a:blip>
          <a:stretch>
            <a:fillRect/>
          </a:stretch>
        </p:blipFill>
        <p:spPr>
          <a:xfrm>
            <a:off x="436563" y="1688770"/>
            <a:ext cx="457200" cy="457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grpSp>
        <p:nvGrpSpPr>
          <p:cNvPr id="742" name="Google Shape;742;p39"/>
          <p:cNvGrpSpPr/>
          <p:nvPr/>
        </p:nvGrpSpPr>
        <p:grpSpPr>
          <a:xfrm>
            <a:off x="5022725" y="1426150"/>
            <a:ext cx="3657590" cy="348347"/>
            <a:chOff x="4572050" y="100025"/>
            <a:chExt cx="3657590" cy="348347"/>
          </a:xfrm>
        </p:grpSpPr>
        <p:sp>
          <p:nvSpPr>
            <p:cNvPr id="743" name="Google Shape;743;p39"/>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9"/>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39"/>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39"/>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39"/>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9"/>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9"/>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9"/>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9"/>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39"/>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39"/>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39"/>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5" name="Google Shape;755;p39"/>
          <p:cNvGrpSpPr/>
          <p:nvPr/>
        </p:nvGrpSpPr>
        <p:grpSpPr>
          <a:xfrm rot="-5400000">
            <a:off x="7699250" y="1584200"/>
            <a:ext cx="603495" cy="1371596"/>
            <a:chOff x="3724575" y="3497700"/>
            <a:chExt cx="603495" cy="1371596"/>
          </a:xfrm>
        </p:grpSpPr>
        <p:sp>
          <p:nvSpPr>
            <p:cNvPr id="756" name="Google Shape;756;p39"/>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39"/>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39"/>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39"/>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39"/>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39"/>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2" name="Google Shape;762;p39"/>
          <p:cNvGrpSpPr/>
          <p:nvPr/>
        </p:nvGrpSpPr>
        <p:grpSpPr>
          <a:xfrm>
            <a:off x="715100" y="274199"/>
            <a:ext cx="1920300" cy="1918875"/>
            <a:chOff x="715100" y="274199"/>
            <a:chExt cx="1920300" cy="1918875"/>
          </a:xfrm>
        </p:grpSpPr>
        <p:sp>
          <p:nvSpPr>
            <p:cNvPr id="763" name="Google Shape;763;p39"/>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64" name="Google Shape;764;p39"/>
            <p:cNvGrpSpPr/>
            <p:nvPr/>
          </p:nvGrpSpPr>
          <p:grpSpPr>
            <a:xfrm>
              <a:off x="715100" y="274199"/>
              <a:ext cx="1828800" cy="1828800"/>
              <a:chOff x="715100" y="274199"/>
              <a:chExt cx="1828800" cy="1828800"/>
            </a:xfrm>
          </p:grpSpPr>
          <p:sp>
            <p:nvSpPr>
              <p:cNvPr id="765" name="Google Shape;765;p39"/>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66" name="Google Shape;766;p39"/>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767" name="Google Shape;767;p39"/>
              <p:cNvGrpSpPr/>
              <p:nvPr/>
            </p:nvGrpSpPr>
            <p:grpSpPr>
              <a:xfrm>
                <a:off x="2267950" y="363963"/>
                <a:ext cx="183000" cy="183000"/>
                <a:chOff x="8225400" y="367488"/>
                <a:chExt cx="183000" cy="183000"/>
              </a:xfrm>
            </p:grpSpPr>
            <p:cxnSp>
              <p:nvCxnSpPr>
                <p:cNvPr id="768" name="Google Shape;768;p39"/>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769" name="Google Shape;769;p39"/>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770" name="Google Shape;770;p39"/>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71" name="Google Shape;771;p39"/>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772" name="Google Shape;772;p39"/>
          <p:cNvSpPr txBox="1"/>
          <p:nvPr>
            <p:ph idx="2" type="title"/>
          </p:nvPr>
        </p:nvSpPr>
        <p:spPr>
          <a:xfrm>
            <a:off x="808925" y="679350"/>
            <a:ext cx="16557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773" name="Google Shape;773;p39"/>
          <p:cNvSpPr txBox="1"/>
          <p:nvPr>
            <p:ph type="title"/>
          </p:nvPr>
        </p:nvSpPr>
        <p:spPr>
          <a:xfrm>
            <a:off x="1874575" y="1721475"/>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400"/>
              <a:t>Software Selection/Design</a:t>
            </a:r>
            <a:endParaRPr sz="4400"/>
          </a:p>
        </p:txBody>
      </p:sp>
      <p:grpSp>
        <p:nvGrpSpPr>
          <p:cNvPr id="774" name="Google Shape;774;p39"/>
          <p:cNvGrpSpPr/>
          <p:nvPr/>
        </p:nvGrpSpPr>
        <p:grpSpPr>
          <a:xfrm>
            <a:off x="1828840" y="3406196"/>
            <a:ext cx="5577850" cy="1463100"/>
            <a:chOff x="1828840" y="3371688"/>
            <a:chExt cx="5577850" cy="1463100"/>
          </a:xfrm>
        </p:grpSpPr>
        <p:sp>
          <p:nvSpPr>
            <p:cNvPr id="775" name="Google Shape;775;p39"/>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39"/>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77" name="Google Shape;777;p39"/>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778" name="Google Shape;778;p39"/>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Languages and Libraries</a:t>
            </a:r>
            <a:endParaRPr/>
          </a:p>
        </p:txBody>
      </p:sp>
      <p:sp>
        <p:nvSpPr>
          <p:cNvPr id="779" name="Google Shape;779;p39"/>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39"/>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39"/>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2" name="Google Shape;782;p39"/>
          <p:cNvPicPr preferRelativeResize="0"/>
          <p:nvPr/>
        </p:nvPicPr>
        <p:blipFill>
          <a:blip r:embed="rId3">
            <a:alphaModFix/>
          </a:blip>
          <a:stretch>
            <a:fillRect/>
          </a:stretch>
        </p:blipFill>
        <p:spPr>
          <a:xfrm>
            <a:off x="121575" y="91047"/>
            <a:ext cx="972598" cy="1024625"/>
          </a:xfrm>
          <a:prstGeom prst="rect">
            <a:avLst/>
          </a:prstGeom>
          <a:noFill/>
          <a:ln>
            <a:noFill/>
          </a:ln>
        </p:spPr>
      </p:pic>
      <p:grpSp>
        <p:nvGrpSpPr>
          <p:cNvPr id="783" name="Google Shape;783;p39"/>
          <p:cNvGrpSpPr/>
          <p:nvPr/>
        </p:nvGrpSpPr>
        <p:grpSpPr>
          <a:xfrm>
            <a:off x="463700" y="3419800"/>
            <a:ext cx="502800" cy="502800"/>
            <a:chOff x="1627550" y="2017350"/>
            <a:chExt cx="502800" cy="502800"/>
          </a:xfrm>
        </p:grpSpPr>
        <p:sp>
          <p:nvSpPr>
            <p:cNvPr id="784" name="Google Shape;784;p39"/>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39"/>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86" name="Google Shape;786;p39" title="software_selection.mp3">
            <a:hlinkClick r:id="rId4"/>
          </p:cNvPr>
          <p:cNvPicPr preferRelativeResize="0"/>
          <p:nvPr/>
        </p:nvPicPr>
        <p:blipFill>
          <a:blip r:embed="rId5">
            <a:alphaModFix/>
          </a:blip>
          <a:stretch>
            <a:fillRect/>
          </a:stretch>
        </p:blipFill>
        <p:spPr>
          <a:xfrm>
            <a:off x="121575" y="1721475"/>
            <a:ext cx="457200" cy="457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40"/>
          <p:cNvSpPr txBox="1"/>
          <p:nvPr/>
        </p:nvSpPr>
        <p:spPr>
          <a:xfrm>
            <a:off x="1094175" y="141925"/>
            <a:ext cx="3868800" cy="6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dk1"/>
                </a:solidFill>
              </a:rPr>
              <a:t>Kinect Software</a:t>
            </a:r>
            <a:endParaRPr sz="2800">
              <a:solidFill>
                <a:schemeClr val="dk1"/>
              </a:solidFill>
            </a:endParaRPr>
          </a:p>
        </p:txBody>
      </p:sp>
      <p:sp>
        <p:nvSpPr>
          <p:cNvPr id="792" name="Google Shape;792;p40"/>
          <p:cNvSpPr txBox="1"/>
          <p:nvPr/>
        </p:nvSpPr>
        <p:spPr>
          <a:xfrm>
            <a:off x="762600" y="1115675"/>
            <a:ext cx="7730400" cy="390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The Kinect is a proprietary Microsoft product but due to a large community of fan developers we have the support to use its many features</a:t>
            </a:r>
            <a:endParaRPr sz="1800">
              <a:solidFill>
                <a:srgbClr val="595959"/>
              </a:solidFill>
            </a:endParaRPr>
          </a:p>
          <a:p>
            <a:pPr indent="-342900" lvl="0" marL="457200" rtl="0" algn="l">
              <a:spcBef>
                <a:spcPts val="0"/>
              </a:spcBef>
              <a:spcAft>
                <a:spcPts val="0"/>
              </a:spcAft>
              <a:buClr>
                <a:srgbClr val="595959"/>
              </a:buClr>
              <a:buSzPts val="1800"/>
              <a:buChar char="●"/>
            </a:pPr>
            <a:r>
              <a:rPr lang="en" sz="1800">
                <a:solidFill>
                  <a:srgbClr val="595959"/>
                </a:solidFill>
              </a:rPr>
              <a:t>PyKinect2 is a public Python library that allows users to retrieve information from the Kinect to run their own programs</a:t>
            </a:r>
            <a:endParaRPr sz="1800">
              <a:solidFill>
                <a:srgbClr val="595959"/>
              </a:solidFill>
            </a:endParaRPr>
          </a:p>
          <a:p>
            <a:pPr indent="-342900" lvl="0" marL="457200" rtl="0" algn="l">
              <a:spcBef>
                <a:spcPts val="0"/>
              </a:spcBef>
              <a:spcAft>
                <a:spcPts val="0"/>
              </a:spcAft>
              <a:buClr>
                <a:srgbClr val="595959"/>
              </a:buClr>
              <a:buSzPts val="1800"/>
              <a:buChar char="●"/>
            </a:pPr>
            <a:r>
              <a:rPr lang="en" sz="1800">
                <a:solidFill>
                  <a:srgbClr val="595959"/>
                </a:solidFill>
              </a:rPr>
              <a:t>It is capable of collecting data from the optical camera, IR sensor and microphone and sending it to anyone’s personal computer</a:t>
            </a:r>
            <a:endParaRPr sz="1800">
              <a:solidFill>
                <a:srgbClr val="595959"/>
              </a:solidFill>
            </a:endParaRPr>
          </a:p>
          <a:p>
            <a:pPr indent="-342900" lvl="0" marL="457200" rtl="0" algn="l">
              <a:spcBef>
                <a:spcPts val="0"/>
              </a:spcBef>
              <a:spcAft>
                <a:spcPts val="0"/>
              </a:spcAft>
              <a:buClr>
                <a:srgbClr val="595959"/>
              </a:buClr>
              <a:buSzPts val="1800"/>
              <a:buChar char="●"/>
            </a:pPr>
            <a:r>
              <a:rPr lang="en" sz="1800">
                <a:solidFill>
                  <a:srgbClr val="595959"/>
                </a:solidFill>
              </a:rPr>
              <a:t>The values from this data will allow the autonomous functions of the chair to make decisions based on what the Kinect sees</a:t>
            </a:r>
            <a:endParaRPr sz="1800">
              <a:solidFill>
                <a:srgbClr val="595959"/>
              </a:solidFill>
            </a:endParaRPr>
          </a:p>
          <a:p>
            <a:pPr indent="-342900" lvl="0" marL="457200" rtl="0" algn="l">
              <a:spcBef>
                <a:spcPts val="0"/>
              </a:spcBef>
              <a:spcAft>
                <a:spcPts val="0"/>
              </a:spcAft>
              <a:buClr>
                <a:srgbClr val="595959"/>
              </a:buClr>
              <a:buSzPts val="1800"/>
              <a:buChar char="●"/>
            </a:pPr>
            <a:r>
              <a:rPr lang="en" sz="1800">
                <a:solidFill>
                  <a:srgbClr val="595959"/>
                </a:solidFill>
              </a:rPr>
              <a:t>Determining the distance from objects will indicate whether the route the chair is currently on is safe enough to continue or if something must be done for the user to reach their destination</a:t>
            </a:r>
            <a:endParaRPr sz="1800">
              <a:solidFill>
                <a:srgbClr val="595959"/>
              </a:solidFill>
            </a:endParaRPr>
          </a:p>
          <a:p>
            <a:pPr indent="-342900" lvl="0" marL="457200" rtl="0" algn="l">
              <a:spcBef>
                <a:spcPts val="0"/>
              </a:spcBef>
              <a:spcAft>
                <a:spcPts val="0"/>
              </a:spcAft>
              <a:buClr>
                <a:srgbClr val="595959"/>
              </a:buClr>
              <a:buSzPts val="1800"/>
              <a:buChar char="●"/>
            </a:pPr>
            <a:r>
              <a:rPr lang="en" sz="1800">
                <a:solidFill>
                  <a:srgbClr val="595959"/>
                </a:solidFill>
              </a:rPr>
              <a:t>The Raspberry Pi is capable of running PyKinect2 without any performance issues </a:t>
            </a:r>
            <a:endParaRPr sz="1800">
              <a:solidFill>
                <a:srgbClr val="595959"/>
              </a:solidFill>
            </a:endParaRPr>
          </a:p>
        </p:txBody>
      </p:sp>
      <p:pic>
        <p:nvPicPr>
          <p:cNvPr id="793" name="Google Shape;793;p40"/>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794" name="Google Shape;794;p40" title="Kinect_software.mp3">
            <a:hlinkClick r:id="rId4"/>
          </p:cNvPr>
          <p:cNvPicPr preferRelativeResize="0"/>
          <p:nvPr/>
        </p:nvPicPr>
        <p:blipFill>
          <a:blip r:embed="rId5">
            <a:alphaModFix/>
          </a:blip>
          <a:stretch>
            <a:fillRect/>
          </a:stretch>
        </p:blipFill>
        <p:spPr>
          <a:xfrm>
            <a:off x="274200" y="1510750"/>
            <a:ext cx="457200" cy="457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41"/>
          <p:cNvSpPr txBox="1"/>
          <p:nvPr/>
        </p:nvSpPr>
        <p:spPr>
          <a:xfrm>
            <a:off x="1784525" y="162675"/>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800">
                <a:solidFill>
                  <a:srgbClr val="000000"/>
                </a:solidFill>
              </a:rPr>
              <a:t>Collaborative Database - Github</a:t>
            </a:r>
            <a:endParaRPr sz="2800">
              <a:solidFill>
                <a:srgbClr val="000000"/>
              </a:solidFill>
            </a:endParaRPr>
          </a:p>
        </p:txBody>
      </p:sp>
      <p:sp>
        <p:nvSpPr>
          <p:cNvPr id="800" name="Google Shape;800;p41"/>
          <p:cNvSpPr txBox="1"/>
          <p:nvPr/>
        </p:nvSpPr>
        <p:spPr>
          <a:xfrm>
            <a:off x="31175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800">
                <a:solidFill>
                  <a:srgbClr val="595959"/>
                </a:solidFill>
              </a:rPr>
              <a:t>One of our objectives is to make sure that the project can help save money for those paying thousands in medical expenses</a:t>
            </a:r>
            <a:endParaRPr sz="1800">
              <a:solidFill>
                <a:srgbClr val="595959"/>
              </a:solidFill>
            </a:endParaRPr>
          </a:p>
          <a:p>
            <a:pPr indent="-342900" lvl="0" marL="457200" rtl="0" algn="l">
              <a:lnSpc>
                <a:spcPct val="115000"/>
              </a:lnSpc>
              <a:spcBef>
                <a:spcPts val="1200"/>
              </a:spcBef>
              <a:spcAft>
                <a:spcPts val="0"/>
              </a:spcAft>
              <a:buClr>
                <a:srgbClr val="595959"/>
              </a:buClr>
              <a:buSzPts val="1800"/>
              <a:buChar char="●"/>
            </a:pPr>
            <a:r>
              <a:rPr lang="en" sz="1800">
                <a:solidFill>
                  <a:srgbClr val="595959"/>
                </a:solidFill>
              </a:rPr>
              <a:t>Github makes sharing the project’s code, including instructions on installations and previous builds, easily accessible to anyone interested in applying the project to their own chairs</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Teammates are able to share their work without having to constantly send new versions for every single update</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The licenses Github applies to our project allows us to protect the property to ensure that the project is as affordable as possible for other users</a:t>
            </a:r>
            <a:endParaRPr sz="1800">
              <a:solidFill>
                <a:srgbClr val="595959"/>
              </a:solidFill>
            </a:endParaRPr>
          </a:p>
        </p:txBody>
      </p:sp>
      <p:pic>
        <p:nvPicPr>
          <p:cNvPr id="801" name="Google Shape;801;p41"/>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802" name="Google Shape;802;p41" title="Github.mp3">
            <a:hlinkClick r:id="rId4"/>
          </p:cNvPr>
          <p:cNvPicPr preferRelativeResize="0"/>
          <p:nvPr/>
        </p:nvPicPr>
        <p:blipFill>
          <a:blip r:embed="rId5">
            <a:alphaModFix/>
          </a:blip>
          <a:stretch>
            <a:fillRect/>
          </a:stretch>
        </p:blipFill>
        <p:spPr>
          <a:xfrm>
            <a:off x="0" y="4568875"/>
            <a:ext cx="422225" cy="422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42"/>
          <p:cNvSpPr txBox="1"/>
          <p:nvPr/>
        </p:nvSpPr>
        <p:spPr>
          <a:xfrm>
            <a:off x="1495200" y="172325"/>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800">
                <a:solidFill>
                  <a:srgbClr val="000000"/>
                </a:solidFill>
              </a:rPr>
              <a:t>Coding Language Overview</a:t>
            </a:r>
            <a:endParaRPr sz="2800">
              <a:solidFill>
                <a:srgbClr val="000000"/>
              </a:solidFill>
            </a:endParaRPr>
          </a:p>
        </p:txBody>
      </p:sp>
      <p:sp>
        <p:nvSpPr>
          <p:cNvPr id="808" name="Google Shape;808;p42"/>
          <p:cNvSpPr txBox="1"/>
          <p:nvPr/>
        </p:nvSpPr>
        <p:spPr>
          <a:xfrm>
            <a:off x="274200" y="1205500"/>
            <a:ext cx="8520600" cy="3815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800">
                <a:solidFill>
                  <a:srgbClr val="595959"/>
                </a:solidFill>
              </a:rPr>
              <a:t>The coding being worked on for this project will mainly be using C and Python libraries</a:t>
            </a:r>
            <a:endParaRPr sz="1800">
              <a:solidFill>
                <a:srgbClr val="595959"/>
              </a:solidFill>
            </a:endParaRPr>
          </a:p>
          <a:p>
            <a:pPr indent="-342900" lvl="0" marL="457200" rtl="0" algn="l">
              <a:lnSpc>
                <a:spcPct val="115000"/>
              </a:lnSpc>
              <a:spcBef>
                <a:spcPts val="1200"/>
              </a:spcBef>
              <a:spcAft>
                <a:spcPts val="0"/>
              </a:spcAft>
              <a:buClr>
                <a:srgbClr val="595959"/>
              </a:buClr>
              <a:buSzPts val="1800"/>
              <a:buChar char="●"/>
            </a:pPr>
            <a:r>
              <a:rPr lang="en" sz="1800">
                <a:solidFill>
                  <a:srgbClr val="595959"/>
                </a:solidFill>
              </a:rPr>
              <a:t>Python, being a higher level language, will be used more so for the Pi’s Kinect functions and for running the autonomous mode including any mapping capabilities implemented to keep it running smoothly</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C will be used primarily for the ESP32 and other functions that rely more on the hardware and lower level aspects of computing such as the DAC and motor controls </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The languages used by each component that requires a computer is mainly determined by the libraries that are most useful</a:t>
            </a:r>
            <a:endParaRPr sz="1800">
              <a:solidFill>
                <a:srgbClr val="595959"/>
              </a:solidFill>
            </a:endParaRPr>
          </a:p>
        </p:txBody>
      </p:sp>
      <p:pic>
        <p:nvPicPr>
          <p:cNvPr id="809" name="Google Shape;809;p42"/>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810" name="Google Shape;810;p42" title="languages.mp3">
            <a:hlinkClick r:id="rId4"/>
          </p:cNvPr>
          <p:cNvPicPr preferRelativeResize="0"/>
          <p:nvPr/>
        </p:nvPicPr>
        <p:blipFill>
          <a:blip r:embed="rId5">
            <a:alphaModFix/>
          </a:blip>
          <a:stretch>
            <a:fillRect/>
          </a:stretch>
        </p:blipFill>
        <p:spPr>
          <a:xfrm>
            <a:off x="1879979" y="766737"/>
            <a:ext cx="417050" cy="417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grpSp>
        <p:nvGrpSpPr>
          <p:cNvPr id="815" name="Google Shape;815;p43"/>
          <p:cNvGrpSpPr/>
          <p:nvPr/>
        </p:nvGrpSpPr>
        <p:grpSpPr>
          <a:xfrm>
            <a:off x="5022725" y="1426150"/>
            <a:ext cx="3657590" cy="348347"/>
            <a:chOff x="4572050" y="100025"/>
            <a:chExt cx="3657590" cy="348347"/>
          </a:xfrm>
        </p:grpSpPr>
        <p:sp>
          <p:nvSpPr>
            <p:cNvPr id="816" name="Google Shape;816;p43"/>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43"/>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43"/>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43"/>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43"/>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43"/>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43"/>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43"/>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43"/>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43"/>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43"/>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43"/>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8" name="Google Shape;828;p43"/>
          <p:cNvGrpSpPr/>
          <p:nvPr/>
        </p:nvGrpSpPr>
        <p:grpSpPr>
          <a:xfrm rot="-5400000">
            <a:off x="7699250" y="1584200"/>
            <a:ext cx="603495" cy="1371596"/>
            <a:chOff x="3724575" y="3497700"/>
            <a:chExt cx="603495" cy="1371596"/>
          </a:xfrm>
        </p:grpSpPr>
        <p:sp>
          <p:nvSpPr>
            <p:cNvPr id="829" name="Google Shape;829;p43"/>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43"/>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43"/>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43"/>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43"/>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43"/>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5" name="Google Shape;835;p43"/>
          <p:cNvGrpSpPr/>
          <p:nvPr/>
        </p:nvGrpSpPr>
        <p:grpSpPr>
          <a:xfrm>
            <a:off x="715100" y="274199"/>
            <a:ext cx="1920300" cy="1918875"/>
            <a:chOff x="715100" y="274199"/>
            <a:chExt cx="1920300" cy="1918875"/>
          </a:xfrm>
        </p:grpSpPr>
        <p:sp>
          <p:nvSpPr>
            <p:cNvPr id="836" name="Google Shape;836;p43"/>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7" name="Google Shape;837;p43"/>
            <p:cNvGrpSpPr/>
            <p:nvPr/>
          </p:nvGrpSpPr>
          <p:grpSpPr>
            <a:xfrm>
              <a:off x="715100" y="274199"/>
              <a:ext cx="1828800" cy="1828800"/>
              <a:chOff x="715100" y="274199"/>
              <a:chExt cx="1828800" cy="1828800"/>
            </a:xfrm>
          </p:grpSpPr>
          <p:sp>
            <p:nvSpPr>
              <p:cNvPr id="838" name="Google Shape;838;p43"/>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39" name="Google Shape;839;p43"/>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840" name="Google Shape;840;p43"/>
              <p:cNvGrpSpPr/>
              <p:nvPr/>
            </p:nvGrpSpPr>
            <p:grpSpPr>
              <a:xfrm>
                <a:off x="2267950" y="363963"/>
                <a:ext cx="183000" cy="183000"/>
                <a:chOff x="8225400" y="367488"/>
                <a:chExt cx="183000" cy="183000"/>
              </a:xfrm>
            </p:grpSpPr>
            <p:cxnSp>
              <p:nvCxnSpPr>
                <p:cNvPr id="841" name="Google Shape;841;p43"/>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842" name="Google Shape;842;p43"/>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843" name="Google Shape;843;p43"/>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4" name="Google Shape;844;p43"/>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845" name="Google Shape;845;p43"/>
          <p:cNvSpPr txBox="1"/>
          <p:nvPr>
            <p:ph idx="2" type="title"/>
          </p:nvPr>
        </p:nvSpPr>
        <p:spPr>
          <a:xfrm>
            <a:off x="808925" y="679350"/>
            <a:ext cx="16557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846" name="Google Shape;846;p43"/>
          <p:cNvSpPr txBox="1"/>
          <p:nvPr>
            <p:ph type="title"/>
          </p:nvPr>
        </p:nvSpPr>
        <p:spPr>
          <a:xfrm>
            <a:off x="1874575" y="1721475"/>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Core </a:t>
            </a:r>
            <a:endParaRPr/>
          </a:p>
          <a:p>
            <a:pPr indent="0" lvl="0" marL="0" rtl="0" algn="ctr">
              <a:spcBef>
                <a:spcPts val="0"/>
              </a:spcBef>
              <a:spcAft>
                <a:spcPts val="0"/>
              </a:spcAft>
              <a:buNone/>
            </a:pPr>
            <a:r>
              <a:rPr lang="en"/>
              <a:t>Hardware</a:t>
            </a:r>
            <a:endParaRPr/>
          </a:p>
        </p:txBody>
      </p:sp>
      <p:grpSp>
        <p:nvGrpSpPr>
          <p:cNvPr id="847" name="Google Shape;847;p43"/>
          <p:cNvGrpSpPr/>
          <p:nvPr/>
        </p:nvGrpSpPr>
        <p:grpSpPr>
          <a:xfrm>
            <a:off x="1828840" y="3406196"/>
            <a:ext cx="5577850" cy="1463100"/>
            <a:chOff x="1828840" y="3371688"/>
            <a:chExt cx="5577850" cy="1463100"/>
          </a:xfrm>
        </p:grpSpPr>
        <p:sp>
          <p:nvSpPr>
            <p:cNvPr id="848" name="Google Shape;848;p43"/>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43"/>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50" name="Google Shape;850;p43"/>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851" name="Google Shape;851;p43"/>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Hardware Components</a:t>
            </a:r>
            <a:endParaRPr/>
          </a:p>
        </p:txBody>
      </p:sp>
      <p:sp>
        <p:nvSpPr>
          <p:cNvPr id="852" name="Google Shape;852;p43"/>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43"/>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43"/>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5" name="Google Shape;855;p43"/>
          <p:cNvGrpSpPr/>
          <p:nvPr/>
        </p:nvGrpSpPr>
        <p:grpSpPr>
          <a:xfrm>
            <a:off x="463700" y="3419800"/>
            <a:ext cx="502800" cy="502800"/>
            <a:chOff x="1627550" y="2017350"/>
            <a:chExt cx="502800" cy="502800"/>
          </a:xfrm>
        </p:grpSpPr>
        <p:sp>
          <p:nvSpPr>
            <p:cNvPr id="856" name="Google Shape;856;p43"/>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43"/>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58" name="Google Shape;858;p43"/>
          <p:cNvPicPr preferRelativeResize="0"/>
          <p:nvPr/>
        </p:nvPicPr>
        <p:blipFill>
          <a:blip r:embed="rId3">
            <a:alphaModFix/>
          </a:blip>
          <a:stretch>
            <a:fillRect/>
          </a:stretch>
        </p:blipFill>
        <p:spPr>
          <a:xfrm>
            <a:off x="0" y="2571750"/>
            <a:ext cx="2563152" cy="2563152"/>
          </a:xfrm>
          <a:prstGeom prst="rect">
            <a:avLst/>
          </a:prstGeom>
          <a:noFill/>
          <a:ln>
            <a:noFill/>
          </a:ln>
        </p:spPr>
      </p:pic>
      <p:pic>
        <p:nvPicPr>
          <p:cNvPr id="859" name="Google Shape;859;p43"/>
          <p:cNvPicPr preferRelativeResize="0"/>
          <p:nvPr/>
        </p:nvPicPr>
        <p:blipFill>
          <a:blip r:embed="rId4">
            <a:alphaModFix/>
          </a:blip>
          <a:stretch>
            <a:fillRect/>
          </a:stretch>
        </p:blipFill>
        <p:spPr>
          <a:xfrm>
            <a:off x="6684890" y="0"/>
            <a:ext cx="2459112" cy="1844325"/>
          </a:xfrm>
          <a:prstGeom prst="rect">
            <a:avLst/>
          </a:prstGeom>
          <a:noFill/>
          <a:ln>
            <a:noFill/>
          </a:ln>
        </p:spPr>
      </p:pic>
      <p:pic>
        <p:nvPicPr>
          <p:cNvPr id="860" name="Google Shape;860;p43"/>
          <p:cNvPicPr preferRelativeResize="0"/>
          <p:nvPr/>
        </p:nvPicPr>
        <p:blipFill>
          <a:blip r:embed="rId5">
            <a:alphaModFix/>
          </a:blip>
          <a:stretch>
            <a:fillRect/>
          </a:stretch>
        </p:blipFill>
        <p:spPr>
          <a:xfrm>
            <a:off x="0" y="0"/>
            <a:ext cx="1149225" cy="1210295"/>
          </a:xfrm>
          <a:prstGeom prst="rect">
            <a:avLst/>
          </a:prstGeom>
          <a:noFill/>
          <a:ln>
            <a:noFill/>
          </a:ln>
        </p:spPr>
      </p:pic>
      <p:pic>
        <p:nvPicPr>
          <p:cNvPr id="861" name="Google Shape;861;p43" title="Core Hardware Slide.mp3">
            <a:hlinkClick r:id="rId6"/>
          </p:cNvPr>
          <p:cNvPicPr preferRelativeResize="0"/>
          <p:nvPr/>
        </p:nvPicPr>
        <p:blipFill>
          <a:blip r:embed="rId7">
            <a:alphaModFix/>
          </a:blip>
          <a:stretch>
            <a:fillRect/>
          </a:stretch>
        </p:blipFill>
        <p:spPr>
          <a:xfrm>
            <a:off x="-27550" y="1210300"/>
            <a:ext cx="502800" cy="502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44"/>
          <p:cNvSpPr txBox="1"/>
          <p:nvPr>
            <p:ph type="title"/>
          </p:nvPr>
        </p:nvSpPr>
        <p:spPr>
          <a:xfrm>
            <a:off x="1149225" y="406300"/>
            <a:ext cx="7713900" cy="1146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Regulator Comparison 5V and  12V</a:t>
            </a:r>
            <a:endParaRPr/>
          </a:p>
          <a:p>
            <a:pPr indent="0" lvl="0" marL="0" rtl="0" algn="ctr">
              <a:spcBef>
                <a:spcPts val="0"/>
              </a:spcBef>
              <a:spcAft>
                <a:spcPts val="0"/>
              </a:spcAft>
              <a:buNone/>
            </a:pPr>
            <a:r>
              <a:t/>
            </a:r>
            <a:endParaRPr/>
          </a:p>
        </p:txBody>
      </p:sp>
      <p:graphicFrame>
        <p:nvGraphicFramePr>
          <p:cNvPr id="867" name="Google Shape;867;p44"/>
          <p:cNvGraphicFramePr/>
          <p:nvPr/>
        </p:nvGraphicFramePr>
        <p:xfrm>
          <a:off x="438150" y="1552900"/>
          <a:ext cx="3000000" cy="3000000"/>
        </p:xfrm>
        <a:graphic>
          <a:graphicData uri="http://schemas.openxmlformats.org/drawingml/2006/table">
            <a:tbl>
              <a:tblPr>
                <a:noFill/>
                <a:tableStyleId>{3B27C192-B1AD-4549-93A7-23E187DAA22E}</a:tableStyleId>
              </a:tblPr>
              <a:tblGrid>
                <a:gridCol w="1280850"/>
                <a:gridCol w="1280850"/>
                <a:gridCol w="1280850"/>
                <a:gridCol w="1280850"/>
              </a:tblGrid>
              <a:tr h="405450">
                <a:tc>
                  <a:txBody>
                    <a:bodyPr/>
                    <a:lstStyle/>
                    <a:p>
                      <a:pPr indent="0" lvl="0" marL="0" rtl="0" algn="l">
                        <a:spcBef>
                          <a:spcPts val="0"/>
                        </a:spcBef>
                        <a:spcAft>
                          <a:spcPts val="0"/>
                        </a:spcAft>
                        <a:buNone/>
                      </a:pPr>
                      <a:r>
                        <a:rPr b="1" lang="en" sz="1200">
                          <a:solidFill>
                            <a:schemeClr val="dk1"/>
                          </a:solidFill>
                        </a:rPr>
                        <a:t>Criteria</a:t>
                      </a:r>
                      <a:endParaRPr b="1" sz="1200">
                        <a:solidFill>
                          <a:schemeClr val="dk1"/>
                        </a:solidFill>
                      </a:endParaRPr>
                    </a:p>
                  </a:txBody>
                  <a:tcPr marT="63500" marB="63500" marR="63500" marL="63500">
                    <a:solidFill>
                      <a:srgbClr val="999999"/>
                    </a:solidFill>
                  </a:tcPr>
                </a:tc>
                <a:tc>
                  <a:txBody>
                    <a:bodyPr/>
                    <a:lstStyle/>
                    <a:p>
                      <a:pPr indent="0" lvl="0" marL="0" rtl="0" algn="l">
                        <a:spcBef>
                          <a:spcPts val="0"/>
                        </a:spcBef>
                        <a:spcAft>
                          <a:spcPts val="0"/>
                        </a:spcAft>
                        <a:buNone/>
                      </a:pPr>
                      <a:r>
                        <a:rPr b="1" lang="en" sz="1200">
                          <a:solidFill>
                            <a:schemeClr val="dk1"/>
                          </a:solidFill>
                        </a:rPr>
                        <a:t>Buck Regulator</a:t>
                      </a:r>
                      <a:endParaRPr b="1" sz="1200">
                        <a:solidFill>
                          <a:schemeClr val="dk1"/>
                        </a:solidFill>
                      </a:endParaRPr>
                    </a:p>
                  </a:txBody>
                  <a:tcPr marT="63500" marB="63500" marR="63500" marL="63500">
                    <a:solidFill>
                      <a:srgbClr val="999999"/>
                    </a:solidFill>
                  </a:tcPr>
                </a:tc>
                <a:tc>
                  <a:txBody>
                    <a:bodyPr/>
                    <a:lstStyle/>
                    <a:p>
                      <a:pPr indent="0" lvl="0" marL="0" rtl="0" algn="l">
                        <a:spcBef>
                          <a:spcPts val="0"/>
                        </a:spcBef>
                        <a:spcAft>
                          <a:spcPts val="0"/>
                        </a:spcAft>
                        <a:buNone/>
                      </a:pPr>
                      <a:r>
                        <a:rPr b="1" lang="en" sz="1200">
                          <a:solidFill>
                            <a:schemeClr val="dk1"/>
                          </a:solidFill>
                        </a:rPr>
                        <a:t>Boost Regulator</a:t>
                      </a:r>
                      <a:endParaRPr b="1" sz="1200">
                        <a:solidFill>
                          <a:schemeClr val="dk1"/>
                        </a:solidFill>
                      </a:endParaRPr>
                    </a:p>
                  </a:txBody>
                  <a:tcPr marT="63500" marB="63500" marR="63500" marL="63500">
                    <a:solidFill>
                      <a:srgbClr val="999999"/>
                    </a:solidFill>
                  </a:tcPr>
                </a:tc>
                <a:tc>
                  <a:txBody>
                    <a:bodyPr/>
                    <a:lstStyle/>
                    <a:p>
                      <a:pPr indent="0" lvl="0" marL="0" rtl="0" algn="l">
                        <a:spcBef>
                          <a:spcPts val="0"/>
                        </a:spcBef>
                        <a:spcAft>
                          <a:spcPts val="0"/>
                        </a:spcAft>
                        <a:buNone/>
                      </a:pPr>
                      <a:r>
                        <a:rPr b="1" lang="en" sz="1200">
                          <a:solidFill>
                            <a:schemeClr val="dk1"/>
                          </a:solidFill>
                        </a:rPr>
                        <a:t>Buck-Boost Regulator</a:t>
                      </a:r>
                      <a:endParaRPr b="1" sz="1200">
                        <a:solidFill>
                          <a:schemeClr val="dk1"/>
                        </a:solidFill>
                      </a:endParaRPr>
                    </a:p>
                  </a:txBody>
                  <a:tcPr marT="63500" marB="63500" marR="63500" marL="63500">
                    <a:solidFill>
                      <a:srgbClr val="6AA84F"/>
                    </a:solidFill>
                  </a:tcPr>
                </a:tc>
              </a:tr>
              <a:tr h="255350">
                <a:tc>
                  <a:txBody>
                    <a:bodyPr/>
                    <a:lstStyle/>
                    <a:p>
                      <a:pPr indent="0" lvl="0" marL="0" rtl="0" algn="l">
                        <a:spcBef>
                          <a:spcPts val="0"/>
                        </a:spcBef>
                        <a:spcAft>
                          <a:spcPts val="0"/>
                        </a:spcAft>
                        <a:buNone/>
                      </a:pPr>
                      <a:r>
                        <a:rPr lang="en" sz="1200">
                          <a:solidFill>
                            <a:schemeClr val="dk1"/>
                          </a:solidFill>
                        </a:rPr>
                        <a:t>Average Cost</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3</a:t>
                      </a:r>
                      <a:r>
                        <a:rPr lang="en" sz="1200">
                          <a:solidFill>
                            <a:schemeClr val="dk1"/>
                          </a:solidFill>
                        </a:rPr>
                        <a:t>$</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4</a:t>
                      </a:r>
                      <a:r>
                        <a:rPr lang="en" sz="1200">
                          <a:solidFill>
                            <a:schemeClr val="dk1"/>
                          </a:solidFill>
                        </a:rPr>
                        <a:t>$</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$5</a:t>
                      </a:r>
                      <a:endParaRPr sz="1200">
                        <a:solidFill>
                          <a:schemeClr val="dk1"/>
                        </a:solidFill>
                      </a:endParaRPr>
                    </a:p>
                  </a:txBody>
                  <a:tcPr marT="63500" marB="63500" marR="63500" marL="63500">
                    <a:solidFill>
                      <a:srgbClr val="6AA84F"/>
                    </a:solidFill>
                  </a:tcPr>
                </a:tc>
              </a:tr>
              <a:tr h="255350">
                <a:tc>
                  <a:txBody>
                    <a:bodyPr/>
                    <a:lstStyle/>
                    <a:p>
                      <a:pPr indent="0" lvl="0" marL="0" rtl="0" algn="l">
                        <a:spcBef>
                          <a:spcPts val="0"/>
                        </a:spcBef>
                        <a:spcAft>
                          <a:spcPts val="0"/>
                        </a:spcAft>
                        <a:buNone/>
                      </a:pPr>
                      <a:r>
                        <a:rPr lang="en" sz="1200">
                          <a:solidFill>
                            <a:schemeClr val="dk1"/>
                          </a:solidFill>
                        </a:rPr>
                        <a:t>Durability</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High</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High</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Moderate to High</a:t>
                      </a:r>
                      <a:endParaRPr sz="1200">
                        <a:solidFill>
                          <a:schemeClr val="dk1"/>
                        </a:solidFill>
                      </a:endParaRPr>
                    </a:p>
                  </a:txBody>
                  <a:tcPr marT="63500" marB="63500" marR="63500" marL="63500">
                    <a:solidFill>
                      <a:srgbClr val="6AA84F"/>
                    </a:solidFill>
                  </a:tcPr>
                </a:tc>
              </a:tr>
              <a:tr h="255350">
                <a:tc>
                  <a:txBody>
                    <a:bodyPr/>
                    <a:lstStyle/>
                    <a:p>
                      <a:pPr indent="0" lvl="0" marL="0" rtl="0" algn="l">
                        <a:spcBef>
                          <a:spcPts val="0"/>
                        </a:spcBef>
                        <a:spcAft>
                          <a:spcPts val="0"/>
                        </a:spcAft>
                        <a:buNone/>
                      </a:pPr>
                      <a:r>
                        <a:rPr lang="en" sz="1200">
                          <a:solidFill>
                            <a:schemeClr val="dk1"/>
                          </a:solidFill>
                        </a:rPr>
                        <a:t>Operating Range</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3V to 20V</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5V to 30V</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3V to 30V</a:t>
                      </a:r>
                      <a:endParaRPr sz="1200">
                        <a:solidFill>
                          <a:schemeClr val="dk1"/>
                        </a:solidFill>
                      </a:endParaRPr>
                    </a:p>
                  </a:txBody>
                  <a:tcPr marT="63500" marB="63500" marR="63500" marL="63500">
                    <a:solidFill>
                      <a:srgbClr val="6AA84F"/>
                    </a:solidFill>
                  </a:tcPr>
                </a:tc>
              </a:tr>
              <a:tr h="405400">
                <a:tc>
                  <a:txBody>
                    <a:bodyPr/>
                    <a:lstStyle/>
                    <a:p>
                      <a:pPr indent="0" lvl="0" marL="0" rtl="0" algn="l">
                        <a:spcBef>
                          <a:spcPts val="0"/>
                        </a:spcBef>
                        <a:spcAft>
                          <a:spcPts val="0"/>
                        </a:spcAft>
                        <a:buNone/>
                      </a:pPr>
                      <a:r>
                        <a:rPr lang="en" sz="1200">
                          <a:solidFill>
                            <a:schemeClr val="dk1"/>
                          </a:solidFill>
                        </a:rPr>
                        <a:t>Type</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Step Down</a:t>
                      </a:r>
                      <a:r>
                        <a:rPr lang="en" sz="1200">
                          <a:solidFill>
                            <a:schemeClr val="dk1"/>
                          </a:solidFill>
                        </a:rPr>
                        <a:t> Voltage</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Step Up Voltage</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Step Up-Down Voltage</a:t>
                      </a:r>
                      <a:endParaRPr sz="1200">
                        <a:solidFill>
                          <a:schemeClr val="dk1"/>
                        </a:solidFill>
                      </a:endParaRPr>
                    </a:p>
                  </a:txBody>
                  <a:tcPr marT="63500" marB="63500" marR="63500" marL="63500">
                    <a:solidFill>
                      <a:srgbClr val="6AA84F"/>
                    </a:solidFill>
                  </a:tcPr>
                </a:tc>
              </a:tr>
              <a:tr h="255350">
                <a:tc>
                  <a:txBody>
                    <a:bodyPr/>
                    <a:lstStyle/>
                    <a:p>
                      <a:pPr indent="0" lvl="0" marL="0" rtl="0" algn="l">
                        <a:spcBef>
                          <a:spcPts val="0"/>
                        </a:spcBef>
                        <a:spcAft>
                          <a:spcPts val="0"/>
                        </a:spcAft>
                        <a:buNone/>
                      </a:pPr>
                      <a:r>
                        <a:rPr lang="en" sz="1200">
                          <a:solidFill>
                            <a:schemeClr val="dk1"/>
                          </a:solidFill>
                        </a:rPr>
                        <a:t>Lifespan</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5 to 10 years</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5 to 10 years</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3 to 7 years</a:t>
                      </a:r>
                      <a:endParaRPr sz="1200">
                        <a:solidFill>
                          <a:schemeClr val="dk1"/>
                        </a:solidFill>
                      </a:endParaRPr>
                    </a:p>
                  </a:txBody>
                  <a:tcPr marT="63500" marB="63500" marR="63500" marL="63500">
                    <a:solidFill>
                      <a:srgbClr val="6AA84F"/>
                    </a:solidFill>
                  </a:tcPr>
                </a:tc>
              </a:tr>
              <a:tr h="405400">
                <a:tc>
                  <a:txBody>
                    <a:bodyPr/>
                    <a:lstStyle/>
                    <a:p>
                      <a:pPr indent="0" lvl="0" marL="0" rtl="0" algn="l">
                        <a:spcBef>
                          <a:spcPts val="0"/>
                        </a:spcBef>
                        <a:spcAft>
                          <a:spcPts val="0"/>
                        </a:spcAft>
                        <a:buNone/>
                      </a:pPr>
                      <a:r>
                        <a:rPr lang="en" sz="1200">
                          <a:solidFill>
                            <a:schemeClr val="dk1"/>
                          </a:solidFill>
                        </a:rPr>
                        <a:t>Maintenance</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Minimal</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Minimal</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Minimal to Moderate</a:t>
                      </a:r>
                      <a:endParaRPr sz="1200">
                        <a:solidFill>
                          <a:schemeClr val="dk1"/>
                        </a:solidFill>
                      </a:endParaRPr>
                    </a:p>
                  </a:txBody>
                  <a:tcPr marT="63500" marB="63500" marR="63500" marL="63500">
                    <a:solidFill>
                      <a:srgbClr val="6AA84F"/>
                    </a:solidFill>
                  </a:tcPr>
                </a:tc>
              </a:tr>
            </a:tbl>
          </a:graphicData>
        </a:graphic>
      </p:graphicFrame>
      <p:pic>
        <p:nvPicPr>
          <p:cNvPr id="868" name="Google Shape;868;p44"/>
          <p:cNvPicPr preferRelativeResize="0"/>
          <p:nvPr/>
        </p:nvPicPr>
        <p:blipFill>
          <a:blip r:embed="rId3">
            <a:alphaModFix/>
          </a:blip>
          <a:stretch>
            <a:fillRect/>
          </a:stretch>
        </p:blipFill>
        <p:spPr>
          <a:xfrm>
            <a:off x="0" y="0"/>
            <a:ext cx="1149225" cy="1210295"/>
          </a:xfrm>
          <a:prstGeom prst="rect">
            <a:avLst/>
          </a:prstGeom>
          <a:noFill/>
          <a:ln>
            <a:noFill/>
          </a:ln>
        </p:spPr>
      </p:pic>
      <p:sp>
        <p:nvSpPr>
          <p:cNvPr id="869" name="Google Shape;869;p44"/>
          <p:cNvSpPr txBox="1"/>
          <p:nvPr/>
        </p:nvSpPr>
        <p:spPr>
          <a:xfrm>
            <a:off x="5837975" y="1716900"/>
            <a:ext cx="3098700" cy="2785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Buck boost provides the most versatility for our needs.</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Buck-Boost provides good ranging input </a:t>
            </a:r>
            <a:r>
              <a:rPr lang="en">
                <a:solidFill>
                  <a:schemeClr val="dk1"/>
                </a:solidFill>
                <a:latin typeface="Karla"/>
                <a:ea typeface="Karla"/>
                <a:cs typeface="Karla"/>
                <a:sym typeface="Karla"/>
              </a:rPr>
              <a:t>voltage.</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Buck Boost offers greater flexibility for future design changes or expansions.</a:t>
            </a:r>
            <a:endParaRPr>
              <a:solidFill>
                <a:schemeClr val="dk1"/>
              </a:solidFill>
              <a:latin typeface="Karla"/>
              <a:ea typeface="Karla"/>
              <a:cs typeface="Karla"/>
              <a:sym typeface="Karla"/>
            </a:endParaRPr>
          </a:p>
        </p:txBody>
      </p:sp>
      <p:pic>
        <p:nvPicPr>
          <p:cNvPr id="870" name="Google Shape;870;p44" title="Regulator comparison 5V and 12V voice over.mp3">
            <a:hlinkClick r:id="rId4"/>
          </p:cNvPr>
          <p:cNvPicPr preferRelativeResize="0"/>
          <p:nvPr/>
        </p:nvPicPr>
        <p:blipFill>
          <a:blip r:embed="rId5">
            <a:alphaModFix/>
          </a:blip>
          <a:stretch>
            <a:fillRect/>
          </a:stretch>
        </p:blipFill>
        <p:spPr>
          <a:xfrm>
            <a:off x="20900" y="1210300"/>
            <a:ext cx="417250" cy="417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7"/>
          <p:cNvSpPr txBox="1"/>
          <p:nvPr>
            <p:ph type="title"/>
          </p:nvPr>
        </p:nvSpPr>
        <p:spPr>
          <a:xfrm>
            <a:off x="715100" y="731400"/>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Team Behind the Chair</a:t>
            </a:r>
            <a:endParaRPr/>
          </a:p>
        </p:txBody>
      </p:sp>
      <p:sp>
        <p:nvSpPr>
          <p:cNvPr id="419" name="Google Shape;419;p27"/>
          <p:cNvSpPr txBox="1"/>
          <p:nvPr/>
        </p:nvSpPr>
        <p:spPr>
          <a:xfrm>
            <a:off x="715100" y="4090700"/>
            <a:ext cx="1747500" cy="48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Karla"/>
                <a:ea typeface="Karla"/>
                <a:cs typeface="Karla"/>
                <a:sym typeface="Karla"/>
              </a:rPr>
              <a:t>Matthew Itskovich</a:t>
            </a:r>
            <a:endParaRPr>
              <a:solidFill>
                <a:schemeClr val="dk1"/>
              </a:solidFill>
              <a:latin typeface="Karla"/>
              <a:ea typeface="Karla"/>
              <a:cs typeface="Karla"/>
              <a:sym typeface="Karla"/>
            </a:endParaRPr>
          </a:p>
          <a:p>
            <a:pPr indent="0" lvl="0" marL="0" rtl="0" algn="l">
              <a:spcBef>
                <a:spcPts val="0"/>
              </a:spcBef>
              <a:spcAft>
                <a:spcPts val="0"/>
              </a:spcAft>
              <a:buNone/>
            </a:pPr>
            <a:r>
              <a:rPr lang="en">
                <a:solidFill>
                  <a:schemeClr val="dk1"/>
                </a:solidFill>
                <a:latin typeface="Karla"/>
                <a:ea typeface="Karla"/>
                <a:cs typeface="Karla"/>
                <a:sym typeface="Karla"/>
              </a:rPr>
              <a:t>CPE</a:t>
            </a:r>
            <a:endParaRPr>
              <a:solidFill>
                <a:schemeClr val="dk1"/>
              </a:solidFill>
              <a:latin typeface="Karla"/>
              <a:ea typeface="Karla"/>
              <a:cs typeface="Karla"/>
              <a:sym typeface="Karla"/>
            </a:endParaRPr>
          </a:p>
        </p:txBody>
      </p:sp>
      <p:sp>
        <p:nvSpPr>
          <p:cNvPr id="420" name="Google Shape;420;p27"/>
          <p:cNvSpPr txBox="1"/>
          <p:nvPr/>
        </p:nvSpPr>
        <p:spPr>
          <a:xfrm>
            <a:off x="2735825" y="4090700"/>
            <a:ext cx="1579800" cy="53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Karla"/>
                <a:ea typeface="Karla"/>
                <a:cs typeface="Karla"/>
                <a:sym typeface="Karla"/>
              </a:rPr>
              <a:t>Arturo Lara</a:t>
            </a:r>
            <a:endParaRPr>
              <a:solidFill>
                <a:schemeClr val="dk1"/>
              </a:solidFill>
              <a:latin typeface="Karla"/>
              <a:ea typeface="Karla"/>
              <a:cs typeface="Karla"/>
              <a:sym typeface="Karla"/>
            </a:endParaRPr>
          </a:p>
          <a:p>
            <a:pPr indent="0" lvl="0" marL="0" rtl="0" algn="l">
              <a:spcBef>
                <a:spcPts val="0"/>
              </a:spcBef>
              <a:spcAft>
                <a:spcPts val="0"/>
              </a:spcAft>
              <a:buNone/>
            </a:pPr>
            <a:r>
              <a:rPr lang="en">
                <a:solidFill>
                  <a:schemeClr val="dk1"/>
                </a:solidFill>
                <a:latin typeface="Karla"/>
                <a:ea typeface="Karla"/>
                <a:cs typeface="Karla"/>
                <a:sym typeface="Karla"/>
              </a:rPr>
              <a:t>CPE</a:t>
            </a:r>
            <a:endParaRPr>
              <a:solidFill>
                <a:schemeClr val="dk1"/>
              </a:solidFill>
              <a:latin typeface="Karla"/>
              <a:ea typeface="Karla"/>
              <a:cs typeface="Karla"/>
              <a:sym typeface="Karla"/>
            </a:endParaRPr>
          </a:p>
        </p:txBody>
      </p:sp>
      <p:sp>
        <p:nvSpPr>
          <p:cNvPr id="421" name="Google Shape;421;p27"/>
          <p:cNvSpPr txBox="1"/>
          <p:nvPr/>
        </p:nvSpPr>
        <p:spPr>
          <a:xfrm>
            <a:off x="4903075" y="4075100"/>
            <a:ext cx="1442400" cy="56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Karla"/>
                <a:ea typeface="Karla"/>
                <a:cs typeface="Karla"/>
                <a:sym typeface="Karla"/>
              </a:rPr>
              <a:t>Adam Lilly</a:t>
            </a:r>
            <a:endParaRPr>
              <a:solidFill>
                <a:schemeClr val="dk1"/>
              </a:solidFill>
              <a:latin typeface="Karla"/>
              <a:ea typeface="Karla"/>
              <a:cs typeface="Karla"/>
              <a:sym typeface="Karla"/>
            </a:endParaRPr>
          </a:p>
          <a:p>
            <a:pPr indent="0" lvl="0" marL="0" rtl="0" algn="l">
              <a:spcBef>
                <a:spcPts val="0"/>
              </a:spcBef>
              <a:spcAft>
                <a:spcPts val="0"/>
              </a:spcAft>
              <a:buNone/>
            </a:pPr>
            <a:r>
              <a:rPr lang="en">
                <a:solidFill>
                  <a:schemeClr val="dk1"/>
                </a:solidFill>
                <a:latin typeface="Karla"/>
                <a:ea typeface="Karla"/>
                <a:cs typeface="Karla"/>
                <a:sym typeface="Karla"/>
              </a:rPr>
              <a:t>EE</a:t>
            </a:r>
            <a:endParaRPr>
              <a:solidFill>
                <a:schemeClr val="dk1"/>
              </a:solidFill>
              <a:latin typeface="Karla"/>
              <a:ea typeface="Karla"/>
              <a:cs typeface="Karla"/>
              <a:sym typeface="Karla"/>
            </a:endParaRPr>
          </a:p>
        </p:txBody>
      </p:sp>
      <p:sp>
        <p:nvSpPr>
          <p:cNvPr id="422" name="Google Shape;422;p27"/>
          <p:cNvSpPr txBox="1"/>
          <p:nvPr/>
        </p:nvSpPr>
        <p:spPr>
          <a:xfrm>
            <a:off x="7078400" y="4075100"/>
            <a:ext cx="1350600" cy="56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Karla"/>
                <a:ea typeface="Karla"/>
                <a:cs typeface="Karla"/>
                <a:sym typeface="Karla"/>
              </a:rPr>
              <a:t>Evan Rees</a:t>
            </a:r>
            <a:endParaRPr>
              <a:solidFill>
                <a:schemeClr val="dk1"/>
              </a:solidFill>
              <a:latin typeface="Karla"/>
              <a:ea typeface="Karla"/>
              <a:cs typeface="Karla"/>
              <a:sym typeface="Karla"/>
            </a:endParaRPr>
          </a:p>
          <a:p>
            <a:pPr indent="0" lvl="0" marL="0" rtl="0" algn="l">
              <a:spcBef>
                <a:spcPts val="0"/>
              </a:spcBef>
              <a:spcAft>
                <a:spcPts val="0"/>
              </a:spcAft>
              <a:buNone/>
            </a:pPr>
            <a:r>
              <a:rPr lang="en">
                <a:solidFill>
                  <a:schemeClr val="dk1"/>
                </a:solidFill>
                <a:latin typeface="Karla"/>
                <a:ea typeface="Karla"/>
                <a:cs typeface="Karla"/>
                <a:sym typeface="Karla"/>
              </a:rPr>
              <a:t>CPE</a:t>
            </a:r>
            <a:endParaRPr>
              <a:solidFill>
                <a:schemeClr val="dk1"/>
              </a:solidFill>
              <a:latin typeface="Karla"/>
              <a:ea typeface="Karla"/>
              <a:cs typeface="Karla"/>
              <a:sym typeface="Karla"/>
            </a:endParaRPr>
          </a:p>
        </p:txBody>
      </p:sp>
      <p:pic>
        <p:nvPicPr>
          <p:cNvPr id="423" name="Google Shape;423;p27"/>
          <p:cNvPicPr preferRelativeResize="0"/>
          <p:nvPr/>
        </p:nvPicPr>
        <p:blipFill>
          <a:blip r:embed="rId3">
            <a:alphaModFix/>
          </a:blip>
          <a:stretch>
            <a:fillRect/>
          </a:stretch>
        </p:blipFill>
        <p:spPr>
          <a:xfrm>
            <a:off x="4799650" y="2152225"/>
            <a:ext cx="1649250" cy="1736900"/>
          </a:xfrm>
          <a:prstGeom prst="rect">
            <a:avLst/>
          </a:prstGeom>
          <a:noFill/>
          <a:ln>
            <a:noFill/>
          </a:ln>
        </p:spPr>
      </p:pic>
      <p:pic>
        <p:nvPicPr>
          <p:cNvPr id="424" name="Google Shape;424;p27"/>
          <p:cNvPicPr preferRelativeResize="0"/>
          <p:nvPr/>
        </p:nvPicPr>
        <p:blipFill rotWithShape="1">
          <a:blip r:embed="rId4">
            <a:alphaModFix/>
          </a:blip>
          <a:srcRect b="50525" l="16935" r="16935" t="7101"/>
          <a:stretch/>
        </p:blipFill>
        <p:spPr>
          <a:xfrm>
            <a:off x="6814975" y="2165575"/>
            <a:ext cx="1747501" cy="1710177"/>
          </a:xfrm>
          <a:prstGeom prst="rect">
            <a:avLst/>
          </a:prstGeom>
          <a:noFill/>
          <a:ln>
            <a:noFill/>
          </a:ln>
        </p:spPr>
      </p:pic>
      <p:pic>
        <p:nvPicPr>
          <p:cNvPr id="425" name="Google Shape;425;p27"/>
          <p:cNvPicPr preferRelativeResize="0"/>
          <p:nvPr/>
        </p:nvPicPr>
        <p:blipFill>
          <a:blip r:embed="rId5">
            <a:alphaModFix/>
          </a:blip>
          <a:stretch>
            <a:fillRect/>
          </a:stretch>
        </p:blipFill>
        <p:spPr>
          <a:xfrm>
            <a:off x="2462600" y="2152225"/>
            <a:ext cx="1747500" cy="1840968"/>
          </a:xfrm>
          <a:prstGeom prst="rect">
            <a:avLst/>
          </a:prstGeom>
          <a:noFill/>
          <a:ln>
            <a:noFill/>
          </a:ln>
        </p:spPr>
      </p:pic>
      <p:pic>
        <p:nvPicPr>
          <p:cNvPr id="426" name="Google Shape;426;p27" title="team.mp3">
            <a:hlinkClick r:id="rId6"/>
          </p:cNvPr>
          <p:cNvPicPr preferRelativeResize="0"/>
          <p:nvPr/>
        </p:nvPicPr>
        <p:blipFill>
          <a:blip r:embed="rId7">
            <a:alphaModFix/>
          </a:blip>
          <a:stretch>
            <a:fillRect/>
          </a:stretch>
        </p:blipFill>
        <p:spPr>
          <a:xfrm>
            <a:off x="284875" y="681300"/>
            <a:ext cx="430225" cy="430225"/>
          </a:xfrm>
          <a:prstGeom prst="rect">
            <a:avLst/>
          </a:prstGeom>
          <a:noFill/>
          <a:ln>
            <a:noFill/>
          </a:ln>
        </p:spPr>
      </p:pic>
      <p:pic>
        <p:nvPicPr>
          <p:cNvPr id="427" name="Google Shape;427;p27" title="IMG_5974.jpg"/>
          <p:cNvPicPr preferRelativeResize="0"/>
          <p:nvPr/>
        </p:nvPicPr>
        <p:blipFill>
          <a:blip r:embed="rId8">
            <a:alphaModFix/>
          </a:blip>
          <a:stretch>
            <a:fillRect/>
          </a:stretch>
        </p:blipFill>
        <p:spPr>
          <a:xfrm>
            <a:off x="771200" y="2100175"/>
            <a:ext cx="1380737" cy="184097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
        <p:nvSpPr>
          <p:cNvPr id="875" name="Google Shape;875;p45"/>
          <p:cNvSpPr txBox="1"/>
          <p:nvPr>
            <p:ph type="title"/>
          </p:nvPr>
        </p:nvSpPr>
        <p:spPr>
          <a:xfrm>
            <a:off x="967600" y="731525"/>
            <a:ext cx="7713900" cy="1017300"/>
          </a:xfrm>
          <a:prstGeom prst="rect">
            <a:avLst/>
          </a:prstGeom>
        </p:spPr>
        <p:txBody>
          <a:bodyPr anchorCtr="0" anchor="t" bIns="91425" lIns="91425" spcFirstLastPara="1" rIns="91425" wrap="square" tIns="91425">
            <a:noAutofit/>
          </a:bodyPr>
          <a:lstStyle/>
          <a:p>
            <a:pPr indent="0" lvl="0" marL="0" rtl="0" algn="ctr">
              <a:lnSpc>
                <a:spcPct val="70000"/>
              </a:lnSpc>
              <a:spcBef>
                <a:spcPts val="0"/>
              </a:spcBef>
              <a:spcAft>
                <a:spcPts val="0"/>
              </a:spcAft>
              <a:buClr>
                <a:schemeClr val="dk1"/>
              </a:buClr>
              <a:buSzPts val="1100"/>
              <a:buFont typeface="Arial"/>
              <a:buNone/>
            </a:pPr>
            <a:r>
              <a:rPr b="1" lang="en">
                <a:latin typeface="Rubik"/>
                <a:ea typeface="Rubik"/>
                <a:cs typeface="Rubik"/>
                <a:sym typeface="Rubik"/>
              </a:rPr>
              <a:t>Regulator Chosen For 5V and 12V</a:t>
            </a:r>
            <a:endParaRPr sz="2500"/>
          </a:p>
        </p:txBody>
      </p:sp>
      <p:graphicFrame>
        <p:nvGraphicFramePr>
          <p:cNvPr id="876" name="Google Shape;876;p45"/>
          <p:cNvGraphicFramePr/>
          <p:nvPr/>
        </p:nvGraphicFramePr>
        <p:xfrm>
          <a:off x="580425" y="1555350"/>
          <a:ext cx="3000000" cy="3000000"/>
        </p:xfrm>
        <a:graphic>
          <a:graphicData uri="http://schemas.openxmlformats.org/drawingml/2006/table">
            <a:tbl>
              <a:tblPr>
                <a:noFill/>
                <a:tableStyleId>{3B27C192-B1AD-4549-93A7-23E187DAA22E}</a:tableStyleId>
              </a:tblPr>
              <a:tblGrid>
                <a:gridCol w="901175"/>
                <a:gridCol w="901175"/>
                <a:gridCol w="901175"/>
                <a:gridCol w="901175"/>
                <a:gridCol w="901175"/>
              </a:tblGrid>
              <a:tr h="1118875">
                <a:tc>
                  <a:txBody>
                    <a:bodyPr/>
                    <a:lstStyle/>
                    <a:p>
                      <a:pPr indent="0" lvl="0" marL="0" rtl="0" algn="ctr">
                        <a:spcBef>
                          <a:spcPts val="0"/>
                        </a:spcBef>
                        <a:spcAft>
                          <a:spcPts val="0"/>
                        </a:spcAft>
                        <a:buNone/>
                      </a:pPr>
                      <a:r>
                        <a:rPr b="1" lang="en" sz="1200">
                          <a:solidFill>
                            <a:schemeClr val="dk1"/>
                          </a:solidFill>
                        </a:rPr>
                        <a:t>Model</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Price</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Input Voltage Range</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Operating Output current Range</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Supplier</a:t>
                      </a:r>
                      <a:endParaRPr b="1" sz="1200">
                        <a:solidFill>
                          <a:schemeClr val="dk1"/>
                        </a:solidFill>
                      </a:endParaRPr>
                    </a:p>
                  </a:txBody>
                  <a:tcPr marT="63500" marB="63500" marR="63500" marL="63500">
                    <a:solidFill>
                      <a:srgbClr val="999999"/>
                    </a:solidFill>
                  </a:tcPr>
                </a:tc>
              </a:tr>
              <a:tr h="535300">
                <a:tc>
                  <a:txBody>
                    <a:bodyPr/>
                    <a:lstStyle/>
                    <a:p>
                      <a:pPr indent="0" lvl="0" marL="0" rtl="0" algn="ctr">
                        <a:spcBef>
                          <a:spcPts val="0"/>
                        </a:spcBef>
                        <a:spcAft>
                          <a:spcPts val="0"/>
                        </a:spcAft>
                        <a:buNone/>
                      </a:pPr>
                      <a:r>
                        <a:rPr lang="en" sz="1200">
                          <a:solidFill>
                            <a:schemeClr val="dk1"/>
                          </a:solidFill>
                        </a:rPr>
                        <a:t>LM7805</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$1.43</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0V to 35 V</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3A</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Digikey</a:t>
                      </a:r>
                      <a:endParaRPr sz="1200">
                        <a:solidFill>
                          <a:schemeClr val="dk1"/>
                        </a:solidFill>
                      </a:endParaRPr>
                    </a:p>
                  </a:txBody>
                  <a:tcPr marT="63500" marB="63500" marR="63500" marL="63500"/>
                </a:tc>
              </a:tr>
              <a:tr h="733425">
                <a:tc>
                  <a:txBody>
                    <a:bodyPr/>
                    <a:lstStyle/>
                    <a:p>
                      <a:pPr indent="0" lvl="0" marL="0" rtl="0" algn="ctr">
                        <a:spcBef>
                          <a:spcPts val="0"/>
                        </a:spcBef>
                        <a:spcAft>
                          <a:spcPts val="0"/>
                        </a:spcAft>
                        <a:buNone/>
                      </a:pPr>
                      <a:r>
                        <a:rPr lang="en" sz="1200">
                          <a:solidFill>
                            <a:schemeClr val="dk1"/>
                          </a:solidFill>
                        </a:rPr>
                        <a:t>*LM 2679-ADJ*</a:t>
                      </a:r>
                      <a:endParaRPr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$5.18</a:t>
                      </a:r>
                      <a:endParaRPr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8V to 40 V</a:t>
                      </a:r>
                      <a:endParaRPr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5A</a:t>
                      </a:r>
                      <a:endParaRPr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Digikey</a:t>
                      </a:r>
                      <a:endParaRPr sz="1200">
                        <a:solidFill>
                          <a:schemeClr val="dk1"/>
                        </a:solidFill>
                      </a:endParaRPr>
                    </a:p>
                  </a:txBody>
                  <a:tcPr marT="63500" marB="63500" marR="63500" marL="63500">
                    <a:solidFill>
                      <a:srgbClr val="6AA84F"/>
                    </a:solidFill>
                  </a:tcPr>
                </a:tc>
              </a:tr>
              <a:tr h="535300">
                <a:tc>
                  <a:txBody>
                    <a:bodyPr/>
                    <a:lstStyle/>
                    <a:p>
                      <a:pPr indent="0" lvl="0" marL="0" rtl="0" algn="ctr">
                        <a:spcBef>
                          <a:spcPts val="0"/>
                        </a:spcBef>
                        <a:spcAft>
                          <a:spcPts val="0"/>
                        </a:spcAft>
                        <a:buNone/>
                      </a:pPr>
                      <a:r>
                        <a:rPr lang="en" sz="1200">
                          <a:solidFill>
                            <a:schemeClr val="dk1"/>
                          </a:solidFill>
                        </a:rPr>
                        <a:t>LM 2940</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$1.94</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6V to 26 V</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5 mA to 1A</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Amazon</a:t>
                      </a:r>
                      <a:endParaRPr sz="1200">
                        <a:solidFill>
                          <a:schemeClr val="dk1"/>
                        </a:solidFill>
                      </a:endParaRPr>
                    </a:p>
                  </a:txBody>
                  <a:tcPr marT="63500" marB="63500" marR="63500" marL="63500"/>
                </a:tc>
              </a:tr>
            </a:tbl>
          </a:graphicData>
        </a:graphic>
      </p:graphicFrame>
      <p:pic>
        <p:nvPicPr>
          <p:cNvPr id="877" name="Google Shape;877;p45"/>
          <p:cNvPicPr preferRelativeResize="0"/>
          <p:nvPr/>
        </p:nvPicPr>
        <p:blipFill>
          <a:blip r:embed="rId3">
            <a:alphaModFix/>
          </a:blip>
          <a:stretch>
            <a:fillRect/>
          </a:stretch>
        </p:blipFill>
        <p:spPr>
          <a:xfrm>
            <a:off x="0" y="0"/>
            <a:ext cx="1149225" cy="1210295"/>
          </a:xfrm>
          <a:prstGeom prst="rect">
            <a:avLst/>
          </a:prstGeom>
          <a:noFill/>
          <a:ln>
            <a:noFill/>
          </a:ln>
        </p:spPr>
      </p:pic>
      <p:sp>
        <p:nvSpPr>
          <p:cNvPr id="878" name="Google Shape;878;p45"/>
          <p:cNvSpPr txBox="1"/>
          <p:nvPr/>
        </p:nvSpPr>
        <p:spPr>
          <a:xfrm>
            <a:off x="5430750" y="1563300"/>
            <a:ext cx="3114600" cy="26157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LM 2679 has 90% efficiency which is ideal</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LM2679 has higher operating current range for bigger loads if needed, ie. single board </a:t>
            </a:r>
            <a:r>
              <a:rPr lang="en">
                <a:solidFill>
                  <a:schemeClr val="dk1"/>
                </a:solidFill>
                <a:latin typeface="Karla"/>
                <a:ea typeface="Karla"/>
                <a:cs typeface="Karla"/>
                <a:sym typeface="Karla"/>
              </a:rPr>
              <a:t>computer</a:t>
            </a:r>
            <a:r>
              <a:rPr lang="en">
                <a:solidFill>
                  <a:schemeClr val="dk1"/>
                </a:solidFill>
                <a:latin typeface="Karla"/>
                <a:ea typeface="Karla"/>
                <a:cs typeface="Karla"/>
                <a:sym typeface="Karla"/>
              </a:rPr>
              <a:t> and Kinect.</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Much higher input range which makes it more usable for a wider range of batteries.</a:t>
            </a:r>
            <a:endParaRPr>
              <a:solidFill>
                <a:schemeClr val="dk1"/>
              </a:solidFill>
              <a:latin typeface="Karla"/>
              <a:ea typeface="Karla"/>
              <a:cs typeface="Karla"/>
              <a:sym typeface="Karla"/>
            </a:endParaRPr>
          </a:p>
        </p:txBody>
      </p:sp>
      <p:pic>
        <p:nvPicPr>
          <p:cNvPr id="879" name="Google Shape;879;p45" title="LM2679 reg pick voice over.mp3">
            <a:hlinkClick r:id="rId4"/>
          </p:cNvPr>
          <p:cNvPicPr preferRelativeResize="0"/>
          <p:nvPr/>
        </p:nvPicPr>
        <p:blipFill>
          <a:blip r:embed="rId5">
            <a:alphaModFix/>
          </a:blip>
          <a:stretch>
            <a:fillRect/>
          </a:stretch>
        </p:blipFill>
        <p:spPr>
          <a:xfrm>
            <a:off x="4949" y="1210300"/>
            <a:ext cx="489100" cy="489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46"/>
          <p:cNvSpPr txBox="1"/>
          <p:nvPr>
            <p:ph type="title"/>
          </p:nvPr>
        </p:nvSpPr>
        <p:spPr>
          <a:xfrm>
            <a:off x="1598725" y="613200"/>
            <a:ext cx="7713900" cy="604200"/>
          </a:xfrm>
          <a:prstGeom prst="rect">
            <a:avLst/>
          </a:prstGeom>
        </p:spPr>
        <p:txBody>
          <a:bodyPr anchorCtr="0" anchor="t" bIns="91425" lIns="91425" spcFirstLastPara="1" rIns="91425" wrap="square" tIns="91425">
            <a:noAutofit/>
          </a:bodyPr>
          <a:lstStyle/>
          <a:p>
            <a:pPr indent="0" lvl="0" marL="0" rtl="0" algn="l">
              <a:lnSpc>
                <a:spcPct val="70000"/>
              </a:lnSpc>
              <a:spcBef>
                <a:spcPts val="0"/>
              </a:spcBef>
              <a:spcAft>
                <a:spcPts val="0"/>
              </a:spcAft>
              <a:buClr>
                <a:schemeClr val="dk1"/>
              </a:buClr>
              <a:buSzPts val="1100"/>
              <a:buFont typeface="Arial"/>
              <a:buNone/>
            </a:pPr>
            <a:r>
              <a:rPr b="1" lang="en">
                <a:latin typeface="Rubik"/>
                <a:ea typeface="Rubik"/>
                <a:cs typeface="Rubik"/>
                <a:sym typeface="Rubik"/>
              </a:rPr>
              <a:t>Battery Comparison</a:t>
            </a:r>
            <a:endParaRPr sz="1500"/>
          </a:p>
        </p:txBody>
      </p:sp>
      <p:graphicFrame>
        <p:nvGraphicFramePr>
          <p:cNvPr id="885" name="Google Shape;885;p46"/>
          <p:cNvGraphicFramePr/>
          <p:nvPr/>
        </p:nvGraphicFramePr>
        <p:xfrm>
          <a:off x="499300" y="1309075"/>
          <a:ext cx="3000000" cy="3000000"/>
        </p:xfrm>
        <a:graphic>
          <a:graphicData uri="http://schemas.openxmlformats.org/drawingml/2006/table">
            <a:tbl>
              <a:tblPr>
                <a:noFill/>
                <a:tableStyleId>{3B27C192-B1AD-4549-93A7-23E187DAA22E}</a:tableStyleId>
              </a:tblPr>
              <a:tblGrid>
                <a:gridCol w="1270825"/>
                <a:gridCol w="1270825"/>
                <a:gridCol w="1270825"/>
                <a:gridCol w="1270825"/>
              </a:tblGrid>
              <a:tr h="155975">
                <a:tc>
                  <a:txBody>
                    <a:bodyPr/>
                    <a:lstStyle/>
                    <a:p>
                      <a:pPr indent="0" lvl="0" marL="0" rtl="0" algn="l">
                        <a:spcBef>
                          <a:spcPts val="0"/>
                        </a:spcBef>
                        <a:spcAft>
                          <a:spcPts val="0"/>
                        </a:spcAft>
                        <a:buNone/>
                      </a:pPr>
                      <a:r>
                        <a:rPr b="1" lang="en" sz="1200">
                          <a:solidFill>
                            <a:schemeClr val="dk1"/>
                          </a:solidFill>
                        </a:rPr>
                        <a:t>Criteria</a:t>
                      </a:r>
                      <a:endParaRPr b="1" sz="1200">
                        <a:solidFill>
                          <a:schemeClr val="dk1"/>
                        </a:solidFill>
                      </a:endParaRPr>
                    </a:p>
                  </a:txBody>
                  <a:tcPr marT="63500" marB="63500" marR="63500" marL="63500">
                    <a:solidFill>
                      <a:srgbClr val="999999"/>
                    </a:solidFill>
                  </a:tcPr>
                </a:tc>
                <a:tc>
                  <a:txBody>
                    <a:bodyPr/>
                    <a:lstStyle/>
                    <a:p>
                      <a:pPr indent="0" lvl="0" marL="0" rtl="0" algn="l">
                        <a:spcBef>
                          <a:spcPts val="0"/>
                        </a:spcBef>
                        <a:spcAft>
                          <a:spcPts val="0"/>
                        </a:spcAft>
                        <a:buNone/>
                      </a:pPr>
                      <a:r>
                        <a:rPr b="1" lang="en" sz="1200">
                          <a:solidFill>
                            <a:schemeClr val="dk1"/>
                          </a:solidFill>
                        </a:rPr>
                        <a:t>Sealed Lead Acid</a:t>
                      </a:r>
                      <a:endParaRPr b="1" sz="1200">
                        <a:solidFill>
                          <a:schemeClr val="dk1"/>
                        </a:solidFill>
                      </a:endParaRPr>
                    </a:p>
                  </a:txBody>
                  <a:tcPr marT="63500" marB="63500" marR="63500" marL="63500">
                    <a:solidFill>
                      <a:srgbClr val="6AA84F"/>
                    </a:solidFill>
                  </a:tcPr>
                </a:tc>
                <a:tc>
                  <a:txBody>
                    <a:bodyPr/>
                    <a:lstStyle/>
                    <a:p>
                      <a:pPr indent="0" lvl="0" marL="0" rtl="0" algn="l">
                        <a:spcBef>
                          <a:spcPts val="0"/>
                        </a:spcBef>
                        <a:spcAft>
                          <a:spcPts val="0"/>
                        </a:spcAft>
                        <a:buNone/>
                      </a:pPr>
                      <a:r>
                        <a:rPr b="1" lang="en" sz="1200">
                          <a:solidFill>
                            <a:schemeClr val="dk1"/>
                          </a:solidFill>
                        </a:rPr>
                        <a:t>Gel Cell</a:t>
                      </a:r>
                      <a:endParaRPr b="1" sz="1200">
                        <a:solidFill>
                          <a:schemeClr val="dk1"/>
                        </a:solidFill>
                      </a:endParaRPr>
                    </a:p>
                  </a:txBody>
                  <a:tcPr marT="63500" marB="63500" marR="63500" marL="63500">
                    <a:solidFill>
                      <a:srgbClr val="999999"/>
                    </a:solidFill>
                  </a:tcPr>
                </a:tc>
                <a:tc>
                  <a:txBody>
                    <a:bodyPr/>
                    <a:lstStyle/>
                    <a:p>
                      <a:pPr indent="0" lvl="0" marL="0" rtl="0" algn="l">
                        <a:spcBef>
                          <a:spcPts val="0"/>
                        </a:spcBef>
                        <a:spcAft>
                          <a:spcPts val="0"/>
                        </a:spcAft>
                        <a:buNone/>
                      </a:pPr>
                      <a:r>
                        <a:rPr b="1" lang="en" sz="1200">
                          <a:solidFill>
                            <a:schemeClr val="dk1"/>
                          </a:solidFill>
                        </a:rPr>
                        <a:t>Lithium Ion</a:t>
                      </a:r>
                      <a:endParaRPr b="1" sz="1200">
                        <a:solidFill>
                          <a:schemeClr val="dk1"/>
                        </a:solidFill>
                      </a:endParaRPr>
                    </a:p>
                  </a:txBody>
                  <a:tcPr marT="63500" marB="63500" marR="63500" marL="63500">
                    <a:solidFill>
                      <a:srgbClr val="999999"/>
                    </a:solidFill>
                  </a:tcPr>
                </a:tc>
              </a:tr>
              <a:tr h="155975">
                <a:tc>
                  <a:txBody>
                    <a:bodyPr/>
                    <a:lstStyle/>
                    <a:p>
                      <a:pPr indent="0" lvl="0" marL="0" rtl="0" algn="l">
                        <a:spcBef>
                          <a:spcPts val="0"/>
                        </a:spcBef>
                        <a:spcAft>
                          <a:spcPts val="0"/>
                        </a:spcAft>
                        <a:buNone/>
                      </a:pPr>
                      <a:r>
                        <a:rPr b="1" lang="en" sz="1200">
                          <a:solidFill>
                            <a:schemeClr val="dk1"/>
                          </a:solidFill>
                        </a:rPr>
                        <a:t>Cost</a:t>
                      </a:r>
                      <a:endParaRPr b="1"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$100 - $250+</a:t>
                      </a:r>
                      <a:endParaRPr sz="1200">
                        <a:solidFill>
                          <a:schemeClr val="dk1"/>
                        </a:solidFill>
                      </a:endParaRPr>
                    </a:p>
                  </a:txBody>
                  <a:tcPr marT="63500" marB="63500" marR="63500" marL="63500">
                    <a:solidFill>
                      <a:srgbClr val="6AA84F"/>
                    </a:solidFill>
                  </a:tcPr>
                </a:tc>
                <a:tc>
                  <a:txBody>
                    <a:bodyPr/>
                    <a:lstStyle/>
                    <a:p>
                      <a:pPr indent="0" lvl="0" marL="0" rtl="0" algn="l">
                        <a:spcBef>
                          <a:spcPts val="0"/>
                        </a:spcBef>
                        <a:spcAft>
                          <a:spcPts val="0"/>
                        </a:spcAft>
                        <a:buNone/>
                      </a:pPr>
                      <a:r>
                        <a:rPr lang="en" sz="1200">
                          <a:solidFill>
                            <a:schemeClr val="dk1"/>
                          </a:solidFill>
                        </a:rPr>
                        <a:t>$120 - $300+</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$300 - $800</a:t>
                      </a:r>
                      <a:endParaRPr sz="1200">
                        <a:solidFill>
                          <a:schemeClr val="dk1"/>
                        </a:solidFill>
                      </a:endParaRPr>
                    </a:p>
                  </a:txBody>
                  <a:tcPr marT="63500" marB="63500" marR="63500" marL="63500"/>
                </a:tc>
              </a:tr>
              <a:tr h="155975">
                <a:tc>
                  <a:txBody>
                    <a:bodyPr/>
                    <a:lstStyle/>
                    <a:p>
                      <a:pPr indent="0" lvl="0" marL="0" rtl="0" algn="l">
                        <a:spcBef>
                          <a:spcPts val="0"/>
                        </a:spcBef>
                        <a:spcAft>
                          <a:spcPts val="0"/>
                        </a:spcAft>
                        <a:buNone/>
                      </a:pPr>
                      <a:r>
                        <a:rPr b="1" lang="en" sz="1200">
                          <a:solidFill>
                            <a:schemeClr val="dk1"/>
                          </a:solidFill>
                        </a:rPr>
                        <a:t>Lifespan</a:t>
                      </a:r>
                      <a:endParaRPr b="1"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2-4 years</a:t>
                      </a:r>
                      <a:endParaRPr sz="1200">
                        <a:solidFill>
                          <a:schemeClr val="dk1"/>
                        </a:solidFill>
                      </a:endParaRPr>
                    </a:p>
                  </a:txBody>
                  <a:tcPr marT="63500" marB="63500" marR="63500" marL="63500">
                    <a:solidFill>
                      <a:srgbClr val="6AA84F"/>
                    </a:solidFill>
                  </a:tcPr>
                </a:tc>
                <a:tc>
                  <a:txBody>
                    <a:bodyPr/>
                    <a:lstStyle/>
                    <a:p>
                      <a:pPr indent="0" lvl="0" marL="0" rtl="0" algn="l">
                        <a:spcBef>
                          <a:spcPts val="0"/>
                        </a:spcBef>
                        <a:spcAft>
                          <a:spcPts val="0"/>
                        </a:spcAft>
                        <a:buNone/>
                      </a:pPr>
                      <a:r>
                        <a:rPr lang="en" sz="1200">
                          <a:solidFill>
                            <a:schemeClr val="dk1"/>
                          </a:solidFill>
                        </a:rPr>
                        <a:t>4-6 years</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8-15+years</a:t>
                      </a:r>
                      <a:endParaRPr sz="1200">
                        <a:solidFill>
                          <a:schemeClr val="dk1"/>
                        </a:solidFill>
                      </a:endParaRPr>
                    </a:p>
                  </a:txBody>
                  <a:tcPr marT="63500" marB="63500" marR="63500" marL="63500"/>
                </a:tc>
              </a:tr>
              <a:tr h="227750">
                <a:tc>
                  <a:txBody>
                    <a:bodyPr/>
                    <a:lstStyle/>
                    <a:p>
                      <a:pPr indent="0" lvl="0" marL="0" rtl="0" algn="l">
                        <a:spcBef>
                          <a:spcPts val="0"/>
                        </a:spcBef>
                        <a:spcAft>
                          <a:spcPts val="0"/>
                        </a:spcAft>
                        <a:buNone/>
                      </a:pPr>
                      <a:r>
                        <a:rPr b="1" lang="en" sz="1200">
                          <a:solidFill>
                            <a:schemeClr val="dk1"/>
                          </a:solidFill>
                        </a:rPr>
                        <a:t>Durability</a:t>
                      </a:r>
                      <a:endParaRPr b="1"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Least Durable.</a:t>
                      </a:r>
                      <a:endParaRPr sz="1200">
                        <a:solidFill>
                          <a:schemeClr val="dk1"/>
                        </a:solidFill>
                      </a:endParaRPr>
                    </a:p>
                  </a:txBody>
                  <a:tcPr marT="63500" marB="63500" marR="63500" marL="63500">
                    <a:solidFill>
                      <a:srgbClr val="6AA84F"/>
                    </a:solidFill>
                  </a:tcPr>
                </a:tc>
                <a:tc>
                  <a:txBody>
                    <a:bodyPr/>
                    <a:lstStyle/>
                    <a:p>
                      <a:pPr indent="0" lvl="0" marL="0" rtl="0" algn="l">
                        <a:spcBef>
                          <a:spcPts val="0"/>
                        </a:spcBef>
                        <a:spcAft>
                          <a:spcPts val="0"/>
                        </a:spcAft>
                        <a:buNone/>
                      </a:pPr>
                      <a:r>
                        <a:rPr lang="en" sz="1200">
                          <a:solidFill>
                            <a:schemeClr val="dk1"/>
                          </a:solidFill>
                        </a:rPr>
                        <a:t>Intermediate</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Most Durable</a:t>
                      </a:r>
                      <a:endParaRPr sz="1200">
                        <a:solidFill>
                          <a:schemeClr val="dk1"/>
                        </a:solidFill>
                      </a:endParaRPr>
                    </a:p>
                  </a:txBody>
                  <a:tcPr marT="63500" marB="63500" marR="63500" marL="63500"/>
                </a:tc>
              </a:tr>
              <a:tr h="247625">
                <a:tc>
                  <a:txBody>
                    <a:bodyPr/>
                    <a:lstStyle/>
                    <a:p>
                      <a:pPr indent="0" lvl="0" marL="0" rtl="0" algn="l">
                        <a:spcBef>
                          <a:spcPts val="0"/>
                        </a:spcBef>
                        <a:spcAft>
                          <a:spcPts val="0"/>
                        </a:spcAft>
                        <a:buNone/>
                      </a:pPr>
                      <a:r>
                        <a:rPr b="1" lang="en" sz="1200">
                          <a:solidFill>
                            <a:schemeClr val="dk1"/>
                          </a:solidFill>
                        </a:rPr>
                        <a:t>Operating Temp Range</a:t>
                      </a:r>
                      <a:endParaRPr b="1"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-15 to 50 degrees celsius.</a:t>
                      </a:r>
                      <a:endParaRPr sz="1200">
                        <a:solidFill>
                          <a:schemeClr val="dk1"/>
                        </a:solidFill>
                      </a:endParaRPr>
                    </a:p>
                  </a:txBody>
                  <a:tcPr marT="63500" marB="63500" marR="63500" marL="63500">
                    <a:solidFill>
                      <a:srgbClr val="6AA84F"/>
                    </a:solidFill>
                  </a:tcPr>
                </a:tc>
                <a:tc>
                  <a:txBody>
                    <a:bodyPr/>
                    <a:lstStyle/>
                    <a:p>
                      <a:pPr indent="0" lvl="0" marL="0" rtl="0" algn="l">
                        <a:spcBef>
                          <a:spcPts val="0"/>
                        </a:spcBef>
                        <a:spcAft>
                          <a:spcPts val="0"/>
                        </a:spcAft>
                        <a:buNone/>
                      </a:pPr>
                      <a:r>
                        <a:rPr lang="en" sz="1200">
                          <a:solidFill>
                            <a:schemeClr val="dk1"/>
                          </a:solidFill>
                        </a:rPr>
                        <a:t> -20 to 50 degrees celsius</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-20 to 60 degrees celsius.</a:t>
                      </a:r>
                      <a:endParaRPr sz="1200">
                        <a:solidFill>
                          <a:schemeClr val="dk1"/>
                        </a:solidFill>
                      </a:endParaRPr>
                    </a:p>
                  </a:txBody>
                  <a:tcPr marT="63500" marB="63500" marR="63500" marL="63500"/>
                </a:tc>
              </a:tr>
              <a:tr h="234275">
                <a:tc>
                  <a:txBody>
                    <a:bodyPr/>
                    <a:lstStyle/>
                    <a:p>
                      <a:pPr indent="0" lvl="0" marL="0" rtl="0" algn="l">
                        <a:spcBef>
                          <a:spcPts val="0"/>
                        </a:spcBef>
                        <a:spcAft>
                          <a:spcPts val="0"/>
                        </a:spcAft>
                        <a:buNone/>
                      </a:pPr>
                      <a:r>
                        <a:rPr b="1" lang="en" sz="1200">
                          <a:solidFill>
                            <a:schemeClr val="dk1"/>
                          </a:solidFill>
                        </a:rPr>
                        <a:t>Size and Weight</a:t>
                      </a:r>
                      <a:endParaRPr b="1"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38.6 pounds</a:t>
                      </a:r>
                      <a:endParaRPr sz="1200">
                        <a:solidFill>
                          <a:schemeClr val="dk1"/>
                        </a:solidFill>
                      </a:endParaRPr>
                    </a:p>
                  </a:txBody>
                  <a:tcPr marT="63500" marB="63500" marR="63500" marL="63500">
                    <a:solidFill>
                      <a:srgbClr val="6AA84F"/>
                    </a:solidFill>
                  </a:tcPr>
                </a:tc>
                <a:tc>
                  <a:txBody>
                    <a:bodyPr/>
                    <a:lstStyle/>
                    <a:p>
                      <a:pPr indent="0" lvl="0" marL="0" rtl="0" algn="l">
                        <a:spcBef>
                          <a:spcPts val="0"/>
                        </a:spcBef>
                        <a:spcAft>
                          <a:spcPts val="0"/>
                        </a:spcAft>
                        <a:buNone/>
                      </a:pPr>
                      <a:r>
                        <a:rPr lang="en" sz="1200">
                          <a:solidFill>
                            <a:schemeClr val="dk1"/>
                          </a:solidFill>
                        </a:rPr>
                        <a:t>37 pounds</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10.62 - 15.5 po</a:t>
                      </a:r>
                      <a:r>
                        <a:rPr lang="en" sz="1200">
                          <a:solidFill>
                            <a:schemeClr val="dk1"/>
                          </a:solidFill>
                        </a:rPr>
                        <a:t>unds</a:t>
                      </a:r>
                      <a:endParaRPr sz="1200">
                        <a:solidFill>
                          <a:schemeClr val="dk1"/>
                        </a:solidFill>
                      </a:endParaRPr>
                    </a:p>
                  </a:txBody>
                  <a:tcPr marT="63500" marB="63500" marR="63500" marL="63500"/>
                </a:tc>
              </a:tr>
              <a:tr h="494425">
                <a:tc>
                  <a:txBody>
                    <a:bodyPr/>
                    <a:lstStyle/>
                    <a:p>
                      <a:pPr indent="0" lvl="0" marL="0" rtl="0" algn="l">
                        <a:spcBef>
                          <a:spcPts val="0"/>
                        </a:spcBef>
                        <a:spcAft>
                          <a:spcPts val="0"/>
                        </a:spcAft>
                        <a:buNone/>
                      </a:pPr>
                      <a:r>
                        <a:rPr b="1" lang="en" sz="1200">
                          <a:solidFill>
                            <a:schemeClr val="dk1"/>
                          </a:solidFill>
                        </a:rPr>
                        <a:t>Safety</a:t>
                      </a:r>
                      <a:endParaRPr b="1"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Intermediate</a:t>
                      </a:r>
                      <a:endParaRPr sz="1200">
                        <a:solidFill>
                          <a:schemeClr val="dk1"/>
                        </a:solidFill>
                      </a:endParaRPr>
                    </a:p>
                  </a:txBody>
                  <a:tcPr marT="63500" marB="63500" marR="63500" marL="63500">
                    <a:solidFill>
                      <a:srgbClr val="6AA84F"/>
                    </a:solidFill>
                  </a:tcPr>
                </a:tc>
                <a:tc>
                  <a:txBody>
                    <a:bodyPr/>
                    <a:lstStyle/>
                    <a:p>
                      <a:pPr indent="0" lvl="0" marL="0" rtl="0" algn="l">
                        <a:spcBef>
                          <a:spcPts val="0"/>
                        </a:spcBef>
                        <a:spcAft>
                          <a:spcPts val="0"/>
                        </a:spcAft>
                        <a:buNone/>
                      </a:pPr>
                      <a:r>
                        <a:rPr lang="en" sz="1200">
                          <a:solidFill>
                            <a:schemeClr val="dk1"/>
                          </a:solidFill>
                        </a:rPr>
                        <a:t>Intermediate</a:t>
                      </a:r>
                      <a:endParaRPr sz="1200">
                        <a:solidFill>
                          <a:schemeClr val="dk1"/>
                        </a:solidFill>
                      </a:endParaRPr>
                    </a:p>
                  </a:txBody>
                  <a:tcPr marT="63500" marB="63500" marR="63500" marL="63500"/>
                </a:tc>
                <a:tc>
                  <a:txBody>
                    <a:bodyPr/>
                    <a:lstStyle/>
                    <a:p>
                      <a:pPr indent="0" lvl="0" marL="0" rtl="0" algn="l">
                        <a:spcBef>
                          <a:spcPts val="0"/>
                        </a:spcBef>
                        <a:spcAft>
                          <a:spcPts val="0"/>
                        </a:spcAft>
                        <a:buNone/>
                      </a:pPr>
                      <a:r>
                        <a:rPr lang="en" sz="1200">
                          <a:solidFill>
                            <a:schemeClr val="dk1"/>
                          </a:solidFill>
                        </a:rPr>
                        <a:t>Safest</a:t>
                      </a:r>
                      <a:endParaRPr sz="1200">
                        <a:solidFill>
                          <a:schemeClr val="dk1"/>
                        </a:solidFill>
                      </a:endParaRPr>
                    </a:p>
                  </a:txBody>
                  <a:tcPr marT="63500" marB="63500" marR="63500" marL="63500"/>
                </a:tc>
              </a:tr>
            </a:tbl>
          </a:graphicData>
        </a:graphic>
      </p:graphicFrame>
      <p:pic>
        <p:nvPicPr>
          <p:cNvPr id="886" name="Google Shape;886;p46"/>
          <p:cNvPicPr preferRelativeResize="0"/>
          <p:nvPr/>
        </p:nvPicPr>
        <p:blipFill>
          <a:blip r:embed="rId3">
            <a:alphaModFix/>
          </a:blip>
          <a:stretch>
            <a:fillRect/>
          </a:stretch>
        </p:blipFill>
        <p:spPr>
          <a:xfrm>
            <a:off x="0" y="0"/>
            <a:ext cx="1149225" cy="1210295"/>
          </a:xfrm>
          <a:prstGeom prst="rect">
            <a:avLst/>
          </a:prstGeom>
          <a:noFill/>
          <a:ln>
            <a:noFill/>
          </a:ln>
        </p:spPr>
      </p:pic>
      <p:sp>
        <p:nvSpPr>
          <p:cNvPr id="887" name="Google Shape;887;p46"/>
          <p:cNvSpPr txBox="1"/>
          <p:nvPr/>
        </p:nvSpPr>
        <p:spPr>
          <a:xfrm>
            <a:off x="6038550" y="1487725"/>
            <a:ext cx="2509800" cy="2885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Sealed Lead acid is the cheapest of all types.</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Original wheelchair batteries were SLA.</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SLA is not the most durable but  good enough for our use cases and outdoor user operation.</a:t>
            </a:r>
            <a:endParaRPr>
              <a:solidFill>
                <a:schemeClr val="dk1"/>
              </a:solidFill>
              <a:latin typeface="Karla"/>
              <a:ea typeface="Karla"/>
              <a:cs typeface="Karla"/>
              <a:sym typeface="Karla"/>
            </a:endParaRPr>
          </a:p>
        </p:txBody>
      </p:sp>
      <p:pic>
        <p:nvPicPr>
          <p:cNvPr id="888" name="Google Shape;888;p46" title="Types of batteries comparison voice over.mp3">
            <a:hlinkClick r:id="rId4"/>
          </p:cNvPr>
          <p:cNvPicPr preferRelativeResize="0"/>
          <p:nvPr/>
        </p:nvPicPr>
        <p:blipFill>
          <a:blip r:embed="rId5">
            <a:alphaModFix/>
          </a:blip>
          <a:stretch>
            <a:fillRect/>
          </a:stretch>
        </p:blipFill>
        <p:spPr>
          <a:xfrm>
            <a:off x="0" y="1210300"/>
            <a:ext cx="457200" cy="457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47"/>
          <p:cNvSpPr txBox="1"/>
          <p:nvPr>
            <p:ph type="title"/>
          </p:nvPr>
        </p:nvSpPr>
        <p:spPr>
          <a:xfrm>
            <a:off x="715100" y="616775"/>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Battery Chosen</a:t>
            </a:r>
            <a:endParaRPr/>
          </a:p>
        </p:txBody>
      </p:sp>
      <p:graphicFrame>
        <p:nvGraphicFramePr>
          <p:cNvPr id="894" name="Google Shape;894;p47"/>
          <p:cNvGraphicFramePr/>
          <p:nvPr/>
        </p:nvGraphicFramePr>
        <p:xfrm>
          <a:off x="1149225" y="1302575"/>
          <a:ext cx="3000000" cy="3000000"/>
        </p:xfrm>
        <a:graphic>
          <a:graphicData uri="http://schemas.openxmlformats.org/drawingml/2006/table">
            <a:tbl>
              <a:tblPr>
                <a:noFill/>
                <a:tableStyleId>{3B27C192-B1AD-4549-93A7-23E187DAA22E}</a:tableStyleId>
              </a:tblPr>
              <a:tblGrid>
                <a:gridCol w="744225"/>
                <a:gridCol w="481875"/>
                <a:gridCol w="439200"/>
                <a:gridCol w="1267625"/>
                <a:gridCol w="1108800"/>
              </a:tblGrid>
              <a:tr h="184325">
                <a:tc>
                  <a:txBody>
                    <a:bodyPr/>
                    <a:lstStyle/>
                    <a:p>
                      <a:pPr indent="0" lvl="0" marL="0" rtl="0" algn="ctr">
                        <a:spcBef>
                          <a:spcPts val="0"/>
                        </a:spcBef>
                        <a:spcAft>
                          <a:spcPts val="0"/>
                        </a:spcAft>
                        <a:buNone/>
                      </a:pPr>
                      <a:r>
                        <a:rPr b="1" lang="en" sz="1200">
                          <a:solidFill>
                            <a:schemeClr val="dk1"/>
                          </a:solidFill>
                        </a:rPr>
                        <a:t>Manufacturer</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Model</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Price</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12 V </a:t>
                      </a:r>
                      <a:r>
                        <a:rPr b="1" lang="en" sz="1200">
                          <a:solidFill>
                            <a:schemeClr val="dk1"/>
                          </a:solidFill>
                        </a:rPr>
                        <a:t>Battery Capacity</a:t>
                      </a:r>
                      <a:endParaRPr b="1" sz="1200">
                        <a:solidFill>
                          <a:schemeClr val="dk1"/>
                        </a:solidFill>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solidFill>
                            <a:schemeClr val="dk1"/>
                          </a:solidFill>
                        </a:rPr>
                        <a:t>Supplier</a:t>
                      </a:r>
                      <a:endParaRPr b="1" sz="1200">
                        <a:solidFill>
                          <a:schemeClr val="dk1"/>
                        </a:solidFill>
                      </a:endParaRPr>
                    </a:p>
                  </a:txBody>
                  <a:tcPr marT="63500" marB="63500" marR="63500" marL="63500">
                    <a:solidFill>
                      <a:srgbClr val="999999"/>
                    </a:solidFill>
                  </a:tcPr>
                </a:tc>
              </a:tr>
              <a:tr h="223525">
                <a:tc>
                  <a:txBody>
                    <a:bodyPr/>
                    <a:lstStyle/>
                    <a:p>
                      <a:pPr indent="0" lvl="0" marL="0" rtl="0" algn="ctr">
                        <a:spcBef>
                          <a:spcPts val="0"/>
                        </a:spcBef>
                        <a:spcAft>
                          <a:spcPts val="0"/>
                        </a:spcAft>
                        <a:buNone/>
                      </a:pPr>
                      <a:r>
                        <a:rPr b="1" lang="en" sz="1200">
                          <a:solidFill>
                            <a:schemeClr val="dk1"/>
                          </a:solidFill>
                        </a:rPr>
                        <a:t>*Mighty Max*</a:t>
                      </a:r>
                      <a:endParaRPr b="1"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ML35-12</a:t>
                      </a:r>
                      <a:endParaRPr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$148.99 (2-pack)</a:t>
                      </a:r>
                      <a:endParaRPr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35 ah</a:t>
                      </a:r>
                      <a:endParaRPr sz="1200">
                        <a:solidFill>
                          <a:schemeClr val="dk1"/>
                        </a:solidFill>
                      </a:endParaRPr>
                    </a:p>
                  </a:txBody>
                  <a:tcPr marT="63500" marB="63500" marR="63500" marL="63500">
                    <a:solidFill>
                      <a:srgbClr val="6AA84F"/>
                    </a:solidFill>
                  </a:tcPr>
                </a:tc>
                <a:tc>
                  <a:txBody>
                    <a:bodyPr/>
                    <a:lstStyle/>
                    <a:p>
                      <a:pPr indent="0" lvl="0" marL="0" rtl="0" algn="ctr">
                        <a:spcBef>
                          <a:spcPts val="0"/>
                        </a:spcBef>
                        <a:spcAft>
                          <a:spcPts val="0"/>
                        </a:spcAft>
                        <a:buNone/>
                      </a:pPr>
                      <a:r>
                        <a:rPr lang="en" sz="1200">
                          <a:solidFill>
                            <a:schemeClr val="dk1"/>
                          </a:solidFill>
                        </a:rPr>
                        <a:t>Amazon </a:t>
                      </a:r>
                      <a:endParaRPr sz="1200">
                        <a:solidFill>
                          <a:schemeClr val="dk1"/>
                        </a:solidFill>
                      </a:endParaRPr>
                    </a:p>
                    <a:p>
                      <a:pPr indent="0" lvl="0" marL="0" rtl="0" algn="ctr">
                        <a:spcBef>
                          <a:spcPts val="0"/>
                        </a:spcBef>
                        <a:spcAft>
                          <a:spcPts val="0"/>
                        </a:spcAft>
                        <a:buNone/>
                      </a:pPr>
                      <a:r>
                        <a:t/>
                      </a:r>
                      <a:endParaRPr sz="1200">
                        <a:solidFill>
                          <a:schemeClr val="dk1"/>
                        </a:solidFill>
                      </a:endParaRPr>
                    </a:p>
                    <a:p>
                      <a:pPr indent="0" lvl="0" marL="0" rtl="0" algn="ctr">
                        <a:spcBef>
                          <a:spcPts val="0"/>
                        </a:spcBef>
                        <a:spcAft>
                          <a:spcPts val="0"/>
                        </a:spcAft>
                        <a:buNone/>
                      </a:pPr>
                      <a:r>
                        <a:t/>
                      </a:r>
                      <a:endParaRPr sz="1200">
                        <a:solidFill>
                          <a:schemeClr val="dk1"/>
                        </a:solidFill>
                      </a:endParaRPr>
                    </a:p>
                  </a:txBody>
                  <a:tcPr marT="63500" marB="63500" marR="63500" marL="63500">
                    <a:solidFill>
                      <a:srgbClr val="6AA84F"/>
                    </a:solidFill>
                  </a:tcPr>
                </a:tc>
              </a:tr>
              <a:tr h="223525">
                <a:tc>
                  <a:txBody>
                    <a:bodyPr/>
                    <a:lstStyle/>
                    <a:p>
                      <a:pPr indent="0" lvl="0" marL="0" rtl="0" algn="ctr">
                        <a:spcBef>
                          <a:spcPts val="0"/>
                        </a:spcBef>
                        <a:spcAft>
                          <a:spcPts val="0"/>
                        </a:spcAft>
                        <a:buNone/>
                      </a:pPr>
                      <a:r>
                        <a:rPr b="1" lang="en" sz="1200">
                          <a:solidFill>
                            <a:schemeClr val="dk1"/>
                          </a:solidFill>
                        </a:rPr>
                        <a:t>Duracell</a:t>
                      </a:r>
                      <a:endParaRPr b="1"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SLI22NF</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$109.99 (each)</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35 Ah</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Batteries Plus</a:t>
                      </a:r>
                      <a:endParaRPr sz="1200">
                        <a:solidFill>
                          <a:schemeClr val="dk1"/>
                        </a:solidFill>
                      </a:endParaRPr>
                    </a:p>
                  </a:txBody>
                  <a:tcPr marT="63500" marB="63500" marR="63500" marL="63500"/>
                </a:tc>
              </a:tr>
              <a:tr h="733175">
                <a:tc>
                  <a:txBody>
                    <a:bodyPr/>
                    <a:lstStyle/>
                    <a:p>
                      <a:pPr indent="0" lvl="0" marL="0" rtl="0" algn="ctr">
                        <a:spcBef>
                          <a:spcPts val="0"/>
                        </a:spcBef>
                        <a:spcAft>
                          <a:spcPts val="0"/>
                        </a:spcAft>
                        <a:buNone/>
                      </a:pPr>
                      <a:r>
                        <a:rPr b="1" lang="en" sz="1200">
                          <a:solidFill>
                            <a:schemeClr val="dk1"/>
                          </a:solidFill>
                        </a:rPr>
                        <a:t>AJC </a:t>
                      </a:r>
                      <a:endParaRPr b="1"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EB1255ONB</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$90.19 (each)</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35 Ah</a:t>
                      </a:r>
                      <a:endParaRPr sz="1200">
                        <a:solidFill>
                          <a:schemeClr val="dk1"/>
                        </a:solidFill>
                      </a:endParaRPr>
                    </a:p>
                  </a:txBody>
                  <a:tcPr marT="63500" marB="63500" marR="63500" marL="63500"/>
                </a:tc>
                <a:tc>
                  <a:txBody>
                    <a:bodyPr/>
                    <a:lstStyle/>
                    <a:p>
                      <a:pPr indent="0" lvl="0" marL="0" rtl="0" algn="ctr">
                        <a:spcBef>
                          <a:spcPts val="0"/>
                        </a:spcBef>
                        <a:spcAft>
                          <a:spcPts val="0"/>
                        </a:spcAft>
                        <a:buNone/>
                      </a:pPr>
                      <a:r>
                        <a:rPr lang="en" sz="1200">
                          <a:solidFill>
                            <a:schemeClr val="dk1"/>
                          </a:solidFill>
                        </a:rPr>
                        <a:t>Battery Clerk</a:t>
                      </a:r>
                      <a:endParaRPr sz="1200">
                        <a:solidFill>
                          <a:schemeClr val="dk1"/>
                        </a:solidFill>
                      </a:endParaRPr>
                    </a:p>
                    <a:p>
                      <a:pPr indent="0" lvl="0" marL="0" rtl="0" algn="ctr">
                        <a:spcBef>
                          <a:spcPts val="0"/>
                        </a:spcBef>
                        <a:spcAft>
                          <a:spcPts val="0"/>
                        </a:spcAft>
                        <a:buNone/>
                      </a:pPr>
                      <a:r>
                        <a:t/>
                      </a:r>
                      <a:endParaRPr sz="1200">
                        <a:solidFill>
                          <a:schemeClr val="dk1"/>
                        </a:solidFill>
                      </a:endParaRPr>
                    </a:p>
                    <a:p>
                      <a:pPr indent="0" lvl="0" marL="0" rtl="0" algn="ctr">
                        <a:spcBef>
                          <a:spcPts val="0"/>
                        </a:spcBef>
                        <a:spcAft>
                          <a:spcPts val="0"/>
                        </a:spcAft>
                        <a:buNone/>
                      </a:pPr>
                      <a:r>
                        <a:t/>
                      </a:r>
                      <a:endParaRPr sz="1200">
                        <a:solidFill>
                          <a:schemeClr val="dk1"/>
                        </a:solidFill>
                      </a:endParaRPr>
                    </a:p>
                  </a:txBody>
                  <a:tcPr marT="63500" marB="63500" marR="63500" marL="63500"/>
                </a:tc>
              </a:tr>
            </a:tbl>
          </a:graphicData>
        </a:graphic>
      </p:graphicFrame>
      <p:pic>
        <p:nvPicPr>
          <p:cNvPr id="895" name="Google Shape;895;p47"/>
          <p:cNvPicPr preferRelativeResize="0"/>
          <p:nvPr/>
        </p:nvPicPr>
        <p:blipFill>
          <a:blip r:embed="rId3">
            <a:alphaModFix/>
          </a:blip>
          <a:stretch>
            <a:fillRect/>
          </a:stretch>
        </p:blipFill>
        <p:spPr>
          <a:xfrm>
            <a:off x="0" y="0"/>
            <a:ext cx="1149225" cy="1210295"/>
          </a:xfrm>
          <a:prstGeom prst="rect">
            <a:avLst/>
          </a:prstGeom>
          <a:noFill/>
          <a:ln>
            <a:noFill/>
          </a:ln>
        </p:spPr>
      </p:pic>
      <p:sp>
        <p:nvSpPr>
          <p:cNvPr id="896" name="Google Shape;896;p47"/>
          <p:cNvSpPr txBox="1"/>
          <p:nvPr/>
        </p:nvSpPr>
        <p:spPr>
          <a:xfrm>
            <a:off x="5569850" y="1367275"/>
            <a:ext cx="2963400" cy="14865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Mighty Max was the cheapest available option per battery.</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On Amazon for fast shipping</a:t>
            </a:r>
            <a:endParaRPr>
              <a:solidFill>
                <a:schemeClr val="dk1"/>
              </a:solidFill>
              <a:latin typeface="Karla"/>
              <a:ea typeface="Karla"/>
              <a:cs typeface="Karla"/>
              <a:sym typeface="Karla"/>
            </a:endParaRPr>
          </a:p>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Mighty Max is a Well known manufacturer</a:t>
            </a:r>
            <a:endParaRPr>
              <a:solidFill>
                <a:schemeClr val="dk1"/>
              </a:solidFill>
              <a:latin typeface="Karla"/>
              <a:ea typeface="Karla"/>
              <a:cs typeface="Karla"/>
              <a:sym typeface="Karla"/>
            </a:endParaRPr>
          </a:p>
        </p:txBody>
      </p:sp>
      <p:pic>
        <p:nvPicPr>
          <p:cNvPr id="897" name="Google Shape;897;p47" title="Mighty Max battery selection.mp3">
            <a:hlinkClick r:id="rId4"/>
          </p:cNvPr>
          <p:cNvPicPr preferRelativeResize="0"/>
          <p:nvPr/>
        </p:nvPicPr>
        <p:blipFill>
          <a:blip r:embed="rId5">
            <a:alphaModFix/>
          </a:blip>
          <a:stretch>
            <a:fillRect/>
          </a:stretch>
        </p:blipFill>
        <p:spPr>
          <a:xfrm>
            <a:off x="0" y="1210300"/>
            <a:ext cx="581225" cy="5812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48"/>
          <p:cNvSpPr txBox="1"/>
          <p:nvPr>
            <p:ph type="title"/>
          </p:nvPr>
        </p:nvSpPr>
        <p:spPr>
          <a:xfrm>
            <a:off x="715125" y="731525"/>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Sensor Comparison</a:t>
            </a:r>
            <a:endParaRPr/>
          </a:p>
        </p:txBody>
      </p:sp>
      <p:graphicFrame>
        <p:nvGraphicFramePr>
          <p:cNvPr id="903" name="Google Shape;903;p48"/>
          <p:cNvGraphicFramePr/>
          <p:nvPr/>
        </p:nvGraphicFramePr>
        <p:xfrm>
          <a:off x="1828875" y="1818850"/>
          <a:ext cx="3000000" cy="3000000"/>
        </p:xfrm>
        <a:graphic>
          <a:graphicData uri="http://schemas.openxmlformats.org/drawingml/2006/table">
            <a:tbl>
              <a:tblPr>
                <a:noFill/>
                <a:tableStyleId>{3B27C192-B1AD-4549-93A7-23E187DAA22E}</a:tableStyleId>
              </a:tblPr>
              <a:tblGrid>
                <a:gridCol w="1371600"/>
                <a:gridCol w="1371600"/>
                <a:gridCol w="1371600"/>
                <a:gridCol w="1371600"/>
              </a:tblGrid>
              <a:tr h="12700">
                <a:tc>
                  <a:txBody>
                    <a:bodyPr/>
                    <a:lstStyle/>
                    <a:p>
                      <a:pPr indent="0" lvl="0" marL="0" rtl="0" algn="l">
                        <a:spcBef>
                          <a:spcPts val="0"/>
                        </a:spcBef>
                        <a:spcAft>
                          <a:spcPts val="0"/>
                        </a:spcAft>
                        <a:buNone/>
                      </a:pPr>
                      <a:r>
                        <a:rPr b="1" lang="en" sz="1200"/>
                        <a:t>Criteria</a:t>
                      </a:r>
                      <a:endParaRPr b="1" sz="1200"/>
                    </a:p>
                  </a:txBody>
                  <a:tcPr marT="63500" marB="63500" marR="63500" marL="63500">
                    <a:solidFill>
                      <a:srgbClr val="999999"/>
                    </a:solidFill>
                  </a:tcPr>
                </a:tc>
                <a:tc>
                  <a:txBody>
                    <a:bodyPr/>
                    <a:lstStyle/>
                    <a:p>
                      <a:pPr indent="0" lvl="0" marL="0" rtl="0" algn="l">
                        <a:spcBef>
                          <a:spcPts val="0"/>
                        </a:spcBef>
                        <a:spcAft>
                          <a:spcPts val="0"/>
                        </a:spcAft>
                        <a:buNone/>
                      </a:pPr>
                      <a:r>
                        <a:rPr b="1" lang="en" sz="1200">
                          <a:highlight>
                            <a:srgbClr val="FFFF00"/>
                          </a:highlight>
                        </a:rPr>
                        <a:t>Kinect v2</a:t>
                      </a:r>
                      <a:endParaRPr b="1" sz="1200">
                        <a:highlight>
                          <a:srgbClr val="FFFF00"/>
                        </a:highlight>
                      </a:endParaRPr>
                    </a:p>
                  </a:txBody>
                  <a:tcPr marT="63500" marB="63500" marR="63500" marL="63500">
                    <a:solidFill>
                      <a:srgbClr val="999999"/>
                    </a:solidFill>
                  </a:tcPr>
                </a:tc>
                <a:tc>
                  <a:txBody>
                    <a:bodyPr/>
                    <a:lstStyle/>
                    <a:p>
                      <a:pPr indent="0" lvl="0" marL="0" rtl="0" algn="l">
                        <a:spcBef>
                          <a:spcPts val="0"/>
                        </a:spcBef>
                        <a:spcAft>
                          <a:spcPts val="0"/>
                        </a:spcAft>
                        <a:buNone/>
                      </a:pPr>
                      <a:r>
                        <a:rPr b="1" lang="en" sz="1200"/>
                        <a:t>Lidar</a:t>
                      </a:r>
                      <a:endParaRPr b="1" sz="1200"/>
                    </a:p>
                  </a:txBody>
                  <a:tcPr marT="63500" marB="63500" marR="63500" marL="63500">
                    <a:solidFill>
                      <a:srgbClr val="999999"/>
                    </a:solidFill>
                  </a:tcPr>
                </a:tc>
                <a:tc>
                  <a:txBody>
                    <a:bodyPr/>
                    <a:lstStyle/>
                    <a:p>
                      <a:pPr indent="0" lvl="0" marL="0" rtl="0" algn="l">
                        <a:spcBef>
                          <a:spcPts val="0"/>
                        </a:spcBef>
                        <a:spcAft>
                          <a:spcPts val="0"/>
                        </a:spcAft>
                        <a:buNone/>
                      </a:pPr>
                      <a:r>
                        <a:rPr b="1" lang="en" sz="1200"/>
                        <a:t>Ultrasonic</a:t>
                      </a:r>
                      <a:endParaRPr b="1" sz="1200"/>
                    </a:p>
                  </a:txBody>
                  <a:tcPr marT="63500" marB="63500" marR="63500" marL="63500">
                    <a:solidFill>
                      <a:srgbClr val="999999"/>
                    </a:solidFill>
                  </a:tcPr>
                </a:tc>
              </a:tr>
              <a:tr h="12700">
                <a:tc>
                  <a:txBody>
                    <a:bodyPr/>
                    <a:lstStyle/>
                    <a:p>
                      <a:pPr indent="0" lvl="0" marL="0" rtl="0" algn="l">
                        <a:spcBef>
                          <a:spcPts val="0"/>
                        </a:spcBef>
                        <a:spcAft>
                          <a:spcPts val="0"/>
                        </a:spcAft>
                        <a:buNone/>
                      </a:pPr>
                      <a:r>
                        <a:rPr lang="en" sz="1200"/>
                        <a:t>Cost</a:t>
                      </a:r>
                      <a:endParaRPr sz="1200"/>
                    </a:p>
                  </a:txBody>
                  <a:tcPr marT="63500" marB="63500" marR="63500" marL="63500"/>
                </a:tc>
                <a:tc>
                  <a:txBody>
                    <a:bodyPr/>
                    <a:lstStyle/>
                    <a:p>
                      <a:pPr indent="0" lvl="0" marL="0" rtl="0" algn="l">
                        <a:spcBef>
                          <a:spcPts val="0"/>
                        </a:spcBef>
                        <a:spcAft>
                          <a:spcPts val="0"/>
                        </a:spcAft>
                        <a:buNone/>
                      </a:pPr>
                      <a:r>
                        <a:rPr lang="en" sz="1200"/>
                        <a:t>~$20</a:t>
                      </a:r>
                      <a:endParaRPr sz="1200"/>
                    </a:p>
                  </a:txBody>
                  <a:tcPr marT="63500" marB="63500" marR="63500" marL="63500"/>
                </a:tc>
                <a:tc>
                  <a:txBody>
                    <a:bodyPr/>
                    <a:lstStyle/>
                    <a:p>
                      <a:pPr indent="0" lvl="0" marL="0" rtl="0" algn="l">
                        <a:spcBef>
                          <a:spcPts val="0"/>
                        </a:spcBef>
                        <a:spcAft>
                          <a:spcPts val="0"/>
                        </a:spcAft>
                        <a:buNone/>
                      </a:pPr>
                      <a:r>
                        <a:rPr lang="en" sz="1200"/>
                        <a:t>~$80-$150</a:t>
                      </a:r>
                      <a:endParaRPr sz="1200"/>
                    </a:p>
                  </a:txBody>
                  <a:tcPr marT="63500" marB="63500" marR="63500" marL="63500"/>
                </a:tc>
                <a:tc>
                  <a:txBody>
                    <a:bodyPr/>
                    <a:lstStyle/>
                    <a:p>
                      <a:pPr indent="0" lvl="0" marL="0" rtl="0" algn="l">
                        <a:spcBef>
                          <a:spcPts val="0"/>
                        </a:spcBef>
                        <a:spcAft>
                          <a:spcPts val="0"/>
                        </a:spcAft>
                        <a:buNone/>
                      </a:pPr>
                      <a:r>
                        <a:rPr lang="en" sz="1200"/>
                        <a:t>$2.50</a:t>
                      </a:r>
                      <a:endParaRPr sz="1200"/>
                    </a:p>
                  </a:txBody>
                  <a:tcPr marT="63500" marB="63500" marR="63500" marL="63500"/>
                </a:tc>
              </a:tr>
              <a:tr h="12700">
                <a:tc>
                  <a:txBody>
                    <a:bodyPr/>
                    <a:lstStyle/>
                    <a:p>
                      <a:pPr indent="0" lvl="0" marL="0" rtl="0" algn="l">
                        <a:spcBef>
                          <a:spcPts val="0"/>
                        </a:spcBef>
                        <a:spcAft>
                          <a:spcPts val="0"/>
                        </a:spcAft>
                        <a:buNone/>
                      </a:pPr>
                      <a:r>
                        <a:rPr lang="en" sz="1200"/>
                        <a:t>Range</a:t>
                      </a:r>
                      <a:endParaRPr sz="1200"/>
                    </a:p>
                  </a:txBody>
                  <a:tcPr marT="63500" marB="63500" marR="63500" marL="63500"/>
                </a:tc>
                <a:tc>
                  <a:txBody>
                    <a:bodyPr/>
                    <a:lstStyle/>
                    <a:p>
                      <a:pPr indent="0" lvl="0" marL="0" rtl="0" algn="l">
                        <a:spcBef>
                          <a:spcPts val="0"/>
                        </a:spcBef>
                        <a:spcAft>
                          <a:spcPts val="0"/>
                        </a:spcAft>
                        <a:buNone/>
                      </a:pPr>
                      <a:r>
                        <a:rPr lang="en" sz="1200"/>
                        <a:t>0.5m to 4.5m</a:t>
                      </a:r>
                      <a:endParaRPr sz="1200"/>
                    </a:p>
                  </a:txBody>
                  <a:tcPr marT="63500" marB="63500" marR="63500" marL="63500"/>
                </a:tc>
                <a:tc>
                  <a:txBody>
                    <a:bodyPr/>
                    <a:lstStyle/>
                    <a:p>
                      <a:pPr indent="0" lvl="0" marL="0" rtl="0" algn="l">
                        <a:spcBef>
                          <a:spcPts val="0"/>
                        </a:spcBef>
                        <a:spcAft>
                          <a:spcPts val="0"/>
                        </a:spcAft>
                        <a:buNone/>
                      </a:pPr>
                      <a:r>
                        <a:rPr lang="en" sz="1200"/>
                        <a:t>0.1m to 8 m</a:t>
                      </a:r>
                      <a:endParaRPr sz="1200"/>
                    </a:p>
                  </a:txBody>
                  <a:tcPr marT="63500" marB="63500" marR="63500" marL="63500"/>
                </a:tc>
                <a:tc>
                  <a:txBody>
                    <a:bodyPr/>
                    <a:lstStyle/>
                    <a:p>
                      <a:pPr indent="0" lvl="0" marL="0" rtl="0" algn="l">
                        <a:spcBef>
                          <a:spcPts val="0"/>
                        </a:spcBef>
                        <a:spcAft>
                          <a:spcPts val="0"/>
                        </a:spcAft>
                        <a:buNone/>
                      </a:pPr>
                      <a:r>
                        <a:rPr lang="en" sz="1200"/>
                        <a:t>10cm to 450cm</a:t>
                      </a:r>
                      <a:endParaRPr sz="1200"/>
                    </a:p>
                  </a:txBody>
                  <a:tcPr marT="63500" marB="63500" marR="63500" marL="63500"/>
                </a:tc>
              </a:tr>
              <a:tr h="12700">
                <a:tc>
                  <a:txBody>
                    <a:bodyPr/>
                    <a:lstStyle/>
                    <a:p>
                      <a:pPr indent="0" lvl="0" marL="0" rtl="0" algn="l">
                        <a:spcBef>
                          <a:spcPts val="0"/>
                        </a:spcBef>
                        <a:spcAft>
                          <a:spcPts val="0"/>
                        </a:spcAft>
                        <a:buNone/>
                      </a:pPr>
                      <a:r>
                        <a:rPr lang="en" sz="1200"/>
                        <a:t>Resolution</a:t>
                      </a:r>
                      <a:endParaRPr sz="1200"/>
                    </a:p>
                  </a:txBody>
                  <a:tcPr marT="63500" marB="63500" marR="63500" marL="63500"/>
                </a:tc>
                <a:tc>
                  <a:txBody>
                    <a:bodyPr/>
                    <a:lstStyle/>
                    <a:p>
                      <a:pPr indent="0" lvl="0" marL="0" rtl="0" algn="l">
                        <a:spcBef>
                          <a:spcPts val="0"/>
                        </a:spcBef>
                        <a:spcAft>
                          <a:spcPts val="0"/>
                        </a:spcAft>
                        <a:buNone/>
                      </a:pPr>
                      <a:r>
                        <a:rPr lang="en" sz="1200"/>
                        <a:t>IR 512x424 pixels</a:t>
                      </a:r>
                      <a:endParaRPr sz="1200"/>
                    </a:p>
                  </a:txBody>
                  <a:tcPr marT="63500" marB="63500" marR="63500" marL="63500"/>
                </a:tc>
                <a:tc>
                  <a:txBody>
                    <a:bodyPr/>
                    <a:lstStyle/>
                    <a:p>
                      <a:pPr indent="0" lvl="0" marL="0" rtl="0" algn="l">
                        <a:spcBef>
                          <a:spcPts val="0"/>
                        </a:spcBef>
                        <a:spcAft>
                          <a:spcPts val="0"/>
                        </a:spcAft>
                        <a:buNone/>
                      </a:pPr>
                      <a:r>
                        <a:rPr lang="en" sz="1200"/>
                        <a:t>0.8cm</a:t>
                      </a:r>
                      <a:endParaRPr sz="1200"/>
                    </a:p>
                  </a:txBody>
                  <a:tcPr marT="63500" marB="63500" marR="63500" marL="63500"/>
                </a:tc>
                <a:tc>
                  <a:txBody>
                    <a:bodyPr/>
                    <a:lstStyle/>
                    <a:p>
                      <a:pPr indent="0" lvl="0" marL="0" rtl="0" algn="l">
                        <a:spcBef>
                          <a:spcPts val="0"/>
                        </a:spcBef>
                        <a:spcAft>
                          <a:spcPts val="0"/>
                        </a:spcAft>
                        <a:buNone/>
                      </a:pPr>
                      <a:r>
                        <a:rPr lang="en" sz="1200"/>
                        <a:t>0.3cm</a:t>
                      </a:r>
                      <a:endParaRPr sz="1200"/>
                    </a:p>
                  </a:txBody>
                  <a:tcPr marT="63500" marB="63500" marR="63500" marL="63500"/>
                </a:tc>
              </a:tr>
              <a:tr h="12700">
                <a:tc>
                  <a:txBody>
                    <a:bodyPr/>
                    <a:lstStyle/>
                    <a:p>
                      <a:pPr indent="0" lvl="0" marL="0" rtl="0" algn="l">
                        <a:spcBef>
                          <a:spcPts val="0"/>
                        </a:spcBef>
                        <a:spcAft>
                          <a:spcPts val="0"/>
                        </a:spcAft>
                        <a:buNone/>
                      </a:pPr>
                      <a:r>
                        <a:rPr lang="en" sz="1200"/>
                        <a:t>Power Consumption</a:t>
                      </a:r>
                      <a:endParaRPr sz="1200"/>
                    </a:p>
                  </a:txBody>
                  <a:tcPr marT="63500" marB="63500" marR="63500" marL="63500"/>
                </a:tc>
                <a:tc>
                  <a:txBody>
                    <a:bodyPr/>
                    <a:lstStyle/>
                    <a:p>
                      <a:pPr indent="0" lvl="0" marL="0" rtl="0" algn="l">
                        <a:spcBef>
                          <a:spcPts val="0"/>
                        </a:spcBef>
                        <a:spcAft>
                          <a:spcPts val="0"/>
                        </a:spcAft>
                        <a:buNone/>
                      </a:pPr>
                      <a:r>
                        <a:rPr lang="en" sz="1200"/>
                        <a:t>32 Watts</a:t>
                      </a:r>
                      <a:endParaRPr sz="1200"/>
                    </a:p>
                  </a:txBody>
                  <a:tcPr marT="63500" marB="63500" marR="63500" marL="63500"/>
                </a:tc>
                <a:tc>
                  <a:txBody>
                    <a:bodyPr/>
                    <a:lstStyle/>
                    <a:p>
                      <a:pPr indent="0" lvl="0" marL="0" rtl="0" algn="l">
                        <a:spcBef>
                          <a:spcPts val="0"/>
                        </a:spcBef>
                        <a:spcAft>
                          <a:spcPts val="0"/>
                        </a:spcAft>
                        <a:buNone/>
                      </a:pPr>
                      <a:r>
                        <a:rPr lang="en" sz="1200"/>
                        <a:t>0.3 Watts</a:t>
                      </a:r>
                      <a:endParaRPr sz="1200"/>
                    </a:p>
                  </a:txBody>
                  <a:tcPr marT="63500" marB="63500" marR="63500" marL="63500"/>
                </a:tc>
                <a:tc>
                  <a:txBody>
                    <a:bodyPr/>
                    <a:lstStyle/>
                    <a:p>
                      <a:pPr indent="0" lvl="0" marL="0" rtl="0" algn="l">
                        <a:spcBef>
                          <a:spcPts val="0"/>
                        </a:spcBef>
                        <a:spcAft>
                          <a:spcPts val="0"/>
                        </a:spcAft>
                        <a:buNone/>
                      </a:pPr>
                      <a:r>
                        <a:rPr lang="en" sz="1200"/>
                        <a:t>0.1 Watts</a:t>
                      </a:r>
                      <a:endParaRPr sz="1200"/>
                    </a:p>
                  </a:txBody>
                  <a:tcPr marT="63500" marB="63500" marR="63500" marL="63500"/>
                </a:tc>
              </a:tr>
              <a:tr h="12700">
                <a:tc>
                  <a:txBody>
                    <a:bodyPr/>
                    <a:lstStyle/>
                    <a:p>
                      <a:pPr indent="0" lvl="0" marL="0" rtl="0" algn="l">
                        <a:spcBef>
                          <a:spcPts val="0"/>
                        </a:spcBef>
                        <a:spcAft>
                          <a:spcPts val="0"/>
                        </a:spcAft>
                        <a:buNone/>
                      </a:pPr>
                      <a:r>
                        <a:rPr lang="en" sz="1200"/>
                        <a:t>FOV</a:t>
                      </a:r>
                      <a:endParaRPr sz="1200"/>
                    </a:p>
                  </a:txBody>
                  <a:tcPr marT="63500" marB="63500" marR="63500" marL="63500"/>
                </a:tc>
                <a:tc>
                  <a:txBody>
                    <a:bodyPr/>
                    <a:lstStyle/>
                    <a:p>
                      <a:pPr indent="0" lvl="0" marL="0" rtl="0" algn="l">
                        <a:spcBef>
                          <a:spcPts val="0"/>
                        </a:spcBef>
                        <a:spcAft>
                          <a:spcPts val="0"/>
                        </a:spcAft>
                        <a:buNone/>
                      </a:pPr>
                      <a:r>
                        <a:rPr lang="en" sz="1200"/>
                        <a:t>30 Degrees</a:t>
                      </a:r>
                      <a:endParaRPr sz="1200"/>
                    </a:p>
                  </a:txBody>
                  <a:tcPr marT="63500" marB="63500" marR="63500" marL="63500"/>
                </a:tc>
                <a:tc>
                  <a:txBody>
                    <a:bodyPr/>
                    <a:lstStyle/>
                    <a:p>
                      <a:pPr indent="0" lvl="0" marL="0" rtl="0" algn="l">
                        <a:spcBef>
                          <a:spcPts val="0"/>
                        </a:spcBef>
                        <a:spcAft>
                          <a:spcPts val="0"/>
                        </a:spcAft>
                        <a:buNone/>
                      </a:pPr>
                      <a:r>
                        <a:rPr lang="en" sz="1200"/>
                        <a:t>360 Degrees</a:t>
                      </a:r>
                      <a:endParaRPr sz="1200"/>
                    </a:p>
                  </a:txBody>
                  <a:tcPr marT="63500" marB="63500" marR="63500" marL="63500"/>
                </a:tc>
                <a:tc>
                  <a:txBody>
                    <a:bodyPr/>
                    <a:lstStyle/>
                    <a:p>
                      <a:pPr indent="0" lvl="0" marL="0" rtl="0" algn="l">
                        <a:spcBef>
                          <a:spcPts val="0"/>
                        </a:spcBef>
                        <a:spcAft>
                          <a:spcPts val="0"/>
                        </a:spcAft>
                        <a:buNone/>
                      </a:pPr>
                      <a:r>
                        <a:rPr lang="en" sz="1200"/>
                        <a:t>70 Degrees</a:t>
                      </a:r>
                      <a:endParaRPr sz="1200"/>
                    </a:p>
                  </a:txBody>
                  <a:tcPr marT="63500" marB="63500" marR="63500" marL="63500"/>
                </a:tc>
              </a:tr>
              <a:tr h="12700">
                <a:tc>
                  <a:txBody>
                    <a:bodyPr/>
                    <a:lstStyle/>
                    <a:p>
                      <a:pPr indent="0" lvl="0" marL="0" rtl="0" algn="l">
                        <a:spcBef>
                          <a:spcPts val="0"/>
                        </a:spcBef>
                        <a:spcAft>
                          <a:spcPts val="0"/>
                        </a:spcAft>
                        <a:buNone/>
                      </a:pPr>
                      <a:r>
                        <a:rPr lang="en" sz="1200"/>
                        <a:t>Frequency</a:t>
                      </a:r>
                      <a:endParaRPr sz="1200"/>
                    </a:p>
                  </a:txBody>
                  <a:tcPr marT="63500" marB="63500" marR="63500" marL="63500"/>
                </a:tc>
                <a:tc>
                  <a:txBody>
                    <a:bodyPr/>
                    <a:lstStyle/>
                    <a:p>
                      <a:pPr indent="0" lvl="0" marL="0" rtl="0" algn="l">
                        <a:spcBef>
                          <a:spcPts val="0"/>
                        </a:spcBef>
                        <a:spcAft>
                          <a:spcPts val="0"/>
                        </a:spcAft>
                        <a:buNone/>
                      </a:pPr>
                      <a:r>
                        <a:rPr lang="en" sz="1200"/>
                        <a:t>60 hz</a:t>
                      </a:r>
                      <a:endParaRPr sz="1200"/>
                    </a:p>
                  </a:txBody>
                  <a:tcPr marT="63500" marB="63500" marR="63500" marL="63500"/>
                </a:tc>
                <a:tc>
                  <a:txBody>
                    <a:bodyPr/>
                    <a:lstStyle/>
                    <a:p>
                      <a:pPr indent="0" lvl="0" marL="0" rtl="0" algn="l">
                        <a:spcBef>
                          <a:spcPts val="0"/>
                        </a:spcBef>
                        <a:spcAft>
                          <a:spcPts val="0"/>
                        </a:spcAft>
                        <a:buNone/>
                      </a:pPr>
                      <a:r>
                        <a:rPr lang="en" sz="1200"/>
                        <a:t>6 hz</a:t>
                      </a:r>
                      <a:endParaRPr sz="1200"/>
                    </a:p>
                  </a:txBody>
                  <a:tcPr marT="63500" marB="63500" marR="63500" marL="63500"/>
                </a:tc>
                <a:tc>
                  <a:txBody>
                    <a:bodyPr/>
                    <a:lstStyle/>
                    <a:p>
                      <a:pPr indent="0" lvl="0" marL="0" rtl="0" algn="l">
                        <a:spcBef>
                          <a:spcPts val="0"/>
                        </a:spcBef>
                        <a:spcAft>
                          <a:spcPts val="0"/>
                        </a:spcAft>
                        <a:buNone/>
                      </a:pPr>
                      <a:r>
                        <a:rPr lang="en" sz="1200"/>
                        <a:t>100000 hz</a:t>
                      </a:r>
                      <a:endParaRPr sz="1200"/>
                    </a:p>
                  </a:txBody>
                  <a:tcPr marT="63500" marB="63500" marR="63500" marL="63500"/>
                </a:tc>
              </a:tr>
            </a:tbl>
          </a:graphicData>
        </a:graphic>
      </p:graphicFrame>
      <p:pic>
        <p:nvPicPr>
          <p:cNvPr id="904" name="Google Shape;904;p48" title="IMG_5974.jpg"/>
          <p:cNvPicPr preferRelativeResize="0"/>
          <p:nvPr/>
        </p:nvPicPr>
        <p:blipFill>
          <a:blip r:embed="rId3">
            <a:alphaModFix/>
          </a:blip>
          <a:stretch>
            <a:fillRect/>
          </a:stretch>
        </p:blipFill>
        <p:spPr>
          <a:xfrm>
            <a:off x="363263" y="329575"/>
            <a:ext cx="815823" cy="1087749"/>
          </a:xfrm>
          <a:prstGeom prst="rect">
            <a:avLst/>
          </a:prstGeom>
          <a:noFill/>
          <a:ln>
            <a:noFill/>
          </a:ln>
        </p:spPr>
      </p:pic>
      <p:pic>
        <p:nvPicPr>
          <p:cNvPr id="905" name="Google Shape;905;p48" title="Sensor Comparison.mp3">
            <a:hlinkClick r:id="rId4"/>
          </p:cNvPr>
          <p:cNvPicPr preferRelativeResize="0"/>
          <p:nvPr/>
        </p:nvPicPr>
        <p:blipFill>
          <a:blip r:embed="rId5">
            <a:alphaModFix/>
          </a:blip>
          <a:stretch>
            <a:fillRect/>
          </a:stretch>
        </p:blipFill>
        <p:spPr>
          <a:xfrm>
            <a:off x="363275" y="1495950"/>
            <a:ext cx="457200" cy="457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49"/>
          <p:cNvSpPr txBox="1"/>
          <p:nvPr>
            <p:ph type="title"/>
          </p:nvPr>
        </p:nvSpPr>
        <p:spPr>
          <a:xfrm>
            <a:off x="715050" y="611350"/>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Main </a:t>
            </a:r>
            <a:r>
              <a:rPr lang="en"/>
              <a:t>Processor</a:t>
            </a:r>
            <a:r>
              <a:rPr lang="en"/>
              <a:t> Comparison</a:t>
            </a:r>
            <a:endParaRPr/>
          </a:p>
        </p:txBody>
      </p:sp>
      <p:graphicFrame>
        <p:nvGraphicFramePr>
          <p:cNvPr id="911" name="Google Shape;911;p49"/>
          <p:cNvGraphicFramePr/>
          <p:nvPr/>
        </p:nvGraphicFramePr>
        <p:xfrm>
          <a:off x="439375" y="1297100"/>
          <a:ext cx="3000000" cy="3000000"/>
        </p:xfrm>
        <a:graphic>
          <a:graphicData uri="http://schemas.openxmlformats.org/drawingml/2006/table">
            <a:tbl>
              <a:tblPr>
                <a:noFill/>
                <a:tableStyleId>{691ED84C-6C48-4D0E-B182-980AD00D9436}</a:tableStyleId>
              </a:tblPr>
              <a:tblGrid>
                <a:gridCol w="1504925"/>
                <a:gridCol w="2076800"/>
                <a:gridCol w="2152050"/>
                <a:gridCol w="2603525"/>
              </a:tblGrid>
              <a:tr h="338450">
                <a:tc>
                  <a:txBody>
                    <a:bodyPr/>
                    <a:lstStyle/>
                    <a:p>
                      <a:pPr indent="0" lvl="0" marL="0" rtl="0" algn="ctr">
                        <a:lnSpc>
                          <a:spcPct val="115000"/>
                        </a:lnSpc>
                        <a:spcBef>
                          <a:spcPts val="0"/>
                        </a:spcBef>
                        <a:spcAft>
                          <a:spcPts val="0"/>
                        </a:spcAft>
                        <a:buNone/>
                      </a:pPr>
                      <a:r>
                        <a:rPr b="1" lang="en" sz="1200"/>
                        <a:t>Feature</a:t>
                      </a:r>
                      <a:endParaRPr b="1" sz="1200"/>
                    </a:p>
                  </a:txBody>
                  <a:tcPr marT="25400" marB="25400" marR="25400" marL="25400" anchor="b">
                    <a:solidFill>
                      <a:srgbClr val="999999"/>
                    </a:solidFill>
                  </a:tcPr>
                </a:tc>
                <a:tc>
                  <a:txBody>
                    <a:bodyPr/>
                    <a:lstStyle/>
                    <a:p>
                      <a:pPr indent="0" lvl="0" marL="0" rtl="0" algn="ctr">
                        <a:lnSpc>
                          <a:spcPct val="115000"/>
                        </a:lnSpc>
                        <a:spcBef>
                          <a:spcPts val="0"/>
                        </a:spcBef>
                        <a:spcAft>
                          <a:spcPts val="0"/>
                        </a:spcAft>
                        <a:buNone/>
                      </a:pPr>
                      <a:r>
                        <a:rPr b="1" lang="en" sz="1200"/>
                        <a:t>x86 Mini PC (Dell 9020M)</a:t>
                      </a:r>
                      <a:endParaRPr b="1" sz="1200"/>
                    </a:p>
                  </a:txBody>
                  <a:tcPr marT="25400" marB="25400" marR="25400" marL="25400" anchor="b">
                    <a:solidFill>
                      <a:srgbClr val="999999"/>
                    </a:solidFill>
                  </a:tcPr>
                </a:tc>
                <a:tc>
                  <a:txBody>
                    <a:bodyPr/>
                    <a:lstStyle/>
                    <a:p>
                      <a:pPr indent="0" lvl="0" marL="0" rtl="0" algn="ctr">
                        <a:lnSpc>
                          <a:spcPct val="115000"/>
                        </a:lnSpc>
                        <a:spcBef>
                          <a:spcPts val="0"/>
                        </a:spcBef>
                        <a:spcAft>
                          <a:spcPts val="0"/>
                        </a:spcAft>
                        <a:buNone/>
                      </a:pPr>
                      <a:r>
                        <a:rPr b="1" lang="en" sz="1200">
                          <a:highlight>
                            <a:srgbClr val="FFD966"/>
                          </a:highlight>
                        </a:rPr>
                        <a:t>Raspberry Pi 5</a:t>
                      </a:r>
                      <a:endParaRPr b="1" sz="1200">
                        <a:highlight>
                          <a:srgbClr val="FFD966"/>
                        </a:highlight>
                      </a:endParaRPr>
                    </a:p>
                  </a:txBody>
                  <a:tcPr marT="25400" marB="25400" marR="25400" marL="25400" anchor="b">
                    <a:solidFill>
                      <a:srgbClr val="999999"/>
                    </a:solidFill>
                  </a:tcPr>
                </a:tc>
                <a:tc>
                  <a:txBody>
                    <a:bodyPr/>
                    <a:lstStyle/>
                    <a:p>
                      <a:pPr indent="0" lvl="0" marL="0" rtl="0" algn="ctr">
                        <a:lnSpc>
                          <a:spcPct val="115000"/>
                        </a:lnSpc>
                        <a:spcBef>
                          <a:spcPts val="0"/>
                        </a:spcBef>
                        <a:spcAft>
                          <a:spcPts val="0"/>
                        </a:spcAft>
                        <a:buNone/>
                      </a:pPr>
                      <a:r>
                        <a:rPr b="1" lang="en" sz="1200"/>
                        <a:t>Original Jetson Nano 4GB</a:t>
                      </a:r>
                      <a:endParaRPr b="1" sz="1200"/>
                    </a:p>
                  </a:txBody>
                  <a:tcPr marT="25400" marB="25400" marR="0" marL="0" anchor="b">
                    <a:lnR cap="flat" cmpd="sng" w="9525">
                      <a:solidFill>
                        <a:srgbClr val="000000"/>
                      </a:solidFill>
                      <a:prstDash val="solid"/>
                      <a:round/>
                      <a:headEnd len="sm" w="sm" type="none"/>
                      <a:tailEnd len="sm" w="sm" type="none"/>
                    </a:lnR>
                    <a:solidFill>
                      <a:srgbClr val="999999"/>
                    </a:solidFill>
                  </a:tcPr>
                </a:tc>
              </a:tr>
              <a:tr h="488875">
                <a:tc>
                  <a:txBody>
                    <a:bodyPr/>
                    <a:lstStyle/>
                    <a:p>
                      <a:pPr indent="0" lvl="0" marL="0" rtl="0" algn="ctr">
                        <a:lnSpc>
                          <a:spcPct val="115000"/>
                        </a:lnSpc>
                        <a:spcBef>
                          <a:spcPts val="0"/>
                        </a:spcBef>
                        <a:spcAft>
                          <a:spcPts val="0"/>
                        </a:spcAft>
                        <a:buNone/>
                      </a:pPr>
                      <a:r>
                        <a:rPr lang="en" sz="1200"/>
                        <a:t>Processor (CPU)</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Intel Core i7-4785T (4-Core)</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2.4GHz Quad-core ARM Cortex-A76</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1.43GHz Quad-core ARM A57</a:t>
                      </a:r>
                      <a:endParaRPr sz="1200"/>
                    </a:p>
                  </a:txBody>
                  <a:tcPr marT="25400" marB="25400" marR="0" marL="0" anchor="b">
                    <a:lnR cap="flat" cmpd="sng" w="9525">
                      <a:solidFill>
                        <a:srgbClr val="000000"/>
                      </a:solidFill>
                      <a:prstDash val="solid"/>
                      <a:round/>
                      <a:headEnd len="sm" w="sm" type="none"/>
                      <a:tailEnd len="sm" w="sm" type="none"/>
                    </a:lnR>
                  </a:tcPr>
                </a:tc>
              </a:tr>
              <a:tr h="338450">
                <a:tc>
                  <a:txBody>
                    <a:bodyPr/>
                    <a:lstStyle/>
                    <a:p>
                      <a:pPr indent="0" lvl="0" marL="0" rtl="0" algn="ctr">
                        <a:lnSpc>
                          <a:spcPct val="115000"/>
                        </a:lnSpc>
                        <a:spcBef>
                          <a:spcPts val="0"/>
                        </a:spcBef>
                        <a:spcAft>
                          <a:spcPts val="0"/>
                        </a:spcAft>
                        <a:buNone/>
                      </a:pPr>
                      <a:r>
                        <a:rPr lang="en" sz="1200"/>
                        <a:t>Graphics (GPU)</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Intel HD Graphics 4600</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VideoCore VII (OpenGL)</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128-core Maxwell (CUDA)</a:t>
                      </a:r>
                      <a:endParaRPr sz="1200"/>
                    </a:p>
                  </a:txBody>
                  <a:tcPr marT="25400" marB="25400" marR="0" marL="0" anchor="b">
                    <a:lnR cap="flat" cmpd="sng" w="9525">
                      <a:solidFill>
                        <a:srgbClr val="000000"/>
                      </a:solidFill>
                      <a:prstDash val="solid"/>
                      <a:round/>
                      <a:headEnd len="sm" w="sm" type="none"/>
                      <a:tailEnd len="sm" w="sm" type="none"/>
                    </a:lnR>
                  </a:tcPr>
                </a:tc>
              </a:tr>
              <a:tr h="338450">
                <a:tc>
                  <a:txBody>
                    <a:bodyPr/>
                    <a:lstStyle/>
                    <a:p>
                      <a:pPr indent="0" lvl="0" marL="0" rtl="0" algn="ctr">
                        <a:lnSpc>
                          <a:spcPct val="115000"/>
                        </a:lnSpc>
                        <a:spcBef>
                          <a:spcPts val="0"/>
                        </a:spcBef>
                        <a:spcAft>
                          <a:spcPts val="0"/>
                        </a:spcAft>
                        <a:buNone/>
                      </a:pPr>
                      <a:r>
                        <a:rPr lang="en" sz="1200"/>
                        <a:t>Memory (RAM)</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8GB DDR3</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8GB LPDDR4X</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4GB LPDDR4</a:t>
                      </a:r>
                      <a:endParaRPr sz="1200"/>
                    </a:p>
                  </a:txBody>
                  <a:tcPr marT="25400" marB="25400" marR="25400" marL="25400" anchor="b"/>
                </a:tc>
              </a:tr>
              <a:tr h="338450">
                <a:tc>
                  <a:txBody>
                    <a:bodyPr/>
                    <a:lstStyle/>
                    <a:p>
                      <a:pPr indent="0" lvl="0" marL="0" rtl="0" algn="ctr">
                        <a:lnSpc>
                          <a:spcPct val="115000"/>
                        </a:lnSpc>
                        <a:spcBef>
                          <a:spcPts val="0"/>
                        </a:spcBef>
                        <a:spcAft>
                          <a:spcPts val="0"/>
                        </a:spcAft>
                        <a:buNone/>
                      </a:pPr>
                      <a:r>
                        <a:rPr lang="en" sz="1200"/>
                        <a:t>Power Profile </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Poor (~40-50W Load)</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Excellent (~9.5W Load)</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Excellent (5W / 10W Modes)</a:t>
                      </a:r>
                      <a:endParaRPr sz="1200"/>
                    </a:p>
                  </a:txBody>
                  <a:tcPr marT="25400" marB="25400" marR="0" marL="0" anchor="b">
                    <a:lnR cap="flat" cmpd="sng" w="9525">
                      <a:solidFill>
                        <a:srgbClr val="000000"/>
                      </a:solidFill>
                      <a:prstDash val="solid"/>
                      <a:round/>
                      <a:headEnd len="sm" w="sm" type="none"/>
                      <a:tailEnd len="sm" w="sm" type="none"/>
                    </a:lnR>
                  </a:tcPr>
                </a:tc>
              </a:tr>
              <a:tr h="338450">
                <a:tc>
                  <a:txBody>
                    <a:bodyPr/>
                    <a:lstStyle/>
                    <a:p>
                      <a:pPr indent="0" lvl="0" marL="0" rtl="0" algn="ctr">
                        <a:lnSpc>
                          <a:spcPct val="115000"/>
                        </a:lnSpc>
                        <a:spcBef>
                          <a:spcPts val="0"/>
                        </a:spcBef>
                        <a:spcAft>
                          <a:spcPts val="0"/>
                        </a:spcAft>
                        <a:buNone/>
                      </a:pPr>
                      <a:r>
                        <a:rPr lang="en" sz="1200"/>
                        <a:t>Cost &amp; Availability </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$0 (Owned)</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~$90 (Widely Available)</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Discontinued (High used price)</a:t>
                      </a:r>
                      <a:endParaRPr sz="1200"/>
                    </a:p>
                  </a:txBody>
                  <a:tcPr marT="25400" marB="25400" marR="0" marL="0" anchor="b">
                    <a:lnR cap="flat" cmpd="sng" w="9525">
                      <a:solidFill>
                        <a:srgbClr val="000000"/>
                      </a:solidFill>
                      <a:prstDash val="solid"/>
                      <a:round/>
                      <a:headEnd len="sm" w="sm" type="none"/>
                      <a:tailEnd len="sm" w="sm" type="none"/>
                    </a:lnR>
                  </a:tcPr>
                </a:tc>
              </a:tr>
              <a:tr h="695700">
                <a:tc>
                  <a:txBody>
                    <a:bodyPr/>
                    <a:lstStyle/>
                    <a:p>
                      <a:pPr indent="0" lvl="0" marL="0" rtl="0" algn="ctr">
                        <a:lnSpc>
                          <a:spcPct val="115000"/>
                        </a:lnSpc>
                        <a:spcBef>
                          <a:spcPts val="0"/>
                        </a:spcBef>
                        <a:spcAft>
                          <a:spcPts val="0"/>
                        </a:spcAft>
                        <a:buNone/>
                      </a:pPr>
                      <a:r>
                        <a:rPr lang="en" sz="1200"/>
                        <a:t>Key Pros</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 No upfront cost</a:t>
                      </a:r>
                      <a:endParaRPr sz="1200"/>
                    </a:p>
                    <a:p>
                      <a:pPr indent="0" lvl="0" marL="0" rtl="0" algn="ctr">
                        <a:lnSpc>
                          <a:spcPct val="115000"/>
                        </a:lnSpc>
                        <a:spcBef>
                          <a:spcPts val="0"/>
                        </a:spcBef>
                        <a:spcAft>
                          <a:spcPts val="0"/>
                        </a:spcAft>
                        <a:buNone/>
                      </a:pPr>
                      <a:r>
                        <a:rPr lang="en" sz="1200"/>
                        <a:t>• Strong CPU</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 Low cost &amp; available • Huge ecosystem </a:t>
                      </a:r>
                      <a:endParaRPr sz="1200"/>
                    </a:p>
                    <a:p>
                      <a:pPr indent="0" lvl="0" marL="0" rtl="0" algn="ctr">
                        <a:lnSpc>
                          <a:spcPct val="115000"/>
                        </a:lnSpc>
                        <a:spcBef>
                          <a:spcPts val="0"/>
                        </a:spcBef>
                        <a:spcAft>
                          <a:spcPts val="0"/>
                        </a:spcAft>
                        <a:buNone/>
                      </a:pPr>
                      <a:r>
                        <a:rPr lang="en" sz="1200"/>
                        <a:t>• Meets all project needs</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 Strong GPU for its time </a:t>
                      </a:r>
                      <a:endParaRPr sz="1200"/>
                    </a:p>
                    <a:p>
                      <a:pPr indent="0" lvl="0" marL="0" rtl="0" algn="ctr">
                        <a:lnSpc>
                          <a:spcPct val="115000"/>
                        </a:lnSpc>
                        <a:spcBef>
                          <a:spcPts val="0"/>
                        </a:spcBef>
                        <a:spcAft>
                          <a:spcPts val="0"/>
                        </a:spcAft>
                        <a:buNone/>
                      </a:pPr>
                      <a:r>
                        <a:rPr lang="en" sz="1200"/>
                        <a:t>• 4x USB 3.0 ports</a:t>
                      </a:r>
                      <a:endParaRPr sz="1200"/>
                    </a:p>
                  </a:txBody>
                  <a:tcPr marT="25400" marB="25400" marR="0" marL="0" anchor="b">
                    <a:lnR cap="flat" cmpd="sng" w="9525">
                      <a:solidFill>
                        <a:srgbClr val="000000"/>
                      </a:solidFill>
                      <a:prstDash val="solid"/>
                      <a:round/>
                      <a:headEnd len="sm" w="sm" type="none"/>
                      <a:tailEnd len="sm" w="sm" type="none"/>
                    </a:lnR>
                  </a:tcPr>
                </a:tc>
              </a:tr>
              <a:tr h="639275">
                <a:tc>
                  <a:txBody>
                    <a:bodyPr/>
                    <a:lstStyle/>
                    <a:p>
                      <a:pPr indent="0" lvl="0" marL="0" rtl="0" algn="ctr">
                        <a:lnSpc>
                          <a:spcPct val="115000"/>
                        </a:lnSpc>
                        <a:spcBef>
                          <a:spcPts val="0"/>
                        </a:spcBef>
                        <a:spcAft>
                          <a:spcPts val="0"/>
                        </a:spcAft>
                        <a:buNone/>
                      </a:pPr>
                      <a:r>
                        <a:rPr lang="en" sz="1200"/>
                        <a:t>Key Cons</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 Very poor power efficiency </a:t>
                      </a:r>
                      <a:endParaRPr sz="1200"/>
                    </a:p>
                    <a:p>
                      <a:pPr indent="0" lvl="0" marL="0" rtl="0" algn="ctr">
                        <a:lnSpc>
                          <a:spcPct val="115000"/>
                        </a:lnSpc>
                        <a:spcBef>
                          <a:spcPts val="0"/>
                        </a:spcBef>
                        <a:spcAft>
                          <a:spcPts val="0"/>
                        </a:spcAft>
                        <a:buNone/>
                      </a:pPr>
                      <a:r>
                        <a:rPr lang="en" sz="1200"/>
                        <a:t>• Extremely weak GPU</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 Weaker GPU than Jetson </a:t>
                      </a:r>
                      <a:endParaRPr sz="1200"/>
                    </a:p>
                    <a:p>
                      <a:pPr indent="0" lvl="0" marL="0" rtl="0" algn="ctr">
                        <a:lnSpc>
                          <a:spcPct val="115000"/>
                        </a:lnSpc>
                        <a:spcBef>
                          <a:spcPts val="0"/>
                        </a:spcBef>
                        <a:spcAft>
                          <a:spcPts val="0"/>
                        </a:spcAft>
                        <a:buNone/>
                      </a:pPr>
                      <a:r>
                        <a:rPr lang="en" sz="1200"/>
                        <a:t>• Nonstandard power input</a:t>
                      </a:r>
                      <a:endParaRPr sz="1200"/>
                    </a:p>
                  </a:txBody>
                  <a:tcPr marT="25400" marB="25400" marR="25400" marL="25400" anchor="b"/>
                </a:tc>
                <a:tc>
                  <a:txBody>
                    <a:bodyPr/>
                    <a:lstStyle/>
                    <a:p>
                      <a:pPr indent="0" lvl="0" marL="0" rtl="0" algn="ctr">
                        <a:lnSpc>
                          <a:spcPct val="115000"/>
                        </a:lnSpc>
                        <a:spcBef>
                          <a:spcPts val="0"/>
                        </a:spcBef>
                        <a:spcAft>
                          <a:spcPts val="0"/>
                        </a:spcAft>
                        <a:buNone/>
                      </a:pPr>
                      <a:r>
                        <a:rPr lang="en" sz="1200"/>
                        <a:t>• Outdated &amp; hard to find </a:t>
                      </a:r>
                      <a:endParaRPr sz="1200"/>
                    </a:p>
                    <a:p>
                      <a:pPr indent="0" lvl="0" marL="0" rtl="0" algn="ctr">
                        <a:lnSpc>
                          <a:spcPct val="115000"/>
                        </a:lnSpc>
                        <a:spcBef>
                          <a:spcPts val="0"/>
                        </a:spcBef>
                        <a:spcAft>
                          <a:spcPts val="0"/>
                        </a:spcAft>
                        <a:buNone/>
                      </a:pPr>
                      <a:r>
                        <a:rPr lang="en" sz="1200"/>
                        <a:t>• Slower CPU</a:t>
                      </a:r>
                      <a:endParaRPr sz="1200"/>
                    </a:p>
                  </a:txBody>
                  <a:tcPr marT="25400" marB="25400" marR="0" marL="0" anchor="b">
                    <a:lnR cap="flat" cmpd="sng" w="9525">
                      <a:solidFill>
                        <a:srgbClr val="000000"/>
                      </a:solidFill>
                      <a:prstDash val="solid"/>
                      <a:round/>
                      <a:headEnd len="sm" w="sm" type="none"/>
                      <a:tailEnd len="sm" w="sm" type="none"/>
                    </a:lnR>
                  </a:tcPr>
                </a:tc>
              </a:tr>
            </a:tbl>
          </a:graphicData>
        </a:graphic>
      </p:graphicFrame>
      <p:pic>
        <p:nvPicPr>
          <p:cNvPr id="912" name="Google Shape;912;p49" title="IMG_5974.jpg"/>
          <p:cNvPicPr preferRelativeResize="0"/>
          <p:nvPr/>
        </p:nvPicPr>
        <p:blipFill>
          <a:blip r:embed="rId3">
            <a:alphaModFix/>
          </a:blip>
          <a:stretch>
            <a:fillRect/>
          </a:stretch>
        </p:blipFill>
        <p:spPr>
          <a:xfrm>
            <a:off x="274188" y="209400"/>
            <a:ext cx="815823" cy="1087749"/>
          </a:xfrm>
          <a:prstGeom prst="rect">
            <a:avLst/>
          </a:prstGeom>
          <a:noFill/>
          <a:ln>
            <a:noFill/>
          </a:ln>
        </p:spPr>
      </p:pic>
      <p:pic>
        <p:nvPicPr>
          <p:cNvPr id="913" name="Google Shape;913;p49" title="MainProccessorCompariso.mp3">
            <a:hlinkClick r:id="rId4"/>
          </p:cNvPr>
          <p:cNvPicPr preferRelativeResize="0"/>
          <p:nvPr/>
        </p:nvPicPr>
        <p:blipFill>
          <a:blip r:embed="rId5">
            <a:alphaModFix/>
          </a:blip>
          <a:stretch>
            <a:fillRect/>
          </a:stretch>
        </p:blipFill>
        <p:spPr>
          <a:xfrm>
            <a:off x="1242411" y="152400"/>
            <a:ext cx="306550" cy="3065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50"/>
          <p:cNvSpPr txBox="1"/>
          <p:nvPr>
            <p:ph type="title"/>
          </p:nvPr>
        </p:nvSpPr>
        <p:spPr>
          <a:xfrm>
            <a:off x="715125" y="731525"/>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Wireless Processing Unit </a:t>
            </a:r>
            <a:endParaRPr/>
          </a:p>
        </p:txBody>
      </p:sp>
      <p:graphicFrame>
        <p:nvGraphicFramePr>
          <p:cNvPr id="919" name="Google Shape;919;p50"/>
          <p:cNvGraphicFramePr/>
          <p:nvPr/>
        </p:nvGraphicFramePr>
        <p:xfrm>
          <a:off x="1273225" y="1417325"/>
          <a:ext cx="3000000" cy="3000000"/>
        </p:xfrm>
        <a:graphic>
          <a:graphicData uri="http://schemas.openxmlformats.org/drawingml/2006/table">
            <a:tbl>
              <a:tblPr>
                <a:noFill/>
                <a:tableStyleId>{3B27C192-B1AD-4549-93A7-23E187DAA22E}</a:tableStyleId>
              </a:tblPr>
              <a:tblGrid>
                <a:gridCol w="1537750"/>
                <a:gridCol w="1686600"/>
                <a:gridCol w="1686600"/>
                <a:gridCol w="1686600"/>
              </a:tblGrid>
              <a:tr h="106350">
                <a:tc>
                  <a:txBody>
                    <a:bodyPr/>
                    <a:lstStyle/>
                    <a:p>
                      <a:pPr indent="0" lvl="0" marL="0" rtl="0" algn="ctr">
                        <a:spcBef>
                          <a:spcPts val="0"/>
                        </a:spcBef>
                        <a:spcAft>
                          <a:spcPts val="0"/>
                        </a:spcAft>
                        <a:buNone/>
                      </a:pPr>
                      <a:r>
                        <a:rPr b="1" lang="en" sz="1200"/>
                        <a:t>Criteria</a:t>
                      </a:r>
                      <a:endParaRPr b="1" sz="1200"/>
                    </a:p>
                  </a:txBody>
                  <a:tcPr marT="63500" marB="63500" marR="63500" marL="63500">
                    <a:solidFill>
                      <a:srgbClr val="999999"/>
                    </a:solidFill>
                  </a:tcPr>
                </a:tc>
                <a:tc>
                  <a:txBody>
                    <a:bodyPr/>
                    <a:lstStyle/>
                    <a:p>
                      <a:pPr indent="0" lvl="0" marL="0" rtl="0" algn="ctr">
                        <a:spcBef>
                          <a:spcPts val="0"/>
                        </a:spcBef>
                        <a:spcAft>
                          <a:spcPts val="0"/>
                        </a:spcAft>
                        <a:buNone/>
                      </a:pPr>
                      <a:r>
                        <a:rPr b="1" lang="en" sz="1200">
                          <a:highlight>
                            <a:srgbClr val="FFFF00"/>
                          </a:highlight>
                        </a:rPr>
                        <a:t>ESP32 ESP-32S</a:t>
                      </a:r>
                      <a:endParaRPr b="1" sz="1200">
                        <a:highlight>
                          <a:srgbClr val="FFFF00"/>
                        </a:highlight>
                      </a:endParaRPr>
                    </a:p>
                  </a:txBody>
                  <a:tcPr marT="63500" marB="63500" marR="63500" marL="63500">
                    <a:solidFill>
                      <a:srgbClr val="999999"/>
                    </a:solidFill>
                  </a:tcPr>
                </a:tc>
                <a:tc>
                  <a:txBody>
                    <a:bodyPr/>
                    <a:lstStyle/>
                    <a:p>
                      <a:pPr indent="0" lvl="0" marL="0" rtl="0" algn="ctr">
                        <a:spcBef>
                          <a:spcPts val="0"/>
                        </a:spcBef>
                        <a:spcAft>
                          <a:spcPts val="0"/>
                        </a:spcAft>
                        <a:buNone/>
                      </a:pPr>
                      <a:r>
                        <a:rPr b="1" lang="en" sz="1200"/>
                        <a:t>Raspberry Pi Pico 2 W</a:t>
                      </a:r>
                      <a:endParaRPr b="1" sz="1200"/>
                    </a:p>
                  </a:txBody>
                  <a:tcPr marT="63500" marB="63500" marR="63500" marL="63500">
                    <a:solidFill>
                      <a:srgbClr val="999999"/>
                    </a:solidFill>
                  </a:tcPr>
                </a:tc>
                <a:tc>
                  <a:txBody>
                    <a:bodyPr/>
                    <a:lstStyle/>
                    <a:p>
                      <a:pPr indent="0" lvl="0" marL="0" rtl="0" algn="ctr">
                        <a:spcBef>
                          <a:spcPts val="0"/>
                        </a:spcBef>
                        <a:spcAft>
                          <a:spcPts val="0"/>
                        </a:spcAft>
                        <a:buNone/>
                      </a:pPr>
                      <a:r>
                        <a:rPr b="1" lang="en" sz="1200"/>
                        <a:t>Arduino Nano RP2040</a:t>
                      </a:r>
                      <a:endParaRPr b="1" sz="1200"/>
                    </a:p>
                  </a:txBody>
                  <a:tcPr marT="63500" marB="63500" marR="63500" marL="63500">
                    <a:solidFill>
                      <a:srgbClr val="999999"/>
                    </a:solidFill>
                  </a:tcPr>
                </a:tc>
              </a:tr>
              <a:tr h="12700">
                <a:tc>
                  <a:txBody>
                    <a:bodyPr/>
                    <a:lstStyle/>
                    <a:p>
                      <a:pPr indent="0" lvl="0" marL="0" rtl="0" algn="ctr">
                        <a:spcBef>
                          <a:spcPts val="0"/>
                        </a:spcBef>
                        <a:spcAft>
                          <a:spcPts val="0"/>
                        </a:spcAft>
                        <a:buNone/>
                      </a:pPr>
                      <a:r>
                        <a:rPr lang="en" sz="1000"/>
                        <a:t>Processor</a:t>
                      </a:r>
                      <a:endParaRPr sz="1200"/>
                    </a:p>
                  </a:txBody>
                  <a:tcPr marT="63500" marB="63500" marR="63500" marL="63500"/>
                </a:tc>
                <a:tc>
                  <a:txBody>
                    <a:bodyPr/>
                    <a:lstStyle/>
                    <a:p>
                      <a:pPr indent="0" lvl="0" marL="0" rtl="0" algn="ctr">
                        <a:spcBef>
                          <a:spcPts val="0"/>
                        </a:spcBef>
                        <a:spcAft>
                          <a:spcPts val="0"/>
                        </a:spcAft>
                        <a:buNone/>
                      </a:pPr>
                      <a:r>
                        <a:rPr lang="en" sz="1200"/>
                        <a:t>32-bit LX6 Dual Core microprocessor at 240MHz</a:t>
                      </a:r>
                      <a:endParaRPr sz="1200"/>
                    </a:p>
                  </a:txBody>
                  <a:tcPr marT="63500" marB="63500" marR="63500" marL="63500"/>
                </a:tc>
                <a:tc>
                  <a:txBody>
                    <a:bodyPr/>
                    <a:lstStyle/>
                    <a:p>
                      <a:pPr indent="0" lvl="0" marL="0" rtl="0" algn="ctr">
                        <a:spcBef>
                          <a:spcPts val="0"/>
                        </a:spcBef>
                        <a:spcAft>
                          <a:spcPts val="0"/>
                        </a:spcAft>
                        <a:buNone/>
                      </a:pPr>
                      <a:r>
                        <a:rPr lang="en" sz="1200"/>
                        <a:t>Dual Cortex-M33 or Hazard3 processors at up to 150MHz</a:t>
                      </a:r>
                      <a:endParaRPr sz="1200"/>
                    </a:p>
                  </a:txBody>
                  <a:tcPr marT="63500" marB="63500" marR="63500" marL="63500"/>
                </a:tc>
                <a:tc>
                  <a:txBody>
                    <a:bodyPr/>
                    <a:lstStyle/>
                    <a:p>
                      <a:pPr indent="0" lvl="0" marL="0" rtl="0" algn="ctr">
                        <a:spcBef>
                          <a:spcPts val="0"/>
                        </a:spcBef>
                        <a:spcAft>
                          <a:spcPts val="0"/>
                        </a:spcAft>
                        <a:buNone/>
                      </a:pPr>
                      <a:r>
                        <a:rPr lang="en" sz="1200"/>
                        <a:t>Raspberry Pi® RP2040 at 133MHz</a:t>
                      </a:r>
                      <a:endParaRPr sz="1200"/>
                    </a:p>
                  </a:txBody>
                  <a:tcPr marT="63500" marB="63500" marR="63500" marL="63500"/>
                </a:tc>
              </a:tr>
              <a:tr h="12700">
                <a:tc>
                  <a:txBody>
                    <a:bodyPr/>
                    <a:lstStyle/>
                    <a:p>
                      <a:pPr indent="0" lvl="0" marL="0" rtl="0" algn="ctr">
                        <a:spcBef>
                          <a:spcPts val="0"/>
                        </a:spcBef>
                        <a:spcAft>
                          <a:spcPts val="0"/>
                        </a:spcAft>
                        <a:buNone/>
                      </a:pPr>
                      <a:r>
                        <a:rPr lang="en" sz="1200"/>
                        <a:t>Flash Memory</a:t>
                      </a:r>
                      <a:endParaRPr sz="1200"/>
                    </a:p>
                  </a:txBody>
                  <a:tcPr marT="63500" marB="63500" marR="63500" marL="63500"/>
                </a:tc>
                <a:tc>
                  <a:txBody>
                    <a:bodyPr/>
                    <a:lstStyle/>
                    <a:p>
                      <a:pPr indent="0" lvl="0" marL="0" rtl="0" algn="ctr">
                        <a:spcBef>
                          <a:spcPts val="0"/>
                        </a:spcBef>
                        <a:spcAft>
                          <a:spcPts val="0"/>
                        </a:spcAft>
                        <a:buNone/>
                      </a:pPr>
                      <a:r>
                        <a:rPr lang="en" sz="1200"/>
                        <a:t>4mb SPI flash memory </a:t>
                      </a:r>
                      <a:endParaRPr sz="1200"/>
                    </a:p>
                  </a:txBody>
                  <a:tcPr marT="63500" marB="63500" marR="63500" marL="63500"/>
                </a:tc>
                <a:tc>
                  <a:txBody>
                    <a:bodyPr/>
                    <a:lstStyle/>
                    <a:p>
                      <a:pPr indent="0" lvl="0" marL="0" rtl="0" algn="ctr">
                        <a:spcBef>
                          <a:spcPts val="0"/>
                        </a:spcBef>
                        <a:spcAft>
                          <a:spcPts val="0"/>
                        </a:spcAft>
                        <a:buNone/>
                      </a:pPr>
                      <a:r>
                        <a:rPr lang="en" sz="1200"/>
                        <a:t>4mb on board flash memory</a:t>
                      </a:r>
                      <a:endParaRPr sz="1200"/>
                    </a:p>
                  </a:txBody>
                  <a:tcPr marT="63500" marB="63500" marR="63500" marL="63500"/>
                </a:tc>
                <a:tc>
                  <a:txBody>
                    <a:bodyPr/>
                    <a:lstStyle/>
                    <a:p>
                      <a:pPr indent="0" lvl="0" marL="0" rtl="0" algn="ctr">
                        <a:spcBef>
                          <a:spcPts val="0"/>
                        </a:spcBef>
                        <a:spcAft>
                          <a:spcPts val="0"/>
                        </a:spcAft>
                        <a:buNone/>
                      </a:pPr>
                      <a:r>
                        <a:rPr lang="en" sz="1200"/>
                        <a:t>16MB Flash IC</a:t>
                      </a:r>
                      <a:endParaRPr sz="1200"/>
                    </a:p>
                  </a:txBody>
                  <a:tcPr marT="63500" marB="63500" marR="63500" marL="63500"/>
                </a:tc>
              </a:tr>
              <a:tr h="12700">
                <a:tc>
                  <a:txBody>
                    <a:bodyPr/>
                    <a:lstStyle/>
                    <a:p>
                      <a:pPr indent="0" lvl="0" marL="0" rtl="0" algn="ctr">
                        <a:spcBef>
                          <a:spcPts val="0"/>
                        </a:spcBef>
                        <a:spcAft>
                          <a:spcPts val="0"/>
                        </a:spcAft>
                        <a:buNone/>
                      </a:pPr>
                      <a:r>
                        <a:rPr lang="en" sz="1200"/>
                        <a:t>ADC Channels</a:t>
                      </a:r>
                      <a:endParaRPr sz="1200"/>
                    </a:p>
                  </a:txBody>
                  <a:tcPr marT="63500" marB="63500" marR="63500" marL="63500"/>
                </a:tc>
                <a:tc>
                  <a:txBody>
                    <a:bodyPr/>
                    <a:lstStyle/>
                    <a:p>
                      <a:pPr indent="0" lvl="0" marL="0" rtl="0" algn="ctr">
                        <a:spcBef>
                          <a:spcPts val="0"/>
                        </a:spcBef>
                        <a:spcAft>
                          <a:spcPts val="0"/>
                        </a:spcAft>
                        <a:buNone/>
                      </a:pPr>
                      <a:r>
                        <a:rPr lang="en" sz="1200"/>
                        <a:t>16 ADC channels</a:t>
                      </a:r>
                      <a:endParaRPr sz="1200"/>
                    </a:p>
                  </a:txBody>
                  <a:tcPr marT="63500" marB="63500" marR="63500" marL="63500"/>
                </a:tc>
                <a:tc>
                  <a:txBody>
                    <a:bodyPr/>
                    <a:lstStyle/>
                    <a:p>
                      <a:pPr indent="0" lvl="0" marL="0" rtl="0" algn="ctr">
                        <a:spcBef>
                          <a:spcPts val="0"/>
                        </a:spcBef>
                        <a:spcAft>
                          <a:spcPts val="0"/>
                        </a:spcAft>
                        <a:buNone/>
                      </a:pPr>
                      <a:r>
                        <a:rPr lang="en" sz="1200"/>
                        <a:t>3 ADC channels</a:t>
                      </a:r>
                      <a:endParaRPr sz="1200"/>
                    </a:p>
                  </a:txBody>
                  <a:tcPr marT="63500" marB="63500" marR="63500" marL="63500"/>
                </a:tc>
                <a:tc>
                  <a:txBody>
                    <a:bodyPr/>
                    <a:lstStyle/>
                    <a:p>
                      <a:pPr indent="0" lvl="0" marL="0" rtl="0" algn="ctr">
                        <a:spcBef>
                          <a:spcPts val="0"/>
                        </a:spcBef>
                        <a:spcAft>
                          <a:spcPts val="0"/>
                        </a:spcAft>
                        <a:buNone/>
                      </a:pPr>
                      <a:r>
                        <a:rPr lang="en" sz="1200"/>
                        <a:t>8 ADC channels</a:t>
                      </a:r>
                      <a:endParaRPr sz="1200"/>
                    </a:p>
                  </a:txBody>
                  <a:tcPr marT="63500" marB="63500" marR="63500" marL="63500"/>
                </a:tc>
              </a:tr>
              <a:tr h="12700">
                <a:tc>
                  <a:txBody>
                    <a:bodyPr/>
                    <a:lstStyle/>
                    <a:p>
                      <a:pPr indent="0" lvl="0" marL="0" rtl="0" algn="ctr">
                        <a:spcBef>
                          <a:spcPts val="0"/>
                        </a:spcBef>
                        <a:spcAft>
                          <a:spcPts val="0"/>
                        </a:spcAft>
                        <a:buNone/>
                      </a:pPr>
                      <a:r>
                        <a:rPr lang="en" sz="1200"/>
                        <a:t>DAC</a:t>
                      </a:r>
                      <a:endParaRPr sz="1200"/>
                    </a:p>
                  </a:txBody>
                  <a:tcPr marT="63500" marB="63500" marR="63500" marL="63500"/>
                </a:tc>
                <a:tc>
                  <a:txBody>
                    <a:bodyPr/>
                    <a:lstStyle/>
                    <a:p>
                      <a:pPr indent="0" lvl="0" marL="0" rtl="0" algn="ctr">
                        <a:spcBef>
                          <a:spcPts val="0"/>
                        </a:spcBef>
                        <a:spcAft>
                          <a:spcPts val="0"/>
                        </a:spcAft>
                        <a:buNone/>
                      </a:pPr>
                      <a:r>
                        <a:rPr lang="en" sz="1200"/>
                        <a:t>two dedicated 8-bit DAC channels.</a:t>
                      </a:r>
                      <a:endParaRPr sz="1200"/>
                    </a:p>
                  </a:txBody>
                  <a:tcPr marT="63500" marB="63500" marR="63500" marL="63500"/>
                </a:tc>
                <a:tc>
                  <a:txBody>
                    <a:bodyPr/>
                    <a:lstStyle/>
                    <a:p>
                      <a:pPr indent="0" lvl="0" marL="0" rtl="0" algn="ctr">
                        <a:spcBef>
                          <a:spcPts val="0"/>
                        </a:spcBef>
                        <a:spcAft>
                          <a:spcPts val="0"/>
                        </a:spcAft>
                        <a:buNone/>
                      </a:pPr>
                      <a:r>
                        <a:rPr lang="en" sz="1200"/>
                        <a:t>No dedicated DAC converter Can use PWM for rudimentary version</a:t>
                      </a:r>
                      <a:endParaRPr sz="1200"/>
                    </a:p>
                  </a:txBody>
                  <a:tcPr marT="63500" marB="63500" marR="63500" marL="63500"/>
                </a:tc>
                <a:tc>
                  <a:txBody>
                    <a:bodyPr/>
                    <a:lstStyle/>
                    <a:p>
                      <a:pPr indent="0" lvl="0" marL="0" rtl="0" algn="ctr">
                        <a:spcBef>
                          <a:spcPts val="0"/>
                        </a:spcBef>
                        <a:spcAft>
                          <a:spcPts val="0"/>
                        </a:spcAft>
                        <a:buNone/>
                      </a:pPr>
                      <a:r>
                        <a:rPr lang="en" sz="1200"/>
                        <a:t>No Dedicated DAC but PWM is possible</a:t>
                      </a:r>
                      <a:endParaRPr sz="1200"/>
                    </a:p>
                  </a:txBody>
                  <a:tcPr marT="63500" marB="63500" marR="63500" marL="63500"/>
                </a:tc>
              </a:tr>
              <a:tr h="12700">
                <a:tc>
                  <a:txBody>
                    <a:bodyPr/>
                    <a:lstStyle/>
                    <a:p>
                      <a:pPr indent="0" lvl="0" marL="0" rtl="0" algn="ctr">
                        <a:spcBef>
                          <a:spcPts val="0"/>
                        </a:spcBef>
                        <a:spcAft>
                          <a:spcPts val="0"/>
                        </a:spcAft>
                        <a:buNone/>
                      </a:pPr>
                      <a:r>
                        <a:rPr lang="en" sz="1200"/>
                        <a:t>Operating Voltage</a:t>
                      </a:r>
                      <a:endParaRPr sz="1200"/>
                    </a:p>
                  </a:txBody>
                  <a:tcPr marT="63500" marB="63500" marR="63500" marL="63500"/>
                </a:tc>
                <a:tc>
                  <a:txBody>
                    <a:bodyPr/>
                    <a:lstStyle/>
                    <a:p>
                      <a:pPr indent="0" lvl="0" marL="0" rtl="0" algn="ctr">
                        <a:spcBef>
                          <a:spcPts val="0"/>
                        </a:spcBef>
                        <a:spcAft>
                          <a:spcPts val="0"/>
                        </a:spcAft>
                        <a:buNone/>
                      </a:pPr>
                      <a:r>
                        <a:rPr lang="en" sz="1200"/>
                        <a:t>Operating voltage of 3.0 - 3.6v</a:t>
                      </a:r>
                      <a:endParaRPr sz="1200"/>
                    </a:p>
                  </a:txBody>
                  <a:tcPr marT="63500" marB="63500" marR="63500" marL="63500"/>
                </a:tc>
                <a:tc>
                  <a:txBody>
                    <a:bodyPr/>
                    <a:lstStyle/>
                    <a:p>
                      <a:pPr indent="0" lvl="0" marL="0" rtl="0" algn="ctr">
                        <a:spcBef>
                          <a:spcPts val="0"/>
                        </a:spcBef>
                        <a:spcAft>
                          <a:spcPts val="0"/>
                        </a:spcAft>
                        <a:buNone/>
                      </a:pPr>
                      <a:r>
                        <a:rPr lang="en" sz="1200"/>
                        <a:t>Operating voltage 1.0-3.3v</a:t>
                      </a:r>
                      <a:endParaRPr sz="1200"/>
                    </a:p>
                  </a:txBody>
                  <a:tcPr marT="63500" marB="63500" marR="63500" marL="63500"/>
                </a:tc>
                <a:tc>
                  <a:txBody>
                    <a:bodyPr/>
                    <a:lstStyle/>
                    <a:p>
                      <a:pPr indent="0" lvl="0" marL="0" rtl="0" algn="ctr">
                        <a:spcBef>
                          <a:spcPts val="0"/>
                        </a:spcBef>
                        <a:spcAft>
                          <a:spcPts val="0"/>
                        </a:spcAft>
                        <a:buNone/>
                      </a:pPr>
                      <a:r>
                        <a:rPr lang="en" sz="1200"/>
                        <a:t>Operating Voltage of 3.3v</a:t>
                      </a:r>
                      <a:endParaRPr sz="1200"/>
                    </a:p>
                  </a:txBody>
                  <a:tcPr marT="63500" marB="63500" marR="63500" marL="63500"/>
                </a:tc>
              </a:tr>
            </a:tbl>
          </a:graphicData>
        </a:graphic>
      </p:graphicFrame>
      <p:pic>
        <p:nvPicPr>
          <p:cNvPr id="920" name="Google Shape;920;p50" title="IMG_5974.jpg"/>
          <p:cNvPicPr preferRelativeResize="0"/>
          <p:nvPr/>
        </p:nvPicPr>
        <p:blipFill>
          <a:blip r:embed="rId3">
            <a:alphaModFix/>
          </a:blip>
          <a:stretch>
            <a:fillRect/>
          </a:stretch>
        </p:blipFill>
        <p:spPr>
          <a:xfrm>
            <a:off x="339238" y="329575"/>
            <a:ext cx="815823" cy="1087749"/>
          </a:xfrm>
          <a:prstGeom prst="rect">
            <a:avLst/>
          </a:prstGeom>
          <a:noFill/>
          <a:ln>
            <a:noFill/>
          </a:ln>
        </p:spPr>
      </p:pic>
      <p:pic>
        <p:nvPicPr>
          <p:cNvPr id="921" name="Google Shape;921;p50" title="WirelessProcessingUnit.mp3">
            <a:hlinkClick r:id="rId4"/>
          </p:cNvPr>
          <p:cNvPicPr preferRelativeResize="0"/>
          <p:nvPr/>
        </p:nvPicPr>
        <p:blipFill>
          <a:blip r:embed="rId5">
            <a:alphaModFix/>
          </a:blip>
          <a:stretch>
            <a:fillRect/>
          </a:stretch>
        </p:blipFill>
        <p:spPr>
          <a:xfrm>
            <a:off x="466236" y="3869825"/>
            <a:ext cx="426725" cy="426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grpSp>
        <p:nvGrpSpPr>
          <p:cNvPr id="926" name="Google Shape;926;p51"/>
          <p:cNvGrpSpPr/>
          <p:nvPr/>
        </p:nvGrpSpPr>
        <p:grpSpPr>
          <a:xfrm>
            <a:off x="5022725" y="1426150"/>
            <a:ext cx="3657590" cy="348347"/>
            <a:chOff x="4572050" y="100025"/>
            <a:chExt cx="3657590" cy="348347"/>
          </a:xfrm>
        </p:grpSpPr>
        <p:sp>
          <p:nvSpPr>
            <p:cNvPr id="927" name="Google Shape;927;p51"/>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51"/>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51"/>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51"/>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51"/>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51"/>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51"/>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51"/>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51"/>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51"/>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51"/>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51"/>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9" name="Google Shape;939;p51"/>
          <p:cNvGrpSpPr/>
          <p:nvPr/>
        </p:nvGrpSpPr>
        <p:grpSpPr>
          <a:xfrm rot="-5400000">
            <a:off x="7699250" y="1584200"/>
            <a:ext cx="603495" cy="1371596"/>
            <a:chOff x="3724575" y="3497700"/>
            <a:chExt cx="603495" cy="1371596"/>
          </a:xfrm>
        </p:grpSpPr>
        <p:sp>
          <p:nvSpPr>
            <p:cNvPr id="940" name="Google Shape;940;p51"/>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51"/>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51"/>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51"/>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51"/>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51"/>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6" name="Google Shape;946;p51"/>
          <p:cNvGrpSpPr/>
          <p:nvPr/>
        </p:nvGrpSpPr>
        <p:grpSpPr>
          <a:xfrm>
            <a:off x="715100" y="274199"/>
            <a:ext cx="1920300" cy="1918875"/>
            <a:chOff x="715100" y="274199"/>
            <a:chExt cx="1920300" cy="1918875"/>
          </a:xfrm>
        </p:grpSpPr>
        <p:sp>
          <p:nvSpPr>
            <p:cNvPr id="947" name="Google Shape;947;p51"/>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8" name="Google Shape;948;p51"/>
            <p:cNvGrpSpPr/>
            <p:nvPr/>
          </p:nvGrpSpPr>
          <p:grpSpPr>
            <a:xfrm>
              <a:off x="715100" y="274199"/>
              <a:ext cx="1828800" cy="1828800"/>
              <a:chOff x="715100" y="274199"/>
              <a:chExt cx="1828800" cy="1828800"/>
            </a:xfrm>
          </p:grpSpPr>
          <p:sp>
            <p:nvSpPr>
              <p:cNvPr id="949" name="Google Shape;949;p51"/>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50" name="Google Shape;950;p51"/>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951" name="Google Shape;951;p51"/>
              <p:cNvGrpSpPr/>
              <p:nvPr/>
            </p:nvGrpSpPr>
            <p:grpSpPr>
              <a:xfrm>
                <a:off x="2267950" y="363963"/>
                <a:ext cx="183000" cy="183000"/>
                <a:chOff x="8225400" y="367488"/>
                <a:chExt cx="183000" cy="183000"/>
              </a:xfrm>
            </p:grpSpPr>
            <p:cxnSp>
              <p:nvCxnSpPr>
                <p:cNvPr id="952" name="Google Shape;952;p51"/>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953" name="Google Shape;953;p51"/>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954" name="Google Shape;954;p51"/>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55" name="Google Shape;955;p51"/>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956" name="Google Shape;956;p51"/>
          <p:cNvSpPr txBox="1"/>
          <p:nvPr>
            <p:ph idx="2" type="title"/>
          </p:nvPr>
        </p:nvSpPr>
        <p:spPr>
          <a:xfrm>
            <a:off x="808925" y="679350"/>
            <a:ext cx="16557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957" name="Google Shape;957;p51"/>
          <p:cNvSpPr txBox="1"/>
          <p:nvPr>
            <p:ph type="title"/>
          </p:nvPr>
        </p:nvSpPr>
        <p:spPr>
          <a:xfrm>
            <a:off x="1874575" y="1721475"/>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PCB </a:t>
            </a:r>
            <a:endParaRPr/>
          </a:p>
          <a:p>
            <a:pPr indent="0" lvl="0" marL="0" rtl="0" algn="ctr">
              <a:spcBef>
                <a:spcPts val="0"/>
              </a:spcBef>
              <a:spcAft>
                <a:spcPts val="0"/>
              </a:spcAft>
              <a:buNone/>
            </a:pPr>
            <a:r>
              <a:rPr lang="en"/>
              <a:t>Designs</a:t>
            </a:r>
            <a:endParaRPr/>
          </a:p>
        </p:txBody>
      </p:sp>
      <p:grpSp>
        <p:nvGrpSpPr>
          <p:cNvPr id="958" name="Google Shape;958;p51"/>
          <p:cNvGrpSpPr/>
          <p:nvPr/>
        </p:nvGrpSpPr>
        <p:grpSpPr>
          <a:xfrm>
            <a:off x="1828840" y="3406196"/>
            <a:ext cx="5577850" cy="1463100"/>
            <a:chOff x="1828840" y="3371688"/>
            <a:chExt cx="5577850" cy="1463100"/>
          </a:xfrm>
        </p:grpSpPr>
        <p:sp>
          <p:nvSpPr>
            <p:cNvPr id="959" name="Google Shape;959;p51"/>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51"/>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61" name="Google Shape;961;p51"/>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962" name="Google Shape;962;p51"/>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PCB Design and </a:t>
            </a:r>
            <a:r>
              <a:rPr lang="en"/>
              <a:t>Explanation</a:t>
            </a:r>
            <a:endParaRPr/>
          </a:p>
        </p:txBody>
      </p:sp>
      <p:sp>
        <p:nvSpPr>
          <p:cNvPr id="963" name="Google Shape;963;p51"/>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51"/>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51"/>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6" name="Google Shape;966;p51"/>
          <p:cNvGrpSpPr/>
          <p:nvPr/>
        </p:nvGrpSpPr>
        <p:grpSpPr>
          <a:xfrm>
            <a:off x="463700" y="3419800"/>
            <a:ext cx="502800" cy="502800"/>
            <a:chOff x="1627550" y="2017350"/>
            <a:chExt cx="502800" cy="502800"/>
          </a:xfrm>
        </p:grpSpPr>
        <p:sp>
          <p:nvSpPr>
            <p:cNvPr id="967" name="Google Shape;967;p51"/>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51"/>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69" name="Google Shape;969;p51"/>
          <p:cNvPicPr preferRelativeResize="0"/>
          <p:nvPr/>
        </p:nvPicPr>
        <p:blipFill>
          <a:blip r:embed="rId3">
            <a:alphaModFix/>
          </a:blip>
          <a:stretch>
            <a:fillRect/>
          </a:stretch>
        </p:blipFill>
        <p:spPr>
          <a:xfrm>
            <a:off x="5" y="3222062"/>
            <a:ext cx="2714592" cy="1918874"/>
          </a:xfrm>
          <a:prstGeom prst="rect">
            <a:avLst/>
          </a:prstGeom>
          <a:noFill/>
          <a:ln>
            <a:noFill/>
          </a:ln>
          <a:effectLst>
            <a:reflection blurRad="0" dir="5400000" dist="38100" endA="0" endPos="30000" fadeDir="5400012" kx="0" rotWithShape="0" algn="bl" stPos="0" sy="-100000" ky="0"/>
          </a:effectLst>
        </p:spPr>
      </p:pic>
      <p:pic>
        <p:nvPicPr>
          <p:cNvPr id="970" name="Google Shape;970;p51"/>
          <p:cNvPicPr preferRelativeResize="0"/>
          <p:nvPr/>
        </p:nvPicPr>
        <p:blipFill>
          <a:blip r:embed="rId4">
            <a:alphaModFix/>
          </a:blip>
          <a:stretch>
            <a:fillRect/>
          </a:stretch>
        </p:blipFill>
        <p:spPr>
          <a:xfrm>
            <a:off x="5896073" y="0"/>
            <a:ext cx="3247925" cy="2137875"/>
          </a:xfrm>
          <a:prstGeom prst="rect">
            <a:avLst/>
          </a:prstGeom>
          <a:noFill/>
          <a:ln>
            <a:noFill/>
          </a:ln>
        </p:spPr>
      </p:pic>
      <p:pic>
        <p:nvPicPr>
          <p:cNvPr id="971" name="Google Shape;971;p51"/>
          <p:cNvPicPr preferRelativeResize="0"/>
          <p:nvPr/>
        </p:nvPicPr>
        <p:blipFill>
          <a:blip r:embed="rId5">
            <a:alphaModFix/>
          </a:blip>
          <a:stretch>
            <a:fillRect/>
          </a:stretch>
        </p:blipFill>
        <p:spPr>
          <a:xfrm>
            <a:off x="0" y="0"/>
            <a:ext cx="1149225" cy="1210295"/>
          </a:xfrm>
          <a:prstGeom prst="rect">
            <a:avLst/>
          </a:prstGeom>
          <a:noFill/>
          <a:ln>
            <a:noFill/>
          </a:ln>
        </p:spPr>
      </p:pic>
      <p:pic>
        <p:nvPicPr>
          <p:cNvPr id="972" name="Google Shape;972;p51" title="PCB design title slide voice over.mp3">
            <a:hlinkClick r:id="rId6"/>
          </p:cNvPr>
          <p:cNvPicPr preferRelativeResize="0"/>
          <p:nvPr/>
        </p:nvPicPr>
        <p:blipFill>
          <a:blip r:embed="rId7">
            <a:alphaModFix/>
          </a:blip>
          <a:stretch>
            <a:fillRect/>
          </a:stretch>
        </p:blipFill>
        <p:spPr>
          <a:xfrm>
            <a:off x="-27550" y="1210304"/>
            <a:ext cx="603500" cy="60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52"/>
          <p:cNvSpPr txBox="1"/>
          <p:nvPr>
            <p:ph type="title"/>
          </p:nvPr>
        </p:nvSpPr>
        <p:spPr>
          <a:xfrm>
            <a:off x="715100" y="433150"/>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Regulators</a:t>
            </a:r>
            <a:endParaRPr/>
          </a:p>
        </p:txBody>
      </p:sp>
      <p:pic>
        <p:nvPicPr>
          <p:cNvPr id="978" name="Google Shape;978;p52"/>
          <p:cNvPicPr preferRelativeResize="0"/>
          <p:nvPr/>
        </p:nvPicPr>
        <p:blipFill>
          <a:blip r:embed="rId3">
            <a:alphaModFix/>
          </a:blip>
          <a:stretch>
            <a:fillRect/>
          </a:stretch>
        </p:blipFill>
        <p:spPr>
          <a:xfrm>
            <a:off x="715103" y="2571750"/>
            <a:ext cx="3590557" cy="1886900"/>
          </a:xfrm>
          <a:prstGeom prst="rect">
            <a:avLst/>
          </a:prstGeom>
          <a:noFill/>
          <a:ln>
            <a:noFill/>
          </a:ln>
        </p:spPr>
      </p:pic>
      <p:pic>
        <p:nvPicPr>
          <p:cNvPr id="979" name="Google Shape;979;p52"/>
          <p:cNvPicPr preferRelativeResize="0"/>
          <p:nvPr/>
        </p:nvPicPr>
        <p:blipFill>
          <a:blip r:embed="rId4">
            <a:alphaModFix/>
          </a:blip>
          <a:stretch>
            <a:fillRect/>
          </a:stretch>
        </p:blipFill>
        <p:spPr>
          <a:xfrm>
            <a:off x="5018447" y="2509822"/>
            <a:ext cx="2960125" cy="2098674"/>
          </a:xfrm>
          <a:prstGeom prst="rect">
            <a:avLst/>
          </a:prstGeom>
          <a:noFill/>
          <a:ln>
            <a:noFill/>
          </a:ln>
        </p:spPr>
      </p:pic>
      <p:sp>
        <p:nvSpPr>
          <p:cNvPr id="980" name="Google Shape;980;p52"/>
          <p:cNvSpPr txBox="1"/>
          <p:nvPr/>
        </p:nvSpPr>
        <p:spPr>
          <a:xfrm>
            <a:off x="1569400" y="1118950"/>
            <a:ext cx="4413300" cy="12621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3.3V</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TPS613221ADBVR Chip</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LED to verify power flow</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0.9V≤Vin≤5.5V</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Iout is generally 1.2 A</a:t>
            </a:r>
            <a:endParaRPr>
              <a:solidFill>
                <a:schemeClr val="dk1"/>
              </a:solidFill>
              <a:latin typeface="Karla"/>
              <a:ea typeface="Karla"/>
              <a:cs typeface="Karla"/>
              <a:sym typeface="Karla"/>
            </a:endParaRPr>
          </a:p>
        </p:txBody>
      </p:sp>
      <p:pic>
        <p:nvPicPr>
          <p:cNvPr id="981" name="Google Shape;981;p52"/>
          <p:cNvPicPr preferRelativeResize="0"/>
          <p:nvPr/>
        </p:nvPicPr>
        <p:blipFill>
          <a:blip r:embed="rId5">
            <a:alphaModFix/>
          </a:blip>
          <a:stretch>
            <a:fillRect/>
          </a:stretch>
        </p:blipFill>
        <p:spPr>
          <a:xfrm>
            <a:off x="0" y="0"/>
            <a:ext cx="1149225" cy="1210295"/>
          </a:xfrm>
          <a:prstGeom prst="rect">
            <a:avLst/>
          </a:prstGeom>
          <a:noFill/>
          <a:ln>
            <a:noFill/>
          </a:ln>
        </p:spPr>
      </p:pic>
      <p:pic>
        <p:nvPicPr>
          <p:cNvPr id="982" name="Google Shape;982;p52" title="3.3V reg voice over.mp3">
            <a:hlinkClick r:id="rId6"/>
          </p:cNvPr>
          <p:cNvPicPr preferRelativeResize="0"/>
          <p:nvPr/>
        </p:nvPicPr>
        <p:blipFill>
          <a:blip r:embed="rId7">
            <a:alphaModFix/>
          </a:blip>
          <a:stretch>
            <a:fillRect/>
          </a:stretch>
        </p:blipFill>
        <p:spPr>
          <a:xfrm>
            <a:off x="0" y="1210304"/>
            <a:ext cx="456875" cy="456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53"/>
          <p:cNvSpPr txBox="1"/>
          <p:nvPr>
            <p:ph type="title"/>
          </p:nvPr>
        </p:nvSpPr>
        <p:spPr>
          <a:xfrm>
            <a:off x="715100" y="433150"/>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Regulators (Continued)</a:t>
            </a:r>
            <a:endParaRPr/>
          </a:p>
        </p:txBody>
      </p:sp>
      <p:pic>
        <p:nvPicPr>
          <p:cNvPr id="988" name="Google Shape;988;p53"/>
          <p:cNvPicPr preferRelativeResize="0"/>
          <p:nvPr/>
        </p:nvPicPr>
        <p:blipFill>
          <a:blip r:embed="rId3">
            <a:alphaModFix/>
          </a:blip>
          <a:stretch>
            <a:fillRect/>
          </a:stretch>
        </p:blipFill>
        <p:spPr>
          <a:xfrm>
            <a:off x="1053925" y="2348346"/>
            <a:ext cx="3331101" cy="2007470"/>
          </a:xfrm>
          <a:prstGeom prst="rect">
            <a:avLst/>
          </a:prstGeom>
          <a:noFill/>
          <a:ln>
            <a:noFill/>
          </a:ln>
          <a:effectLst>
            <a:outerShdw blurRad="57150" rotWithShape="0" algn="bl" dir="5400000" dist="19050">
              <a:srgbClr val="000000">
                <a:alpha val="50000"/>
              </a:srgbClr>
            </a:outerShdw>
          </a:effectLst>
        </p:spPr>
      </p:pic>
      <p:pic>
        <p:nvPicPr>
          <p:cNvPr id="989" name="Google Shape;989;p53"/>
          <p:cNvPicPr preferRelativeResize="0"/>
          <p:nvPr/>
        </p:nvPicPr>
        <p:blipFill>
          <a:blip r:embed="rId4">
            <a:alphaModFix/>
          </a:blip>
          <a:stretch>
            <a:fillRect/>
          </a:stretch>
        </p:blipFill>
        <p:spPr>
          <a:xfrm>
            <a:off x="5607430" y="2348354"/>
            <a:ext cx="2361326" cy="2192125"/>
          </a:xfrm>
          <a:prstGeom prst="rect">
            <a:avLst/>
          </a:prstGeom>
          <a:noFill/>
          <a:ln>
            <a:noFill/>
          </a:ln>
        </p:spPr>
      </p:pic>
      <p:pic>
        <p:nvPicPr>
          <p:cNvPr id="990" name="Google Shape;990;p53"/>
          <p:cNvPicPr preferRelativeResize="0"/>
          <p:nvPr/>
        </p:nvPicPr>
        <p:blipFill>
          <a:blip r:embed="rId5">
            <a:alphaModFix/>
          </a:blip>
          <a:stretch>
            <a:fillRect/>
          </a:stretch>
        </p:blipFill>
        <p:spPr>
          <a:xfrm>
            <a:off x="0" y="0"/>
            <a:ext cx="1149225" cy="1210295"/>
          </a:xfrm>
          <a:prstGeom prst="rect">
            <a:avLst/>
          </a:prstGeom>
          <a:noFill/>
          <a:ln>
            <a:noFill/>
          </a:ln>
        </p:spPr>
      </p:pic>
      <p:sp>
        <p:nvSpPr>
          <p:cNvPr id="991" name="Google Shape;991;p53"/>
          <p:cNvSpPr txBox="1"/>
          <p:nvPr/>
        </p:nvSpPr>
        <p:spPr>
          <a:xfrm>
            <a:off x="1198225" y="938150"/>
            <a:ext cx="5995500" cy="1477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5V and 12V Regulator Designs</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LM2679ADJ</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8V </a:t>
            </a:r>
            <a:r>
              <a:rPr lang="en">
                <a:solidFill>
                  <a:schemeClr val="dk1"/>
                </a:solidFill>
                <a:latin typeface="Karla"/>
                <a:ea typeface="Karla"/>
                <a:cs typeface="Karla"/>
                <a:sym typeface="Karla"/>
              </a:rPr>
              <a:t>≤Vin≤ 40V</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Iout is generally 5A</a:t>
            </a:r>
            <a:endParaRPr>
              <a:solidFill>
                <a:schemeClr val="dk1"/>
              </a:solidFill>
              <a:latin typeface="Karla"/>
              <a:ea typeface="Karla"/>
              <a:cs typeface="Karla"/>
              <a:sym typeface="Karla"/>
            </a:endParaRPr>
          </a:p>
          <a:p>
            <a:pPr indent="-317500" lvl="1" marL="914400" rtl="0" algn="l">
              <a:spcBef>
                <a:spcPts val="0"/>
              </a:spcBef>
              <a:spcAft>
                <a:spcPts val="0"/>
              </a:spcAft>
              <a:buClr>
                <a:schemeClr val="dk1"/>
              </a:buClr>
              <a:buSzPts val="1400"/>
              <a:buFont typeface="Karla"/>
              <a:buChar char="○"/>
            </a:pPr>
            <a:r>
              <a:rPr lang="en">
                <a:solidFill>
                  <a:schemeClr val="dk1"/>
                </a:solidFill>
                <a:latin typeface="Karla"/>
                <a:ea typeface="Karla"/>
                <a:cs typeface="Karla"/>
                <a:sym typeface="Karla"/>
              </a:rPr>
              <a:t>Only difference between the 5V and 12V regulator design is the feedback resistor connected to output header.</a:t>
            </a:r>
            <a:endParaRPr>
              <a:solidFill>
                <a:schemeClr val="dk1"/>
              </a:solidFill>
              <a:latin typeface="Karla"/>
              <a:ea typeface="Karla"/>
              <a:cs typeface="Karla"/>
              <a:sym typeface="Karla"/>
            </a:endParaRPr>
          </a:p>
        </p:txBody>
      </p:sp>
      <p:sp>
        <p:nvSpPr>
          <p:cNvPr id="992" name="Google Shape;992;p53"/>
          <p:cNvSpPr/>
          <p:nvPr/>
        </p:nvSpPr>
        <p:spPr>
          <a:xfrm>
            <a:off x="3817775" y="3031150"/>
            <a:ext cx="233400" cy="363000"/>
          </a:xfrm>
          <a:prstGeom prst="rect">
            <a:avLst/>
          </a:prstGeom>
          <a:noFill/>
          <a:ln cap="flat" cmpd="sng" w="38100">
            <a:solidFill>
              <a:srgbClr val="0000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Karla"/>
              <a:ea typeface="Karla"/>
              <a:cs typeface="Karla"/>
              <a:sym typeface="Karla"/>
            </a:endParaRPr>
          </a:p>
        </p:txBody>
      </p:sp>
      <p:pic>
        <p:nvPicPr>
          <p:cNvPr id="993" name="Google Shape;993;p53" title="5V and 12V reg pcb layout voice over.mp3">
            <a:hlinkClick r:id="rId6"/>
          </p:cNvPr>
          <p:cNvPicPr preferRelativeResize="0"/>
          <p:nvPr/>
        </p:nvPicPr>
        <p:blipFill>
          <a:blip r:embed="rId7">
            <a:alphaModFix/>
          </a:blip>
          <a:stretch>
            <a:fillRect/>
          </a:stretch>
        </p:blipFill>
        <p:spPr>
          <a:xfrm>
            <a:off x="0" y="1210298"/>
            <a:ext cx="448925" cy="4489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54"/>
          <p:cNvSpPr txBox="1"/>
          <p:nvPr>
            <p:ph type="title"/>
          </p:nvPr>
        </p:nvSpPr>
        <p:spPr>
          <a:xfrm>
            <a:off x="1254500" y="783125"/>
            <a:ext cx="7713900" cy="685800"/>
          </a:xfrm>
          <a:prstGeom prst="rect">
            <a:avLst/>
          </a:prstGeom>
        </p:spPr>
        <p:txBody>
          <a:bodyPr anchorCtr="0" anchor="t" bIns="91425" lIns="91425" spcFirstLastPara="1" rIns="91425" wrap="square" tIns="91425">
            <a:noAutofit/>
          </a:bodyPr>
          <a:lstStyle/>
          <a:p>
            <a:pPr indent="0" lvl="0" marL="0" rtl="0" algn="l">
              <a:lnSpc>
                <a:spcPct val="70000"/>
              </a:lnSpc>
              <a:spcBef>
                <a:spcPts val="0"/>
              </a:spcBef>
              <a:spcAft>
                <a:spcPts val="0"/>
              </a:spcAft>
              <a:buClr>
                <a:schemeClr val="dk1"/>
              </a:buClr>
              <a:buSzPts val="1100"/>
              <a:buFont typeface="Arial"/>
              <a:buNone/>
            </a:pPr>
            <a:r>
              <a:rPr b="1" lang="en">
                <a:latin typeface="Rubik"/>
                <a:ea typeface="Rubik"/>
                <a:cs typeface="Rubik"/>
                <a:sym typeface="Rubik"/>
              </a:rPr>
              <a:t>Pi to Wheelchair Schematic</a:t>
            </a:r>
            <a:endParaRPr sz="3000"/>
          </a:p>
        </p:txBody>
      </p:sp>
      <p:pic>
        <p:nvPicPr>
          <p:cNvPr id="999" name="Google Shape;999;p54"/>
          <p:cNvPicPr preferRelativeResize="0"/>
          <p:nvPr/>
        </p:nvPicPr>
        <p:blipFill>
          <a:blip r:embed="rId3">
            <a:alphaModFix/>
          </a:blip>
          <a:stretch>
            <a:fillRect/>
          </a:stretch>
        </p:blipFill>
        <p:spPr>
          <a:xfrm>
            <a:off x="860675" y="2359525"/>
            <a:ext cx="4493651" cy="2366549"/>
          </a:xfrm>
          <a:prstGeom prst="rect">
            <a:avLst/>
          </a:prstGeom>
          <a:noFill/>
          <a:ln>
            <a:noFill/>
          </a:ln>
        </p:spPr>
      </p:pic>
      <p:pic>
        <p:nvPicPr>
          <p:cNvPr id="1000" name="Google Shape;1000;p54"/>
          <p:cNvPicPr preferRelativeResize="0"/>
          <p:nvPr/>
        </p:nvPicPr>
        <p:blipFill>
          <a:blip r:embed="rId4">
            <a:alphaModFix/>
          </a:blip>
          <a:stretch>
            <a:fillRect/>
          </a:stretch>
        </p:blipFill>
        <p:spPr>
          <a:xfrm>
            <a:off x="5824530" y="1468930"/>
            <a:ext cx="2063525" cy="2776394"/>
          </a:xfrm>
          <a:prstGeom prst="rect">
            <a:avLst/>
          </a:prstGeom>
          <a:noFill/>
          <a:ln>
            <a:noFill/>
          </a:ln>
        </p:spPr>
      </p:pic>
      <p:sp>
        <p:nvSpPr>
          <p:cNvPr id="1001" name="Google Shape;1001;p54"/>
          <p:cNvSpPr txBox="1"/>
          <p:nvPr/>
        </p:nvSpPr>
        <p:spPr>
          <a:xfrm>
            <a:off x="860675" y="1468925"/>
            <a:ext cx="4963800" cy="9234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Major Components</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MPU, 2 </a:t>
            </a:r>
            <a:r>
              <a:rPr lang="en" sz="1200">
                <a:solidFill>
                  <a:schemeClr val="dk1"/>
                </a:solidFill>
                <a:latin typeface="Sora"/>
                <a:ea typeface="Sora"/>
                <a:cs typeface="Sora"/>
                <a:sym typeface="Sora"/>
              </a:rPr>
              <a:t>level</a:t>
            </a:r>
            <a:r>
              <a:rPr lang="en" sz="1200">
                <a:solidFill>
                  <a:schemeClr val="dk1"/>
                </a:solidFill>
                <a:latin typeface="Sora"/>
                <a:ea typeface="Sora"/>
                <a:cs typeface="Sora"/>
                <a:sym typeface="Sora"/>
              </a:rPr>
              <a:t> converters, DAC, and PI,</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Regulators</a:t>
            </a:r>
            <a:r>
              <a:rPr lang="en" sz="1200">
                <a:solidFill>
                  <a:schemeClr val="dk1"/>
                </a:solidFill>
                <a:latin typeface="Sora"/>
                <a:ea typeface="Sora"/>
                <a:cs typeface="Sora"/>
                <a:sym typeface="Sora"/>
              </a:rPr>
              <a:t>: 12V to 3.3V/5V regulators</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24V to 12V regulator for </a:t>
            </a:r>
            <a:r>
              <a:rPr lang="en" sz="1200">
                <a:solidFill>
                  <a:schemeClr val="dk1"/>
                </a:solidFill>
                <a:latin typeface="Sora"/>
                <a:ea typeface="Sora"/>
                <a:cs typeface="Sora"/>
                <a:sym typeface="Sora"/>
              </a:rPr>
              <a:t>Kinect</a:t>
            </a:r>
            <a:endParaRPr sz="1200">
              <a:solidFill>
                <a:schemeClr val="dk1"/>
              </a:solidFill>
              <a:latin typeface="Sora"/>
              <a:ea typeface="Sora"/>
              <a:cs typeface="Sora"/>
              <a:sym typeface="Sora"/>
            </a:endParaRPr>
          </a:p>
        </p:txBody>
      </p:sp>
      <p:pic>
        <p:nvPicPr>
          <p:cNvPr id="1002" name="Google Shape;1002;p54"/>
          <p:cNvPicPr preferRelativeResize="0"/>
          <p:nvPr/>
        </p:nvPicPr>
        <p:blipFill>
          <a:blip r:embed="rId5">
            <a:alphaModFix/>
          </a:blip>
          <a:stretch>
            <a:fillRect/>
          </a:stretch>
        </p:blipFill>
        <p:spPr>
          <a:xfrm>
            <a:off x="0" y="0"/>
            <a:ext cx="1149225" cy="1210295"/>
          </a:xfrm>
          <a:prstGeom prst="rect">
            <a:avLst/>
          </a:prstGeom>
          <a:noFill/>
          <a:ln>
            <a:noFill/>
          </a:ln>
        </p:spPr>
      </p:pic>
      <p:pic>
        <p:nvPicPr>
          <p:cNvPr id="1003" name="Google Shape;1003;p54" title="Pi to Wheelchair PCB Voice Over.mp3">
            <a:hlinkClick r:id="rId6"/>
          </p:cNvPr>
          <p:cNvPicPr preferRelativeResize="0"/>
          <p:nvPr/>
        </p:nvPicPr>
        <p:blipFill>
          <a:blip r:embed="rId7">
            <a:alphaModFix/>
          </a:blip>
          <a:stretch>
            <a:fillRect/>
          </a:stretch>
        </p:blipFill>
        <p:spPr>
          <a:xfrm>
            <a:off x="0" y="1210300"/>
            <a:ext cx="473950" cy="473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grpSp>
        <p:nvGrpSpPr>
          <p:cNvPr id="432" name="Google Shape;432;p28"/>
          <p:cNvGrpSpPr/>
          <p:nvPr/>
        </p:nvGrpSpPr>
        <p:grpSpPr>
          <a:xfrm>
            <a:off x="5022725" y="1426150"/>
            <a:ext cx="3657590" cy="348347"/>
            <a:chOff x="4572050" y="100025"/>
            <a:chExt cx="3657590" cy="348347"/>
          </a:xfrm>
        </p:grpSpPr>
        <p:sp>
          <p:nvSpPr>
            <p:cNvPr id="433" name="Google Shape;433;p28"/>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8"/>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8"/>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8"/>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8"/>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8"/>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8"/>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8"/>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8"/>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8"/>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8"/>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8"/>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5" name="Google Shape;445;p28"/>
          <p:cNvGrpSpPr/>
          <p:nvPr/>
        </p:nvGrpSpPr>
        <p:grpSpPr>
          <a:xfrm rot="-5400000">
            <a:off x="7699250" y="1584200"/>
            <a:ext cx="603495" cy="1371596"/>
            <a:chOff x="3724575" y="3497700"/>
            <a:chExt cx="603495" cy="1371596"/>
          </a:xfrm>
        </p:grpSpPr>
        <p:sp>
          <p:nvSpPr>
            <p:cNvPr id="446" name="Google Shape;446;p28"/>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8"/>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8"/>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8"/>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8"/>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8"/>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 name="Google Shape;452;p28"/>
          <p:cNvGrpSpPr/>
          <p:nvPr/>
        </p:nvGrpSpPr>
        <p:grpSpPr>
          <a:xfrm>
            <a:off x="715100" y="274199"/>
            <a:ext cx="1920300" cy="1918875"/>
            <a:chOff x="715100" y="274199"/>
            <a:chExt cx="1920300" cy="1918875"/>
          </a:xfrm>
        </p:grpSpPr>
        <p:sp>
          <p:nvSpPr>
            <p:cNvPr id="453" name="Google Shape;453;p28"/>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4" name="Google Shape;454;p28"/>
            <p:cNvGrpSpPr/>
            <p:nvPr/>
          </p:nvGrpSpPr>
          <p:grpSpPr>
            <a:xfrm>
              <a:off x="715100" y="274199"/>
              <a:ext cx="1828800" cy="1828800"/>
              <a:chOff x="715100" y="274199"/>
              <a:chExt cx="1828800" cy="1828800"/>
            </a:xfrm>
          </p:grpSpPr>
          <p:sp>
            <p:nvSpPr>
              <p:cNvPr id="455" name="Google Shape;455;p28"/>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56" name="Google Shape;456;p28"/>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457" name="Google Shape;457;p28"/>
              <p:cNvGrpSpPr/>
              <p:nvPr/>
            </p:nvGrpSpPr>
            <p:grpSpPr>
              <a:xfrm>
                <a:off x="2267950" y="363963"/>
                <a:ext cx="183000" cy="183000"/>
                <a:chOff x="8225400" y="367488"/>
                <a:chExt cx="183000" cy="183000"/>
              </a:xfrm>
            </p:grpSpPr>
            <p:cxnSp>
              <p:nvCxnSpPr>
                <p:cNvPr id="458" name="Google Shape;458;p28"/>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459" name="Google Shape;459;p28"/>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460" name="Google Shape;460;p28"/>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1" name="Google Shape;461;p28"/>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462" name="Google Shape;462;p28"/>
          <p:cNvSpPr txBox="1"/>
          <p:nvPr>
            <p:ph idx="2" type="title"/>
          </p:nvPr>
        </p:nvSpPr>
        <p:spPr>
          <a:xfrm>
            <a:off x="991100" y="679350"/>
            <a:ext cx="13683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463" name="Google Shape;463;p28"/>
          <p:cNvSpPr txBox="1"/>
          <p:nvPr>
            <p:ph type="title"/>
          </p:nvPr>
        </p:nvSpPr>
        <p:spPr>
          <a:xfrm>
            <a:off x="1828800" y="1657350"/>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Project Background</a:t>
            </a:r>
            <a:endParaRPr/>
          </a:p>
        </p:txBody>
      </p:sp>
      <p:grpSp>
        <p:nvGrpSpPr>
          <p:cNvPr id="464" name="Google Shape;464;p28"/>
          <p:cNvGrpSpPr/>
          <p:nvPr/>
        </p:nvGrpSpPr>
        <p:grpSpPr>
          <a:xfrm>
            <a:off x="1828840" y="3406196"/>
            <a:ext cx="5577850" cy="1463100"/>
            <a:chOff x="1828840" y="3371688"/>
            <a:chExt cx="5577850" cy="1463100"/>
          </a:xfrm>
        </p:grpSpPr>
        <p:sp>
          <p:nvSpPr>
            <p:cNvPr id="465" name="Google Shape;465;p28"/>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8"/>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7" name="Google Shape;467;p28"/>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468" name="Google Shape;468;p28"/>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What drove us to choose this project</a:t>
            </a:r>
            <a:endParaRPr/>
          </a:p>
        </p:txBody>
      </p:sp>
      <p:sp>
        <p:nvSpPr>
          <p:cNvPr id="469" name="Google Shape;469;p28"/>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8"/>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8"/>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2" name="Google Shape;472;p28"/>
          <p:cNvGrpSpPr/>
          <p:nvPr/>
        </p:nvGrpSpPr>
        <p:grpSpPr>
          <a:xfrm>
            <a:off x="463700" y="3419800"/>
            <a:ext cx="502800" cy="502800"/>
            <a:chOff x="1627550" y="2017350"/>
            <a:chExt cx="502800" cy="502800"/>
          </a:xfrm>
        </p:grpSpPr>
        <p:sp>
          <p:nvSpPr>
            <p:cNvPr id="473" name="Google Shape;473;p28"/>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8"/>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75" name="Google Shape;475;p28"/>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pic>
        <p:nvPicPr>
          <p:cNvPr id="476" name="Google Shape;476;p28" title="ProjectBackground.mp3">
            <a:hlinkClick r:id="rId4"/>
          </p:cNvPr>
          <p:cNvPicPr preferRelativeResize="0"/>
          <p:nvPr/>
        </p:nvPicPr>
        <p:blipFill>
          <a:blip r:embed="rId5">
            <a:alphaModFix/>
          </a:blip>
          <a:stretch>
            <a:fillRect/>
          </a:stretch>
        </p:blipFill>
        <p:spPr>
          <a:xfrm>
            <a:off x="45600" y="1218538"/>
            <a:ext cx="457200" cy="4572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id="1008" name="Google Shape;1008;p55"/>
          <p:cNvSpPr txBox="1"/>
          <p:nvPr>
            <p:ph type="title"/>
          </p:nvPr>
        </p:nvSpPr>
        <p:spPr>
          <a:xfrm>
            <a:off x="1254500" y="720050"/>
            <a:ext cx="7713900" cy="685800"/>
          </a:xfrm>
          <a:prstGeom prst="rect">
            <a:avLst/>
          </a:prstGeom>
        </p:spPr>
        <p:txBody>
          <a:bodyPr anchorCtr="0" anchor="t" bIns="91425" lIns="91425" spcFirstLastPara="1" rIns="91425" wrap="square" tIns="91425">
            <a:noAutofit/>
          </a:bodyPr>
          <a:lstStyle/>
          <a:p>
            <a:pPr indent="0" lvl="0" marL="0" rtl="0" algn="l">
              <a:lnSpc>
                <a:spcPct val="70000"/>
              </a:lnSpc>
              <a:spcBef>
                <a:spcPts val="0"/>
              </a:spcBef>
              <a:spcAft>
                <a:spcPts val="0"/>
              </a:spcAft>
              <a:buClr>
                <a:schemeClr val="dk1"/>
              </a:buClr>
              <a:buSzPts val="1100"/>
              <a:buFont typeface="Arial"/>
              <a:buNone/>
            </a:pPr>
            <a:r>
              <a:rPr b="1" lang="en">
                <a:latin typeface="Rubik"/>
                <a:ea typeface="Rubik"/>
                <a:cs typeface="Rubik"/>
                <a:sym typeface="Rubik"/>
              </a:rPr>
              <a:t>ESP32 Controller Schematic</a:t>
            </a:r>
            <a:endParaRPr sz="3000"/>
          </a:p>
        </p:txBody>
      </p:sp>
      <p:sp>
        <p:nvSpPr>
          <p:cNvPr id="1009" name="Google Shape;1009;p55"/>
          <p:cNvSpPr txBox="1"/>
          <p:nvPr/>
        </p:nvSpPr>
        <p:spPr>
          <a:xfrm>
            <a:off x="442925" y="1222225"/>
            <a:ext cx="4572000" cy="11082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Major Components</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USB to serial converter</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3.3V reg</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ESP32</a:t>
            </a:r>
            <a:endParaRPr sz="1200">
              <a:solidFill>
                <a:schemeClr val="dk1"/>
              </a:solidFill>
              <a:latin typeface="Sora"/>
              <a:ea typeface="Sora"/>
              <a:cs typeface="Sora"/>
              <a:sym typeface="Sora"/>
            </a:endParaRPr>
          </a:p>
          <a:p>
            <a:pPr indent="-304800" lvl="1" marL="914400" rtl="0" algn="l">
              <a:spcBef>
                <a:spcPts val="0"/>
              </a:spcBef>
              <a:spcAft>
                <a:spcPts val="0"/>
              </a:spcAft>
              <a:buClr>
                <a:schemeClr val="dk1"/>
              </a:buClr>
              <a:buSzPts val="1200"/>
              <a:buFont typeface="Sora"/>
              <a:buChar char="○"/>
            </a:pPr>
            <a:r>
              <a:rPr lang="en" sz="1200">
                <a:solidFill>
                  <a:schemeClr val="dk1"/>
                </a:solidFill>
                <a:latin typeface="Sora"/>
                <a:ea typeface="Sora"/>
                <a:cs typeface="Sora"/>
                <a:sym typeface="Sora"/>
              </a:rPr>
              <a:t>Joystick</a:t>
            </a:r>
            <a:endParaRPr sz="1200">
              <a:solidFill>
                <a:schemeClr val="dk1"/>
              </a:solidFill>
              <a:latin typeface="Sora"/>
              <a:ea typeface="Sora"/>
              <a:cs typeface="Sora"/>
              <a:sym typeface="Sora"/>
            </a:endParaRPr>
          </a:p>
        </p:txBody>
      </p:sp>
      <p:pic>
        <p:nvPicPr>
          <p:cNvPr id="1010" name="Google Shape;1010;p55"/>
          <p:cNvPicPr preferRelativeResize="0"/>
          <p:nvPr/>
        </p:nvPicPr>
        <p:blipFill>
          <a:blip r:embed="rId3">
            <a:alphaModFix/>
          </a:blip>
          <a:stretch>
            <a:fillRect/>
          </a:stretch>
        </p:blipFill>
        <p:spPr>
          <a:xfrm>
            <a:off x="413112" y="2330425"/>
            <a:ext cx="4631626" cy="2391525"/>
          </a:xfrm>
          <a:prstGeom prst="rect">
            <a:avLst/>
          </a:prstGeom>
          <a:noFill/>
          <a:ln>
            <a:noFill/>
          </a:ln>
        </p:spPr>
      </p:pic>
      <p:pic>
        <p:nvPicPr>
          <p:cNvPr id="1011" name="Google Shape;1011;p55"/>
          <p:cNvPicPr preferRelativeResize="0"/>
          <p:nvPr/>
        </p:nvPicPr>
        <p:blipFill>
          <a:blip r:embed="rId4">
            <a:alphaModFix/>
          </a:blip>
          <a:stretch>
            <a:fillRect/>
          </a:stretch>
        </p:blipFill>
        <p:spPr>
          <a:xfrm>
            <a:off x="5449521" y="2256012"/>
            <a:ext cx="3084449" cy="2465950"/>
          </a:xfrm>
          <a:prstGeom prst="rect">
            <a:avLst/>
          </a:prstGeom>
          <a:noFill/>
          <a:ln>
            <a:noFill/>
          </a:ln>
        </p:spPr>
      </p:pic>
      <p:pic>
        <p:nvPicPr>
          <p:cNvPr id="1012" name="Google Shape;1012;p55"/>
          <p:cNvPicPr preferRelativeResize="0"/>
          <p:nvPr/>
        </p:nvPicPr>
        <p:blipFill>
          <a:blip r:embed="rId5">
            <a:alphaModFix/>
          </a:blip>
          <a:stretch>
            <a:fillRect/>
          </a:stretch>
        </p:blipFill>
        <p:spPr>
          <a:xfrm>
            <a:off x="0" y="0"/>
            <a:ext cx="1149225" cy="1210295"/>
          </a:xfrm>
          <a:prstGeom prst="rect">
            <a:avLst/>
          </a:prstGeom>
          <a:noFill/>
          <a:ln>
            <a:noFill/>
          </a:ln>
        </p:spPr>
      </p:pic>
      <p:pic>
        <p:nvPicPr>
          <p:cNvPr id="1013" name="Google Shape;1013;p55" title="ESP32 PCB voice over.mp3">
            <a:hlinkClick r:id="rId6"/>
          </p:cNvPr>
          <p:cNvPicPr preferRelativeResize="0"/>
          <p:nvPr/>
        </p:nvPicPr>
        <p:blipFill>
          <a:blip r:embed="rId7">
            <a:alphaModFix/>
          </a:blip>
          <a:stretch>
            <a:fillRect/>
          </a:stretch>
        </p:blipFill>
        <p:spPr>
          <a:xfrm>
            <a:off x="0" y="1210300"/>
            <a:ext cx="532200" cy="532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grpSp>
        <p:nvGrpSpPr>
          <p:cNvPr id="1018" name="Google Shape;1018;p56"/>
          <p:cNvGrpSpPr/>
          <p:nvPr/>
        </p:nvGrpSpPr>
        <p:grpSpPr>
          <a:xfrm>
            <a:off x="5022725" y="1426150"/>
            <a:ext cx="3657590" cy="348347"/>
            <a:chOff x="4572050" y="100025"/>
            <a:chExt cx="3657590" cy="348347"/>
          </a:xfrm>
        </p:grpSpPr>
        <p:sp>
          <p:nvSpPr>
            <p:cNvPr id="1019" name="Google Shape;1019;p56"/>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56"/>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56"/>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56"/>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56"/>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56"/>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56"/>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56"/>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56"/>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56"/>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56"/>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56"/>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31" name="Google Shape;1031;p56"/>
          <p:cNvGrpSpPr/>
          <p:nvPr/>
        </p:nvGrpSpPr>
        <p:grpSpPr>
          <a:xfrm rot="-5400000">
            <a:off x="7699250" y="1584200"/>
            <a:ext cx="603495" cy="1371596"/>
            <a:chOff x="3724575" y="3497700"/>
            <a:chExt cx="603495" cy="1371596"/>
          </a:xfrm>
        </p:grpSpPr>
        <p:sp>
          <p:nvSpPr>
            <p:cNvPr id="1032" name="Google Shape;1032;p56"/>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56"/>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56"/>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56"/>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56"/>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56"/>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38" name="Google Shape;1038;p56"/>
          <p:cNvGrpSpPr/>
          <p:nvPr/>
        </p:nvGrpSpPr>
        <p:grpSpPr>
          <a:xfrm>
            <a:off x="715100" y="274199"/>
            <a:ext cx="1920300" cy="1918875"/>
            <a:chOff x="715100" y="274199"/>
            <a:chExt cx="1920300" cy="1918875"/>
          </a:xfrm>
        </p:grpSpPr>
        <p:sp>
          <p:nvSpPr>
            <p:cNvPr id="1039" name="Google Shape;1039;p56"/>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0" name="Google Shape;1040;p56"/>
            <p:cNvGrpSpPr/>
            <p:nvPr/>
          </p:nvGrpSpPr>
          <p:grpSpPr>
            <a:xfrm>
              <a:off x="715100" y="274199"/>
              <a:ext cx="1828800" cy="1828800"/>
              <a:chOff x="715100" y="274199"/>
              <a:chExt cx="1828800" cy="1828800"/>
            </a:xfrm>
          </p:grpSpPr>
          <p:sp>
            <p:nvSpPr>
              <p:cNvPr id="1041" name="Google Shape;1041;p56"/>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42" name="Google Shape;1042;p56"/>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1043" name="Google Shape;1043;p56"/>
              <p:cNvGrpSpPr/>
              <p:nvPr/>
            </p:nvGrpSpPr>
            <p:grpSpPr>
              <a:xfrm>
                <a:off x="2267950" y="363963"/>
                <a:ext cx="183000" cy="183000"/>
                <a:chOff x="8225400" y="367488"/>
                <a:chExt cx="183000" cy="183000"/>
              </a:xfrm>
            </p:grpSpPr>
            <p:cxnSp>
              <p:nvCxnSpPr>
                <p:cNvPr id="1044" name="Google Shape;1044;p56"/>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045" name="Google Shape;1045;p56"/>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046" name="Google Shape;1046;p56"/>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47" name="Google Shape;1047;p56"/>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1048" name="Google Shape;1048;p56"/>
          <p:cNvSpPr txBox="1"/>
          <p:nvPr>
            <p:ph idx="2" type="title"/>
          </p:nvPr>
        </p:nvSpPr>
        <p:spPr>
          <a:xfrm>
            <a:off x="808925" y="679350"/>
            <a:ext cx="16557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07</a:t>
            </a:r>
            <a:endParaRPr/>
          </a:p>
        </p:txBody>
      </p:sp>
      <p:sp>
        <p:nvSpPr>
          <p:cNvPr id="1049" name="Google Shape;1049;p56"/>
          <p:cNvSpPr txBox="1"/>
          <p:nvPr>
            <p:ph type="title"/>
          </p:nvPr>
        </p:nvSpPr>
        <p:spPr>
          <a:xfrm>
            <a:off x="1874575" y="1721475"/>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400"/>
              <a:t>Prototyping/</a:t>
            </a:r>
            <a:endParaRPr sz="4400"/>
          </a:p>
          <a:p>
            <a:pPr indent="0" lvl="0" marL="0" rtl="0" algn="ctr">
              <a:spcBef>
                <a:spcPts val="0"/>
              </a:spcBef>
              <a:spcAft>
                <a:spcPts val="0"/>
              </a:spcAft>
              <a:buNone/>
            </a:pPr>
            <a:r>
              <a:rPr lang="en" sz="4400"/>
              <a:t>Testing</a:t>
            </a:r>
            <a:endParaRPr sz="4400"/>
          </a:p>
        </p:txBody>
      </p:sp>
      <p:grpSp>
        <p:nvGrpSpPr>
          <p:cNvPr id="1050" name="Google Shape;1050;p56"/>
          <p:cNvGrpSpPr/>
          <p:nvPr/>
        </p:nvGrpSpPr>
        <p:grpSpPr>
          <a:xfrm>
            <a:off x="1828840" y="3406196"/>
            <a:ext cx="5577850" cy="1463100"/>
            <a:chOff x="1828840" y="3371688"/>
            <a:chExt cx="5577850" cy="1463100"/>
          </a:xfrm>
        </p:grpSpPr>
        <p:sp>
          <p:nvSpPr>
            <p:cNvPr id="1051" name="Google Shape;1051;p56"/>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56"/>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53" name="Google Shape;1053;p56"/>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1054" name="Google Shape;1054;p56"/>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Main Progress of Current Design</a:t>
            </a:r>
            <a:endParaRPr/>
          </a:p>
        </p:txBody>
      </p:sp>
      <p:sp>
        <p:nvSpPr>
          <p:cNvPr id="1055" name="Google Shape;1055;p56"/>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56"/>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56"/>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8" name="Google Shape;1058;p56"/>
          <p:cNvGrpSpPr/>
          <p:nvPr/>
        </p:nvGrpSpPr>
        <p:grpSpPr>
          <a:xfrm>
            <a:off x="463700" y="3419800"/>
            <a:ext cx="502800" cy="502800"/>
            <a:chOff x="1627550" y="2017350"/>
            <a:chExt cx="502800" cy="502800"/>
          </a:xfrm>
        </p:grpSpPr>
        <p:sp>
          <p:nvSpPr>
            <p:cNvPr id="1059" name="Google Shape;1059;p56"/>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56"/>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61" name="Google Shape;1061;p56"/>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1062" name="Google Shape;1062;p56" title="prototype.mp3">
            <a:hlinkClick r:id="rId4"/>
          </p:cNvPr>
          <p:cNvPicPr preferRelativeResize="0"/>
          <p:nvPr/>
        </p:nvPicPr>
        <p:blipFill>
          <a:blip r:embed="rId5">
            <a:alphaModFix/>
          </a:blip>
          <a:stretch>
            <a:fillRect/>
          </a:stretch>
        </p:blipFill>
        <p:spPr>
          <a:xfrm>
            <a:off x="351725" y="2571750"/>
            <a:ext cx="457200" cy="4572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57"/>
          <p:cNvSpPr txBox="1"/>
          <p:nvPr/>
        </p:nvSpPr>
        <p:spPr>
          <a:xfrm>
            <a:off x="1182325" y="187600"/>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800"/>
              <a:t>Hardware Testing</a:t>
            </a:r>
            <a:endParaRPr sz="2800">
              <a:solidFill>
                <a:srgbClr val="000000"/>
              </a:solidFill>
            </a:endParaRPr>
          </a:p>
        </p:txBody>
      </p:sp>
      <p:sp>
        <p:nvSpPr>
          <p:cNvPr id="1068" name="Google Shape;1068;p57"/>
          <p:cNvSpPr txBox="1"/>
          <p:nvPr/>
        </p:nvSpPr>
        <p:spPr>
          <a:xfrm>
            <a:off x="311700" y="991825"/>
            <a:ext cx="8520600" cy="3815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800">
                <a:solidFill>
                  <a:srgbClr val="595959"/>
                </a:solidFill>
              </a:rPr>
              <a:t>A lot of the hardware relied on proper communication so testing the individual components compatibility was the first step in our design</a:t>
            </a:r>
            <a:endParaRPr sz="1800">
              <a:solidFill>
                <a:srgbClr val="595959"/>
              </a:solidFill>
            </a:endParaRPr>
          </a:p>
          <a:p>
            <a:pPr indent="-342900" lvl="0" marL="457200" rtl="0" algn="l">
              <a:lnSpc>
                <a:spcPct val="115000"/>
              </a:lnSpc>
              <a:spcBef>
                <a:spcPts val="1200"/>
              </a:spcBef>
              <a:spcAft>
                <a:spcPts val="0"/>
              </a:spcAft>
              <a:buClr>
                <a:srgbClr val="595959"/>
              </a:buClr>
              <a:buSzPts val="1800"/>
              <a:buChar char="●"/>
            </a:pPr>
            <a:r>
              <a:rPr lang="en" sz="1800">
                <a:solidFill>
                  <a:srgbClr val="595959"/>
                </a:solidFill>
              </a:rPr>
              <a:t>The DAC was essential for the chair to be able to move at all and through testing we were able to have the DAC transfer data signals to the motors successfully </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The Kinect was fully operation and is capable of </a:t>
            </a:r>
            <a:r>
              <a:rPr lang="en" sz="1800">
                <a:solidFill>
                  <a:srgbClr val="595959"/>
                </a:solidFill>
              </a:rPr>
              <a:t>determining</a:t>
            </a:r>
            <a:r>
              <a:rPr lang="en" sz="1800">
                <a:solidFill>
                  <a:srgbClr val="595959"/>
                </a:solidFill>
              </a:rPr>
              <a:t> distances and objects</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The joystick and onboard </a:t>
            </a:r>
            <a:r>
              <a:rPr lang="en" sz="1800">
                <a:solidFill>
                  <a:srgbClr val="595959"/>
                </a:solidFill>
              </a:rPr>
              <a:t>circuitry</a:t>
            </a:r>
            <a:r>
              <a:rPr lang="en" sz="1800">
                <a:solidFill>
                  <a:srgbClr val="595959"/>
                </a:solidFill>
              </a:rPr>
              <a:t> was made compatible with our newer equipment</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All microcontrollers were successful in communication amongst each other and other components on the chair</a:t>
            </a:r>
            <a:endParaRPr sz="1800">
              <a:solidFill>
                <a:srgbClr val="595959"/>
              </a:solidFill>
            </a:endParaRPr>
          </a:p>
        </p:txBody>
      </p:sp>
      <p:pic>
        <p:nvPicPr>
          <p:cNvPr id="1069" name="Google Shape;1069;p57"/>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1070" name="Google Shape;1070;p57" title="hardware_testing.mp3">
            <a:hlinkClick r:id="rId4"/>
          </p:cNvPr>
          <p:cNvPicPr preferRelativeResize="0"/>
          <p:nvPr/>
        </p:nvPicPr>
        <p:blipFill>
          <a:blip r:embed="rId5">
            <a:alphaModFix/>
          </a:blip>
          <a:stretch>
            <a:fillRect/>
          </a:stretch>
        </p:blipFill>
        <p:spPr>
          <a:xfrm>
            <a:off x="121575" y="2228675"/>
            <a:ext cx="457200" cy="4572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58"/>
          <p:cNvSpPr txBox="1"/>
          <p:nvPr/>
        </p:nvSpPr>
        <p:spPr>
          <a:xfrm>
            <a:off x="1189975" y="185150"/>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800"/>
              <a:t>Kinect Software </a:t>
            </a:r>
            <a:r>
              <a:rPr lang="en" sz="2800"/>
              <a:t>Testing</a:t>
            </a:r>
            <a:endParaRPr sz="2800">
              <a:solidFill>
                <a:srgbClr val="000000"/>
              </a:solidFill>
            </a:endParaRPr>
          </a:p>
        </p:txBody>
      </p:sp>
      <p:sp>
        <p:nvSpPr>
          <p:cNvPr id="1076" name="Google Shape;1076;p58"/>
          <p:cNvSpPr txBox="1"/>
          <p:nvPr/>
        </p:nvSpPr>
        <p:spPr>
          <a:xfrm>
            <a:off x="349200" y="1236000"/>
            <a:ext cx="8520600" cy="3815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800">
                <a:solidFill>
                  <a:srgbClr val="595959"/>
                </a:solidFill>
              </a:rPr>
              <a:t>Despite being a commercial product the Kinect is pretty advanced and so all of its features need to be accessible for the chair to function properly</a:t>
            </a:r>
            <a:endParaRPr sz="1800">
              <a:solidFill>
                <a:srgbClr val="595959"/>
              </a:solidFill>
            </a:endParaRPr>
          </a:p>
          <a:p>
            <a:pPr indent="-342900" lvl="0" marL="457200" rtl="0" algn="l">
              <a:lnSpc>
                <a:spcPct val="115000"/>
              </a:lnSpc>
              <a:spcBef>
                <a:spcPts val="1200"/>
              </a:spcBef>
              <a:spcAft>
                <a:spcPts val="0"/>
              </a:spcAft>
              <a:buClr>
                <a:srgbClr val="595959"/>
              </a:buClr>
              <a:buSzPts val="1800"/>
              <a:buChar char="●"/>
            </a:pPr>
            <a:r>
              <a:rPr lang="en" sz="1800">
                <a:solidFill>
                  <a:srgbClr val="595959"/>
                </a:solidFill>
              </a:rPr>
              <a:t>The Kinect Python library was fully capable of using the IR and optical cameras installed in the Kinect</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Raspberry Pi is able to perform extremely well with the Kinect and store large enough amounts of data useful in autonomous programs</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Objects and people are fully recognizable and the device was successful in </a:t>
            </a:r>
            <a:r>
              <a:rPr lang="en" sz="1800">
                <a:solidFill>
                  <a:srgbClr val="595959"/>
                </a:solidFill>
              </a:rPr>
              <a:t>determining</a:t>
            </a:r>
            <a:r>
              <a:rPr lang="en" sz="1800">
                <a:solidFill>
                  <a:srgbClr val="595959"/>
                </a:solidFill>
              </a:rPr>
              <a:t> distance</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Maps were successfully generated by the Kinects optical sensors allowing the autonomous program to determine coordinates</a:t>
            </a:r>
            <a:endParaRPr sz="1800">
              <a:solidFill>
                <a:srgbClr val="595959"/>
              </a:solidFill>
            </a:endParaRPr>
          </a:p>
        </p:txBody>
      </p:sp>
      <p:pic>
        <p:nvPicPr>
          <p:cNvPr id="1077" name="Google Shape;1077;p58"/>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1078" name="Google Shape;1078;p58" title="Kinect_software.mp3">
            <a:hlinkClick r:id="rId4"/>
          </p:cNvPr>
          <p:cNvPicPr preferRelativeResize="0"/>
          <p:nvPr/>
        </p:nvPicPr>
        <p:blipFill>
          <a:blip r:embed="rId5">
            <a:alphaModFix/>
          </a:blip>
          <a:stretch>
            <a:fillRect/>
          </a:stretch>
        </p:blipFill>
        <p:spPr>
          <a:xfrm>
            <a:off x="1399203" y="792213"/>
            <a:ext cx="409425" cy="4094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2" name="Shape 1082"/>
        <p:cNvGrpSpPr/>
        <p:nvPr/>
      </p:nvGrpSpPr>
      <p:grpSpPr>
        <a:xfrm>
          <a:off x="0" y="0"/>
          <a:ext cx="0" cy="0"/>
          <a:chOff x="0" y="0"/>
          <a:chExt cx="0" cy="0"/>
        </a:xfrm>
      </p:grpSpPr>
      <p:sp>
        <p:nvSpPr>
          <p:cNvPr id="1083" name="Google Shape;1083;p59"/>
          <p:cNvSpPr txBox="1"/>
          <p:nvPr/>
        </p:nvSpPr>
        <p:spPr>
          <a:xfrm>
            <a:off x="1571525" y="192800"/>
            <a:ext cx="8520600" cy="572700"/>
          </a:xfrm>
          <a:prstGeom prst="rect">
            <a:avLst/>
          </a:prstGeom>
          <a:noFill/>
          <a:ln>
            <a:noFill/>
          </a:ln>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800"/>
              <a:t>Autonomous </a:t>
            </a:r>
            <a:r>
              <a:rPr lang="en" sz="2800"/>
              <a:t>Software Testing</a:t>
            </a:r>
            <a:endParaRPr sz="2800">
              <a:solidFill>
                <a:srgbClr val="000000"/>
              </a:solidFill>
            </a:endParaRPr>
          </a:p>
        </p:txBody>
      </p:sp>
      <p:sp>
        <p:nvSpPr>
          <p:cNvPr id="1084" name="Google Shape;1084;p59"/>
          <p:cNvSpPr txBox="1"/>
          <p:nvPr/>
        </p:nvSpPr>
        <p:spPr>
          <a:xfrm>
            <a:off x="411575" y="1115675"/>
            <a:ext cx="8520600" cy="3815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800">
                <a:solidFill>
                  <a:srgbClr val="595959"/>
                </a:solidFill>
              </a:rPr>
              <a:t>The autonomous program is currently under development and is undergoing testing to fix errors and improve efficiency</a:t>
            </a:r>
            <a:endParaRPr sz="1800">
              <a:solidFill>
                <a:srgbClr val="595959"/>
              </a:solidFill>
            </a:endParaRPr>
          </a:p>
          <a:p>
            <a:pPr indent="-342900" lvl="0" marL="457200" rtl="0" algn="l">
              <a:lnSpc>
                <a:spcPct val="115000"/>
              </a:lnSpc>
              <a:spcBef>
                <a:spcPts val="1200"/>
              </a:spcBef>
              <a:spcAft>
                <a:spcPts val="0"/>
              </a:spcAft>
              <a:buClr>
                <a:srgbClr val="595959"/>
              </a:buClr>
              <a:buSzPts val="1800"/>
              <a:buChar char="●"/>
            </a:pPr>
            <a:r>
              <a:rPr lang="en" sz="1800">
                <a:solidFill>
                  <a:srgbClr val="595959"/>
                </a:solidFill>
              </a:rPr>
              <a:t>Chair can take basic directional commands successfully </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The autonomous driving program can identify objects and people and is capable of following them</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Program is having issues using coordinates to take complex directions and determine routes to destination</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Mapping functions still need development</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 sz="1800">
                <a:solidFill>
                  <a:srgbClr val="595959"/>
                </a:solidFill>
              </a:rPr>
              <a:t>Wireless </a:t>
            </a:r>
            <a:r>
              <a:rPr lang="en" sz="1800">
                <a:solidFill>
                  <a:srgbClr val="595959"/>
                </a:solidFill>
              </a:rPr>
              <a:t>communication</a:t>
            </a:r>
            <a:r>
              <a:rPr lang="en" sz="1800">
                <a:solidFill>
                  <a:srgbClr val="595959"/>
                </a:solidFill>
              </a:rPr>
              <a:t> is also 100% </a:t>
            </a:r>
            <a:r>
              <a:rPr lang="en" sz="1800">
                <a:solidFill>
                  <a:srgbClr val="595959"/>
                </a:solidFill>
              </a:rPr>
              <a:t>successful</a:t>
            </a:r>
            <a:r>
              <a:rPr lang="en" sz="1800">
                <a:solidFill>
                  <a:srgbClr val="595959"/>
                </a:solidFill>
              </a:rPr>
              <a:t> </a:t>
            </a:r>
            <a:endParaRPr sz="1800">
              <a:solidFill>
                <a:srgbClr val="595959"/>
              </a:solidFill>
            </a:endParaRPr>
          </a:p>
        </p:txBody>
      </p:sp>
      <p:pic>
        <p:nvPicPr>
          <p:cNvPr id="1085" name="Google Shape;1085;p59"/>
          <p:cNvPicPr preferRelativeResize="0"/>
          <p:nvPr/>
        </p:nvPicPr>
        <p:blipFill>
          <a:blip r:embed="rId3">
            <a:alphaModFix/>
          </a:blip>
          <a:stretch>
            <a:fillRect/>
          </a:stretch>
        </p:blipFill>
        <p:spPr>
          <a:xfrm>
            <a:off x="121575" y="91047"/>
            <a:ext cx="972598" cy="1024625"/>
          </a:xfrm>
          <a:prstGeom prst="rect">
            <a:avLst/>
          </a:prstGeom>
          <a:noFill/>
          <a:ln>
            <a:noFill/>
          </a:ln>
        </p:spPr>
      </p:pic>
      <p:pic>
        <p:nvPicPr>
          <p:cNvPr id="1086" name="Google Shape;1086;p59" title="autonomous_testing.mp3">
            <a:hlinkClick r:id="rId4"/>
          </p:cNvPr>
          <p:cNvPicPr preferRelativeResize="0"/>
          <p:nvPr/>
        </p:nvPicPr>
        <p:blipFill>
          <a:blip r:embed="rId5">
            <a:alphaModFix/>
          </a:blip>
          <a:stretch>
            <a:fillRect/>
          </a:stretch>
        </p:blipFill>
        <p:spPr>
          <a:xfrm>
            <a:off x="7631300" y="3929875"/>
            <a:ext cx="732300" cy="732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grpSp>
        <p:nvGrpSpPr>
          <p:cNvPr id="1091" name="Google Shape;1091;p60"/>
          <p:cNvGrpSpPr/>
          <p:nvPr/>
        </p:nvGrpSpPr>
        <p:grpSpPr>
          <a:xfrm>
            <a:off x="5022725" y="1426150"/>
            <a:ext cx="3657590" cy="348347"/>
            <a:chOff x="4572050" y="100025"/>
            <a:chExt cx="3657590" cy="348347"/>
          </a:xfrm>
        </p:grpSpPr>
        <p:sp>
          <p:nvSpPr>
            <p:cNvPr id="1092" name="Google Shape;1092;p60"/>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60"/>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60"/>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60"/>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60"/>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60"/>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60"/>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60"/>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60"/>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60"/>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60"/>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60"/>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4" name="Google Shape;1104;p60"/>
          <p:cNvGrpSpPr/>
          <p:nvPr/>
        </p:nvGrpSpPr>
        <p:grpSpPr>
          <a:xfrm rot="-5400000">
            <a:off x="7699250" y="1584200"/>
            <a:ext cx="603495" cy="1371596"/>
            <a:chOff x="3724575" y="3497700"/>
            <a:chExt cx="603495" cy="1371596"/>
          </a:xfrm>
        </p:grpSpPr>
        <p:sp>
          <p:nvSpPr>
            <p:cNvPr id="1105" name="Google Shape;1105;p60"/>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60"/>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60"/>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60"/>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60"/>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60"/>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1" name="Google Shape;1111;p60"/>
          <p:cNvGrpSpPr/>
          <p:nvPr/>
        </p:nvGrpSpPr>
        <p:grpSpPr>
          <a:xfrm>
            <a:off x="715100" y="274199"/>
            <a:ext cx="1920300" cy="1918875"/>
            <a:chOff x="715100" y="274199"/>
            <a:chExt cx="1920300" cy="1918875"/>
          </a:xfrm>
        </p:grpSpPr>
        <p:sp>
          <p:nvSpPr>
            <p:cNvPr id="1112" name="Google Shape;1112;p60"/>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3" name="Google Shape;1113;p60"/>
            <p:cNvGrpSpPr/>
            <p:nvPr/>
          </p:nvGrpSpPr>
          <p:grpSpPr>
            <a:xfrm>
              <a:off x="715100" y="274199"/>
              <a:ext cx="1828800" cy="1828800"/>
              <a:chOff x="715100" y="274199"/>
              <a:chExt cx="1828800" cy="1828800"/>
            </a:xfrm>
          </p:grpSpPr>
          <p:sp>
            <p:nvSpPr>
              <p:cNvPr id="1114" name="Google Shape;1114;p60"/>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15" name="Google Shape;1115;p60"/>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1116" name="Google Shape;1116;p60"/>
              <p:cNvGrpSpPr/>
              <p:nvPr/>
            </p:nvGrpSpPr>
            <p:grpSpPr>
              <a:xfrm>
                <a:off x="2267950" y="363963"/>
                <a:ext cx="183000" cy="183000"/>
                <a:chOff x="8225400" y="367488"/>
                <a:chExt cx="183000" cy="183000"/>
              </a:xfrm>
            </p:grpSpPr>
            <p:cxnSp>
              <p:nvCxnSpPr>
                <p:cNvPr id="1117" name="Google Shape;1117;p60"/>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1118" name="Google Shape;1118;p60"/>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1119" name="Google Shape;1119;p60"/>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20" name="Google Shape;1120;p60"/>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1121" name="Google Shape;1121;p60"/>
          <p:cNvSpPr txBox="1"/>
          <p:nvPr>
            <p:ph idx="2" type="title"/>
          </p:nvPr>
        </p:nvSpPr>
        <p:spPr>
          <a:xfrm>
            <a:off x="847400" y="724325"/>
            <a:ext cx="16557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08</a:t>
            </a:r>
            <a:endParaRPr/>
          </a:p>
        </p:txBody>
      </p:sp>
      <p:sp>
        <p:nvSpPr>
          <p:cNvPr id="1122" name="Google Shape;1122;p60"/>
          <p:cNvSpPr txBox="1"/>
          <p:nvPr>
            <p:ph type="title"/>
          </p:nvPr>
        </p:nvSpPr>
        <p:spPr>
          <a:xfrm>
            <a:off x="1874575" y="1721475"/>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Admin</a:t>
            </a:r>
            <a:endParaRPr/>
          </a:p>
          <a:p>
            <a:pPr indent="0" lvl="0" marL="0" rtl="0" algn="ctr">
              <a:spcBef>
                <a:spcPts val="0"/>
              </a:spcBef>
              <a:spcAft>
                <a:spcPts val="0"/>
              </a:spcAft>
              <a:buNone/>
            </a:pPr>
            <a:r>
              <a:rPr lang="en"/>
              <a:t>Content</a:t>
            </a:r>
            <a:endParaRPr/>
          </a:p>
          <a:p>
            <a:pPr indent="0" lvl="0" marL="0" rtl="0" algn="ctr">
              <a:spcBef>
                <a:spcPts val="0"/>
              </a:spcBef>
              <a:spcAft>
                <a:spcPts val="0"/>
              </a:spcAft>
              <a:buNone/>
            </a:pPr>
            <a:r>
              <a:t/>
            </a:r>
            <a:endParaRPr/>
          </a:p>
        </p:txBody>
      </p:sp>
      <p:grpSp>
        <p:nvGrpSpPr>
          <p:cNvPr id="1123" name="Google Shape;1123;p60"/>
          <p:cNvGrpSpPr/>
          <p:nvPr/>
        </p:nvGrpSpPr>
        <p:grpSpPr>
          <a:xfrm>
            <a:off x="1828840" y="3406196"/>
            <a:ext cx="5577850" cy="1463100"/>
            <a:chOff x="1828840" y="3371688"/>
            <a:chExt cx="5577850" cy="1463100"/>
          </a:xfrm>
        </p:grpSpPr>
        <p:sp>
          <p:nvSpPr>
            <p:cNvPr id="1124" name="Google Shape;1124;p60"/>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60"/>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26" name="Google Shape;1126;p60"/>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1127" name="Google Shape;1127;p60"/>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Budgeting, Workload, Challenges, Oh My</a:t>
            </a:r>
            <a:endParaRPr/>
          </a:p>
        </p:txBody>
      </p:sp>
      <p:sp>
        <p:nvSpPr>
          <p:cNvPr id="1128" name="Google Shape;1128;p60"/>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60"/>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60"/>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1" name="Google Shape;1131;p60"/>
          <p:cNvGrpSpPr/>
          <p:nvPr/>
        </p:nvGrpSpPr>
        <p:grpSpPr>
          <a:xfrm>
            <a:off x="463700" y="3419800"/>
            <a:ext cx="502800" cy="502800"/>
            <a:chOff x="1627550" y="2017350"/>
            <a:chExt cx="502800" cy="502800"/>
          </a:xfrm>
        </p:grpSpPr>
        <p:sp>
          <p:nvSpPr>
            <p:cNvPr id="1132" name="Google Shape;1132;p60"/>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60"/>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34" name="Google Shape;1134;p60"/>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pic>
        <p:nvPicPr>
          <p:cNvPr id="1135" name="Google Shape;1135;p60" title="admincontent.mp3">
            <a:hlinkClick r:id="rId4"/>
          </p:cNvPr>
          <p:cNvPicPr preferRelativeResize="0"/>
          <p:nvPr/>
        </p:nvPicPr>
        <p:blipFill>
          <a:blip r:embed="rId5">
            <a:alphaModFix/>
          </a:blip>
          <a:stretch>
            <a:fillRect/>
          </a:stretch>
        </p:blipFill>
        <p:spPr>
          <a:xfrm>
            <a:off x="85175" y="1218538"/>
            <a:ext cx="457200" cy="457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p61"/>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Challenges &amp; Problems</a:t>
            </a:r>
            <a:endParaRPr/>
          </a:p>
        </p:txBody>
      </p:sp>
      <p:sp>
        <p:nvSpPr>
          <p:cNvPr id="1141" name="Google Shape;1141;p61"/>
          <p:cNvSpPr txBox="1"/>
          <p:nvPr>
            <p:ph idx="1" type="subTitle"/>
          </p:nvPr>
        </p:nvSpPr>
        <p:spPr>
          <a:xfrm>
            <a:off x="780350" y="1911636"/>
            <a:ext cx="21972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Limited Motor Sensing</a:t>
            </a:r>
            <a:endParaRPr/>
          </a:p>
        </p:txBody>
      </p:sp>
      <p:sp>
        <p:nvSpPr>
          <p:cNvPr id="1142" name="Google Shape;1142;p61"/>
          <p:cNvSpPr txBox="1"/>
          <p:nvPr>
            <p:ph idx="2" type="subTitle"/>
          </p:nvPr>
        </p:nvSpPr>
        <p:spPr>
          <a:xfrm>
            <a:off x="781825" y="2460325"/>
            <a:ext cx="2194500" cy="118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Since the Wheelchair has the Motors self contained it is difficult to measure motor speed &amp; total distance</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This requires external rotation </a:t>
            </a:r>
            <a:r>
              <a:rPr lang="en"/>
              <a:t>sensing to ensure precision</a:t>
            </a:r>
            <a:endParaRPr/>
          </a:p>
        </p:txBody>
      </p:sp>
      <p:sp>
        <p:nvSpPr>
          <p:cNvPr id="1143" name="Google Shape;1143;p61"/>
          <p:cNvSpPr txBox="1"/>
          <p:nvPr>
            <p:ph idx="3" type="subTitle"/>
          </p:nvPr>
        </p:nvSpPr>
        <p:spPr>
          <a:xfrm>
            <a:off x="3474800" y="2509925"/>
            <a:ext cx="2194500" cy="118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Despite using a </a:t>
            </a:r>
            <a:r>
              <a:rPr lang="en"/>
              <a:t>high end</a:t>
            </a:r>
            <a:r>
              <a:rPr lang="en"/>
              <a:t> SBC, we will </a:t>
            </a:r>
            <a:r>
              <a:rPr lang="en"/>
              <a:t>encounter</a:t>
            </a:r>
            <a:r>
              <a:rPr lang="en"/>
              <a:t> limitations on data throughput and processing</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We are only sampling as often as required and moving non-</a:t>
            </a:r>
            <a:r>
              <a:rPr lang="en"/>
              <a:t>real time</a:t>
            </a:r>
            <a:r>
              <a:rPr lang="en"/>
              <a:t> tasks to a lower priority</a:t>
            </a:r>
            <a:endParaRPr/>
          </a:p>
        </p:txBody>
      </p:sp>
      <p:sp>
        <p:nvSpPr>
          <p:cNvPr id="1144" name="Google Shape;1144;p61"/>
          <p:cNvSpPr txBox="1"/>
          <p:nvPr>
            <p:ph idx="4" type="subTitle"/>
          </p:nvPr>
        </p:nvSpPr>
        <p:spPr>
          <a:xfrm>
            <a:off x="6167776" y="2410358"/>
            <a:ext cx="2194500" cy="118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Since we are utilizing </a:t>
            </a:r>
            <a:r>
              <a:rPr lang="en"/>
              <a:t>different</a:t>
            </a:r>
            <a:r>
              <a:rPr lang="en"/>
              <a:t> batteries than typically expected for our Wheelchair, electrically connecting and mounting needs to be addressed</a:t>
            </a:r>
            <a:br>
              <a:rPr lang="en"/>
            </a:br>
            <a:endParaRPr/>
          </a:p>
          <a:p>
            <a:pPr indent="0" lvl="0" marL="0" rtl="0" algn="ctr">
              <a:spcBef>
                <a:spcPts val="0"/>
              </a:spcBef>
              <a:spcAft>
                <a:spcPts val="0"/>
              </a:spcAft>
              <a:buNone/>
            </a:pPr>
            <a:r>
              <a:rPr lang="en"/>
              <a:t>We are utilizing a wooden base and bolting connectors</a:t>
            </a:r>
            <a:endParaRPr/>
          </a:p>
        </p:txBody>
      </p:sp>
      <p:sp>
        <p:nvSpPr>
          <p:cNvPr id="1145" name="Google Shape;1145;p61"/>
          <p:cNvSpPr txBox="1"/>
          <p:nvPr>
            <p:ph idx="5" type="subTitle"/>
          </p:nvPr>
        </p:nvSpPr>
        <p:spPr>
          <a:xfrm>
            <a:off x="3474725" y="1961225"/>
            <a:ext cx="21945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Kinect v2 Data Throughput</a:t>
            </a:r>
            <a:endParaRPr/>
          </a:p>
        </p:txBody>
      </p:sp>
      <p:sp>
        <p:nvSpPr>
          <p:cNvPr id="1146" name="Google Shape;1146;p61"/>
          <p:cNvSpPr txBox="1"/>
          <p:nvPr>
            <p:ph idx="6" type="subTitle"/>
          </p:nvPr>
        </p:nvSpPr>
        <p:spPr>
          <a:xfrm>
            <a:off x="6166401" y="1791676"/>
            <a:ext cx="21945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Non Typical Batteries</a:t>
            </a:r>
            <a:endParaRPr/>
          </a:p>
        </p:txBody>
      </p:sp>
      <p:pic>
        <p:nvPicPr>
          <p:cNvPr id="1147" name="Google Shape;1147;p61"/>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pic>
        <p:nvPicPr>
          <p:cNvPr id="1148" name="Google Shape;1148;p61" title="ChallengesSlideAudioEvanRees.mp3">
            <a:hlinkClick r:id="rId4"/>
          </p:cNvPr>
          <p:cNvPicPr preferRelativeResize="0"/>
          <p:nvPr/>
        </p:nvPicPr>
        <p:blipFill>
          <a:blip r:embed="rId5">
            <a:alphaModFix/>
          </a:blip>
          <a:stretch>
            <a:fillRect/>
          </a:stretch>
        </p:blipFill>
        <p:spPr>
          <a:xfrm>
            <a:off x="45600" y="1196700"/>
            <a:ext cx="457200" cy="457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62"/>
          <p:cNvSpPr txBox="1"/>
          <p:nvPr>
            <p:ph type="title"/>
          </p:nvPr>
        </p:nvSpPr>
        <p:spPr>
          <a:xfrm>
            <a:off x="715125" y="731525"/>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Bill Of Materials</a:t>
            </a:r>
            <a:endParaRPr/>
          </a:p>
        </p:txBody>
      </p:sp>
      <p:pic>
        <p:nvPicPr>
          <p:cNvPr id="1154" name="Google Shape;1154;p62"/>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pic>
        <p:nvPicPr>
          <p:cNvPr id="1155" name="Google Shape;1155;p62"/>
          <p:cNvPicPr preferRelativeResize="0"/>
          <p:nvPr/>
        </p:nvPicPr>
        <p:blipFill>
          <a:blip r:embed="rId4">
            <a:alphaModFix/>
          </a:blip>
          <a:stretch>
            <a:fillRect/>
          </a:stretch>
        </p:blipFill>
        <p:spPr>
          <a:xfrm>
            <a:off x="502438" y="1314800"/>
            <a:ext cx="8139270" cy="3421375"/>
          </a:xfrm>
          <a:prstGeom prst="rect">
            <a:avLst/>
          </a:prstGeom>
          <a:noFill/>
          <a:ln>
            <a:noFill/>
          </a:ln>
        </p:spPr>
      </p:pic>
      <p:pic>
        <p:nvPicPr>
          <p:cNvPr id="1156" name="Google Shape;1156;p62" title="BOM.mp3">
            <a:hlinkClick r:id="rId5"/>
          </p:cNvPr>
          <p:cNvPicPr preferRelativeResize="0"/>
          <p:nvPr/>
        </p:nvPicPr>
        <p:blipFill>
          <a:blip r:embed="rId6">
            <a:alphaModFix/>
          </a:blip>
          <a:stretch>
            <a:fillRect/>
          </a:stretch>
        </p:blipFill>
        <p:spPr>
          <a:xfrm>
            <a:off x="60836" y="1235650"/>
            <a:ext cx="426725" cy="4267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63"/>
          <p:cNvSpPr txBox="1"/>
          <p:nvPr>
            <p:ph idx="4294967295" type="title"/>
          </p:nvPr>
        </p:nvSpPr>
        <p:spPr>
          <a:xfrm>
            <a:off x="715100" y="731400"/>
            <a:ext cx="77139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Distribution of Labor</a:t>
            </a:r>
            <a:endParaRPr/>
          </a:p>
        </p:txBody>
      </p:sp>
      <p:sp>
        <p:nvSpPr>
          <p:cNvPr id="1162" name="Google Shape;1162;p63"/>
          <p:cNvSpPr txBox="1"/>
          <p:nvPr>
            <p:ph idx="1" type="subTitle"/>
          </p:nvPr>
        </p:nvSpPr>
        <p:spPr>
          <a:xfrm>
            <a:off x="1957976" y="1802875"/>
            <a:ext cx="23775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Adam Lilly</a:t>
            </a:r>
            <a:endParaRPr/>
          </a:p>
        </p:txBody>
      </p:sp>
      <p:sp>
        <p:nvSpPr>
          <p:cNvPr id="1163" name="Google Shape;1163;p63"/>
          <p:cNvSpPr txBox="1"/>
          <p:nvPr>
            <p:ph idx="9" type="subTitle"/>
          </p:nvPr>
        </p:nvSpPr>
        <p:spPr>
          <a:xfrm>
            <a:off x="1957956" y="3856343"/>
            <a:ext cx="2377500" cy="6402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SzPts val="900"/>
              <a:buChar char="●"/>
            </a:pPr>
            <a:r>
              <a:rPr lang="en" sz="900"/>
              <a:t>Website Design</a:t>
            </a:r>
            <a:endParaRPr sz="900"/>
          </a:p>
          <a:p>
            <a:pPr indent="-285750" lvl="0" marL="457200" rtl="0" algn="l">
              <a:spcBef>
                <a:spcPts val="0"/>
              </a:spcBef>
              <a:spcAft>
                <a:spcPts val="0"/>
              </a:spcAft>
              <a:buSzPts val="900"/>
              <a:buChar char="●"/>
            </a:pPr>
            <a:r>
              <a:rPr lang="en" sz="900"/>
              <a:t>3D/CAD Modelling</a:t>
            </a:r>
            <a:endParaRPr sz="900"/>
          </a:p>
          <a:p>
            <a:pPr indent="-285750" lvl="1" marL="914400" rtl="0" algn="l">
              <a:spcBef>
                <a:spcPts val="0"/>
              </a:spcBef>
              <a:spcAft>
                <a:spcPts val="0"/>
              </a:spcAft>
              <a:buSzPts val="900"/>
              <a:buChar char="○"/>
            </a:pPr>
            <a:r>
              <a:rPr lang="en" sz="900"/>
              <a:t>Enclosures And Mounts</a:t>
            </a:r>
            <a:endParaRPr sz="900"/>
          </a:p>
          <a:p>
            <a:pPr indent="-285750" lvl="0" marL="457200" rtl="0" algn="l">
              <a:spcBef>
                <a:spcPts val="0"/>
              </a:spcBef>
              <a:spcAft>
                <a:spcPts val="0"/>
              </a:spcAft>
              <a:buSzPts val="900"/>
              <a:buChar char="●"/>
            </a:pPr>
            <a:r>
              <a:rPr lang="en" sz="900"/>
              <a:t>LCD Programming</a:t>
            </a:r>
            <a:endParaRPr sz="900"/>
          </a:p>
          <a:p>
            <a:pPr indent="-285750" lvl="0" marL="457200" rtl="0" algn="l">
              <a:spcBef>
                <a:spcPts val="0"/>
              </a:spcBef>
              <a:spcAft>
                <a:spcPts val="0"/>
              </a:spcAft>
              <a:buSzPts val="900"/>
              <a:buChar char="●"/>
            </a:pPr>
            <a:r>
              <a:rPr lang="en" sz="900"/>
              <a:t>Sensor Mounting</a:t>
            </a:r>
            <a:endParaRPr sz="900"/>
          </a:p>
        </p:txBody>
      </p:sp>
      <p:sp>
        <p:nvSpPr>
          <p:cNvPr id="1164" name="Google Shape;1164;p63"/>
          <p:cNvSpPr txBox="1"/>
          <p:nvPr>
            <p:ph idx="14" type="subTitle"/>
          </p:nvPr>
        </p:nvSpPr>
        <p:spPr>
          <a:xfrm>
            <a:off x="6043499" y="3856350"/>
            <a:ext cx="2748900" cy="6402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SzPts val="900"/>
              <a:buChar char="●"/>
            </a:pPr>
            <a:r>
              <a:rPr lang="en" sz="900"/>
              <a:t>Mapping and </a:t>
            </a:r>
            <a:r>
              <a:rPr lang="en" sz="900"/>
              <a:t>Self Driving</a:t>
            </a:r>
            <a:r>
              <a:rPr lang="en" sz="900"/>
              <a:t> Programming</a:t>
            </a:r>
            <a:endParaRPr sz="900"/>
          </a:p>
          <a:p>
            <a:pPr indent="-285750" lvl="0" marL="457200" rtl="0" algn="l">
              <a:spcBef>
                <a:spcPts val="0"/>
              </a:spcBef>
              <a:spcAft>
                <a:spcPts val="0"/>
              </a:spcAft>
              <a:buSzPts val="900"/>
              <a:buChar char="●"/>
            </a:pPr>
            <a:r>
              <a:rPr lang="en" sz="900"/>
              <a:t>Pi Hat PCB Design</a:t>
            </a:r>
            <a:endParaRPr sz="900"/>
          </a:p>
          <a:p>
            <a:pPr indent="-285750" lvl="0" marL="457200" rtl="0" algn="l">
              <a:spcBef>
                <a:spcPts val="0"/>
              </a:spcBef>
              <a:spcAft>
                <a:spcPts val="0"/>
              </a:spcAft>
              <a:buSzPts val="900"/>
              <a:buChar char="●"/>
            </a:pPr>
            <a:r>
              <a:rPr lang="en" sz="900"/>
              <a:t>Pi to Wheelchair Communication Debugging and Prototyping</a:t>
            </a:r>
            <a:endParaRPr sz="900"/>
          </a:p>
          <a:p>
            <a:pPr indent="-285750" lvl="0" marL="457200" rtl="0" algn="l">
              <a:spcBef>
                <a:spcPts val="0"/>
              </a:spcBef>
              <a:spcAft>
                <a:spcPts val="0"/>
              </a:spcAft>
              <a:buSzPts val="900"/>
              <a:buChar char="●"/>
            </a:pPr>
            <a:r>
              <a:rPr lang="en" sz="900"/>
              <a:t>Coordinates, leads meetings, and Ensures meeting milestones</a:t>
            </a:r>
            <a:endParaRPr sz="900"/>
          </a:p>
        </p:txBody>
      </p:sp>
      <p:sp>
        <p:nvSpPr>
          <p:cNvPr id="1165" name="Google Shape;1165;p63"/>
          <p:cNvSpPr txBox="1"/>
          <p:nvPr>
            <p:ph idx="5" type="subTitle"/>
          </p:nvPr>
        </p:nvSpPr>
        <p:spPr>
          <a:xfrm>
            <a:off x="1957975" y="2261527"/>
            <a:ext cx="2377500" cy="9348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SzPts val="900"/>
              <a:buChar char="●"/>
            </a:pPr>
            <a:r>
              <a:rPr lang="en" sz="900"/>
              <a:t>BOM Construction</a:t>
            </a:r>
            <a:endParaRPr sz="900"/>
          </a:p>
          <a:p>
            <a:pPr indent="-285750" lvl="0" marL="457200" rtl="0" algn="l">
              <a:spcBef>
                <a:spcPts val="0"/>
              </a:spcBef>
              <a:spcAft>
                <a:spcPts val="0"/>
              </a:spcAft>
              <a:buSzPts val="900"/>
              <a:buChar char="●"/>
            </a:pPr>
            <a:r>
              <a:rPr lang="en" sz="900"/>
              <a:t>Regulator PCB Design</a:t>
            </a:r>
            <a:endParaRPr sz="900"/>
          </a:p>
          <a:p>
            <a:pPr indent="-285750" lvl="0" marL="457200" rtl="0" algn="l">
              <a:spcBef>
                <a:spcPts val="0"/>
              </a:spcBef>
              <a:spcAft>
                <a:spcPts val="0"/>
              </a:spcAft>
              <a:buSzPts val="900"/>
              <a:buChar char="●"/>
            </a:pPr>
            <a:r>
              <a:rPr lang="en" sz="900"/>
              <a:t>Soldering PCBs and Verification</a:t>
            </a:r>
            <a:endParaRPr sz="900"/>
          </a:p>
          <a:p>
            <a:pPr indent="-285750" lvl="0" marL="457200" rtl="0" algn="l">
              <a:spcBef>
                <a:spcPts val="0"/>
              </a:spcBef>
              <a:spcAft>
                <a:spcPts val="0"/>
              </a:spcAft>
              <a:buSzPts val="900"/>
              <a:buChar char="●"/>
            </a:pPr>
            <a:r>
              <a:rPr lang="en" sz="900"/>
              <a:t>Wheelchair</a:t>
            </a:r>
            <a:r>
              <a:rPr lang="en" sz="900"/>
              <a:t> Hardware Modifications</a:t>
            </a:r>
            <a:endParaRPr sz="900"/>
          </a:p>
        </p:txBody>
      </p:sp>
      <p:sp>
        <p:nvSpPr>
          <p:cNvPr id="1166" name="Google Shape;1166;p63"/>
          <p:cNvSpPr txBox="1"/>
          <p:nvPr>
            <p:ph idx="4" type="subTitle"/>
          </p:nvPr>
        </p:nvSpPr>
        <p:spPr>
          <a:xfrm>
            <a:off x="6043506" y="3399143"/>
            <a:ext cx="22860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Evan Rees</a:t>
            </a:r>
            <a:endParaRPr/>
          </a:p>
        </p:txBody>
      </p:sp>
      <p:sp>
        <p:nvSpPr>
          <p:cNvPr id="1167" name="Google Shape;1167;p63"/>
          <p:cNvSpPr txBox="1"/>
          <p:nvPr>
            <p:ph idx="2" type="subTitle"/>
          </p:nvPr>
        </p:nvSpPr>
        <p:spPr>
          <a:xfrm>
            <a:off x="1957956" y="3399150"/>
            <a:ext cx="23775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Arturo Lara</a:t>
            </a:r>
            <a:endParaRPr/>
          </a:p>
        </p:txBody>
      </p:sp>
      <p:sp>
        <p:nvSpPr>
          <p:cNvPr id="1168" name="Google Shape;1168;p63"/>
          <p:cNvSpPr txBox="1"/>
          <p:nvPr>
            <p:ph idx="3" type="subTitle"/>
          </p:nvPr>
        </p:nvSpPr>
        <p:spPr>
          <a:xfrm>
            <a:off x="5997475" y="1803600"/>
            <a:ext cx="28722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Matthew Itskovich</a:t>
            </a:r>
            <a:endParaRPr/>
          </a:p>
        </p:txBody>
      </p:sp>
      <p:sp>
        <p:nvSpPr>
          <p:cNvPr id="1169" name="Google Shape;1169;p63"/>
          <p:cNvSpPr txBox="1"/>
          <p:nvPr>
            <p:ph idx="7" type="subTitle"/>
          </p:nvPr>
        </p:nvSpPr>
        <p:spPr>
          <a:xfrm>
            <a:off x="5997741" y="2135850"/>
            <a:ext cx="2377500" cy="6402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SzPts val="900"/>
              <a:buChar char="●"/>
            </a:pPr>
            <a:r>
              <a:rPr lang="en" sz="900"/>
              <a:t>ESP32 Software Programming and Bluetooth </a:t>
            </a:r>
            <a:r>
              <a:rPr lang="en" sz="900"/>
              <a:t>Communication</a:t>
            </a:r>
            <a:endParaRPr sz="900"/>
          </a:p>
          <a:p>
            <a:pPr indent="-285750" lvl="0" marL="457200" rtl="0" algn="l">
              <a:spcBef>
                <a:spcPts val="0"/>
              </a:spcBef>
              <a:spcAft>
                <a:spcPts val="0"/>
              </a:spcAft>
              <a:buSzPts val="900"/>
              <a:buChar char="●"/>
            </a:pPr>
            <a:r>
              <a:rPr lang="en" sz="900"/>
              <a:t>Hardware and Software Debugging</a:t>
            </a:r>
            <a:endParaRPr sz="900"/>
          </a:p>
          <a:p>
            <a:pPr indent="-285750" lvl="0" marL="457200" rtl="0" algn="l">
              <a:spcBef>
                <a:spcPts val="0"/>
              </a:spcBef>
              <a:spcAft>
                <a:spcPts val="0"/>
              </a:spcAft>
              <a:buSzPts val="900"/>
              <a:buChar char="●"/>
            </a:pPr>
            <a:r>
              <a:rPr lang="en" sz="900"/>
              <a:t>ESP-32 Controller Design</a:t>
            </a:r>
            <a:endParaRPr sz="900"/>
          </a:p>
          <a:p>
            <a:pPr indent="-285750" lvl="0" marL="457200" rtl="0" algn="l">
              <a:spcBef>
                <a:spcPts val="0"/>
              </a:spcBef>
              <a:spcAft>
                <a:spcPts val="0"/>
              </a:spcAft>
              <a:buSzPts val="900"/>
              <a:buChar char="●"/>
            </a:pPr>
            <a:r>
              <a:rPr lang="en" sz="900"/>
              <a:t>BOM Verification and Ordering</a:t>
            </a:r>
            <a:endParaRPr sz="900"/>
          </a:p>
          <a:p>
            <a:pPr indent="-285750" lvl="0" marL="457200" rtl="0" algn="l">
              <a:spcBef>
                <a:spcPts val="0"/>
              </a:spcBef>
              <a:spcAft>
                <a:spcPts val="0"/>
              </a:spcAft>
              <a:buSzPts val="900"/>
              <a:buChar char="●"/>
            </a:pPr>
            <a:r>
              <a:rPr lang="en" sz="900"/>
              <a:t>Verify Connections Between Components and Systems</a:t>
            </a:r>
            <a:endParaRPr sz="900"/>
          </a:p>
        </p:txBody>
      </p:sp>
      <p:pic>
        <p:nvPicPr>
          <p:cNvPr id="1170" name="Google Shape;1170;p63"/>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sp>
        <p:nvSpPr>
          <p:cNvPr id="1171" name="Google Shape;1171;p63"/>
          <p:cNvSpPr txBox="1"/>
          <p:nvPr>
            <p:ph idx="6" type="title"/>
          </p:nvPr>
        </p:nvSpPr>
        <p:spPr>
          <a:xfrm>
            <a:off x="4808859" y="1803600"/>
            <a:ext cx="1188600" cy="1097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72" name="Google Shape;1172;p63"/>
          <p:cNvPicPr preferRelativeResize="0"/>
          <p:nvPr/>
        </p:nvPicPr>
        <p:blipFill rotWithShape="1">
          <a:blip r:embed="rId3">
            <a:alphaModFix/>
          </a:blip>
          <a:srcRect b="50525" l="16935" r="16935" t="7101"/>
          <a:stretch/>
        </p:blipFill>
        <p:spPr>
          <a:xfrm>
            <a:off x="4848250" y="3399150"/>
            <a:ext cx="1149224" cy="1124675"/>
          </a:xfrm>
          <a:prstGeom prst="rect">
            <a:avLst/>
          </a:prstGeom>
          <a:noFill/>
          <a:ln>
            <a:noFill/>
          </a:ln>
        </p:spPr>
      </p:pic>
      <p:pic>
        <p:nvPicPr>
          <p:cNvPr id="1173" name="Google Shape;1173;p63"/>
          <p:cNvPicPr preferRelativeResize="0"/>
          <p:nvPr/>
        </p:nvPicPr>
        <p:blipFill>
          <a:blip r:embed="rId4">
            <a:alphaModFix/>
          </a:blip>
          <a:stretch>
            <a:fillRect/>
          </a:stretch>
        </p:blipFill>
        <p:spPr>
          <a:xfrm>
            <a:off x="829684" y="1845837"/>
            <a:ext cx="1067936" cy="1124675"/>
          </a:xfrm>
          <a:prstGeom prst="rect">
            <a:avLst/>
          </a:prstGeom>
          <a:noFill/>
          <a:ln>
            <a:noFill/>
          </a:ln>
        </p:spPr>
      </p:pic>
      <p:pic>
        <p:nvPicPr>
          <p:cNvPr id="1174" name="Google Shape;1174;p63" title="Division of Labor.mp3">
            <a:hlinkClick r:id="rId5"/>
          </p:cNvPr>
          <p:cNvPicPr preferRelativeResize="0"/>
          <p:nvPr/>
        </p:nvPicPr>
        <p:blipFill>
          <a:blip r:embed="rId6">
            <a:alphaModFix/>
          </a:blip>
          <a:stretch>
            <a:fillRect/>
          </a:stretch>
        </p:blipFill>
        <p:spPr>
          <a:xfrm>
            <a:off x="60898" y="1173375"/>
            <a:ext cx="426600" cy="426600"/>
          </a:xfrm>
          <a:prstGeom prst="rect">
            <a:avLst/>
          </a:prstGeom>
          <a:noFill/>
          <a:ln>
            <a:noFill/>
          </a:ln>
        </p:spPr>
      </p:pic>
      <p:pic>
        <p:nvPicPr>
          <p:cNvPr id="1175" name="Google Shape;1175;p63"/>
          <p:cNvPicPr preferRelativeResize="0"/>
          <p:nvPr/>
        </p:nvPicPr>
        <p:blipFill>
          <a:blip r:embed="rId7">
            <a:alphaModFix/>
          </a:blip>
          <a:stretch>
            <a:fillRect/>
          </a:stretch>
        </p:blipFill>
        <p:spPr>
          <a:xfrm>
            <a:off x="877350" y="3499197"/>
            <a:ext cx="972598" cy="1024625"/>
          </a:xfrm>
          <a:prstGeom prst="rect">
            <a:avLst/>
          </a:prstGeom>
          <a:noFill/>
          <a:ln>
            <a:noFill/>
          </a:ln>
        </p:spPr>
      </p:pic>
      <p:pic>
        <p:nvPicPr>
          <p:cNvPr id="1176" name="Google Shape;1176;p63" title="IMG_5974.jpg"/>
          <p:cNvPicPr preferRelativeResize="0"/>
          <p:nvPr/>
        </p:nvPicPr>
        <p:blipFill>
          <a:blip r:embed="rId8">
            <a:alphaModFix/>
          </a:blip>
          <a:stretch>
            <a:fillRect/>
          </a:stretch>
        </p:blipFill>
        <p:spPr>
          <a:xfrm>
            <a:off x="4756162" y="1522050"/>
            <a:ext cx="1333402" cy="1660477"/>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0" name="Shape 1180"/>
        <p:cNvGrpSpPr/>
        <p:nvPr/>
      </p:nvGrpSpPr>
      <p:grpSpPr>
        <a:xfrm>
          <a:off x="0" y="0"/>
          <a:ext cx="0" cy="0"/>
          <a:chOff x="0" y="0"/>
          <a:chExt cx="0" cy="0"/>
        </a:xfrm>
      </p:grpSpPr>
      <p:pic>
        <p:nvPicPr>
          <p:cNvPr id="1181" name="Google Shape;1181;p64"/>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sp>
        <p:nvSpPr>
          <p:cNvPr id="1182" name="Google Shape;1182;p64"/>
          <p:cNvSpPr txBox="1"/>
          <p:nvPr>
            <p:ph type="title"/>
          </p:nvPr>
        </p:nvSpPr>
        <p:spPr>
          <a:xfrm>
            <a:off x="715100" y="3968300"/>
            <a:ext cx="7713900" cy="64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Progress Estimation</a:t>
            </a:r>
            <a:endParaRPr/>
          </a:p>
        </p:txBody>
      </p:sp>
      <p:pic>
        <p:nvPicPr>
          <p:cNvPr id="1183" name="Google Shape;1183;p64" title="Points scored"/>
          <p:cNvPicPr preferRelativeResize="0"/>
          <p:nvPr/>
        </p:nvPicPr>
        <p:blipFill>
          <a:blip r:embed="rId4">
            <a:alphaModFix/>
          </a:blip>
          <a:stretch>
            <a:fillRect/>
          </a:stretch>
        </p:blipFill>
        <p:spPr>
          <a:xfrm>
            <a:off x="1609648" y="187375"/>
            <a:ext cx="5924796" cy="3663499"/>
          </a:xfrm>
          <a:prstGeom prst="rect">
            <a:avLst/>
          </a:prstGeom>
          <a:noFill/>
          <a:ln>
            <a:noFill/>
          </a:ln>
        </p:spPr>
      </p:pic>
      <p:pic>
        <p:nvPicPr>
          <p:cNvPr id="1184" name="Google Shape;1184;p64" title="Estimated Progress.mp3">
            <a:hlinkClick r:id="rId5"/>
          </p:cNvPr>
          <p:cNvPicPr preferRelativeResize="0"/>
          <p:nvPr/>
        </p:nvPicPr>
        <p:blipFill>
          <a:blip r:embed="rId6">
            <a:alphaModFix/>
          </a:blip>
          <a:stretch>
            <a:fillRect/>
          </a:stretch>
        </p:blipFill>
        <p:spPr>
          <a:xfrm>
            <a:off x="45594" y="1204500"/>
            <a:ext cx="457200" cy="457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grpSp>
        <p:nvGrpSpPr>
          <p:cNvPr id="481" name="Google Shape;481;p29"/>
          <p:cNvGrpSpPr/>
          <p:nvPr/>
        </p:nvGrpSpPr>
        <p:grpSpPr>
          <a:xfrm>
            <a:off x="4754850" y="3195960"/>
            <a:ext cx="3771900" cy="1412550"/>
            <a:chOff x="4754850" y="1600325"/>
            <a:chExt cx="3771900" cy="1412550"/>
          </a:xfrm>
        </p:grpSpPr>
        <p:sp>
          <p:nvSpPr>
            <p:cNvPr id="482" name="Google Shape;482;p29"/>
            <p:cNvSpPr/>
            <p:nvPr/>
          </p:nvSpPr>
          <p:spPr>
            <a:xfrm>
              <a:off x="4852650" y="1691675"/>
              <a:ext cx="3674100" cy="13212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9"/>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4" name="Google Shape;484;p29"/>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p:spPr>
        </p:cxnSp>
      </p:grpSp>
      <p:grpSp>
        <p:nvGrpSpPr>
          <p:cNvPr id="485" name="Google Shape;485;p29"/>
          <p:cNvGrpSpPr/>
          <p:nvPr/>
        </p:nvGrpSpPr>
        <p:grpSpPr>
          <a:xfrm>
            <a:off x="715100" y="3195863"/>
            <a:ext cx="3771900" cy="1412550"/>
            <a:chOff x="4754850" y="1600325"/>
            <a:chExt cx="3771900" cy="1412550"/>
          </a:xfrm>
        </p:grpSpPr>
        <p:sp>
          <p:nvSpPr>
            <p:cNvPr id="486" name="Google Shape;486;p29"/>
            <p:cNvSpPr/>
            <p:nvPr/>
          </p:nvSpPr>
          <p:spPr>
            <a:xfrm>
              <a:off x="4852650" y="1691675"/>
              <a:ext cx="3674100" cy="13212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9"/>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8" name="Google Shape;488;p29"/>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p:spPr>
        </p:cxnSp>
      </p:grpSp>
      <p:grpSp>
        <p:nvGrpSpPr>
          <p:cNvPr id="489" name="Google Shape;489;p29"/>
          <p:cNvGrpSpPr/>
          <p:nvPr/>
        </p:nvGrpSpPr>
        <p:grpSpPr>
          <a:xfrm>
            <a:off x="715100" y="1600313"/>
            <a:ext cx="3771900" cy="1412550"/>
            <a:chOff x="4754850" y="1600325"/>
            <a:chExt cx="3771900" cy="1412550"/>
          </a:xfrm>
        </p:grpSpPr>
        <p:sp>
          <p:nvSpPr>
            <p:cNvPr id="490" name="Google Shape;490;p29"/>
            <p:cNvSpPr/>
            <p:nvPr/>
          </p:nvSpPr>
          <p:spPr>
            <a:xfrm>
              <a:off x="4852650" y="1691675"/>
              <a:ext cx="3674100" cy="13212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9"/>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2" name="Google Shape;492;p29"/>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p:spPr>
        </p:cxnSp>
      </p:grpSp>
      <p:grpSp>
        <p:nvGrpSpPr>
          <p:cNvPr id="493" name="Google Shape;493;p29"/>
          <p:cNvGrpSpPr/>
          <p:nvPr/>
        </p:nvGrpSpPr>
        <p:grpSpPr>
          <a:xfrm>
            <a:off x="4754850" y="1600313"/>
            <a:ext cx="3771900" cy="1412550"/>
            <a:chOff x="4754850" y="1600325"/>
            <a:chExt cx="3771900" cy="1412550"/>
          </a:xfrm>
        </p:grpSpPr>
        <p:sp>
          <p:nvSpPr>
            <p:cNvPr id="494" name="Google Shape;494;p29"/>
            <p:cNvSpPr/>
            <p:nvPr/>
          </p:nvSpPr>
          <p:spPr>
            <a:xfrm>
              <a:off x="4852650" y="1691675"/>
              <a:ext cx="3674100" cy="13212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9"/>
            <p:cNvSpPr/>
            <p:nvPr/>
          </p:nvSpPr>
          <p:spPr>
            <a:xfrm>
              <a:off x="4754850" y="1600325"/>
              <a:ext cx="3674100" cy="13212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6" name="Google Shape;496;p29"/>
            <p:cNvCxnSpPr/>
            <p:nvPr/>
          </p:nvCxnSpPr>
          <p:spPr>
            <a:xfrm>
              <a:off x="4754850" y="1783325"/>
              <a:ext cx="3674400" cy="0"/>
            </a:xfrm>
            <a:prstGeom prst="straightConnector1">
              <a:avLst/>
            </a:prstGeom>
            <a:noFill/>
            <a:ln cap="flat" cmpd="sng" w="28575">
              <a:solidFill>
                <a:schemeClr val="dk1"/>
              </a:solidFill>
              <a:prstDash val="solid"/>
              <a:round/>
              <a:headEnd len="med" w="med" type="none"/>
              <a:tailEnd len="med" w="med" type="none"/>
            </a:ln>
          </p:spPr>
        </p:cxnSp>
      </p:grpSp>
      <p:sp>
        <p:nvSpPr>
          <p:cNvPr id="497" name="Google Shape;497;p29"/>
          <p:cNvSpPr txBox="1"/>
          <p:nvPr>
            <p:ph idx="1" type="subTitle"/>
          </p:nvPr>
        </p:nvSpPr>
        <p:spPr>
          <a:xfrm>
            <a:off x="715675" y="1802875"/>
            <a:ext cx="37104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Easier Movement</a:t>
            </a:r>
            <a:endParaRPr/>
          </a:p>
        </p:txBody>
      </p:sp>
      <p:sp>
        <p:nvSpPr>
          <p:cNvPr id="498" name="Google Shape;498;p29"/>
          <p:cNvSpPr txBox="1"/>
          <p:nvPr>
            <p:ph idx="2" type="subTitle"/>
          </p:nvPr>
        </p:nvSpPr>
        <p:spPr>
          <a:xfrm>
            <a:off x="715647" y="3399150"/>
            <a:ext cx="36198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Generic Application</a:t>
            </a:r>
            <a:endParaRPr/>
          </a:p>
        </p:txBody>
      </p:sp>
      <p:sp>
        <p:nvSpPr>
          <p:cNvPr id="499" name="Google Shape;499;p29"/>
          <p:cNvSpPr txBox="1"/>
          <p:nvPr>
            <p:ph idx="3" type="subTitle"/>
          </p:nvPr>
        </p:nvSpPr>
        <p:spPr>
          <a:xfrm>
            <a:off x="4755175" y="1803600"/>
            <a:ext cx="36741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Safety</a:t>
            </a:r>
            <a:endParaRPr/>
          </a:p>
        </p:txBody>
      </p:sp>
      <p:sp>
        <p:nvSpPr>
          <p:cNvPr id="500" name="Google Shape;500;p29"/>
          <p:cNvSpPr txBox="1"/>
          <p:nvPr>
            <p:ph idx="5" type="subTitle"/>
          </p:nvPr>
        </p:nvSpPr>
        <p:spPr>
          <a:xfrm>
            <a:off x="715675" y="2261525"/>
            <a:ext cx="3619800" cy="64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Make it far easier to for users to move either wirelessly or autonomously</a:t>
            </a:r>
            <a:endParaRPr/>
          </a:p>
        </p:txBody>
      </p:sp>
      <p:sp>
        <p:nvSpPr>
          <p:cNvPr id="501" name="Google Shape;501;p29"/>
          <p:cNvSpPr txBox="1"/>
          <p:nvPr>
            <p:ph idx="7" type="subTitle"/>
          </p:nvPr>
        </p:nvSpPr>
        <p:spPr>
          <a:xfrm>
            <a:off x="4755180" y="2260800"/>
            <a:ext cx="3619800" cy="64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 prevent the injury with object detection,  auto-braking, navigation</a:t>
            </a:r>
            <a:endParaRPr/>
          </a:p>
        </p:txBody>
      </p:sp>
      <p:sp>
        <p:nvSpPr>
          <p:cNvPr id="502" name="Google Shape;502;p29"/>
          <p:cNvSpPr txBox="1"/>
          <p:nvPr>
            <p:ph idx="9" type="subTitle"/>
          </p:nvPr>
        </p:nvSpPr>
        <p:spPr>
          <a:xfrm>
            <a:off x="715647" y="3856350"/>
            <a:ext cx="3619800" cy="64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Since we are utilizing a wheelchair’s built in control </a:t>
            </a:r>
            <a:r>
              <a:rPr lang="en" sz="1200"/>
              <a:t>connectivity</a:t>
            </a:r>
            <a:r>
              <a:rPr lang="en" sz="1200"/>
              <a:t>, we can apply this to other </a:t>
            </a:r>
            <a:r>
              <a:rPr lang="en" sz="1200"/>
              <a:t>wheelchairs in the future</a:t>
            </a:r>
            <a:endParaRPr sz="1200"/>
          </a:p>
        </p:txBody>
      </p:sp>
      <p:sp>
        <p:nvSpPr>
          <p:cNvPr id="503" name="Google Shape;503;p29"/>
          <p:cNvSpPr txBox="1"/>
          <p:nvPr>
            <p:ph idx="15" type="title"/>
          </p:nvPr>
        </p:nvSpPr>
        <p:spPr>
          <a:xfrm>
            <a:off x="715650" y="731525"/>
            <a:ext cx="77133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Motivation and Problems</a:t>
            </a:r>
            <a:endParaRPr/>
          </a:p>
        </p:txBody>
      </p:sp>
      <p:sp>
        <p:nvSpPr>
          <p:cNvPr id="504" name="Google Shape;504;p29"/>
          <p:cNvSpPr txBox="1"/>
          <p:nvPr>
            <p:ph idx="4" type="subTitle"/>
          </p:nvPr>
        </p:nvSpPr>
        <p:spPr>
          <a:xfrm>
            <a:off x="4754850" y="3399150"/>
            <a:ext cx="3975300" cy="548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200"/>
              <a:t>Autonomous Operation</a:t>
            </a:r>
            <a:endParaRPr sz="2200"/>
          </a:p>
        </p:txBody>
      </p:sp>
      <p:sp>
        <p:nvSpPr>
          <p:cNvPr id="505" name="Google Shape;505;p29"/>
          <p:cNvSpPr txBox="1"/>
          <p:nvPr>
            <p:ph idx="14" type="subTitle"/>
          </p:nvPr>
        </p:nvSpPr>
        <p:spPr>
          <a:xfrm>
            <a:off x="4755175" y="3786375"/>
            <a:ext cx="3674100" cy="64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With short-staffed medical settings, non-critical patients can be </a:t>
            </a:r>
            <a:r>
              <a:rPr lang="en" sz="1300"/>
              <a:t>transported</a:t>
            </a:r>
            <a:r>
              <a:rPr lang="en" sz="1300"/>
              <a:t> autonomously and </a:t>
            </a:r>
            <a:r>
              <a:rPr lang="en" sz="1300"/>
              <a:t>safely</a:t>
            </a:r>
            <a:endParaRPr sz="1300"/>
          </a:p>
        </p:txBody>
      </p:sp>
      <p:sp>
        <p:nvSpPr>
          <p:cNvPr id="506" name="Google Shape;506;p29"/>
          <p:cNvSpPr/>
          <p:nvPr/>
        </p:nvSpPr>
        <p:spPr>
          <a:xfrm>
            <a:off x="7971738" y="1225982"/>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9"/>
          <p:cNvSpPr/>
          <p:nvPr/>
        </p:nvSpPr>
        <p:spPr>
          <a:xfrm>
            <a:off x="7739398" y="1077330"/>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9"/>
          <p:cNvSpPr/>
          <p:nvPr/>
        </p:nvSpPr>
        <p:spPr>
          <a:xfrm>
            <a:off x="715100" y="912725"/>
            <a:ext cx="457208" cy="164598"/>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9" name="Google Shape;509;p29"/>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pic>
        <p:nvPicPr>
          <p:cNvPr id="510" name="Google Shape;510;p29" title="Motivations and problems.mp3">
            <a:hlinkClick r:id="rId4"/>
          </p:cNvPr>
          <p:cNvPicPr preferRelativeResize="0"/>
          <p:nvPr/>
        </p:nvPicPr>
        <p:blipFill>
          <a:blip r:embed="rId5">
            <a:alphaModFix/>
          </a:blip>
          <a:stretch>
            <a:fillRect/>
          </a:stretch>
        </p:blipFill>
        <p:spPr>
          <a:xfrm>
            <a:off x="87648" y="1225975"/>
            <a:ext cx="426725" cy="4267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65"/>
          <p:cNvSpPr txBox="1"/>
          <p:nvPr>
            <p:ph type="title"/>
          </p:nvPr>
        </p:nvSpPr>
        <p:spPr>
          <a:xfrm>
            <a:off x="795175" y="1014125"/>
            <a:ext cx="5015700" cy="68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Steps</a:t>
            </a:r>
            <a:endParaRPr/>
          </a:p>
        </p:txBody>
      </p:sp>
      <p:sp>
        <p:nvSpPr>
          <p:cNvPr id="1190" name="Google Shape;1190;p65"/>
          <p:cNvSpPr txBox="1"/>
          <p:nvPr>
            <p:ph idx="1" type="body"/>
          </p:nvPr>
        </p:nvSpPr>
        <p:spPr>
          <a:xfrm>
            <a:off x="715100" y="1836900"/>
            <a:ext cx="5019900" cy="25647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3D Model and Print Enclosures for the Controller and MCU</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Unify Software for wireless control and usage</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Solder and Assemble PCBs</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Make the wheelchair more “smooth” in its operation</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lang="en"/>
              <a:t>Test Hall Effect </a:t>
            </a:r>
            <a:r>
              <a:rPr lang="en"/>
              <a:t>Magnetometer</a:t>
            </a:r>
            <a:endParaRPr/>
          </a:p>
        </p:txBody>
      </p:sp>
      <p:pic>
        <p:nvPicPr>
          <p:cNvPr id="1191" name="Google Shape;1191;p65"/>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pic>
        <p:nvPicPr>
          <p:cNvPr id="1192" name="Google Shape;1192;p65" title="Next Steps.mp3">
            <a:hlinkClick r:id="rId4"/>
          </p:cNvPr>
          <p:cNvPicPr preferRelativeResize="0"/>
          <p:nvPr/>
        </p:nvPicPr>
        <p:blipFill>
          <a:blip r:embed="rId5">
            <a:alphaModFix/>
          </a:blip>
          <a:stretch>
            <a:fillRect/>
          </a:stretch>
        </p:blipFill>
        <p:spPr>
          <a:xfrm>
            <a:off x="123750" y="1242725"/>
            <a:ext cx="457200" cy="457200"/>
          </a:xfrm>
          <a:prstGeom prst="rect">
            <a:avLst/>
          </a:prstGeom>
          <a:noFill/>
          <a:ln>
            <a:noFill/>
          </a:ln>
        </p:spPr>
      </p:pic>
      <p:pic>
        <p:nvPicPr>
          <p:cNvPr id="1193" name="Google Shape;1193;p65" title="ezgif.com-crop.gif"/>
          <p:cNvPicPr preferRelativeResize="0"/>
          <p:nvPr/>
        </p:nvPicPr>
        <p:blipFill>
          <a:blip r:embed="rId6">
            <a:alphaModFix/>
          </a:blip>
          <a:stretch>
            <a:fillRect/>
          </a:stretch>
        </p:blipFill>
        <p:spPr>
          <a:xfrm>
            <a:off x="6279625" y="1819617"/>
            <a:ext cx="2672100" cy="1504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grpSp>
        <p:nvGrpSpPr>
          <p:cNvPr id="515" name="Google Shape;515;p30"/>
          <p:cNvGrpSpPr/>
          <p:nvPr/>
        </p:nvGrpSpPr>
        <p:grpSpPr>
          <a:xfrm>
            <a:off x="6102151" y="1600325"/>
            <a:ext cx="2418050" cy="2916600"/>
            <a:chOff x="6102151" y="1600325"/>
            <a:chExt cx="2418050" cy="2916600"/>
          </a:xfrm>
        </p:grpSpPr>
        <p:sp>
          <p:nvSpPr>
            <p:cNvPr id="516" name="Google Shape;516;p30"/>
            <p:cNvSpPr/>
            <p:nvPr/>
          </p:nvSpPr>
          <p:spPr>
            <a:xfrm>
              <a:off x="6193101" y="1691825"/>
              <a:ext cx="2327100" cy="282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7" name="Google Shape;517;p30"/>
            <p:cNvGrpSpPr/>
            <p:nvPr/>
          </p:nvGrpSpPr>
          <p:grpSpPr>
            <a:xfrm>
              <a:off x="6102151" y="1600325"/>
              <a:ext cx="2327100" cy="2825100"/>
              <a:chOff x="715400" y="1600325"/>
              <a:chExt cx="2327100" cy="2825100"/>
            </a:xfrm>
          </p:grpSpPr>
          <p:sp>
            <p:nvSpPr>
              <p:cNvPr id="518" name="Google Shape;518;p30"/>
              <p:cNvSpPr/>
              <p:nvPr/>
            </p:nvSpPr>
            <p:spPr>
              <a:xfrm>
                <a:off x="715400" y="1600325"/>
                <a:ext cx="2327100" cy="282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9" name="Google Shape;519;p30"/>
              <p:cNvCxnSpPr/>
              <p:nvPr/>
            </p:nvCxnSpPr>
            <p:spPr>
              <a:xfrm>
                <a:off x="715400" y="1783325"/>
                <a:ext cx="23223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520" name="Google Shape;520;p30"/>
          <p:cNvGrpSpPr/>
          <p:nvPr/>
        </p:nvGrpSpPr>
        <p:grpSpPr>
          <a:xfrm>
            <a:off x="3408500" y="1600325"/>
            <a:ext cx="2418600" cy="2916600"/>
            <a:chOff x="3408500" y="1600325"/>
            <a:chExt cx="2418600" cy="2916600"/>
          </a:xfrm>
        </p:grpSpPr>
        <p:sp>
          <p:nvSpPr>
            <p:cNvPr id="521" name="Google Shape;521;p30"/>
            <p:cNvSpPr/>
            <p:nvPr/>
          </p:nvSpPr>
          <p:spPr>
            <a:xfrm>
              <a:off x="3500000" y="1691825"/>
              <a:ext cx="2327100" cy="282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2" name="Google Shape;522;p30"/>
            <p:cNvGrpSpPr/>
            <p:nvPr/>
          </p:nvGrpSpPr>
          <p:grpSpPr>
            <a:xfrm>
              <a:off x="3408500" y="1600325"/>
              <a:ext cx="2327100" cy="2825100"/>
              <a:chOff x="715400" y="1600325"/>
              <a:chExt cx="2327100" cy="2825100"/>
            </a:xfrm>
          </p:grpSpPr>
          <p:sp>
            <p:nvSpPr>
              <p:cNvPr id="523" name="Google Shape;523;p30"/>
              <p:cNvSpPr/>
              <p:nvPr/>
            </p:nvSpPr>
            <p:spPr>
              <a:xfrm>
                <a:off x="715400" y="1600325"/>
                <a:ext cx="2327100" cy="282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4" name="Google Shape;524;p30"/>
              <p:cNvCxnSpPr/>
              <p:nvPr/>
            </p:nvCxnSpPr>
            <p:spPr>
              <a:xfrm>
                <a:off x="715400" y="1783325"/>
                <a:ext cx="23223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525" name="Google Shape;525;p30"/>
          <p:cNvGrpSpPr/>
          <p:nvPr/>
        </p:nvGrpSpPr>
        <p:grpSpPr>
          <a:xfrm>
            <a:off x="715400" y="1600325"/>
            <a:ext cx="2418600" cy="2916600"/>
            <a:chOff x="715400" y="1600325"/>
            <a:chExt cx="2418600" cy="2916600"/>
          </a:xfrm>
        </p:grpSpPr>
        <p:sp>
          <p:nvSpPr>
            <p:cNvPr id="526" name="Google Shape;526;p30"/>
            <p:cNvSpPr/>
            <p:nvPr/>
          </p:nvSpPr>
          <p:spPr>
            <a:xfrm>
              <a:off x="806900" y="1691825"/>
              <a:ext cx="2327100" cy="282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7" name="Google Shape;527;p30"/>
            <p:cNvGrpSpPr/>
            <p:nvPr/>
          </p:nvGrpSpPr>
          <p:grpSpPr>
            <a:xfrm>
              <a:off x="715400" y="1600325"/>
              <a:ext cx="2327100" cy="2825100"/>
              <a:chOff x="715400" y="1600325"/>
              <a:chExt cx="2327100" cy="2825100"/>
            </a:xfrm>
          </p:grpSpPr>
          <p:sp>
            <p:nvSpPr>
              <p:cNvPr id="528" name="Google Shape;528;p30"/>
              <p:cNvSpPr/>
              <p:nvPr/>
            </p:nvSpPr>
            <p:spPr>
              <a:xfrm>
                <a:off x="715400" y="1600325"/>
                <a:ext cx="2327100" cy="282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9" name="Google Shape;529;p30"/>
              <p:cNvCxnSpPr/>
              <p:nvPr/>
            </p:nvCxnSpPr>
            <p:spPr>
              <a:xfrm>
                <a:off x="715400" y="1783325"/>
                <a:ext cx="2322300" cy="0"/>
              </a:xfrm>
              <a:prstGeom prst="straightConnector1">
                <a:avLst/>
              </a:prstGeom>
              <a:noFill/>
              <a:ln cap="flat" cmpd="sng" w="28575">
                <a:solidFill>
                  <a:schemeClr val="dk1"/>
                </a:solidFill>
                <a:prstDash val="solid"/>
                <a:round/>
                <a:headEnd len="med" w="med" type="none"/>
                <a:tailEnd len="med" w="med" type="none"/>
              </a:ln>
            </p:spPr>
          </p:cxnSp>
        </p:grpSp>
      </p:grpSp>
      <p:sp>
        <p:nvSpPr>
          <p:cNvPr id="530" name="Google Shape;530;p30"/>
          <p:cNvSpPr txBox="1"/>
          <p:nvPr>
            <p:ph idx="1" type="subTitle"/>
          </p:nvPr>
        </p:nvSpPr>
        <p:spPr>
          <a:xfrm>
            <a:off x="779125" y="2751361"/>
            <a:ext cx="21972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Auto Forward</a:t>
            </a:r>
            <a:endParaRPr/>
          </a:p>
        </p:txBody>
      </p:sp>
      <p:sp>
        <p:nvSpPr>
          <p:cNvPr id="531" name="Google Shape;531;p30"/>
          <p:cNvSpPr txBox="1"/>
          <p:nvPr>
            <p:ph idx="5" type="subTitle"/>
          </p:nvPr>
        </p:nvSpPr>
        <p:spPr>
          <a:xfrm>
            <a:off x="3474800" y="2571425"/>
            <a:ext cx="21945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Recognition</a:t>
            </a:r>
            <a:endParaRPr/>
          </a:p>
        </p:txBody>
      </p:sp>
      <p:sp>
        <p:nvSpPr>
          <p:cNvPr id="532" name="Google Shape;532;p30"/>
          <p:cNvSpPr txBox="1"/>
          <p:nvPr>
            <p:ph idx="6" type="subTitle"/>
          </p:nvPr>
        </p:nvSpPr>
        <p:spPr>
          <a:xfrm>
            <a:off x="6167776" y="2571426"/>
            <a:ext cx="21945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Control</a:t>
            </a:r>
            <a:endParaRPr/>
          </a:p>
        </p:txBody>
      </p:sp>
      <p:sp>
        <p:nvSpPr>
          <p:cNvPr id="533" name="Google Shape;533;p30"/>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Basic </a:t>
            </a:r>
            <a:r>
              <a:rPr lang="en"/>
              <a:t>Goals/Objectives</a:t>
            </a:r>
            <a:endParaRPr/>
          </a:p>
        </p:txBody>
      </p:sp>
      <p:sp>
        <p:nvSpPr>
          <p:cNvPr id="534" name="Google Shape;534;p30"/>
          <p:cNvSpPr txBox="1"/>
          <p:nvPr>
            <p:ph idx="2" type="subTitle"/>
          </p:nvPr>
        </p:nvSpPr>
        <p:spPr>
          <a:xfrm>
            <a:off x="781825" y="3098825"/>
            <a:ext cx="2194500" cy="1311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Install a Kinect V2 and other sensors that will collect data and allow for spacial awareness, then move forward</a:t>
            </a:r>
            <a:endParaRPr/>
          </a:p>
        </p:txBody>
      </p:sp>
      <p:sp>
        <p:nvSpPr>
          <p:cNvPr id="535" name="Google Shape;535;p30"/>
          <p:cNvSpPr txBox="1"/>
          <p:nvPr>
            <p:ph idx="3" type="subTitle"/>
          </p:nvPr>
        </p:nvSpPr>
        <p:spPr>
          <a:xfrm>
            <a:off x="3475075" y="3053825"/>
            <a:ext cx="2194500" cy="118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Implement object detection and automatically brake and prompt the user</a:t>
            </a:r>
            <a:endParaRPr/>
          </a:p>
        </p:txBody>
      </p:sp>
      <p:sp>
        <p:nvSpPr>
          <p:cNvPr id="536" name="Google Shape;536;p30"/>
          <p:cNvSpPr txBox="1"/>
          <p:nvPr>
            <p:ph idx="4" type="subTitle"/>
          </p:nvPr>
        </p:nvSpPr>
        <p:spPr>
          <a:xfrm>
            <a:off x="6167776" y="3053833"/>
            <a:ext cx="2194500" cy="118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Allow for a user or guardian to wirelessly control the chair and </a:t>
            </a:r>
            <a:r>
              <a:rPr lang="en"/>
              <a:t>interrupt</a:t>
            </a:r>
            <a:r>
              <a:rPr lang="en"/>
              <a:t> the driving program</a:t>
            </a:r>
            <a:endParaRPr/>
          </a:p>
        </p:txBody>
      </p:sp>
      <p:sp>
        <p:nvSpPr>
          <p:cNvPr id="537" name="Google Shape;537;p30"/>
          <p:cNvSpPr/>
          <p:nvPr/>
        </p:nvSpPr>
        <p:spPr>
          <a:xfrm>
            <a:off x="7013577" y="2017301"/>
            <a:ext cx="502899" cy="502899"/>
          </a:xfrm>
          <a:prstGeom prst="roundRect">
            <a:avLst>
              <a:gd fmla="val 15109" name="adj"/>
            </a:avLst>
          </a:prstGeom>
          <a:solidFill>
            <a:schemeClr val="accent3"/>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30"/>
          <p:cNvSpPr/>
          <p:nvPr/>
        </p:nvSpPr>
        <p:spPr>
          <a:xfrm>
            <a:off x="7971700" y="10816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30"/>
          <p:cNvSpPr/>
          <p:nvPr/>
        </p:nvSpPr>
        <p:spPr>
          <a:xfrm>
            <a:off x="7739360" y="932973"/>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30"/>
          <p:cNvSpPr/>
          <p:nvPr/>
        </p:nvSpPr>
        <p:spPr>
          <a:xfrm>
            <a:off x="4320650" y="2017350"/>
            <a:ext cx="502800" cy="502800"/>
          </a:xfrm>
          <a:prstGeom prst="roundRect">
            <a:avLst>
              <a:gd fmla="val 15109" name="adj"/>
            </a:avLst>
          </a:prstGeom>
          <a:solidFill>
            <a:schemeClr val="accen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30"/>
          <p:cNvSpPr/>
          <p:nvPr/>
        </p:nvSpPr>
        <p:spPr>
          <a:xfrm>
            <a:off x="715160" y="1252725"/>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2" name="Google Shape;542;p30"/>
          <p:cNvGrpSpPr/>
          <p:nvPr/>
        </p:nvGrpSpPr>
        <p:grpSpPr>
          <a:xfrm>
            <a:off x="1627550" y="2017350"/>
            <a:ext cx="502800" cy="502800"/>
            <a:chOff x="1627550" y="2017350"/>
            <a:chExt cx="502800" cy="502800"/>
          </a:xfrm>
        </p:grpSpPr>
        <p:sp>
          <p:nvSpPr>
            <p:cNvPr id="543" name="Google Shape;543;p30"/>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30"/>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5" name="Google Shape;545;p30"/>
          <p:cNvGrpSpPr/>
          <p:nvPr/>
        </p:nvGrpSpPr>
        <p:grpSpPr>
          <a:xfrm>
            <a:off x="4405582" y="2102581"/>
            <a:ext cx="332757" cy="332343"/>
            <a:chOff x="2656907" y="2439293"/>
            <a:chExt cx="332757" cy="332343"/>
          </a:xfrm>
        </p:grpSpPr>
        <p:sp>
          <p:nvSpPr>
            <p:cNvPr id="546" name="Google Shape;546;p30"/>
            <p:cNvSpPr/>
            <p:nvPr/>
          </p:nvSpPr>
          <p:spPr>
            <a:xfrm>
              <a:off x="2868751" y="2547666"/>
              <a:ext cx="53088" cy="53088"/>
            </a:xfrm>
            <a:custGeom>
              <a:rect b="b" l="l" r="r" t="t"/>
              <a:pathLst>
                <a:path extrusionOk="0" h="1668" w="1668">
                  <a:moveTo>
                    <a:pt x="834" y="334"/>
                  </a:moveTo>
                  <a:cubicBezTo>
                    <a:pt x="1120" y="334"/>
                    <a:pt x="1346" y="548"/>
                    <a:pt x="1346" y="834"/>
                  </a:cubicBezTo>
                  <a:cubicBezTo>
                    <a:pt x="1346" y="1120"/>
                    <a:pt x="1120" y="1334"/>
                    <a:pt x="834" y="1334"/>
                  </a:cubicBezTo>
                  <a:cubicBezTo>
                    <a:pt x="560" y="1334"/>
                    <a:pt x="334" y="1120"/>
                    <a:pt x="334" y="834"/>
                  </a:cubicBezTo>
                  <a:cubicBezTo>
                    <a:pt x="334" y="548"/>
                    <a:pt x="572" y="334"/>
                    <a:pt x="834" y="334"/>
                  </a:cubicBezTo>
                  <a:close/>
                  <a:moveTo>
                    <a:pt x="834" y="0"/>
                  </a:moveTo>
                  <a:cubicBezTo>
                    <a:pt x="381" y="0"/>
                    <a:pt x="0" y="370"/>
                    <a:pt x="0" y="834"/>
                  </a:cubicBezTo>
                  <a:cubicBezTo>
                    <a:pt x="0" y="1298"/>
                    <a:pt x="381" y="1667"/>
                    <a:pt x="834" y="1667"/>
                  </a:cubicBezTo>
                  <a:cubicBezTo>
                    <a:pt x="1298" y="1667"/>
                    <a:pt x="1667" y="1298"/>
                    <a:pt x="1667" y="834"/>
                  </a:cubicBezTo>
                  <a:cubicBezTo>
                    <a:pt x="1667" y="370"/>
                    <a:pt x="1298" y="0"/>
                    <a:pt x="834"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0"/>
            <p:cNvSpPr/>
            <p:nvPr/>
          </p:nvSpPr>
          <p:spPr>
            <a:xfrm>
              <a:off x="2870661" y="2611703"/>
              <a:ext cx="68970" cy="49301"/>
            </a:xfrm>
            <a:custGeom>
              <a:rect b="b" l="l" r="r" t="t"/>
              <a:pathLst>
                <a:path extrusionOk="0" h="1549" w="2167">
                  <a:moveTo>
                    <a:pt x="774" y="1"/>
                  </a:moveTo>
                  <a:cubicBezTo>
                    <a:pt x="560" y="1"/>
                    <a:pt x="333" y="60"/>
                    <a:pt x="119" y="167"/>
                  </a:cubicBezTo>
                  <a:cubicBezTo>
                    <a:pt x="48" y="203"/>
                    <a:pt x="0" y="310"/>
                    <a:pt x="48" y="382"/>
                  </a:cubicBezTo>
                  <a:cubicBezTo>
                    <a:pt x="83" y="443"/>
                    <a:pt x="150" y="479"/>
                    <a:pt x="212" y="479"/>
                  </a:cubicBezTo>
                  <a:cubicBezTo>
                    <a:pt x="234" y="479"/>
                    <a:pt x="255" y="474"/>
                    <a:pt x="274" y="465"/>
                  </a:cubicBezTo>
                  <a:cubicBezTo>
                    <a:pt x="417" y="382"/>
                    <a:pt x="595" y="346"/>
                    <a:pt x="762" y="346"/>
                  </a:cubicBezTo>
                  <a:cubicBezTo>
                    <a:pt x="1286" y="346"/>
                    <a:pt x="1715" y="727"/>
                    <a:pt x="1786" y="1215"/>
                  </a:cubicBezTo>
                  <a:lnTo>
                    <a:pt x="762" y="1215"/>
                  </a:lnTo>
                  <a:cubicBezTo>
                    <a:pt x="679" y="1215"/>
                    <a:pt x="595" y="1298"/>
                    <a:pt x="595" y="1382"/>
                  </a:cubicBezTo>
                  <a:cubicBezTo>
                    <a:pt x="595" y="1477"/>
                    <a:pt x="679" y="1548"/>
                    <a:pt x="762" y="1548"/>
                  </a:cubicBezTo>
                  <a:lnTo>
                    <a:pt x="1988" y="1548"/>
                  </a:lnTo>
                  <a:cubicBezTo>
                    <a:pt x="2072" y="1548"/>
                    <a:pt x="2143" y="1477"/>
                    <a:pt x="2143" y="1382"/>
                  </a:cubicBezTo>
                  <a:cubicBezTo>
                    <a:pt x="2167" y="608"/>
                    <a:pt x="1536" y="1"/>
                    <a:pt x="774"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0"/>
            <p:cNvSpPr/>
            <p:nvPr/>
          </p:nvSpPr>
          <p:spPr>
            <a:xfrm>
              <a:off x="2705794" y="2611321"/>
              <a:ext cx="68620" cy="49301"/>
            </a:xfrm>
            <a:custGeom>
              <a:rect b="b" l="l" r="r" t="t"/>
              <a:pathLst>
                <a:path extrusionOk="0" h="1549" w="2156">
                  <a:moveTo>
                    <a:pt x="1394" y="1"/>
                  </a:moveTo>
                  <a:cubicBezTo>
                    <a:pt x="632" y="1"/>
                    <a:pt x="1" y="620"/>
                    <a:pt x="1" y="1382"/>
                  </a:cubicBezTo>
                  <a:cubicBezTo>
                    <a:pt x="1" y="1465"/>
                    <a:pt x="84" y="1548"/>
                    <a:pt x="167" y="1548"/>
                  </a:cubicBezTo>
                  <a:lnTo>
                    <a:pt x="1406" y="1548"/>
                  </a:lnTo>
                  <a:cubicBezTo>
                    <a:pt x="1489" y="1548"/>
                    <a:pt x="1572" y="1465"/>
                    <a:pt x="1572" y="1382"/>
                  </a:cubicBezTo>
                  <a:cubicBezTo>
                    <a:pt x="1572" y="1287"/>
                    <a:pt x="1501" y="1215"/>
                    <a:pt x="1418" y="1215"/>
                  </a:cubicBezTo>
                  <a:lnTo>
                    <a:pt x="382" y="1215"/>
                  </a:lnTo>
                  <a:cubicBezTo>
                    <a:pt x="453" y="727"/>
                    <a:pt x="882" y="334"/>
                    <a:pt x="1406" y="334"/>
                  </a:cubicBezTo>
                  <a:cubicBezTo>
                    <a:pt x="1584" y="334"/>
                    <a:pt x="1751" y="382"/>
                    <a:pt x="1894" y="453"/>
                  </a:cubicBezTo>
                  <a:cubicBezTo>
                    <a:pt x="1918" y="469"/>
                    <a:pt x="1945" y="477"/>
                    <a:pt x="1974" y="477"/>
                  </a:cubicBezTo>
                  <a:cubicBezTo>
                    <a:pt x="2030" y="477"/>
                    <a:pt x="2088" y="445"/>
                    <a:pt x="2120" y="382"/>
                  </a:cubicBezTo>
                  <a:cubicBezTo>
                    <a:pt x="2156" y="310"/>
                    <a:pt x="2132" y="203"/>
                    <a:pt x="2049" y="155"/>
                  </a:cubicBezTo>
                  <a:cubicBezTo>
                    <a:pt x="1846" y="60"/>
                    <a:pt x="1632" y="1"/>
                    <a:pt x="1394"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0"/>
            <p:cNvSpPr/>
            <p:nvPr/>
          </p:nvSpPr>
          <p:spPr>
            <a:xfrm>
              <a:off x="2724000" y="2547666"/>
              <a:ext cx="53088" cy="53088"/>
            </a:xfrm>
            <a:custGeom>
              <a:rect b="b" l="l" r="r" t="t"/>
              <a:pathLst>
                <a:path extrusionOk="0" h="1668" w="1668">
                  <a:moveTo>
                    <a:pt x="834" y="334"/>
                  </a:moveTo>
                  <a:cubicBezTo>
                    <a:pt x="1119" y="334"/>
                    <a:pt x="1334" y="548"/>
                    <a:pt x="1334" y="834"/>
                  </a:cubicBezTo>
                  <a:cubicBezTo>
                    <a:pt x="1334" y="1120"/>
                    <a:pt x="1119" y="1334"/>
                    <a:pt x="834" y="1334"/>
                  </a:cubicBezTo>
                  <a:cubicBezTo>
                    <a:pt x="548" y="1334"/>
                    <a:pt x="322" y="1120"/>
                    <a:pt x="322" y="834"/>
                  </a:cubicBezTo>
                  <a:cubicBezTo>
                    <a:pt x="322" y="548"/>
                    <a:pt x="548" y="334"/>
                    <a:pt x="834" y="334"/>
                  </a:cubicBezTo>
                  <a:close/>
                  <a:moveTo>
                    <a:pt x="834" y="0"/>
                  </a:moveTo>
                  <a:cubicBezTo>
                    <a:pt x="369" y="0"/>
                    <a:pt x="0" y="370"/>
                    <a:pt x="0" y="834"/>
                  </a:cubicBezTo>
                  <a:cubicBezTo>
                    <a:pt x="0" y="1298"/>
                    <a:pt x="369" y="1667"/>
                    <a:pt x="834" y="1667"/>
                  </a:cubicBezTo>
                  <a:cubicBezTo>
                    <a:pt x="1298" y="1667"/>
                    <a:pt x="1667" y="1298"/>
                    <a:pt x="1667" y="834"/>
                  </a:cubicBezTo>
                  <a:cubicBezTo>
                    <a:pt x="1667" y="370"/>
                    <a:pt x="1298" y="0"/>
                    <a:pt x="834"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0"/>
            <p:cNvSpPr/>
            <p:nvPr/>
          </p:nvSpPr>
          <p:spPr>
            <a:xfrm>
              <a:off x="2788800" y="2534394"/>
              <a:ext cx="68238" cy="68238"/>
            </a:xfrm>
            <a:custGeom>
              <a:rect b="b" l="l" r="r" t="t"/>
              <a:pathLst>
                <a:path extrusionOk="0" h="2144" w="2144">
                  <a:moveTo>
                    <a:pt x="1072" y="334"/>
                  </a:moveTo>
                  <a:cubicBezTo>
                    <a:pt x="1489" y="334"/>
                    <a:pt x="1822" y="656"/>
                    <a:pt x="1822" y="1072"/>
                  </a:cubicBezTo>
                  <a:cubicBezTo>
                    <a:pt x="1822" y="1489"/>
                    <a:pt x="1489" y="1822"/>
                    <a:pt x="1072" y="1822"/>
                  </a:cubicBezTo>
                  <a:cubicBezTo>
                    <a:pt x="655" y="1822"/>
                    <a:pt x="334" y="1489"/>
                    <a:pt x="334" y="1072"/>
                  </a:cubicBezTo>
                  <a:cubicBezTo>
                    <a:pt x="334" y="656"/>
                    <a:pt x="667" y="334"/>
                    <a:pt x="1072" y="334"/>
                  </a:cubicBezTo>
                  <a:close/>
                  <a:moveTo>
                    <a:pt x="1072" y="1"/>
                  </a:moveTo>
                  <a:cubicBezTo>
                    <a:pt x="477" y="1"/>
                    <a:pt x="0" y="477"/>
                    <a:pt x="0" y="1072"/>
                  </a:cubicBezTo>
                  <a:cubicBezTo>
                    <a:pt x="0" y="1668"/>
                    <a:pt x="477" y="2144"/>
                    <a:pt x="1072" y="2144"/>
                  </a:cubicBezTo>
                  <a:cubicBezTo>
                    <a:pt x="1667" y="2144"/>
                    <a:pt x="2143" y="1668"/>
                    <a:pt x="2143" y="1072"/>
                  </a:cubicBezTo>
                  <a:cubicBezTo>
                    <a:pt x="2143" y="477"/>
                    <a:pt x="1667" y="1"/>
                    <a:pt x="1072" y="1"/>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30"/>
            <p:cNvSpPr/>
            <p:nvPr/>
          </p:nvSpPr>
          <p:spPr>
            <a:xfrm>
              <a:off x="2764930" y="2613613"/>
              <a:ext cx="115979" cy="62923"/>
            </a:xfrm>
            <a:custGeom>
              <a:rect b="b" l="l" r="r" t="t"/>
              <a:pathLst>
                <a:path extrusionOk="0" h="1977" w="3644">
                  <a:moveTo>
                    <a:pt x="1822" y="345"/>
                  </a:moveTo>
                  <a:cubicBezTo>
                    <a:pt x="2584" y="345"/>
                    <a:pt x="3203" y="917"/>
                    <a:pt x="3298" y="1655"/>
                  </a:cubicBezTo>
                  <a:lnTo>
                    <a:pt x="345" y="1655"/>
                  </a:lnTo>
                  <a:cubicBezTo>
                    <a:pt x="441" y="905"/>
                    <a:pt x="1060" y="345"/>
                    <a:pt x="1822" y="345"/>
                  </a:cubicBezTo>
                  <a:close/>
                  <a:moveTo>
                    <a:pt x="1822" y="0"/>
                  </a:moveTo>
                  <a:cubicBezTo>
                    <a:pt x="822" y="0"/>
                    <a:pt x="0" y="822"/>
                    <a:pt x="0" y="1810"/>
                  </a:cubicBezTo>
                  <a:cubicBezTo>
                    <a:pt x="0" y="1905"/>
                    <a:pt x="84" y="1977"/>
                    <a:pt x="167" y="1977"/>
                  </a:cubicBezTo>
                  <a:lnTo>
                    <a:pt x="3477" y="1977"/>
                  </a:lnTo>
                  <a:cubicBezTo>
                    <a:pt x="3560" y="1977"/>
                    <a:pt x="3643" y="1905"/>
                    <a:pt x="3643" y="1810"/>
                  </a:cubicBezTo>
                  <a:cubicBezTo>
                    <a:pt x="3643" y="798"/>
                    <a:pt x="2822" y="0"/>
                    <a:pt x="1822"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0"/>
            <p:cNvSpPr/>
            <p:nvPr/>
          </p:nvSpPr>
          <p:spPr>
            <a:xfrm>
              <a:off x="2656907" y="2439293"/>
              <a:ext cx="332757" cy="332343"/>
            </a:xfrm>
            <a:custGeom>
              <a:rect b="b" l="l" r="r" t="t"/>
              <a:pathLst>
                <a:path extrusionOk="0" h="10442" w="10455">
                  <a:moveTo>
                    <a:pt x="5383" y="893"/>
                  </a:moveTo>
                  <a:cubicBezTo>
                    <a:pt x="7645" y="977"/>
                    <a:pt x="9454" y="2798"/>
                    <a:pt x="9550" y="5060"/>
                  </a:cubicBezTo>
                  <a:lnTo>
                    <a:pt x="9145" y="5060"/>
                  </a:lnTo>
                  <a:cubicBezTo>
                    <a:pt x="9050" y="5060"/>
                    <a:pt x="8978" y="5132"/>
                    <a:pt x="8978" y="5227"/>
                  </a:cubicBezTo>
                  <a:cubicBezTo>
                    <a:pt x="8978" y="5310"/>
                    <a:pt x="9050" y="5382"/>
                    <a:pt x="9145" y="5382"/>
                  </a:cubicBezTo>
                  <a:lnTo>
                    <a:pt x="9550" y="5382"/>
                  </a:lnTo>
                  <a:cubicBezTo>
                    <a:pt x="9454" y="7644"/>
                    <a:pt x="7645" y="9466"/>
                    <a:pt x="5383" y="9549"/>
                  </a:cubicBezTo>
                  <a:lnTo>
                    <a:pt x="5383" y="9156"/>
                  </a:lnTo>
                  <a:cubicBezTo>
                    <a:pt x="5383" y="9061"/>
                    <a:pt x="5311" y="8989"/>
                    <a:pt x="5216" y="8989"/>
                  </a:cubicBezTo>
                  <a:cubicBezTo>
                    <a:pt x="5121" y="8989"/>
                    <a:pt x="5049" y="9061"/>
                    <a:pt x="5049" y="9156"/>
                  </a:cubicBezTo>
                  <a:lnTo>
                    <a:pt x="5049" y="9549"/>
                  </a:lnTo>
                  <a:cubicBezTo>
                    <a:pt x="2787" y="9466"/>
                    <a:pt x="977" y="7644"/>
                    <a:pt x="882" y="5382"/>
                  </a:cubicBezTo>
                  <a:lnTo>
                    <a:pt x="1287" y="5382"/>
                  </a:lnTo>
                  <a:cubicBezTo>
                    <a:pt x="1382" y="5382"/>
                    <a:pt x="1453" y="5310"/>
                    <a:pt x="1453" y="5227"/>
                  </a:cubicBezTo>
                  <a:cubicBezTo>
                    <a:pt x="1453" y="5132"/>
                    <a:pt x="1382" y="5060"/>
                    <a:pt x="1287" y="5060"/>
                  </a:cubicBezTo>
                  <a:lnTo>
                    <a:pt x="882" y="5060"/>
                  </a:lnTo>
                  <a:cubicBezTo>
                    <a:pt x="977" y="2798"/>
                    <a:pt x="2787" y="977"/>
                    <a:pt x="5049" y="893"/>
                  </a:cubicBezTo>
                  <a:lnTo>
                    <a:pt x="5049" y="1286"/>
                  </a:lnTo>
                  <a:cubicBezTo>
                    <a:pt x="5049" y="1381"/>
                    <a:pt x="5121" y="1453"/>
                    <a:pt x="5216" y="1453"/>
                  </a:cubicBezTo>
                  <a:cubicBezTo>
                    <a:pt x="5311" y="1453"/>
                    <a:pt x="5383" y="1381"/>
                    <a:pt x="5383" y="1286"/>
                  </a:cubicBezTo>
                  <a:lnTo>
                    <a:pt x="5383" y="893"/>
                  </a:lnTo>
                  <a:close/>
                  <a:moveTo>
                    <a:pt x="5228" y="0"/>
                  </a:moveTo>
                  <a:cubicBezTo>
                    <a:pt x="5144" y="0"/>
                    <a:pt x="5061" y="72"/>
                    <a:pt x="5061" y="167"/>
                  </a:cubicBezTo>
                  <a:lnTo>
                    <a:pt x="5061" y="560"/>
                  </a:lnTo>
                  <a:cubicBezTo>
                    <a:pt x="2620" y="655"/>
                    <a:pt x="656" y="2620"/>
                    <a:pt x="572" y="5060"/>
                  </a:cubicBezTo>
                  <a:lnTo>
                    <a:pt x="168" y="5060"/>
                  </a:lnTo>
                  <a:cubicBezTo>
                    <a:pt x="84" y="5060"/>
                    <a:pt x="1" y="5132"/>
                    <a:pt x="1" y="5227"/>
                  </a:cubicBezTo>
                  <a:cubicBezTo>
                    <a:pt x="1" y="5310"/>
                    <a:pt x="84" y="5382"/>
                    <a:pt x="168" y="5382"/>
                  </a:cubicBezTo>
                  <a:lnTo>
                    <a:pt x="572" y="5382"/>
                  </a:lnTo>
                  <a:cubicBezTo>
                    <a:pt x="656" y="7823"/>
                    <a:pt x="2620" y="9787"/>
                    <a:pt x="5061" y="9882"/>
                  </a:cubicBezTo>
                  <a:lnTo>
                    <a:pt x="5061" y="10287"/>
                  </a:lnTo>
                  <a:cubicBezTo>
                    <a:pt x="5061" y="10371"/>
                    <a:pt x="5144" y="10442"/>
                    <a:pt x="5228" y="10442"/>
                  </a:cubicBezTo>
                  <a:cubicBezTo>
                    <a:pt x="5323" y="10442"/>
                    <a:pt x="5394" y="10371"/>
                    <a:pt x="5394" y="10287"/>
                  </a:cubicBezTo>
                  <a:lnTo>
                    <a:pt x="5394" y="9882"/>
                  </a:lnTo>
                  <a:cubicBezTo>
                    <a:pt x="7835" y="9787"/>
                    <a:pt x="9800" y="7823"/>
                    <a:pt x="9883" y="5382"/>
                  </a:cubicBezTo>
                  <a:lnTo>
                    <a:pt x="10288" y="5382"/>
                  </a:lnTo>
                  <a:cubicBezTo>
                    <a:pt x="10383" y="5382"/>
                    <a:pt x="10455" y="5310"/>
                    <a:pt x="10455" y="5227"/>
                  </a:cubicBezTo>
                  <a:cubicBezTo>
                    <a:pt x="10455" y="5132"/>
                    <a:pt x="10383" y="5060"/>
                    <a:pt x="10288" y="5060"/>
                  </a:cubicBezTo>
                  <a:lnTo>
                    <a:pt x="9883" y="5060"/>
                  </a:lnTo>
                  <a:cubicBezTo>
                    <a:pt x="9800" y="2620"/>
                    <a:pt x="7835" y="655"/>
                    <a:pt x="5394" y="560"/>
                  </a:cubicBezTo>
                  <a:lnTo>
                    <a:pt x="5394" y="167"/>
                  </a:lnTo>
                  <a:cubicBezTo>
                    <a:pt x="5394" y="72"/>
                    <a:pt x="5323" y="0"/>
                    <a:pt x="5228"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3" name="Google Shape;553;p30"/>
          <p:cNvGrpSpPr/>
          <p:nvPr/>
        </p:nvGrpSpPr>
        <p:grpSpPr>
          <a:xfrm>
            <a:off x="7085415" y="2104849"/>
            <a:ext cx="359213" cy="327807"/>
            <a:chOff x="1958520" y="2302574"/>
            <a:chExt cx="359213" cy="327807"/>
          </a:xfrm>
        </p:grpSpPr>
        <p:sp>
          <p:nvSpPr>
            <p:cNvPr id="554" name="Google Shape;554;p30"/>
            <p:cNvSpPr/>
            <p:nvPr/>
          </p:nvSpPr>
          <p:spPr>
            <a:xfrm>
              <a:off x="1958520" y="2302574"/>
              <a:ext cx="359213" cy="327807"/>
            </a:xfrm>
            <a:custGeom>
              <a:rect b="b" l="l" r="r" t="t"/>
              <a:pathLst>
                <a:path extrusionOk="0" h="10323" w="11312">
                  <a:moveTo>
                    <a:pt x="7168" y="8132"/>
                  </a:moveTo>
                  <a:lnTo>
                    <a:pt x="7501" y="9204"/>
                  </a:lnTo>
                  <a:lnTo>
                    <a:pt x="3799" y="9204"/>
                  </a:lnTo>
                  <a:lnTo>
                    <a:pt x="4120" y="8132"/>
                  </a:lnTo>
                  <a:close/>
                  <a:moveTo>
                    <a:pt x="8466" y="9537"/>
                  </a:moveTo>
                  <a:cubicBezTo>
                    <a:pt x="8597" y="9537"/>
                    <a:pt x="8704" y="9656"/>
                    <a:pt x="8704" y="9775"/>
                  </a:cubicBezTo>
                  <a:cubicBezTo>
                    <a:pt x="8704" y="9906"/>
                    <a:pt x="8597" y="10013"/>
                    <a:pt x="8466" y="10013"/>
                  </a:cubicBezTo>
                  <a:lnTo>
                    <a:pt x="2810" y="10013"/>
                  </a:lnTo>
                  <a:cubicBezTo>
                    <a:pt x="2679" y="10013"/>
                    <a:pt x="2572" y="9906"/>
                    <a:pt x="2572" y="9775"/>
                  </a:cubicBezTo>
                  <a:cubicBezTo>
                    <a:pt x="2572" y="9644"/>
                    <a:pt x="2679" y="9537"/>
                    <a:pt x="2810" y="9537"/>
                  </a:cubicBezTo>
                  <a:close/>
                  <a:moveTo>
                    <a:pt x="1072" y="0"/>
                  </a:moveTo>
                  <a:cubicBezTo>
                    <a:pt x="477" y="0"/>
                    <a:pt x="0" y="476"/>
                    <a:pt x="0" y="1072"/>
                  </a:cubicBezTo>
                  <a:lnTo>
                    <a:pt x="0" y="7049"/>
                  </a:lnTo>
                  <a:cubicBezTo>
                    <a:pt x="0" y="7644"/>
                    <a:pt x="477" y="8120"/>
                    <a:pt x="1072" y="8120"/>
                  </a:cubicBezTo>
                  <a:lnTo>
                    <a:pt x="3763" y="8120"/>
                  </a:lnTo>
                  <a:lnTo>
                    <a:pt x="3441" y="9192"/>
                  </a:lnTo>
                  <a:lnTo>
                    <a:pt x="2822" y="9192"/>
                  </a:lnTo>
                  <a:cubicBezTo>
                    <a:pt x="2513" y="9192"/>
                    <a:pt x="2263" y="9442"/>
                    <a:pt x="2263" y="9751"/>
                  </a:cubicBezTo>
                  <a:cubicBezTo>
                    <a:pt x="2263" y="10073"/>
                    <a:pt x="2513" y="10323"/>
                    <a:pt x="2822" y="10323"/>
                  </a:cubicBezTo>
                  <a:lnTo>
                    <a:pt x="8478" y="10323"/>
                  </a:lnTo>
                  <a:cubicBezTo>
                    <a:pt x="8799" y="10323"/>
                    <a:pt x="9049" y="10073"/>
                    <a:pt x="9049" y="9751"/>
                  </a:cubicBezTo>
                  <a:cubicBezTo>
                    <a:pt x="9049" y="9442"/>
                    <a:pt x="8799" y="9192"/>
                    <a:pt x="8478" y="9192"/>
                  </a:cubicBezTo>
                  <a:lnTo>
                    <a:pt x="7870" y="9192"/>
                  </a:lnTo>
                  <a:lnTo>
                    <a:pt x="7549" y="8120"/>
                  </a:lnTo>
                  <a:lnTo>
                    <a:pt x="10240" y="8120"/>
                  </a:lnTo>
                  <a:cubicBezTo>
                    <a:pt x="10835" y="8120"/>
                    <a:pt x="11311" y="7644"/>
                    <a:pt x="11311" y="7049"/>
                  </a:cubicBezTo>
                  <a:lnTo>
                    <a:pt x="11311" y="1072"/>
                  </a:lnTo>
                  <a:cubicBezTo>
                    <a:pt x="11299" y="488"/>
                    <a:pt x="10823" y="0"/>
                    <a:pt x="10228" y="0"/>
                  </a:cubicBezTo>
                  <a:lnTo>
                    <a:pt x="2786" y="0"/>
                  </a:lnTo>
                  <a:cubicBezTo>
                    <a:pt x="2691" y="0"/>
                    <a:pt x="2620" y="72"/>
                    <a:pt x="2620" y="155"/>
                  </a:cubicBezTo>
                  <a:cubicBezTo>
                    <a:pt x="2620" y="250"/>
                    <a:pt x="2691" y="322"/>
                    <a:pt x="2786" y="322"/>
                  </a:cubicBezTo>
                  <a:lnTo>
                    <a:pt x="10228" y="322"/>
                  </a:lnTo>
                  <a:cubicBezTo>
                    <a:pt x="10621" y="322"/>
                    <a:pt x="10966" y="655"/>
                    <a:pt x="10966" y="1072"/>
                  </a:cubicBezTo>
                  <a:lnTo>
                    <a:pt x="10966" y="7049"/>
                  </a:lnTo>
                  <a:cubicBezTo>
                    <a:pt x="10966" y="7453"/>
                    <a:pt x="10645" y="7799"/>
                    <a:pt x="10228" y="7799"/>
                  </a:cubicBezTo>
                  <a:lnTo>
                    <a:pt x="1072" y="7799"/>
                  </a:lnTo>
                  <a:cubicBezTo>
                    <a:pt x="667" y="7799"/>
                    <a:pt x="322" y="7465"/>
                    <a:pt x="322" y="7049"/>
                  </a:cubicBezTo>
                  <a:lnTo>
                    <a:pt x="322" y="1072"/>
                  </a:lnTo>
                  <a:cubicBezTo>
                    <a:pt x="322" y="667"/>
                    <a:pt x="655" y="322"/>
                    <a:pt x="1072" y="322"/>
                  </a:cubicBezTo>
                  <a:lnTo>
                    <a:pt x="2108" y="322"/>
                  </a:lnTo>
                  <a:cubicBezTo>
                    <a:pt x="2203" y="322"/>
                    <a:pt x="2275" y="250"/>
                    <a:pt x="2275" y="155"/>
                  </a:cubicBezTo>
                  <a:cubicBezTo>
                    <a:pt x="2275" y="72"/>
                    <a:pt x="2203" y="0"/>
                    <a:pt x="2108"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30"/>
            <p:cNvSpPr/>
            <p:nvPr/>
          </p:nvSpPr>
          <p:spPr>
            <a:xfrm>
              <a:off x="1986877" y="2331313"/>
              <a:ext cx="302117" cy="184909"/>
            </a:xfrm>
            <a:custGeom>
              <a:rect b="b" l="l" r="r" t="t"/>
              <a:pathLst>
                <a:path extrusionOk="0" h="5823" w="9514">
                  <a:moveTo>
                    <a:pt x="179" y="0"/>
                  </a:moveTo>
                  <a:cubicBezTo>
                    <a:pt x="72" y="0"/>
                    <a:pt x="0" y="71"/>
                    <a:pt x="0" y="179"/>
                  </a:cubicBezTo>
                  <a:lnTo>
                    <a:pt x="0" y="5656"/>
                  </a:lnTo>
                  <a:cubicBezTo>
                    <a:pt x="0" y="5739"/>
                    <a:pt x="72" y="5822"/>
                    <a:pt x="167" y="5822"/>
                  </a:cubicBezTo>
                  <a:lnTo>
                    <a:pt x="9347" y="5822"/>
                  </a:lnTo>
                  <a:cubicBezTo>
                    <a:pt x="9430" y="5822"/>
                    <a:pt x="9513" y="5739"/>
                    <a:pt x="9513" y="5656"/>
                  </a:cubicBezTo>
                  <a:lnTo>
                    <a:pt x="9513" y="5072"/>
                  </a:lnTo>
                  <a:cubicBezTo>
                    <a:pt x="9513" y="4989"/>
                    <a:pt x="9430" y="4905"/>
                    <a:pt x="9347" y="4905"/>
                  </a:cubicBezTo>
                  <a:cubicBezTo>
                    <a:pt x="9252" y="4905"/>
                    <a:pt x="9180" y="4989"/>
                    <a:pt x="9180" y="5072"/>
                  </a:cubicBezTo>
                  <a:lnTo>
                    <a:pt x="9180" y="5489"/>
                  </a:lnTo>
                  <a:lnTo>
                    <a:pt x="346" y="5489"/>
                  </a:lnTo>
                  <a:lnTo>
                    <a:pt x="346" y="345"/>
                  </a:lnTo>
                  <a:lnTo>
                    <a:pt x="9180" y="345"/>
                  </a:lnTo>
                  <a:lnTo>
                    <a:pt x="9180" y="4405"/>
                  </a:lnTo>
                  <a:cubicBezTo>
                    <a:pt x="9168" y="4489"/>
                    <a:pt x="9240" y="4572"/>
                    <a:pt x="9347" y="4572"/>
                  </a:cubicBezTo>
                  <a:cubicBezTo>
                    <a:pt x="9430" y="4572"/>
                    <a:pt x="9513" y="4489"/>
                    <a:pt x="9513" y="4405"/>
                  </a:cubicBezTo>
                  <a:lnTo>
                    <a:pt x="9513" y="179"/>
                  </a:lnTo>
                  <a:cubicBezTo>
                    <a:pt x="9513" y="71"/>
                    <a:pt x="9430" y="0"/>
                    <a:pt x="933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0"/>
            <p:cNvSpPr/>
            <p:nvPr/>
          </p:nvSpPr>
          <p:spPr>
            <a:xfrm>
              <a:off x="2131521" y="2526701"/>
              <a:ext cx="11908" cy="10638"/>
            </a:xfrm>
            <a:custGeom>
              <a:rect b="b" l="l" r="r" t="t"/>
              <a:pathLst>
                <a:path extrusionOk="0" h="335" w="375">
                  <a:moveTo>
                    <a:pt x="176" y="0"/>
                  </a:moveTo>
                  <a:cubicBezTo>
                    <a:pt x="167" y="0"/>
                    <a:pt x="158" y="1"/>
                    <a:pt x="148" y="3"/>
                  </a:cubicBezTo>
                  <a:cubicBezTo>
                    <a:pt x="77" y="26"/>
                    <a:pt x="17" y="86"/>
                    <a:pt x="17" y="157"/>
                  </a:cubicBezTo>
                  <a:cubicBezTo>
                    <a:pt x="1" y="258"/>
                    <a:pt x="95" y="334"/>
                    <a:pt x="186" y="334"/>
                  </a:cubicBezTo>
                  <a:cubicBezTo>
                    <a:pt x="225" y="334"/>
                    <a:pt x="263" y="320"/>
                    <a:pt x="291" y="288"/>
                  </a:cubicBezTo>
                  <a:cubicBezTo>
                    <a:pt x="375" y="229"/>
                    <a:pt x="375" y="145"/>
                    <a:pt x="327" y="86"/>
                  </a:cubicBezTo>
                  <a:cubicBezTo>
                    <a:pt x="296" y="34"/>
                    <a:pt x="238" y="0"/>
                    <a:pt x="176"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57" name="Google Shape;557;p30"/>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pic>
        <p:nvPicPr>
          <p:cNvPr id="558" name="Google Shape;558;p30" title="basicgoals.mp3">
            <a:hlinkClick r:id="rId4"/>
          </p:cNvPr>
          <p:cNvPicPr preferRelativeResize="0"/>
          <p:nvPr/>
        </p:nvPicPr>
        <p:blipFill>
          <a:blip r:embed="rId5">
            <a:alphaModFix/>
          </a:blip>
          <a:stretch>
            <a:fillRect/>
          </a:stretch>
        </p:blipFill>
        <p:spPr>
          <a:xfrm>
            <a:off x="72725" y="1252725"/>
            <a:ext cx="457200" cy="457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grpSp>
        <p:nvGrpSpPr>
          <p:cNvPr id="563" name="Google Shape;563;p31"/>
          <p:cNvGrpSpPr/>
          <p:nvPr/>
        </p:nvGrpSpPr>
        <p:grpSpPr>
          <a:xfrm>
            <a:off x="6102151" y="1600325"/>
            <a:ext cx="2418050" cy="2916600"/>
            <a:chOff x="6102151" y="1600325"/>
            <a:chExt cx="2418050" cy="2916600"/>
          </a:xfrm>
        </p:grpSpPr>
        <p:sp>
          <p:nvSpPr>
            <p:cNvPr id="564" name="Google Shape;564;p31"/>
            <p:cNvSpPr/>
            <p:nvPr/>
          </p:nvSpPr>
          <p:spPr>
            <a:xfrm>
              <a:off x="6193101" y="1691825"/>
              <a:ext cx="2327100" cy="282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5" name="Google Shape;565;p31"/>
            <p:cNvGrpSpPr/>
            <p:nvPr/>
          </p:nvGrpSpPr>
          <p:grpSpPr>
            <a:xfrm>
              <a:off x="6102151" y="1600325"/>
              <a:ext cx="2327100" cy="2825100"/>
              <a:chOff x="715400" y="1600325"/>
              <a:chExt cx="2327100" cy="2825100"/>
            </a:xfrm>
          </p:grpSpPr>
          <p:sp>
            <p:nvSpPr>
              <p:cNvPr id="566" name="Google Shape;566;p31"/>
              <p:cNvSpPr/>
              <p:nvPr/>
            </p:nvSpPr>
            <p:spPr>
              <a:xfrm>
                <a:off x="715400" y="1600325"/>
                <a:ext cx="2327100" cy="282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7" name="Google Shape;567;p31"/>
              <p:cNvCxnSpPr/>
              <p:nvPr/>
            </p:nvCxnSpPr>
            <p:spPr>
              <a:xfrm>
                <a:off x="715400" y="1783325"/>
                <a:ext cx="23223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568" name="Google Shape;568;p31"/>
          <p:cNvGrpSpPr/>
          <p:nvPr/>
        </p:nvGrpSpPr>
        <p:grpSpPr>
          <a:xfrm>
            <a:off x="3408500" y="1600325"/>
            <a:ext cx="2418600" cy="2916600"/>
            <a:chOff x="3408500" y="1600325"/>
            <a:chExt cx="2418600" cy="2916600"/>
          </a:xfrm>
        </p:grpSpPr>
        <p:sp>
          <p:nvSpPr>
            <p:cNvPr id="569" name="Google Shape;569;p31"/>
            <p:cNvSpPr/>
            <p:nvPr/>
          </p:nvSpPr>
          <p:spPr>
            <a:xfrm>
              <a:off x="3500000" y="1691825"/>
              <a:ext cx="2327100" cy="282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0" name="Google Shape;570;p31"/>
            <p:cNvGrpSpPr/>
            <p:nvPr/>
          </p:nvGrpSpPr>
          <p:grpSpPr>
            <a:xfrm>
              <a:off x="3408500" y="1600325"/>
              <a:ext cx="2327100" cy="2825100"/>
              <a:chOff x="715400" y="1600325"/>
              <a:chExt cx="2327100" cy="2825100"/>
            </a:xfrm>
          </p:grpSpPr>
          <p:sp>
            <p:nvSpPr>
              <p:cNvPr id="571" name="Google Shape;571;p31"/>
              <p:cNvSpPr/>
              <p:nvPr/>
            </p:nvSpPr>
            <p:spPr>
              <a:xfrm>
                <a:off x="715400" y="1600325"/>
                <a:ext cx="2327100" cy="282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2" name="Google Shape;572;p31"/>
              <p:cNvCxnSpPr/>
              <p:nvPr/>
            </p:nvCxnSpPr>
            <p:spPr>
              <a:xfrm>
                <a:off x="715400" y="1783325"/>
                <a:ext cx="2322300" cy="0"/>
              </a:xfrm>
              <a:prstGeom prst="straightConnector1">
                <a:avLst/>
              </a:prstGeom>
              <a:noFill/>
              <a:ln cap="flat" cmpd="sng" w="28575">
                <a:solidFill>
                  <a:schemeClr val="dk1"/>
                </a:solidFill>
                <a:prstDash val="solid"/>
                <a:round/>
                <a:headEnd len="med" w="med" type="none"/>
                <a:tailEnd len="med" w="med" type="none"/>
              </a:ln>
            </p:spPr>
          </p:cxnSp>
        </p:grpSp>
      </p:grpSp>
      <p:grpSp>
        <p:nvGrpSpPr>
          <p:cNvPr id="573" name="Google Shape;573;p31"/>
          <p:cNvGrpSpPr/>
          <p:nvPr/>
        </p:nvGrpSpPr>
        <p:grpSpPr>
          <a:xfrm>
            <a:off x="715400" y="1600325"/>
            <a:ext cx="2418600" cy="2916600"/>
            <a:chOff x="715400" y="1600325"/>
            <a:chExt cx="2418600" cy="2916600"/>
          </a:xfrm>
        </p:grpSpPr>
        <p:sp>
          <p:nvSpPr>
            <p:cNvPr id="574" name="Google Shape;574;p31"/>
            <p:cNvSpPr/>
            <p:nvPr/>
          </p:nvSpPr>
          <p:spPr>
            <a:xfrm>
              <a:off x="806900" y="1691825"/>
              <a:ext cx="2327100" cy="28251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5" name="Google Shape;575;p31"/>
            <p:cNvGrpSpPr/>
            <p:nvPr/>
          </p:nvGrpSpPr>
          <p:grpSpPr>
            <a:xfrm>
              <a:off x="715400" y="1600325"/>
              <a:ext cx="2327100" cy="2825100"/>
              <a:chOff x="715400" y="1600325"/>
              <a:chExt cx="2327100" cy="2825100"/>
            </a:xfrm>
          </p:grpSpPr>
          <p:sp>
            <p:nvSpPr>
              <p:cNvPr id="576" name="Google Shape;576;p31"/>
              <p:cNvSpPr/>
              <p:nvPr/>
            </p:nvSpPr>
            <p:spPr>
              <a:xfrm>
                <a:off x="715400" y="1600325"/>
                <a:ext cx="2327100" cy="28251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7" name="Google Shape;577;p31"/>
              <p:cNvCxnSpPr/>
              <p:nvPr/>
            </p:nvCxnSpPr>
            <p:spPr>
              <a:xfrm>
                <a:off x="715400" y="1783325"/>
                <a:ext cx="2322300" cy="0"/>
              </a:xfrm>
              <a:prstGeom prst="straightConnector1">
                <a:avLst/>
              </a:prstGeom>
              <a:noFill/>
              <a:ln cap="flat" cmpd="sng" w="28575">
                <a:solidFill>
                  <a:schemeClr val="dk1"/>
                </a:solidFill>
                <a:prstDash val="solid"/>
                <a:round/>
                <a:headEnd len="med" w="med" type="none"/>
                <a:tailEnd len="med" w="med" type="none"/>
              </a:ln>
            </p:spPr>
          </p:cxnSp>
        </p:grpSp>
      </p:grpSp>
      <p:sp>
        <p:nvSpPr>
          <p:cNvPr id="578" name="Google Shape;578;p31"/>
          <p:cNvSpPr txBox="1"/>
          <p:nvPr>
            <p:ph idx="1" type="subTitle"/>
          </p:nvPr>
        </p:nvSpPr>
        <p:spPr>
          <a:xfrm>
            <a:off x="780350" y="2571436"/>
            <a:ext cx="21972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Self Driving</a:t>
            </a:r>
            <a:endParaRPr/>
          </a:p>
        </p:txBody>
      </p:sp>
      <p:sp>
        <p:nvSpPr>
          <p:cNvPr id="579" name="Google Shape;579;p31"/>
          <p:cNvSpPr txBox="1"/>
          <p:nvPr>
            <p:ph idx="5" type="subTitle"/>
          </p:nvPr>
        </p:nvSpPr>
        <p:spPr>
          <a:xfrm>
            <a:off x="3474738" y="2763863"/>
            <a:ext cx="21945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Object Avoidance</a:t>
            </a:r>
            <a:endParaRPr/>
          </a:p>
        </p:txBody>
      </p:sp>
      <p:sp>
        <p:nvSpPr>
          <p:cNvPr id="580" name="Google Shape;580;p31"/>
          <p:cNvSpPr txBox="1"/>
          <p:nvPr>
            <p:ph idx="6" type="subTitle"/>
          </p:nvPr>
        </p:nvSpPr>
        <p:spPr>
          <a:xfrm>
            <a:off x="6166451" y="2696389"/>
            <a:ext cx="2194500" cy="548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Show Mapping</a:t>
            </a:r>
            <a:endParaRPr/>
          </a:p>
        </p:txBody>
      </p:sp>
      <p:sp>
        <p:nvSpPr>
          <p:cNvPr id="581" name="Google Shape;581;p31"/>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Stretch Goals/Objectives</a:t>
            </a:r>
            <a:endParaRPr/>
          </a:p>
        </p:txBody>
      </p:sp>
      <p:sp>
        <p:nvSpPr>
          <p:cNvPr id="582" name="Google Shape;582;p31"/>
          <p:cNvSpPr txBox="1"/>
          <p:nvPr>
            <p:ph idx="2" type="subTitle"/>
          </p:nvPr>
        </p:nvSpPr>
        <p:spPr>
          <a:xfrm>
            <a:off x="781700" y="3053825"/>
            <a:ext cx="2194500" cy="1311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Using mapping and object detection, we can drive the wheelchair to a location in space</a:t>
            </a:r>
            <a:endParaRPr/>
          </a:p>
        </p:txBody>
      </p:sp>
      <p:sp>
        <p:nvSpPr>
          <p:cNvPr id="583" name="Google Shape;583;p31"/>
          <p:cNvSpPr txBox="1"/>
          <p:nvPr>
            <p:ph idx="3" type="subTitle"/>
          </p:nvPr>
        </p:nvSpPr>
        <p:spPr>
          <a:xfrm>
            <a:off x="3474738" y="3176525"/>
            <a:ext cx="2194500" cy="118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Implement object detection and automatically navigate around the object</a:t>
            </a:r>
            <a:endParaRPr/>
          </a:p>
        </p:txBody>
      </p:sp>
      <p:sp>
        <p:nvSpPr>
          <p:cNvPr id="584" name="Google Shape;584;p31"/>
          <p:cNvSpPr txBox="1"/>
          <p:nvPr>
            <p:ph idx="4" type="subTitle"/>
          </p:nvPr>
        </p:nvSpPr>
        <p:spPr>
          <a:xfrm>
            <a:off x="6166451" y="3115183"/>
            <a:ext cx="2194500" cy="118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Allow for a user to see the 3D map generated on the Display and select a location</a:t>
            </a:r>
            <a:endParaRPr/>
          </a:p>
        </p:txBody>
      </p:sp>
      <p:sp>
        <p:nvSpPr>
          <p:cNvPr id="585" name="Google Shape;585;p31"/>
          <p:cNvSpPr/>
          <p:nvPr/>
        </p:nvSpPr>
        <p:spPr>
          <a:xfrm>
            <a:off x="7971700" y="10816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31"/>
          <p:cNvSpPr/>
          <p:nvPr/>
        </p:nvSpPr>
        <p:spPr>
          <a:xfrm>
            <a:off x="7739360" y="932973"/>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1"/>
          <p:cNvSpPr/>
          <p:nvPr/>
        </p:nvSpPr>
        <p:spPr>
          <a:xfrm>
            <a:off x="1647363" y="1907975"/>
            <a:ext cx="502800" cy="502800"/>
          </a:xfrm>
          <a:prstGeom prst="roundRect">
            <a:avLst>
              <a:gd fmla="val 15109" name="adj"/>
            </a:avLst>
          </a:prstGeom>
          <a:solidFill>
            <a:schemeClr val="accen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1"/>
          <p:cNvSpPr/>
          <p:nvPr/>
        </p:nvSpPr>
        <p:spPr>
          <a:xfrm>
            <a:off x="715160" y="1252725"/>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9" name="Google Shape;589;p31"/>
          <p:cNvPicPr preferRelativeResize="0"/>
          <p:nvPr/>
        </p:nvPicPr>
        <p:blipFill rotWithShape="1">
          <a:blip r:embed="rId3">
            <a:alphaModFix/>
          </a:blip>
          <a:srcRect b="50525" l="16935" r="16935" t="7101"/>
          <a:stretch/>
        </p:blipFill>
        <p:spPr>
          <a:xfrm>
            <a:off x="0" y="0"/>
            <a:ext cx="1149224" cy="1124675"/>
          </a:xfrm>
          <a:prstGeom prst="rect">
            <a:avLst/>
          </a:prstGeom>
          <a:noFill/>
          <a:ln>
            <a:noFill/>
          </a:ln>
        </p:spPr>
      </p:pic>
      <p:grpSp>
        <p:nvGrpSpPr>
          <p:cNvPr id="590" name="Google Shape;590;p31"/>
          <p:cNvGrpSpPr/>
          <p:nvPr/>
        </p:nvGrpSpPr>
        <p:grpSpPr>
          <a:xfrm>
            <a:off x="1722967" y="1984181"/>
            <a:ext cx="351615" cy="350373"/>
            <a:chOff x="6203579" y="3348981"/>
            <a:chExt cx="351615" cy="350373"/>
          </a:xfrm>
        </p:grpSpPr>
        <p:sp>
          <p:nvSpPr>
            <p:cNvPr id="591" name="Google Shape;591;p31"/>
            <p:cNvSpPr/>
            <p:nvPr/>
          </p:nvSpPr>
          <p:spPr>
            <a:xfrm>
              <a:off x="6377667" y="3404249"/>
              <a:ext cx="93686" cy="58072"/>
            </a:xfrm>
            <a:custGeom>
              <a:rect b="b" l="l" r="r" t="t"/>
              <a:pathLst>
                <a:path extrusionOk="0" h="1823" w="2941">
                  <a:moveTo>
                    <a:pt x="644" y="0"/>
                  </a:moveTo>
                  <a:cubicBezTo>
                    <a:pt x="467" y="0"/>
                    <a:pt x="288" y="39"/>
                    <a:pt x="119" y="120"/>
                  </a:cubicBezTo>
                  <a:cubicBezTo>
                    <a:pt x="36" y="155"/>
                    <a:pt x="0" y="251"/>
                    <a:pt x="36" y="322"/>
                  </a:cubicBezTo>
                  <a:cubicBezTo>
                    <a:pt x="70" y="374"/>
                    <a:pt x="129" y="413"/>
                    <a:pt x="186" y="413"/>
                  </a:cubicBezTo>
                  <a:cubicBezTo>
                    <a:pt x="208" y="413"/>
                    <a:pt x="230" y="407"/>
                    <a:pt x="250" y="394"/>
                  </a:cubicBezTo>
                  <a:cubicBezTo>
                    <a:pt x="370" y="337"/>
                    <a:pt x="498" y="310"/>
                    <a:pt x="625" y="310"/>
                  </a:cubicBezTo>
                  <a:cubicBezTo>
                    <a:pt x="950" y="310"/>
                    <a:pt x="1269" y="487"/>
                    <a:pt x="1441" y="786"/>
                  </a:cubicBezTo>
                  <a:cubicBezTo>
                    <a:pt x="1215" y="1036"/>
                    <a:pt x="1143" y="1406"/>
                    <a:pt x="1286" y="1739"/>
                  </a:cubicBezTo>
                  <a:cubicBezTo>
                    <a:pt x="1322" y="1798"/>
                    <a:pt x="1381" y="1822"/>
                    <a:pt x="1441" y="1822"/>
                  </a:cubicBezTo>
                  <a:cubicBezTo>
                    <a:pt x="1560" y="1822"/>
                    <a:pt x="1631" y="1703"/>
                    <a:pt x="1584" y="1608"/>
                  </a:cubicBezTo>
                  <a:cubicBezTo>
                    <a:pt x="1453" y="1322"/>
                    <a:pt x="1572" y="989"/>
                    <a:pt x="1858" y="858"/>
                  </a:cubicBezTo>
                  <a:cubicBezTo>
                    <a:pt x="1936" y="822"/>
                    <a:pt x="2017" y="805"/>
                    <a:pt x="2096" y="805"/>
                  </a:cubicBezTo>
                  <a:cubicBezTo>
                    <a:pt x="2305" y="805"/>
                    <a:pt x="2501" y="924"/>
                    <a:pt x="2596" y="1132"/>
                  </a:cubicBezTo>
                  <a:cubicBezTo>
                    <a:pt x="2631" y="1193"/>
                    <a:pt x="2699" y="1229"/>
                    <a:pt x="2760" y="1229"/>
                  </a:cubicBezTo>
                  <a:cubicBezTo>
                    <a:pt x="2782" y="1229"/>
                    <a:pt x="2803" y="1224"/>
                    <a:pt x="2822" y="1215"/>
                  </a:cubicBezTo>
                  <a:cubicBezTo>
                    <a:pt x="2893" y="1167"/>
                    <a:pt x="2941" y="1084"/>
                    <a:pt x="2893" y="1013"/>
                  </a:cubicBezTo>
                  <a:cubicBezTo>
                    <a:pt x="2757" y="696"/>
                    <a:pt x="2448" y="503"/>
                    <a:pt x="2108" y="503"/>
                  </a:cubicBezTo>
                  <a:cubicBezTo>
                    <a:pt x="1975" y="503"/>
                    <a:pt x="1837" y="532"/>
                    <a:pt x="1703" y="596"/>
                  </a:cubicBezTo>
                  <a:cubicBezTo>
                    <a:pt x="1476" y="218"/>
                    <a:pt x="1066" y="0"/>
                    <a:pt x="644"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1"/>
            <p:cNvSpPr/>
            <p:nvPr/>
          </p:nvSpPr>
          <p:spPr>
            <a:xfrm>
              <a:off x="6260090" y="3449611"/>
              <a:ext cx="76643" cy="44947"/>
            </a:xfrm>
            <a:custGeom>
              <a:rect b="b" l="l" r="r" t="t"/>
              <a:pathLst>
                <a:path extrusionOk="0" h="1411" w="2406">
                  <a:moveTo>
                    <a:pt x="1868" y="0"/>
                  </a:moveTo>
                  <a:cubicBezTo>
                    <a:pt x="1523" y="0"/>
                    <a:pt x="1190" y="178"/>
                    <a:pt x="1012" y="541"/>
                  </a:cubicBezTo>
                  <a:cubicBezTo>
                    <a:pt x="891" y="501"/>
                    <a:pt x="765" y="480"/>
                    <a:pt x="638" y="480"/>
                  </a:cubicBezTo>
                  <a:cubicBezTo>
                    <a:pt x="466" y="480"/>
                    <a:pt x="291" y="518"/>
                    <a:pt x="119" y="601"/>
                  </a:cubicBezTo>
                  <a:cubicBezTo>
                    <a:pt x="36" y="636"/>
                    <a:pt x="0" y="732"/>
                    <a:pt x="36" y="803"/>
                  </a:cubicBezTo>
                  <a:cubicBezTo>
                    <a:pt x="70" y="855"/>
                    <a:pt x="129" y="894"/>
                    <a:pt x="186" y="894"/>
                  </a:cubicBezTo>
                  <a:cubicBezTo>
                    <a:pt x="209" y="894"/>
                    <a:pt x="230" y="888"/>
                    <a:pt x="250" y="875"/>
                  </a:cubicBezTo>
                  <a:cubicBezTo>
                    <a:pt x="375" y="820"/>
                    <a:pt x="506" y="794"/>
                    <a:pt x="636" y="794"/>
                  </a:cubicBezTo>
                  <a:cubicBezTo>
                    <a:pt x="990" y="794"/>
                    <a:pt x="1332" y="987"/>
                    <a:pt x="1489" y="1327"/>
                  </a:cubicBezTo>
                  <a:cubicBezTo>
                    <a:pt x="1512" y="1386"/>
                    <a:pt x="1572" y="1410"/>
                    <a:pt x="1631" y="1410"/>
                  </a:cubicBezTo>
                  <a:cubicBezTo>
                    <a:pt x="1750" y="1410"/>
                    <a:pt x="1822" y="1291"/>
                    <a:pt x="1786" y="1196"/>
                  </a:cubicBezTo>
                  <a:cubicBezTo>
                    <a:pt x="1679" y="970"/>
                    <a:pt x="1500" y="779"/>
                    <a:pt x="1310" y="660"/>
                  </a:cubicBezTo>
                  <a:cubicBezTo>
                    <a:pt x="1435" y="426"/>
                    <a:pt x="1654" y="315"/>
                    <a:pt x="1877" y="315"/>
                  </a:cubicBezTo>
                  <a:cubicBezTo>
                    <a:pt x="1971" y="315"/>
                    <a:pt x="2067" y="335"/>
                    <a:pt x="2155" y="374"/>
                  </a:cubicBezTo>
                  <a:cubicBezTo>
                    <a:pt x="2175" y="388"/>
                    <a:pt x="2198" y="394"/>
                    <a:pt x="2221" y="394"/>
                  </a:cubicBezTo>
                  <a:cubicBezTo>
                    <a:pt x="2280" y="394"/>
                    <a:pt x="2341" y="355"/>
                    <a:pt x="2358" y="303"/>
                  </a:cubicBezTo>
                  <a:cubicBezTo>
                    <a:pt x="2405" y="220"/>
                    <a:pt x="2358" y="124"/>
                    <a:pt x="2286" y="89"/>
                  </a:cubicBezTo>
                  <a:cubicBezTo>
                    <a:pt x="2151" y="30"/>
                    <a:pt x="2009" y="0"/>
                    <a:pt x="1868"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1"/>
            <p:cNvSpPr/>
            <p:nvPr/>
          </p:nvSpPr>
          <p:spPr>
            <a:xfrm>
              <a:off x="6415574" y="3498349"/>
              <a:ext cx="49343" cy="21598"/>
            </a:xfrm>
            <a:custGeom>
              <a:rect b="b" l="l" r="r" t="t"/>
              <a:pathLst>
                <a:path extrusionOk="0" h="678" w="1549">
                  <a:moveTo>
                    <a:pt x="642" y="1"/>
                  </a:moveTo>
                  <a:cubicBezTo>
                    <a:pt x="446" y="1"/>
                    <a:pt x="250" y="58"/>
                    <a:pt x="84" y="178"/>
                  </a:cubicBezTo>
                  <a:cubicBezTo>
                    <a:pt x="13" y="237"/>
                    <a:pt x="1" y="333"/>
                    <a:pt x="37" y="404"/>
                  </a:cubicBezTo>
                  <a:cubicBezTo>
                    <a:pt x="75" y="450"/>
                    <a:pt x="128" y="477"/>
                    <a:pt x="180" y="477"/>
                  </a:cubicBezTo>
                  <a:cubicBezTo>
                    <a:pt x="209" y="477"/>
                    <a:pt x="237" y="469"/>
                    <a:pt x="263" y="452"/>
                  </a:cubicBezTo>
                  <a:cubicBezTo>
                    <a:pt x="382" y="366"/>
                    <a:pt x="521" y="324"/>
                    <a:pt x="659" y="324"/>
                  </a:cubicBezTo>
                  <a:cubicBezTo>
                    <a:pt x="865" y="324"/>
                    <a:pt x="1068" y="417"/>
                    <a:pt x="1203" y="595"/>
                  </a:cubicBezTo>
                  <a:cubicBezTo>
                    <a:pt x="1227" y="642"/>
                    <a:pt x="1275" y="678"/>
                    <a:pt x="1334" y="678"/>
                  </a:cubicBezTo>
                  <a:cubicBezTo>
                    <a:pt x="1465" y="678"/>
                    <a:pt x="1549" y="523"/>
                    <a:pt x="1465" y="416"/>
                  </a:cubicBezTo>
                  <a:cubicBezTo>
                    <a:pt x="1268" y="146"/>
                    <a:pt x="954" y="1"/>
                    <a:pt x="642"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1"/>
            <p:cNvSpPr/>
            <p:nvPr/>
          </p:nvSpPr>
          <p:spPr>
            <a:xfrm>
              <a:off x="6344283" y="3473247"/>
              <a:ext cx="41380" cy="32301"/>
            </a:xfrm>
            <a:custGeom>
              <a:rect b="b" l="l" r="r" t="t"/>
              <a:pathLst>
                <a:path extrusionOk="0" h="1014" w="1299">
                  <a:moveTo>
                    <a:pt x="1122" y="0"/>
                  </a:moveTo>
                  <a:cubicBezTo>
                    <a:pt x="1048" y="0"/>
                    <a:pt x="986" y="56"/>
                    <a:pt x="953" y="133"/>
                  </a:cubicBezTo>
                  <a:cubicBezTo>
                    <a:pt x="899" y="455"/>
                    <a:pt x="612" y="701"/>
                    <a:pt x="293" y="701"/>
                  </a:cubicBezTo>
                  <a:cubicBezTo>
                    <a:pt x="259" y="701"/>
                    <a:pt x="225" y="698"/>
                    <a:pt x="191" y="692"/>
                  </a:cubicBezTo>
                  <a:cubicBezTo>
                    <a:pt x="178" y="689"/>
                    <a:pt x="166" y="687"/>
                    <a:pt x="155" y="687"/>
                  </a:cubicBezTo>
                  <a:cubicBezTo>
                    <a:pt x="87" y="687"/>
                    <a:pt x="33" y="742"/>
                    <a:pt x="12" y="823"/>
                  </a:cubicBezTo>
                  <a:cubicBezTo>
                    <a:pt x="0" y="906"/>
                    <a:pt x="60" y="990"/>
                    <a:pt x="155" y="1002"/>
                  </a:cubicBezTo>
                  <a:cubicBezTo>
                    <a:pt x="215" y="1014"/>
                    <a:pt x="250" y="1014"/>
                    <a:pt x="310" y="1014"/>
                  </a:cubicBezTo>
                  <a:cubicBezTo>
                    <a:pt x="774" y="1014"/>
                    <a:pt x="1203" y="668"/>
                    <a:pt x="1286" y="180"/>
                  </a:cubicBezTo>
                  <a:cubicBezTo>
                    <a:pt x="1298" y="97"/>
                    <a:pt x="1239" y="13"/>
                    <a:pt x="1143" y="2"/>
                  </a:cubicBezTo>
                  <a:cubicBezTo>
                    <a:pt x="1136" y="1"/>
                    <a:pt x="1129" y="0"/>
                    <a:pt x="1122"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1"/>
            <p:cNvSpPr/>
            <p:nvPr/>
          </p:nvSpPr>
          <p:spPr>
            <a:xfrm>
              <a:off x="6203579" y="3348981"/>
              <a:ext cx="351615" cy="350373"/>
            </a:xfrm>
            <a:custGeom>
              <a:rect b="b" l="l" r="r" t="t"/>
              <a:pathLst>
                <a:path extrusionOk="0" h="10999" w="11038">
                  <a:moveTo>
                    <a:pt x="4995" y="1"/>
                  </a:moveTo>
                  <a:cubicBezTo>
                    <a:pt x="4687" y="1"/>
                    <a:pt x="4370" y="111"/>
                    <a:pt x="4132" y="331"/>
                  </a:cubicBezTo>
                  <a:cubicBezTo>
                    <a:pt x="3987" y="258"/>
                    <a:pt x="3828" y="224"/>
                    <a:pt x="3666" y="224"/>
                  </a:cubicBezTo>
                  <a:cubicBezTo>
                    <a:pt x="3298" y="224"/>
                    <a:pt x="2919" y="402"/>
                    <a:pt x="2679" y="700"/>
                  </a:cubicBezTo>
                  <a:cubicBezTo>
                    <a:pt x="2642" y="695"/>
                    <a:pt x="2604" y="692"/>
                    <a:pt x="2566" y="692"/>
                  </a:cubicBezTo>
                  <a:cubicBezTo>
                    <a:pt x="2064" y="692"/>
                    <a:pt x="1551" y="1122"/>
                    <a:pt x="1429" y="1676"/>
                  </a:cubicBezTo>
                  <a:cubicBezTo>
                    <a:pt x="881" y="1795"/>
                    <a:pt x="488" y="2462"/>
                    <a:pt x="643" y="3081"/>
                  </a:cubicBezTo>
                  <a:cubicBezTo>
                    <a:pt x="84" y="3379"/>
                    <a:pt x="0" y="4248"/>
                    <a:pt x="441" y="4784"/>
                  </a:cubicBezTo>
                  <a:cubicBezTo>
                    <a:pt x="336" y="5477"/>
                    <a:pt x="852" y="6142"/>
                    <a:pt x="1432" y="6142"/>
                  </a:cubicBezTo>
                  <a:cubicBezTo>
                    <a:pt x="1510" y="6142"/>
                    <a:pt x="1589" y="6130"/>
                    <a:pt x="1667" y="6105"/>
                  </a:cubicBezTo>
                  <a:cubicBezTo>
                    <a:pt x="1827" y="6308"/>
                    <a:pt x="2150" y="6444"/>
                    <a:pt x="2456" y="6444"/>
                  </a:cubicBezTo>
                  <a:cubicBezTo>
                    <a:pt x="2491" y="6444"/>
                    <a:pt x="2526" y="6442"/>
                    <a:pt x="2560" y="6439"/>
                  </a:cubicBezTo>
                  <a:cubicBezTo>
                    <a:pt x="3002" y="7378"/>
                    <a:pt x="3681" y="7769"/>
                    <a:pt x="4568" y="7769"/>
                  </a:cubicBezTo>
                  <a:cubicBezTo>
                    <a:pt x="4805" y="7769"/>
                    <a:pt x="5056" y="7741"/>
                    <a:pt x="5322" y="7689"/>
                  </a:cubicBezTo>
                  <a:cubicBezTo>
                    <a:pt x="5429" y="8070"/>
                    <a:pt x="5715" y="8534"/>
                    <a:pt x="6382" y="8915"/>
                  </a:cubicBezTo>
                  <a:cubicBezTo>
                    <a:pt x="7454" y="9534"/>
                    <a:pt x="7965" y="10022"/>
                    <a:pt x="8037" y="10487"/>
                  </a:cubicBezTo>
                  <a:cubicBezTo>
                    <a:pt x="8085" y="10796"/>
                    <a:pt x="8346" y="10999"/>
                    <a:pt x="8644" y="10999"/>
                  </a:cubicBezTo>
                  <a:cubicBezTo>
                    <a:pt x="9049" y="10999"/>
                    <a:pt x="9323" y="10630"/>
                    <a:pt x="9251" y="10260"/>
                  </a:cubicBezTo>
                  <a:lnTo>
                    <a:pt x="8835" y="8355"/>
                  </a:lnTo>
                  <a:cubicBezTo>
                    <a:pt x="9275" y="8260"/>
                    <a:pt x="9573" y="7927"/>
                    <a:pt x="9620" y="7593"/>
                  </a:cubicBezTo>
                  <a:cubicBezTo>
                    <a:pt x="9656" y="7308"/>
                    <a:pt x="9763" y="7177"/>
                    <a:pt x="9644" y="6867"/>
                  </a:cubicBezTo>
                  <a:cubicBezTo>
                    <a:pt x="10299" y="6808"/>
                    <a:pt x="10752" y="6081"/>
                    <a:pt x="10609" y="5427"/>
                  </a:cubicBezTo>
                  <a:cubicBezTo>
                    <a:pt x="11025" y="5034"/>
                    <a:pt x="11037" y="4212"/>
                    <a:pt x="10585" y="3831"/>
                  </a:cubicBezTo>
                  <a:cubicBezTo>
                    <a:pt x="10656" y="3307"/>
                    <a:pt x="10323" y="2760"/>
                    <a:pt x="9823" y="2545"/>
                  </a:cubicBezTo>
                  <a:cubicBezTo>
                    <a:pt x="9835" y="2355"/>
                    <a:pt x="9787" y="2164"/>
                    <a:pt x="9704" y="1974"/>
                  </a:cubicBezTo>
                  <a:cubicBezTo>
                    <a:pt x="9673" y="1919"/>
                    <a:pt x="9616" y="1890"/>
                    <a:pt x="9560" y="1890"/>
                  </a:cubicBezTo>
                  <a:cubicBezTo>
                    <a:pt x="9531" y="1890"/>
                    <a:pt x="9502" y="1898"/>
                    <a:pt x="9478" y="1914"/>
                  </a:cubicBezTo>
                  <a:cubicBezTo>
                    <a:pt x="9406" y="1950"/>
                    <a:pt x="9370" y="2057"/>
                    <a:pt x="9418" y="2129"/>
                  </a:cubicBezTo>
                  <a:cubicBezTo>
                    <a:pt x="9513" y="2295"/>
                    <a:pt x="9537" y="2474"/>
                    <a:pt x="9489" y="2605"/>
                  </a:cubicBezTo>
                  <a:cubicBezTo>
                    <a:pt x="9466" y="2700"/>
                    <a:pt x="9525" y="2783"/>
                    <a:pt x="9609" y="2819"/>
                  </a:cubicBezTo>
                  <a:cubicBezTo>
                    <a:pt x="10061" y="2926"/>
                    <a:pt x="10371" y="3438"/>
                    <a:pt x="10251" y="3855"/>
                  </a:cubicBezTo>
                  <a:cubicBezTo>
                    <a:pt x="10240" y="3938"/>
                    <a:pt x="10263" y="4010"/>
                    <a:pt x="10323" y="4034"/>
                  </a:cubicBezTo>
                  <a:cubicBezTo>
                    <a:pt x="10609" y="4212"/>
                    <a:pt x="10716" y="4724"/>
                    <a:pt x="10490" y="5105"/>
                  </a:cubicBezTo>
                  <a:cubicBezTo>
                    <a:pt x="10418" y="4950"/>
                    <a:pt x="10299" y="4748"/>
                    <a:pt x="10085" y="4557"/>
                  </a:cubicBezTo>
                  <a:cubicBezTo>
                    <a:pt x="10051" y="4529"/>
                    <a:pt x="10014" y="4514"/>
                    <a:pt x="9978" y="4514"/>
                  </a:cubicBezTo>
                  <a:cubicBezTo>
                    <a:pt x="9939" y="4514"/>
                    <a:pt x="9902" y="4532"/>
                    <a:pt x="9870" y="4569"/>
                  </a:cubicBezTo>
                  <a:cubicBezTo>
                    <a:pt x="9799" y="4653"/>
                    <a:pt x="9799" y="4736"/>
                    <a:pt x="9882" y="4796"/>
                  </a:cubicBezTo>
                  <a:cubicBezTo>
                    <a:pt x="10085" y="4974"/>
                    <a:pt x="10216" y="5200"/>
                    <a:pt x="10287" y="5462"/>
                  </a:cubicBezTo>
                  <a:lnTo>
                    <a:pt x="10287" y="5498"/>
                  </a:lnTo>
                  <a:cubicBezTo>
                    <a:pt x="10463" y="6016"/>
                    <a:pt x="10035" y="6624"/>
                    <a:pt x="9592" y="6624"/>
                  </a:cubicBezTo>
                  <a:cubicBezTo>
                    <a:pt x="9526" y="6624"/>
                    <a:pt x="9459" y="6611"/>
                    <a:pt x="9394" y="6581"/>
                  </a:cubicBezTo>
                  <a:lnTo>
                    <a:pt x="9359" y="6581"/>
                  </a:lnTo>
                  <a:cubicBezTo>
                    <a:pt x="9251" y="6510"/>
                    <a:pt x="9120" y="6462"/>
                    <a:pt x="8989" y="6462"/>
                  </a:cubicBezTo>
                  <a:lnTo>
                    <a:pt x="8180" y="6462"/>
                  </a:lnTo>
                  <a:cubicBezTo>
                    <a:pt x="8096" y="6462"/>
                    <a:pt x="8013" y="6534"/>
                    <a:pt x="8013" y="6629"/>
                  </a:cubicBezTo>
                  <a:cubicBezTo>
                    <a:pt x="8013" y="6712"/>
                    <a:pt x="8096" y="6796"/>
                    <a:pt x="8180" y="6796"/>
                  </a:cubicBezTo>
                  <a:lnTo>
                    <a:pt x="8989" y="6796"/>
                  </a:lnTo>
                  <a:cubicBezTo>
                    <a:pt x="9251" y="6796"/>
                    <a:pt x="9442" y="7046"/>
                    <a:pt x="9370" y="7296"/>
                  </a:cubicBezTo>
                  <a:cubicBezTo>
                    <a:pt x="9370" y="7308"/>
                    <a:pt x="9359" y="7367"/>
                    <a:pt x="9311" y="7605"/>
                  </a:cubicBezTo>
                  <a:cubicBezTo>
                    <a:pt x="9228" y="7927"/>
                    <a:pt x="8942" y="8141"/>
                    <a:pt x="8632" y="8141"/>
                  </a:cubicBezTo>
                  <a:lnTo>
                    <a:pt x="7596" y="8141"/>
                  </a:lnTo>
                  <a:cubicBezTo>
                    <a:pt x="7275" y="8141"/>
                    <a:pt x="6989" y="7927"/>
                    <a:pt x="6918" y="7605"/>
                  </a:cubicBezTo>
                  <a:cubicBezTo>
                    <a:pt x="6870" y="7355"/>
                    <a:pt x="6858" y="7296"/>
                    <a:pt x="6858" y="7296"/>
                  </a:cubicBezTo>
                  <a:cubicBezTo>
                    <a:pt x="6799" y="7046"/>
                    <a:pt x="6977" y="6796"/>
                    <a:pt x="7239" y="6796"/>
                  </a:cubicBezTo>
                  <a:lnTo>
                    <a:pt x="7501" y="6796"/>
                  </a:lnTo>
                  <a:cubicBezTo>
                    <a:pt x="7584" y="6796"/>
                    <a:pt x="7656" y="6712"/>
                    <a:pt x="7656" y="6629"/>
                  </a:cubicBezTo>
                  <a:cubicBezTo>
                    <a:pt x="7656" y="6534"/>
                    <a:pt x="7584" y="6462"/>
                    <a:pt x="7501" y="6462"/>
                  </a:cubicBezTo>
                  <a:lnTo>
                    <a:pt x="7239" y="6462"/>
                  </a:lnTo>
                  <a:cubicBezTo>
                    <a:pt x="6763" y="6462"/>
                    <a:pt x="6430" y="6915"/>
                    <a:pt x="6549" y="7355"/>
                  </a:cubicBezTo>
                  <a:cubicBezTo>
                    <a:pt x="6584" y="7593"/>
                    <a:pt x="6608" y="7665"/>
                    <a:pt x="6608" y="7665"/>
                  </a:cubicBezTo>
                  <a:cubicBezTo>
                    <a:pt x="6727" y="8129"/>
                    <a:pt x="7144" y="8439"/>
                    <a:pt x="7596" y="8439"/>
                  </a:cubicBezTo>
                  <a:lnTo>
                    <a:pt x="8525" y="8439"/>
                  </a:lnTo>
                  <a:lnTo>
                    <a:pt x="8942" y="10380"/>
                  </a:lnTo>
                  <a:cubicBezTo>
                    <a:pt x="8954" y="10463"/>
                    <a:pt x="8942" y="10558"/>
                    <a:pt x="8882" y="10630"/>
                  </a:cubicBezTo>
                  <a:cubicBezTo>
                    <a:pt x="8818" y="10703"/>
                    <a:pt x="8733" y="10737"/>
                    <a:pt x="8650" y="10737"/>
                  </a:cubicBezTo>
                  <a:cubicBezTo>
                    <a:pt x="8517" y="10737"/>
                    <a:pt x="8388" y="10648"/>
                    <a:pt x="8358" y="10487"/>
                  </a:cubicBezTo>
                  <a:cubicBezTo>
                    <a:pt x="8275" y="9903"/>
                    <a:pt x="7739" y="9368"/>
                    <a:pt x="6561" y="8677"/>
                  </a:cubicBezTo>
                  <a:cubicBezTo>
                    <a:pt x="5751" y="8225"/>
                    <a:pt x="5513" y="7570"/>
                    <a:pt x="5620" y="6998"/>
                  </a:cubicBezTo>
                  <a:lnTo>
                    <a:pt x="5620" y="6998"/>
                  </a:lnTo>
                  <a:cubicBezTo>
                    <a:pt x="5918" y="7129"/>
                    <a:pt x="5870" y="7272"/>
                    <a:pt x="6025" y="7272"/>
                  </a:cubicBezTo>
                  <a:cubicBezTo>
                    <a:pt x="6156" y="7272"/>
                    <a:pt x="6227" y="7117"/>
                    <a:pt x="6156" y="7010"/>
                  </a:cubicBezTo>
                  <a:cubicBezTo>
                    <a:pt x="6025" y="6820"/>
                    <a:pt x="5834" y="6712"/>
                    <a:pt x="5620" y="6653"/>
                  </a:cubicBezTo>
                  <a:lnTo>
                    <a:pt x="5584" y="6617"/>
                  </a:lnTo>
                  <a:cubicBezTo>
                    <a:pt x="5560" y="6605"/>
                    <a:pt x="5537" y="6599"/>
                    <a:pt x="5516" y="6599"/>
                  </a:cubicBezTo>
                  <a:cubicBezTo>
                    <a:pt x="5495" y="6599"/>
                    <a:pt x="5477" y="6605"/>
                    <a:pt x="5465" y="6617"/>
                  </a:cubicBezTo>
                  <a:cubicBezTo>
                    <a:pt x="5422" y="6610"/>
                    <a:pt x="5377" y="6607"/>
                    <a:pt x="5333" y="6607"/>
                  </a:cubicBezTo>
                  <a:cubicBezTo>
                    <a:pt x="5145" y="6607"/>
                    <a:pt x="4950" y="6666"/>
                    <a:pt x="4787" y="6772"/>
                  </a:cubicBezTo>
                  <a:cubicBezTo>
                    <a:pt x="4715" y="6831"/>
                    <a:pt x="4703" y="6927"/>
                    <a:pt x="4751" y="6998"/>
                  </a:cubicBezTo>
                  <a:cubicBezTo>
                    <a:pt x="4789" y="7044"/>
                    <a:pt x="4838" y="7071"/>
                    <a:pt x="4886" y="7071"/>
                  </a:cubicBezTo>
                  <a:cubicBezTo>
                    <a:pt x="4913" y="7071"/>
                    <a:pt x="4940" y="7063"/>
                    <a:pt x="4965" y="7046"/>
                  </a:cubicBezTo>
                  <a:cubicBezTo>
                    <a:pt x="5072" y="6974"/>
                    <a:pt x="5191" y="6939"/>
                    <a:pt x="5310" y="6939"/>
                  </a:cubicBezTo>
                  <a:cubicBezTo>
                    <a:pt x="5298" y="7058"/>
                    <a:pt x="5287" y="7224"/>
                    <a:pt x="5298" y="7403"/>
                  </a:cubicBezTo>
                  <a:cubicBezTo>
                    <a:pt x="5049" y="7450"/>
                    <a:pt x="4820" y="7475"/>
                    <a:pt x="4609" y="7475"/>
                  </a:cubicBezTo>
                  <a:cubicBezTo>
                    <a:pt x="3761" y="7475"/>
                    <a:pt x="3208" y="7082"/>
                    <a:pt x="2846" y="6224"/>
                  </a:cubicBezTo>
                  <a:cubicBezTo>
                    <a:pt x="2798" y="6058"/>
                    <a:pt x="2762" y="5796"/>
                    <a:pt x="2798" y="5688"/>
                  </a:cubicBezTo>
                  <a:cubicBezTo>
                    <a:pt x="2822" y="5605"/>
                    <a:pt x="2786" y="5510"/>
                    <a:pt x="2691" y="5486"/>
                  </a:cubicBezTo>
                  <a:cubicBezTo>
                    <a:pt x="2672" y="5478"/>
                    <a:pt x="2652" y="5474"/>
                    <a:pt x="2633" y="5474"/>
                  </a:cubicBezTo>
                  <a:cubicBezTo>
                    <a:pt x="2568" y="5474"/>
                    <a:pt x="2507" y="5517"/>
                    <a:pt x="2489" y="5581"/>
                  </a:cubicBezTo>
                  <a:cubicBezTo>
                    <a:pt x="2429" y="5748"/>
                    <a:pt x="2453" y="5974"/>
                    <a:pt x="2489" y="6141"/>
                  </a:cubicBezTo>
                  <a:cubicBezTo>
                    <a:pt x="2469" y="6142"/>
                    <a:pt x="2450" y="6143"/>
                    <a:pt x="2431" y="6143"/>
                  </a:cubicBezTo>
                  <a:cubicBezTo>
                    <a:pt x="2141" y="6143"/>
                    <a:pt x="1950" y="5980"/>
                    <a:pt x="1905" y="5879"/>
                  </a:cubicBezTo>
                  <a:cubicBezTo>
                    <a:pt x="1893" y="5843"/>
                    <a:pt x="1858" y="5808"/>
                    <a:pt x="1810" y="5796"/>
                  </a:cubicBezTo>
                  <a:cubicBezTo>
                    <a:pt x="1789" y="5787"/>
                    <a:pt x="1771" y="5783"/>
                    <a:pt x="1753" y="5783"/>
                  </a:cubicBezTo>
                  <a:cubicBezTo>
                    <a:pt x="1701" y="5783"/>
                    <a:pt x="1658" y="5816"/>
                    <a:pt x="1596" y="5843"/>
                  </a:cubicBezTo>
                  <a:cubicBezTo>
                    <a:pt x="1552" y="5855"/>
                    <a:pt x="1509" y="5861"/>
                    <a:pt x="1466" y="5861"/>
                  </a:cubicBezTo>
                  <a:cubicBezTo>
                    <a:pt x="1050" y="5861"/>
                    <a:pt x="679" y="5315"/>
                    <a:pt x="798" y="4807"/>
                  </a:cubicBezTo>
                  <a:cubicBezTo>
                    <a:pt x="846" y="4653"/>
                    <a:pt x="643" y="4653"/>
                    <a:pt x="536" y="4260"/>
                  </a:cubicBezTo>
                  <a:cubicBezTo>
                    <a:pt x="417" y="3855"/>
                    <a:pt x="584" y="3462"/>
                    <a:pt x="893" y="3367"/>
                  </a:cubicBezTo>
                  <a:cubicBezTo>
                    <a:pt x="977" y="3343"/>
                    <a:pt x="1036" y="3248"/>
                    <a:pt x="1000" y="3164"/>
                  </a:cubicBezTo>
                  <a:cubicBezTo>
                    <a:pt x="798" y="2664"/>
                    <a:pt x="1131" y="2045"/>
                    <a:pt x="1596" y="2009"/>
                  </a:cubicBezTo>
                  <a:cubicBezTo>
                    <a:pt x="1667" y="2009"/>
                    <a:pt x="1739" y="1950"/>
                    <a:pt x="1739" y="1867"/>
                  </a:cubicBezTo>
                  <a:cubicBezTo>
                    <a:pt x="1781" y="1436"/>
                    <a:pt x="2175" y="1060"/>
                    <a:pt x="2570" y="1060"/>
                  </a:cubicBezTo>
                  <a:cubicBezTo>
                    <a:pt x="2623" y="1060"/>
                    <a:pt x="2675" y="1067"/>
                    <a:pt x="2727" y="1081"/>
                  </a:cubicBezTo>
                  <a:cubicBezTo>
                    <a:pt x="2736" y="1082"/>
                    <a:pt x="2745" y="1083"/>
                    <a:pt x="2754" y="1083"/>
                  </a:cubicBezTo>
                  <a:cubicBezTo>
                    <a:pt x="2816" y="1083"/>
                    <a:pt x="2874" y="1049"/>
                    <a:pt x="2905" y="997"/>
                  </a:cubicBezTo>
                  <a:cubicBezTo>
                    <a:pt x="3065" y="744"/>
                    <a:pt x="3387" y="579"/>
                    <a:pt x="3692" y="579"/>
                  </a:cubicBezTo>
                  <a:cubicBezTo>
                    <a:pt x="3773" y="579"/>
                    <a:pt x="3854" y="591"/>
                    <a:pt x="3929" y="616"/>
                  </a:cubicBezTo>
                  <a:cubicBezTo>
                    <a:pt x="3870" y="700"/>
                    <a:pt x="3810" y="819"/>
                    <a:pt x="3810" y="962"/>
                  </a:cubicBezTo>
                  <a:cubicBezTo>
                    <a:pt x="3774" y="962"/>
                    <a:pt x="3739" y="974"/>
                    <a:pt x="3703" y="974"/>
                  </a:cubicBezTo>
                  <a:cubicBezTo>
                    <a:pt x="3465" y="1045"/>
                    <a:pt x="3298" y="1212"/>
                    <a:pt x="3298" y="1212"/>
                  </a:cubicBezTo>
                  <a:cubicBezTo>
                    <a:pt x="3239" y="1271"/>
                    <a:pt x="3239" y="1378"/>
                    <a:pt x="3298" y="1438"/>
                  </a:cubicBezTo>
                  <a:cubicBezTo>
                    <a:pt x="3328" y="1468"/>
                    <a:pt x="3370" y="1483"/>
                    <a:pt x="3411" y="1483"/>
                  </a:cubicBezTo>
                  <a:cubicBezTo>
                    <a:pt x="3453" y="1483"/>
                    <a:pt x="3495" y="1468"/>
                    <a:pt x="3524" y="1438"/>
                  </a:cubicBezTo>
                  <a:cubicBezTo>
                    <a:pt x="3532" y="1422"/>
                    <a:pt x="3715" y="1247"/>
                    <a:pt x="3964" y="1247"/>
                  </a:cubicBezTo>
                  <a:cubicBezTo>
                    <a:pt x="4094" y="1247"/>
                    <a:pt x="4243" y="1295"/>
                    <a:pt x="4394" y="1438"/>
                  </a:cubicBezTo>
                  <a:cubicBezTo>
                    <a:pt x="4417" y="1462"/>
                    <a:pt x="4465" y="1474"/>
                    <a:pt x="4513" y="1474"/>
                  </a:cubicBezTo>
                  <a:cubicBezTo>
                    <a:pt x="4656" y="1474"/>
                    <a:pt x="4715" y="1295"/>
                    <a:pt x="4632" y="1200"/>
                  </a:cubicBezTo>
                  <a:cubicBezTo>
                    <a:pt x="4465" y="1033"/>
                    <a:pt x="4286" y="962"/>
                    <a:pt x="4132" y="926"/>
                  </a:cubicBezTo>
                  <a:cubicBezTo>
                    <a:pt x="4155" y="819"/>
                    <a:pt x="4251" y="688"/>
                    <a:pt x="4298" y="664"/>
                  </a:cubicBezTo>
                  <a:lnTo>
                    <a:pt x="4298" y="640"/>
                  </a:lnTo>
                  <a:cubicBezTo>
                    <a:pt x="4502" y="424"/>
                    <a:pt x="4770" y="329"/>
                    <a:pt x="5016" y="329"/>
                  </a:cubicBezTo>
                  <a:cubicBezTo>
                    <a:pt x="5257" y="329"/>
                    <a:pt x="5478" y="421"/>
                    <a:pt x="5596" y="581"/>
                  </a:cubicBezTo>
                  <a:cubicBezTo>
                    <a:pt x="5620" y="628"/>
                    <a:pt x="5668" y="640"/>
                    <a:pt x="5715" y="664"/>
                  </a:cubicBezTo>
                  <a:cubicBezTo>
                    <a:pt x="5763" y="664"/>
                    <a:pt x="5799" y="640"/>
                    <a:pt x="5834" y="616"/>
                  </a:cubicBezTo>
                  <a:cubicBezTo>
                    <a:pt x="5984" y="476"/>
                    <a:pt x="6190" y="411"/>
                    <a:pt x="6397" y="411"/>
                  </a:cubicBezTo>
                  <a:cubicBezTo>
                    <a:pt x="6700" y="411"/>
                    <a:pt x="7005" y="552"/>
                    <a:pt x="7132" y="807"/>
                  </a:cubicBezTo>
                  <a:cubicBezTo>
                    <a:pt x="7153" y="869"/>
                    <a:pt x="7210" y="904"/>
                    <a:pt x="7287" y="904"/>
                  </a:cubicBezTo>
                  <a:cubicBezTo>
                    <a:pt x="7299" y="904"/>
                    <a:pt x="7310" y="904"/>
                    <a:pt x="7323" y="902"/>
                  </a:cubicBezTo>
                  <a:cubicBezTo>
                    <a:pt x="7391" y="883"/>
                    <a:pt x="7462" y="874"/>
                    <a:pt x="7533" y="874"/>
                  </a:cubicBezTo>
                  <a:cubicBezTo>
                    <a:pt x="7908" y="874"/>
                    <a:pt x="8292" y="1123"/>
                    <a:pt x="8382" y="1474"/>
                  </a:cubicBezTo>
                  <a:cubicBezTo>
                    <a:pt x="8392" y="1544"/>
                    <a:pt x="8445" y="1598"/>
                    <a:pt x="8519" y="1598"/>
                  </a:cubicBezTo>
                  <a:cubicBezTo>
                    <a:pt x="8533" y="1598"/>
                    <a:pt x="8546" y="1596"/>
                    <a:pt x="8561" y="1593"/>
                  </a:cubicBezTo>
                  <a:cubicBezTo>
                    <a:pt x="8578" y="1591"/>
                    <a:pt x="8595" y="1590"/>
                    <a:pt x="8612" y="1590"/>
                  </a:cubicBezTo>
                  <a:cubicBezTo>
                    <a:pt x="8726" y="1590"/>
                    <a:pt x="8843" y="1624"/>
                    <a:pt x="8978" y="1676"/>
                  </a:cubicBezTo>
                  <a:cubicBezTo>
                    <a:pt x="8994" y="1682"/>
                    <a:pt x="9013" y="1685"/>
                    <a:pt x="9033" y="1685"/>
                  </a:cubicBezTo>
                  <a:cubicBezTo>
                    <a:pt x="9095" y="1685"/>
                    <a:pt x="9162" y="1654"/>
                    <a:pt x="9180" y="1581"/>
                  </a:cubicBezTo>
                  <a:cubicBezTo>
                    <a:pt x="9216" y="1497"/>
                    <a:pt x="9180" y="1402"/>
                    <a:pt x="9097" y="1378"/>
                  </a:cubicBezTo>
                  <a:cubicBezTo>
                    <a:pt x="8942" y="1319"/>
                    <a:pt x="8799" y="1271"/>
                    <a:pt x="8644" y="1271"/>
                  </a:cubicBezTo>
                  <a:cubicBezTo>
                    <a:pt x="8472" y="841"/>
                    <a:pt x="7989" y="547"/>
                    <a:pt x="7502" y="547"/>
                  </a:cubicBezTo>
                  <a:cubicBezTo>
                    <a:pt x="7450" y="547"/>
                    <a:pt x="7398" y="550"/>
                    <a:pt x="7346" y="557"/>
                  </a:cubicBezTo>
                  <a:cubicBezTo>
                    <a:pt x="7145" y="251"/>
                    <a:pt x="6767" y="81"/>
                    <a:pt x="6386" y="81"/>
                  </a:cubicBezTo>
                  <a:cubicBezTo>
                    <a:pt x="6159" y="81"/>
                    <a:pt x="5931" y="142"/>
                    <a:pt x="5739" y="271"/>
                  </a:cubicBezTo>
                  <a:cubicBezTo>
                    <a:pt x="5542" y="91"/>
                    <a:pt x="5272" y="1"/>
                    <a:pt x="4995"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6" name="Google Shape;596;p31"/>
          <p:cNvSpPr/>
          <p:nvPr/>
        </p:nvSpPr>
        <p:spPr>
          <a:xfrm>
            <a:off x="4320563" y="1907987"/>
            <a:ext cx="502800" cy="502800"/>
          </a:xfrm>
          <a:prstGeom prst="roundRect">
            <a:avLst>
              <a:gd fmla="val 15109" name="adj"/>
            </a:avLst>
          </a:prstGeom>
          <a:solidFill>
            <a:schemeClr val="accen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1"/>
          <p:cNvSpPr/>
          <p:nvPr/>
        </p:nvSpPr>
        <p:spPr>
          <a:xfrm>
            <a:off x="4374414" y="1969892"/>
            <a:ext cx="414967" cy="378970"/>
          </a:xfrm>
          <a:custGeom>
            <a:rect b="b" l="l" r="r" t="t"/>
            <a:pathLst>
              <a:path extrusionOk="0" h="11907" w="13038">
                <a:moveTo>
                  <a:pt x="6632" y="369"/>
                </a:moveTo>
                <a:cubicBezTo>
                  <a:pt x="6680" y="369"/>
                  <a:pt x="6704" y="405"/>
                  <a:pt x="6704" y="441"/>
                </a:cubicBezTo>
                <a:lnTo>
                  <a:pt x="6704" y="881"/>
                </a:lnTo>
                <a:cubicBezTo>
                  <a:pt x="6644" y="864"/>
                  <a:pt x="6582" y="855"/>
                  <a:pt x="6519" y="855"/>
                </a:cubicBezTo>
                <a:cubicBezTo>
                  <a:pt x="6457" y="855"/>
                  <a:pt x="6394" y="864"/>
                  <a:pt x="6335" y="881"/>
                </a:cubicBezTo>
                <a:lnTo>
                  <a:pt x="6335" y="441"/>
                </a:lnTo>
                <a:lnTo>
                  <a:pt x="6323" y="441"/>
                </a:lnTo>
                <a:cubicBezTo>
                  <a:pt x="6323" y="405"/>
                  <a:pt x="6347" y="369"/>
                  <a:pt x="6394" y="369"/>
                </a:cubicBezTo>
                <a:close/>
                <a:moveTo>
                  <a:pt x="6501" y="1251"/>
                </a:moveTo>
                <a:cubicBezTo>
                  <a:pt x="7061" y="1251"/>
                  <a:pt x="7275" y="2013"/>
                  <a:pt x="6763" y="2286"/>
                </a:cubicBezTo>
                <a:cubicBezTo>
                  <a:pt x="6692" y="2322"/>
                  <a:pt x="6585" y="2346"/>
                  <a:pt x="6501" y="2346"/>
                </a:cubicBezTo>
                <a:cubicBezTo>
                  <a:pt x="6204" y="2346"/>
                  <a:pt x="5954" y="2096"/>
                  <a:pt x="5954" y="1798"/>
                </a:cubicBezTo>
                <a:cubicBezTo>
                  <a:pt x="5954" y="1489"/>
                  <a:pt x="6204" y="1251"/>
                  <a:pt x="6501" y="1251"/>
                </a:cubicBezTo>
                <a:close/>
                <a:moveTo>
                  <a:pt x="2382" y="2429"/>
                </a:moveTo>
                <a:cubicBezTo>
                  <a:pt x="2560" y="2429"/>
                  <a:pt x="2703" y="2572"/>
                  <a:pt x="2703" y="2751"/>
                </a:cubicBezTo>
                <a:cubicBezTo>
                  <a:pt x="2703" y="2929"/>
                  <a:pt x="2560" y="3084"/>
                  <a:pt x="2382" y="3084"/>
                </a:cubicBezTo>
                <a:cubicBezTo>
                  <a:pt x="2215" y="3084"/>
                  <a:pt x="2048" y="2941"/>
                  <a:pt x="2048" y="2751"/>
                </a:cubicBezTo>
                <a:cubicBezTo>
                  <a:pt x="2048" y="2560"/>
                  <a:pt x="2203" y="2429"/>
                  <a:pt x="2382" y="2429"/>
                </a:cubicBezTo>
                <a:close/>
                <a:moveTo>
                  <a:pt x="10657" y="2429"/>
                </a:moveTo>
                <a:cubicBezTo>
                  <a:pt x="10835" y="2429"/>
                  <a:pt x="10978" y="2572"/>
                  <a:pt x="10978" y="2751"/>
                </a:cubicBezTo>
                <a:cubicBezTo>
                  <a:pt x="10978" y="2929"/>
                  <a:pt x="10835" y="3084"/>
                  <a:pt x="10657" y="3084"/>
                </a:cubicBezTo>
                <a:cubicBezTo>
                  <a:pt x="10478" y="3084"/>
                  <a:pt x="10323" y="2941"/>
                  <a:pt x="10323" y="2751"/>
                </a:cubicBezTo>
                <a:cubicBezTo>
                  <a:pt x="10323" y="2560"/>
                  <a:pt x="10478" y="2429"/>
                  <a:pt x="10657" y="2429"/>
                </a:cubicBezTo>
                <a:close/>
                <a:moveTo>
                  <a:pt x="2477" y="3441"/>
                </a:moveTo>
                <a:lnTo>
                  <a:pt x="3715" y="6025"/>
                </a:lnTo>
                <a:lnTo>
                  <a:pt x="1024" y="6025"/>
                </a:lnTo>
                <a:lnTo>
                  <a:pt x="2239" y="3441"/>
                </a:lnTo>
                <a:cubicBezTo>
                  <a:pt x="2275" y="3447"/>
                  <a:pt x="2316" y="3450"/>
                  <a:pt x="2358" y="3450"/>
                </a:cubicBezTo>
                <a:cubicBezTo>
                  <a:pt x="2400" y="3450"/>
                  <a:pt x="2441" y="3447"/>
                  <a:pt x="2477" y="3441"/>
                </a:cubicBezTo>
                <a:close/>
                <a:moveTo>
                  <a:pt x="10776" y="3441"/>
                </a:moveTo>
                <a:lnTo>
                  <a:pt x="11990" y="6025"/>
                </a:lnTo>
                <a:lnTo>
                  <a:pt x="9299" y="6025"/>
                </a:lnTo>
                <a:lnTo>
                  <a:pt x="10538" y="3441"/>
                </a:lnTo>
                <a:cubicBezTo>
                  <a:pt x="10573" y="3447"/>
                  <a:pt x="10612" y="3450"/>
                  <a:pt x="10652" y="3450"/>
                </a:cubicBezTo>
                <a:cubicBezTo>
                  <a:pt x="10692" y="3450"/>
                  <a:pt x="10734" y="3447"/>
                  <a:pt x="10776" y="3441"/>
                </a:cubicBezTo>
                <a:close/>
                <a:moveTo>
                  <a:pt x="4251" y="6418"/>
                </a:moveTo>
                <a:cubicBezTo>
                  <a:pt x="4322" y="6418"/>
                  <a:pt x="4382" y="6477"/>
                  <a:pt x="4382" y="6549"/>
                </a:cubicBezTo>
                <a:lnTo>
                  <a:pt x="4382" y="6668"/>
                </a:lnTo>
                <a:cubicBezTo>
                  <a:pt x="4382" y="6739"/>
                  <a:pt x="4322" y="6799"/>
                  <a:pt x="4251" y="6799"/>
                </a:cubicBezTo>
                <a:lnTo>
                  <a:pt x="501" y="6799"/>
                </a:lnTo>
                <a:cubicBezTo>
                  <a:pt x="429" y="6799"/>
                  <a:pt x="370" y="6739"/>
                  <a:pt x="370" y="6668"/>
                </a:cubicBezTo>
                <a:lnTo>
                  <a:pt x="370" y="6549"/>
                </a:lnTo>
                <a:cubicBezTo>
                  <a:pt x="370" y="6477"/>
                  <a:pt x="429" y="6418"/>
                  <a:pt x="501" y="6418"/>
                </a:cubicBezTo>
                <a:close/>
                <a:moveTo>
                  <a:pt x="12526" y="6418"/>
                </a:moveTo>
                <a:cubicBezTo>
                  <a:pt x="12597" y="6418"/>
                  <a:pt x="12657" y="6477"/>
                  <a:pt x="12657" y="6549"/>
                </a:cubicBezTo>
                <a:lnTo>
                  <a:pt x="12657" y="6668"/>
                </a:lnTo>
                <a:cubicBezTo>
                  <a:pt x="12657" y="6739"/>
                  <a:pt x="12597" y="6799"/>
                  <a:pt x="12526" y="6799"/>
                </a:cubicBezTo>
                <a:lnTo>
                  <a:pt x="8775" y="6799"/>
                </a:lnTo>
                <a:cubicBezTo>
                  <a:pt x="8704" y="6799"/>
                  <a:pt x="8644" y="6739"/>
                  <a:pt x="8644" y="6668"/>
                </a:cubicBezTo>
                <a:lnTo>
                  <a:pt x="8644" y="6549"/>
                </a:lnTo>
                <a:cubicBezTo>
                  <a:pt x="8644" y="6477"/>
                  <a:pt x="8704" y="6418"/>
                  <a:pt x="8775" y="6418"/>
                </a:cubicBezTo>
                <a:close/>
                <a:moveTo>
                  <a:pt x="3715" y="7168"/>
                </a:moveTo>
                <a:cubicBezTo>
                  <a:pt x="3525" y="7787"/>
                  <a:pt x="2953" y="8228"/>
                  <a:pt x="2298" y="8228"/>
                </a:cubicBezTo>
                <a:cubicBezTo>
                  <a:pt x="1644" y="8228"/>
                  <a:pt x="1084" y="7799"/>
                  <a:pt x="905" y="7168"/>
                </a:cubicBezTo>
                <a:close/>
                <a:moveTo>
                  <a:pt x="12145" y="7168"/>
                </a:moveTo>
                <a:cubicBezTo>
                  <a:pt x="11942" y="7787"/>
                  <a:pt x="11383" y="8228"/>
                  <a:pt x="10728" y="8228"/>
                </a:cubicBezTo>
                <a:cubicBezTo>
                  <a:pt x="10073" y="8228"/>
                  <a:pt x="9502" y="7799"/>
                  <a:pt x="9323" y="7168"/>
                </a:cubicBezTo>
                <a:close/>
                <a:moveTo>
                  <a:pt x="7942" y="10371"/>
                </a:moveTo>
                <a:cubicBezTo>
                  <a:pt x="8013" y="10371"/>
                  <a:pt x="8073" y="10430"/>
                  <a:pt x="8073" y="10502"/>
                </a:cubicBezTo>
                <a:lnTo>
                  <a:pt x="8073" y="10764"/>
                </a:lnTo>
                <a:lnTo>
                  <a:pt x="4918" y="10764"/>
                </a:lnTo>
                <a:lnTo>
                  <a:pt x="4918" y="10502"/>
                </a:lnTo>
                <a:cubicBezTo>
                  <a:pt x="4918" y="10430"/>
                  <a:pt x="4977" y="10371"/>
                  <a:pt x="5049" y="10371"/>
                </a:cubicBezTo>
                <a:close/>
                <a:moveTo>
                  <a:pt x="6382" y="0"/>
                </a:moveTo>
                <a:cubicBezTo>
                  <a:pt x="6132" y="0"/>
                  <a:pt x="5930" y="203"/>
                  <a:pt x="5930" y="441"/>
                </a:cubicBezTo>
                <a:lnTo>
                  <a:pt x="5930" y="1060"/>
                </a:lnTo>
                <a:cubicBezTo>
                  <a:pt x="5692" y="1251"/>
                  <a:pt x="5549" y="1536"/>
                  <a:pt x="5561" y="1858"/>
                </a:cubicBezTo>
                <a:lnTo>
                  <a:pt x="3703" y="2370"/>
                </a:lnTo>
                <a:cubicBezTo>
                  <a:pt x="3477" y="2429"/>
                  <a:pt x="3251" y="2465"/>
                  <a:pt x="3037" y="2501"/>
                </a:cubicBezTo>
                <a:cubicBezTo>
                  <a:pt x="2929" y="2227"/>
                  <a:pt x="2679" y="2036"/>
                  <a:pt x="2382" y="2036"/>
                </a:cubicBezTo>
                <a:cubicBezTo>
                  <a:pt x="1989" y="2036"/>
                  <a:pt x="1679" y="2346"/>
                  <a:pt x="1679" y="2739"/>
                </a:cubicBezTo>
                <a:cubicBezTo>
                  <a:pt x="1679" y="2941"/>
                  <a:pt x="1763" y="3132"/>
                  <a:pt x="1917" y="3275"/>
                </a:cubicBezTo>
                <a:lnTo>
                  <a:pt x="608" y="6025"/>
                </a:lnTo>
                <a:lnTo>
                  <a:pt x="501" y="6025"/>
                </a:lnTo>
                <a:cubicBezTo>
                  <a:pt x="215" y="6025"/>
                  <a:pt x="1" y="6251"/>
                  <a:pt x="1" y="6525"/>
                </a:cubicBezTo>
                <a:lnTo>
                  <a:pt x="1" y="6644"/>
                </a:lnTo>
                <a:cubicBezTo>
                  <a:pt x="1" y="6930"/>
                  <a:pt x="215" y="7156"/>
                  <a:pt x="501" y="7156"/>
                </a:cubicBezTo>
                <a:cubicBezTo>
                  <a:pt x="691" y="7989"/>
                  <a:pt x="1441" y="8585"/>
                  <a:pt x="2298" y="8585"/>
                </a:cubicBezTo>
                <a:cubicBezTo>
                  <a:pt x="3168" y="8585"/>
                  <a:pt x="3906" y="7978"/>
                  <a:pt x="4108" y="7156"/>
                </a:cubicBezTo>
                <a:lnTo>
                  <a:pt x="4251" y="7156"/>
                </a:lnTo>
                <a:cubicBezTo>
                  <a:pt x="4537" y="7156"/>
                  <a:pt x="4763" y="6930"/>
                  <a:pt x="4763" y="6644"/>
                </a:cubicBezTo>
                <a:lnTo>
                  <a:pt x="4763" y="6525"/>
                </a:lnTo>
                <a:cubicBezTo>
                  <a:pt x="4763" y="6251"/>
                  <a:pt x="4537" y="6025"/>
                  <a:pt x="4251" y="6025"/>
                </a:cubicBezTo>
                <a:lnTo>
                  <a:pt x="4144" y="6025"/>
                </a:lnTo>
                <a:lnTo>
                  <a:pt x="2834" y="3275"/>
                </a:lnTo>
                <a:cubicBezTo>
                  <a:pt x="2953" y="3167"/>
                  <a:pt x="3037" y="3036"/>
                  <a:pt x="3060" y="2870"/>
                </a:cubicBezTo>
                <a:cubicBezTo>
                  <a:pt x="3310" y="2846"/>
                  <a:pt x="3549" y="2798"/>
                  <a:pt x="3787" y="2727"/>
                </a:cubicBezTo>
                <a:lnTo>
                  <a:pt x="5656" y="2215"/>
                </a:lnTo>
                <a:cubicBezTo>
                  <a:pt x="5716" y="2346"/>
                  <a:pt x="5811" y="2453"/>
                  <a:pt x="5918" y="2548"/>
                </a:cubicBezTo>
                <a:lnTo>
                  <a:pt x="5918" y="10002"/>
                </a:lnTo>
                <a:lnTo>
                  <a:pt x="5037" y="10002"/>
                </a:lnTo>
                <a:cubicBezTo>
                  <a:pt x="4763" y="10002"/>
                  <a:pt x="4537" y="10228"/>
                  <a:pt x="4537" y="10502"/>
                </a:cubicBezTo>
                <a:lnTo>
                  <a:pt x="4537" y="10776"/>
                </a:lnTo>
                <a:cubicBezTo>
                  <a:pt x="4299" y="10823"/>
                  <a:pt x="4120" y="11026"/>
                  <a:pt x="4120" y="11276"/>
                </a:cubicBezTo>
                <a:lnTo>
                  <a:pt x="4120" y="11395"/>
                </a:lnTo>
                <a:cubicBezTo>
                  <a:pt x="4120" y="11680"/>
                  <a:pt x="4346" y="11907"/>
                  <a:pt x="4620" y="11907"/>
                </a:cubicBezTo>
                <a:lnTo>
                  <a:pt x="6049" y="11907"/>
                </a:lnTo>
                <a:cubicBezTo>
                  <a:pt x="6156" y="11907"/>
                  <a:pt x="6251" y="11811"/>
                  <a:pt x="6251" y="11704"/>
                </a:cubicBezTo>
                <a:cubicBezTo>
                  <a:pt x="6251" y="11609"/>
                  <a:pt x="6156" y="11514"/>
                  <a:pt x="6049" y="11514"/>
                </a:cubicBezTo>
                <a:lnTo>
                  <a:pt x="4620" y="11514"/>
                </a:lnTo>
                <a:cubicBezTo>
                  <a:pt x="4549" y="11514"/>
                  <a:pt x="4489" y="11454"/>
                  <a:pt x="4489" y="11383"/>
                </a:cubicBezTo>
                <a:lnTo>
                  <a:pt x="4489" y="11264"/>
                </a:lnTo>
                <a:cubicBezTo>
                  <a:pt x="4489" y="11192"/>
                  <a:pt x="4549" y="11133"/>
                  <a:pt x="4620" y="11133"/>
                </a:cubicBezTo>
                <a:lnTo>
                  <a:pt x="8371" y="11133"/>
                </a:lnTo>
                <a:cubicBezTo>
                  <a:pt x="8454" y="11133"/>
                  <a:pt x="8513" y="11192"/>
                  <a:pt x="8513" y="11264"/>
                </a:cubicBezTo>
                <a:lnTo>
                  <a:pt x="8513" y="11383"/>
                </a:lnTo>
                <a:cubicBezTo>
                  <a:pt x="8513" y="11454"/>
                  <a:pt x="8454" y="11514"/>
                  <a:pt x="8371" y="11514"/>
                </a:cubicBezTo>
                <a:lnTo>
                  <a:pt x="6930" y="11514"/>
                </a:lnTo>
                <a:cubicBezTo>
                  <a:pt x="6823" y="11514"/>
                  <a:pt x="6739" y="11609"/>
                  <a:pt x="6739" y="11704"/>
                </a:cubicBezTo>
                <a:cubicBezTo>
                  <a:pt x="6739" y="11811"/>
                  <a:pt x="6823" y="11907"/>
                  <a:pt x="6930" y="11907"/>
                </a:cubicBezTo>
                <a:lnTo>
                  <a:pt x="8371" y="11907"/>
                </a:lnTo>
                <a:cubicBezTo>
                  <a:pt x="8656" y="11907"/>
                  <a:pt x="8883" y="11680"/>
                  <a:pt x="8883" y="11395"/>
                </a:cubicBezTo>
                <a:lnTo>
                  <a:pt x="8883" y="11276"/>
                </a:lnTo>
                <a:cubicBezTo>
                  <a:pt x="8883" y="11026"/>
                  <a:pt x="8692" y="10799"/>
                  <a:pt x="8454" y="10776"/>
                </a:cubicBezTo>
                <a:lnTo>
                  <a:pt x="8454" y="10502"/>
                </a:lnTo>
                <a:cubicBezTo>
                  <a:pt x="8454" y="10228"/>
                  <a:pt x="8228" y="10002"/>
                  <a:pt x="7942" y="10002"/>
                </a:cubicBezTo>
                <a:lnTo>
                  <a:pt x="7061" y="10002"/>
                </a:lnTo>
                <a:lnTo>
                  <a:pt x="7061" y="7049"/>
                </a:lnTo>
                <a:cubicBezTo>
                  <a:pt x="7061" y="6954"/>
                  <a:pt x="6978" y="6858"/>
                  <a:pt x="6870" y="6858"/>
                </a:cubicBezTo>
                <a:cubicBezTo>
                  <a:pt x="6763" y="6858"/>
                  <a:pt x="6680" y="6954"/>
                  <a:pt x="6680" y="7049"/>
                </a:cubicBezTo>
                <a:lnTo>
                  <a:pt x="6680" y="10002"/>
                </a:lnTo>
                <a:lnTo>
                  <a:pt x="6311" y="10002"/>
                </a:lnTo>
                <a:lnTo>
                  <a:pt x="6311" y="2727"/>
                </a:lnTo>
                <a:cubicBezTo>
                  <a:pt x="6370" y="2739"/>
                  <a:pt x="6430" y="2745"/>
                  <a:pt x="6491" y="2745"/>
                </a:cubicBezTo>
                <a:cubicBezTo>
                  <a:pt x="6552" y="2745"/>
                  <a:pt x="6614" y="2739"/>
                  <a:pt x="6680" y="2727"/>
                </a:cubicBezTo>
                <a:lnTo>
                  <a:pt x="6680" y="6156"/>
                </a:lnTo>
                <a:cubicBezTo>
                  <a:pt x="6680" y="6263"/>
                  <a:pt x="6763" y="6358"/>
                  <a:pt x="6870" y="6358"/>
                </a:cubicBezTo>
                <a:cubicBezTo>
                  <a:pt x="6978" y="6358"/>
                  <a:pt x="7061" y="6263"/>
                  <a:pt x="7061" y="6156"/>
                </a:cubicBezTo>
                <a:lnTo>
                  <a:pt x="7061" y="2548"/>
                </a:lnTo>
                <a:cubicBezTo>
                  <a:pt x="7180" y="2453"/>
                  <a:pt x="7275" y="2346"/>
                  <a:pt x="7335" y="2215"/>
                </a:cubicBezTo>
                <a:lnTo>
                  <a:pt x="9228" y="2739"/>
                </a:lnTo>
                <a:cubicBezTo>
                  <a:pt x="9466" y="2798"/>
                  <a:pt x="9716" y="2858"/>
                  <a:pt x="9954" y="2882"/>
                </a:cubicBezTo>
                <a:cubicBezTo>
                  <a:pt x="9978" y="3048"/>
                  <a:pt x="10073" y="3179"/>
                  <a:pt x="10180" y="3287"/>
                </a:cubicBezTo>
                <a:lnTo>
                  <a:pt x="8871" y="6037"/>
                </a:lnTo>
                <a:lnTo>
                  <a:pt x="8764" y="6037"/>
                </a:lnTo>
                <a:cubicBezTo>
                  <a:pt x="8478" y="6037"/>
                  <a:pt x="8252" y="6263"/>
                  <a:pt x="8252" y="6549"/>
                </a:cubicBezTo>
                <a:lnTo>
                  <a:pt x="8252" y="6668"/>
                </a:lnTo>
                <a:cubicBezTo>
                  <a:pt x="8252" y="6954"/>
                  <a:pt x="8478" y="7168"/>
                  <a:pt x="8764" y="7168"/>
                </a:cubicBezTo>
                <a:lnTo>
                  <a:pt x="8906" y="7168"/>
                </a:lnTo>
                <a:cubicBezTo>
                  <a:pt x="9109" y="8001"/>
                  <a:pt x="9847" y="8597"/>
                  <a:pt x="10716" y="8597"/>
                </a:cubicBezTo>
                <a:cubicBezTo>
                  <a:pt x="11573" y="8597"/>
                  <a:pt x="12323" y="7989"/>
                  <a:pt x="12514" y="7168"/>
                </a:cubicBezTo>
                <a:cubicBezTo>
                  <a:pt x="12800" y="7168"/>
                  <a:pt x="13014" y="6954"/>
                  <a:pt x="13014" y="6668"/>
                </a:cubicBezTo>
                <a:lnTo>
                  <a:pt x="13014" y="6549"/>
                </a:lnTo>
                <a:cubicBezTo>
                  <a:pt x="13038" y="6263"/>
                  <a:pt x="12812" y="6025"/>
                  <a:pt x="12526" y="6025"/>
                </a:cubicBezTo>
                <a:lnTo>
                  <a:pt x="12419" y="6025"/>
                </a:lnTo>
                <a:lnTo>
                  <a:pt x="11109" y="3275"/>
                </a:lnTo>
                <a:cubicBezTo>
                  <a:pt x="11264" y="3144"/>
                  <a:pt x="11347" y="2965"/>
                  <a:pt x="11347" y="2739"/>
                </a:cubicBezTo>
                <a:cubicBezTo>
                  <a:pt x="11347" y="2346"/>
                  <a:pt x="11038" y="2036"/>
                  <a:pt x="10657" y="2036"/>
                </a:cubicBezTo>
                <a:cubicBezTo>
                  <a:pt x="10359" y="2036"/>
                  <a:pt x="10097" y="2227"/>
                  <a:pt x="10002" y="2501"/>
                </a:cubicBezTo>
                <a:cubicBezTo>
                  <a:pt x="9776" y="2465"/>
                  <a:pt x="9549" y="2429"/>
                  <a:pt x="9323" y="2370"/>
                </a:cubicBezTo>
                <a:lnTo>
                  <a:pt x="7442" y="1846"/>
                </a:lnTo>
                <a:cubicBezTo>
                  <a:pt x="7454" y="1536"/>
                  <a:pt x="7323" y="1239"/>
                  <a:pt x="7061" y="1060"/>
                </a:cubicBezTo>
                <a:lnTo>
                  <a:pt x="7061" y="441"/>
                </a:lnTo>
                <a:cubicBezTo>
                  <a:pt x="7061" y="191"/>
                  <a:pt x="6859" y="0"/>
                  <a:pt x="6620"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1"/>
          <p:cNvSpPr/>
          <p:nvPr/>
        </p:nvSpPr>
        <p:spPr>
          <a:xfrm>
            <a:off x="6993763" y="1907987"/>
            <a:ext cx="502800" cy="502800"/>
          </a:xfrm>
          <a:prstGeom prst="roundRect">
            <a:avLst>
              <a:gd fmla="val 15109" name="adj"/>
            </a:avLst>
          </a:prstGeom>
          <a:solidFill>
            <a:schemeClr val="accen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9" name="Google Shape;599;p31"/>
          <p:cNvGrpSpPr/>
          <p:nvPr/>
        </p:nvGrpSpPr>
        <p:grpSpPr>
          <a:xfrm>
            <a:off x="7109610" y="1985586"/>
            <a:ext cx="308183" cy="347561"/>
            <a:chOff x="2206122" y="3360748"/>
            <a:chExt cx="308183" cy="347561"/>
          </a:xfrm>
        </p:grpSpPr>
        <p:sp>
          <p:nvSpPr>
            <p:cNvPr id="600" name="Google Shape;600;p31"/>
            <p:cNvSpPr/>
            <p:nvPr/>
          </p:nvSpPr>
          <p:spPr>
            <a:xfrm>
              <a:off x="2206122" y="3543859"/>
              <a:ext cx="199932" cy="164451"/>
            </a:xfrm>
            <a:custGeom>
              <a:rect b="b" l="l" r="r" t="t"/>
              <a:pathLst>
                <a:path extrusionOk="0" h="5191" w="6311">
                  <a:moveTo>
                    <a:pt x="289" y="1"/>
                  </a:moveTo>
                  <a:cubicBezTo>
                    <a:pt x="219" y="1"/>
                    <a:pt x="162" y="52"/>
                    <a:pt x="143" y="118"/>
                  </a:cubicBezTo>
                  <a:cubicBezTo>
                    <a:pt x="48" y="476"/>
                    <a:pt x="0" y="845"/>
                    <a:pt x="0" y="1214"/>
                  </a:cubicBezTo>
                  <a:cubicBezTo>
                    <a:pt x="0" y="3405"/>
                    <a:pt x="1786" y="5191"/>
                    <a:pt x="3977" y="5191"/>
                  </a:cubicBezTo>
                  <a:cubicBezTo>
                    <a:pt x="4787" y="5191"/>
                    <a:pt x="5584" y="4941"/>
                    <a:pt x="6251" y="4476"/>
                  </a:cubicBezTo>
                  <a:cubicBezTo>
                    <a:pt x="6275" y="4429"/>
                    <a:pt x="6311" y="4321"/>
                    <a:pt x="6251" y="4250"/>
                  </a:cubicBezTo>
                  <a:cubicBezTo>
                    <a:pt x="6221" y="4204"/>
                    <a:pt x="6166" y="4183"/>
                    <a:pt x="6111" y="4183"/>
                  </a:cubicBezTo>
                  <a:cubicBezTo>
                    <a:pt x="6081" y="4183"/>
                    <a:pt x="6050" y="4189"/>
                    <a:pt x="6025" y="4202"/>
                  </a:cubicBezTo>
                  <a:cubicBezTo>
                    <a:pt x="5418" y="4643"/>
                    <a:pt x="4691" y="4857"/>
                    <a:pt x="3941" y="4857"/>
                  </a:cubicBezTo>
                  <a:cubicBezTo>
                    <a:pt x="1929" y="4857"/>
                    <a:pt x="298" y="3226"/>
                    <a:pt x="298" y="1214"/>
                  </a:cubicBezTo>
                  <a:cubicBezTo>
                    <a:pt x="298" y="869"/>
                    <a:pt x="346" y="535"/>
                    <a:pt x="441" y="202"/>
                  </a:cubicBezTo>
                  <a:cubicBezTo>
                    <a:pt x="477" y="118"/>
                    <a:pt x="417" y="23"/>
                    <a:pt x="346" y="11"/>
                  </a:cubicBezTo>
                  <a:cubicBezTo>
                    <a:pt x="326" y="4"/>
                    <a:pt x="307" y="1"/>
                    <a:pt x="289"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1"/>
            <p:cNvSpPr/>
            <p:nvPr/>
          </p:nvSpPr>
          <p:spPr>
            <a:xfrm>
              <a:off x="2216291" y="3360748"/>
              <a:ext cx="298014" cy="312872"/>
            </a:xfrm>
            <a:custGeom>
              <a:rect b="b" l="l" r="r" t="t"/>
              <a:pathLst>
                <a:path extrusionOk="0" h="9876" w="9407">
                  <a:moveTo>
                    <a:pt x="6830" y="0"/>
                  </a:moveTo>
                  <a:cubicBezTo>
                    <a:pt x="6032" y="0"/>
                    <a:pt x="5248" y="384"/>
                    <a:pt x="4763" y="1100"/>
                  </a:cubicBezTo>
                  <a:cubicBezTo>
                    <a:pt x="4632" y="1315"/>
                    <a:pt x="4513" y="1529"/>
                    <a:pt x="4454" y="1791"/>
                  </a:cubicBezTo>
                  <a:cubicBezTo>
                    <a:pt x="4418" y="1874"/>
                    <a:pt x="4478" y="1969"/>
                    <a:pt x="4561" y="1981"/>
                  </a:cubicBezTo>
                  <a:cubicBezTo>
                    <a:pt x="4574" y="1985"/>
                    <a:pt x="4587" y="1987"/>
                    <a:pt x="4600" y="1987"/>
                  </a:cubicBezTo>
                  <a:cubicBezTo>
                    <a:pt x="4671" y="1987"/>
                    <a:pt x="4741" y="1935"/>
                    <a:pt x="4751" y="1874"/>
                  </a:cubicBezTo>
                  <a:cubicBezTo>
                    <a:pt x="4811" y="1672"/>
                    <a:pt x="4894" y="1469"/>
                    <a:pt x="5037" y="1279"/>
                  </a:cubicBezTo>
                  <a:cubicBezTo>
                    <a:pt x="5455" y="652"/>
                    <a:pt x="6135" y="315"/>
                    <a:pt x="6830" y="315"/>
                  </a:cubicBezTo>
                  <a:cubicBezTo>
                    <a:pt x="7244" y="315"/>
                    <a:pt x="7664" y="435"/>
                    <a:pt x="8037" y="684"/>
                  </a:cubicBezTo>
                  <a:cubicBezTo>
                    <a:pt x="8514" y="1017"/>
                    <a:pt x="8847" y="1481"/>
                    <a:pt x="8966" y="2065"/>
                  </a:cubicBezTo>
                  <a:cubicBezTo>
                    <a:pt x="9085" y="2636"/>
                    <a:pt x="8966" y="3220"/>
                    <a:pt x="8633" y="3684"/>
                  </a:cubicBezTo>
                  <a:cubicBezTo>
                    <a:pt x="8230" y="4289"/>
                    <a:pt x="7574" y="4641"/>
                    <a:pt x="6873" y="4641"/>
                  </a:cubicBezTo>
                  <a:cubicBezTo>
                    <a:pt x="6829" y="4641"/>
                    <a:pt x="6784" y="4639"/>
                    <a:pt x="6740" y="4636"/>
                  </a:cubicBezTo>
                  <a:lnTo>
                    <a:pt x="6716" y="4636"/>
                  </a:lnTo>
                  <a:cubicBezTo>
                    <a:pt x="6549" y="4625"/>
                    <a:pt x="6406" y="4613"/>
                    <a:pt x="6240" y="4565"/>
                  </a:cubicBezTo>
                  <a:cubicBezTo>
                    <a:pt x="6220" y="4560"/>
                    <a:pt x="6204" y="4557"/>
                    <a:pt x="6189" y="4557"/>
                  </a:cubicBezTo>
                  <a:cubicBezTo>
                    <a:pt x="6168" y="4557"/>
                    <a:pt x="6148" y="4563"/>
                    <a:pt x="6121" y="4577"/>
                  </a:cubicBezTo>
                  <a:lnTo>
                    <a:pt x="5120" y="5053"/>
                  </a:lnTo>
                  <a:lnTo>
                    <a:pt x="5168" y="3958"/>
                  </a:lnTo>
                  <a:cubicBezTo>
                    <a:pt x="5168" y="3910"/>
                    <a:pt x="5156" y="3886"/>
                    <a:pt x="5144" y="3851"/>
                  </a:cubicBezTo>
                  <a:cubicBezTo>
                    <a:pt x="4823" y="3470"/>
                    <a:pt x="4668" y="2993"/>
                    <a:pt x="4680" y="2481"/>
                  </a:cubicBezTo>
                  <a:cubicBezTo>
                    <a:pt x="4680" y="2398"/>
                    <a:pt x="4608" y="2315"/>
                    <a:pt x="4513" y="2315"/>
                  </a:cubicBezTo>
                  <a:cubicBezTo>
                    <a:pt x="4418" y="2315"/>
                    <a:pt x="4347" y="2398"/>
                    <a:pt x="4347" y="2481"/>
                  </a:cubicBezTo>
                  <a:cubicBezTo>
                    <a:pt x="4347" y="2708"/>
                    <a:pt x="4382" y="2934"/>
                    <a:pt x="4442" y="3136"/>
                  </a:cubicBezTo>
                  <a:cubicBezTo>
                    <a:pt x="4168" y="3077"/>
                    <a:pt x="3894" y="3053"/>
                    <a:pt x="3620" y="3053"/>
                  </a:cubicBezTo>
                  <a:cubicBezTo>
                    <a:pt x="2858" y="3053"/>
                    <a:pt x="2132" y="3255"/>
                    <a:pt x="1489" y="3660"/>
                  </a:cubicBezTo>
                  <a:cubicBezTo>
                    <a:pt x="882" y="4041"/>
                    <a:pt x="370" y="4601"/>
                    <a:pt x="48" y="5256"/>
                  </a:cubicBezTo>
                  <a:cubicBezTo>
                    <a:pt x="1" y="5327"/>
                    <a:pt x="48" y="5434"/>
                    <a:pt x="120" y="5458"/>
                  </a:cubicBezTo>
                  <a:cubicBezTo>
                    <a:pt x="156" y="5470"/>
                    <a:pt x="167" y="5470"/>
                    <a:pt x="191" y="5470"/>
                  </a:cubicBezTo>
                  <a:cubicBezTo>
                    <a:pt x="251" y="5470"/>
                    <a:pt x="322" y="5446"/>
                    <a:pt x="346" y="5387"/>
                  </a:cubicBezTo>
                  <a:cubicBezTo>
                    <a:pt x="965" y="4136"/>
                    <a:pt x="2227" y="3362"/>
                    <a:pt x="3620" y="3362"/>
                  </a:cubicBezTo>
                  <a:cubicBezTo>
                    <a:pt x="3942" y="3362"/>
                    <a:pt x="4263" y="3410"/>
                    <a:pt x="4573" y="3482"/>
                  </a:cubicBezTo>
                  <a:cubicBezTo>
                    <a:pt x="4644" y="3660"/>
                    <a:pt x="4751" y="3827"/>
                    <a:pt x="4859" y="3970"/>
                  </a:cubicBezTo>
                  <a:lnTo>
                    <a:pt x="4799" y="5279"/>
                  </a:lnTo>
                  <a:cubicBezTo>
                    <a:pt x="4799" y="5339"/>
                    <a:pt x="4823" y="5387"/>
                    <a:pt x="4870" y="5410"/>
                  </a:cubicBezTo>
                  <a:cubicBezTo>
                    <a:pt x="4894" y="5434"/>
                    <a:pt x="4930" y="5446"/>
                    <a:pt x="4954" y="5446"/>
                  </a:cubicBezTo>
                  <a:cubicBezTo>
                    <a:pt x="4989" y="5446"/>
                    <a:pt x="5001" y="5446"/>
                    <a:pt x="5037" y="5434"/>
                  </a:cubicBezTo>
                  <a:lnTo>
                    <a:pt x="6228" y="4875"/>
                  </a:lnTo>
                  <a:cubicBezTo>
                    <a:pt x="6359" y="4910"/>
                    <a:pt x="6502" y="4934"/>
                    <a:pt x="6644" y="4958"/>
                  </a:cubicBezTo>
                  <a:cubicBezTo>
                    <a:pt x="7061" y="5565"/>
                    <a:pt x="7264" y="6268"/>
                    <a:pt x="7264" y="7006"/>
                  </a:cubicBezTo>
                  <a:cubicBezTo>
                    <a:pt x="7264" y="7994"/>
                    <a:pt x="6883" y="8911"/>
                    <a:pt x="6180" y="9613"/>
                  </a:cubicBezTo>
                  <a:cubicBezTo>
                    <a:pt x="6121" y="9673"/>
                    <a:pt x="6121" y="9780"/>
                    <a:pt x="6180" y="9839"/>
                  </a:cubicBezTo>
                  <a:cubicBezTo>
                    <a:pt x="6204" y="9863"/>
                    <a:pt x="6252" y="9875"/>
                    <a:pt x="6299" y="9875"/>
                  </a:cubicBezTo>
                  <a:cubicBezTo>
                    <a:pt x="6347" y="9875"/>
                    <a:pt x="6371" y="9863"/>
                    <a:pt x="6418" y="9839"/>
                  </a:cubicBezTo>
                  <a:cubicBezTo>
                    <a:pt x="7192" y="9077"/>
                    <a:pt x="7609" y="8077"/>
                    <a:pt x="7609" y="7006"/>
                  </a:cubicBezTo>
                  <a:cubicBezTo>
                    <a:pt x="7609" y="6279"/>
                    <a:pt x="7418" y="5577"/>
                    <a:pt x="7037" y="4958"/>
                  </a:cubicBezTo>
                  <a:cubicBezTo>
                    <a:pt x="7787" y="4898"/>
                    <a:pt x="8490" y="4505"/>
                    <a:pt x="8930" y="3851"/>
                  </a:cubicBezTo>
                  <a:cubicBezTo>
                    <a:pt x="9276" y="3303"/>
                    <a:pt x="9407" y="2648"/>
                    <a:pt x="9276" y="1993"/>
                  </a:cubicBezTo>
                  <a:cubicBezTo>
                    <a:pt x="9145" y="1338"/>
                    <a:pt x="8776" y="791"/>
                    <a:pt x="8216" y="422"/>
                  </a:cubicBezTo>
                  <a:cubicBezTo>
                    <a:pt x="7789" y="137"/>
                    <a:pt x="7307" y="0"/>
                    <a:pt x="6830" y="0"/>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1"/>
            <p:cNvSpPr/>
            <p:nvPr/>
          </p:nvSpPr>
          <p:spPr>
            <a:xfrm>
              <a:off x="2392812" y="3401615"/>
              <a:ext cx="83033" cy="80372"/>
            </a:xfrm>
            <a:custGeom>
              <a:rect b="b" l="l" r="r" t="t"/>
              <a:pathLst>
                <a:path extrusionOk="0" h="2537" w="2621">
                  <a:moveTo>
                    <a:pt x="1608" y="334"/>
                  </a:moveTo>
                  <a:cubicBezTo>
                    <a:pt x="1775" y="334"/>
                    <a:pt x="1918" y="394"/>
                    <a:pt x="2037" y="513"/>
                  </a:cubicBezTo>
                  <a:cubicBezTo>
                    <a:pt x="2275" y="739"/>
                    <a:pt x="2275" y="1132"/>
                    <a:pt x="2037" y="1370"/>
                  </a:cubicBezTo>
                  <a:cubicBezTo>
                    <a:pt x="1918" y="1489"/>
                    <a:pt x="1763" y="1549"/>
                    <a:pt x="1608" y="1549"/>
                  </a:cubicBezTo>
                  <a:cubicBezTo>
                    <a:pt x="1453" y="1549"/>
                    <a:pt x="1299" y="1489"/>
                    <a:pt x="1180" y="1370"/>
                  </a:cubicBezTo>
                  <a:cubicBezTo>
                    <a:pt x="941" y="1132"/>
                    <a:pt x="941" y="751"/>
                    <a:pt x="1180" y="513"/>
                  </a:cubicBezTo>
                  <a:cubicBezTo>
                    <a:pt x="1299" y="394"/>
                    <a:pt x="1442" y="334"/>
                    <a:pt x="1608" y="334"/>
                  </a:cubicBezTo>
                  <a:close/>
                  <a:moveTo>
                    <a:pt x="1608" y="1"/>
                  </a:moveTo>
                  <a:cubicBezTo>
                    <a:pt x="1358" y="1"/>
                    <a:pt x="1120" y="108"/>
                    <a:pt x="953" y="275"/>
                  </a:cubicBezTo>
                  <a:cubicBezTo>
                    <a:pt x="620" y="596"/>
                    <a:pt x="596" y="1108"/>
                    <a:pt x="846" y="1477"/>
                  </a:cubicBezTo>
                  <a:lnTo>
                    <a:pt x="60" y="2263"/>
                  </a:lnTo>
                  <a:cubicBezTo>
                    <a:pt x="1" y="2322"/>
                    <a:pt x="1" y="2430"/>
                    <a:pt x="60" y="2489"/>
                  </a:cubicBezTo>
                  <a:cubicBezTo>
                    <a:pt x="84" y="2525"/>
                    <a:pt x="132" y="2537"/>
                    <a:pt x="179" y="2537"/>
                  </a:cubicBezTo>
                  <a:cubicBezTo>
                    <a:pt x="227" y="2537"/>
                    <a:pt x="263" y="2525"/>
                    <a:pt x="299" y="2489"/>
                  </a:cubicBezTo>
                  <a:lnTo>
                    <a:pt x="1084" y="1703"/>
                  </a:lnTo>
                  <a:cubicBezTo>
                    <a:pt x="1251" y="1822"/>
                    <a:pt x="1430" y="1870"/>
                    <a:pt x="1620" y="1870"/>
                  </a:cubicBezTo>
                  <a:cubicBezTo>
                    <a:pt x="1858" y="1870"/>
                    <a:pt x="2096" y="1775"/>
                    <a:pt x="2275" y="1596"/>
                  </a:cubicBezTo>
                  <a:cubicBezTo>
                    <a:pt x="2620" y="1227"/>
                    <a:pt x="2620" y="644"/>
                    <a:pt x="2263" y="275"/>
                  </a:cubicBezTo>
                  <a:cubicBezTo>
                    <a:pt x="2084" y="96"/>
                    <a:pt x="1846" y="1"/>
                    <a:pt x="1608"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1"/>
            <p:cNvSpPr/>
            <p:nvPr/>
          </p:nvSpPr>
          <p:spPr>
            <a:xfrm>
              <a:off x="2229502" y="3535147"/>
              <a:ext cx="201833" cy="94723"/>
            </a:xfrm>
            <a:custGeom>
              <a:rect b="b" l="l" r="r" t="t"/>
              <a:pathLst>
                <a:path extrusionOk="0" h="2990" w="6371">
                  <a:moveTo>
                    <a:pt x="3191" y="310"/>
                  </a:moveTo>
                  <a:cubicBezTo>
                    <a:pt x="3477" y="310"/>
                    <a:pt x="3751" y="346"/>
                    <a:pt x="4025" y="393"/>
                  </a:cubicBezTo>
                  <a:cubicBezTo>
                    <a:pt x="4191" y="584"/>
                    <a:pt x="4275" y="834"/>
                    <a:pt x="4275" y="1084"/>
                  </a:cubicBezTo>
                  <a:cubicBezTo>
                    <a:pt x="4275" y="1703"/>
                    <a:pt x="3787" y="2191"/>
                    <a:pt x="3179" y="2191"/>
                  </a:cubicBezTo>
                  <a:cubicBezTo>
                    <a:pt x="2560" y="2191"/>
                    <a:pt x="2072" y="1703"/>
                    <a:pt x="2072" y="1084"/>
                  </a:cubicBezTo>
                  <a:cubicBezTo>
                    <a:pt x="2108" y="846"/>
                    <a:pt x="2191" y="596"/>
                    <a:pt x="2358" y="393"/>
                  </a:cubicBezTo>
                  <a:cubicBezTo>
                    <a:pt x="2620" y="346"/>
                    <a:pt x="2906" y="310"/>
                    <a:pt x="3191" y="310"/>
                  </a:cubicBezTo>
                  <a:close/>
                  <a:moveTo>
                    <a:pt x="1905" y="489"/>
                  </a:moveTo>
                  <a:lnTo>
                    <a:pt x="1905" y="489"/>
                  </a:lnTo>
                  <a:cubicBezTo>
                    <a:pt x="1822" y="691"/>
                    <a:pt x="1775" y="894"/>
                    <a:pt x="1775" y="1108"/>
                  </a:cubicBezTo>
                  <a:cubicBezTo>
                    <a:pt x="1775" y="1894"/>
                    <a:pt x="2417" y="2513"/>
                    <a:pt x="3191" y="2513"/>
                  </a:cubicBezTo>
                  <a:cubicBezTo>
                    <a:pt x="3965" y="2513"/>
                    <a:pt x="4608" y="1882"/>
                    <a:pt x="4608" y="1108"/>
                  </a:cubicBezTo>
                  <a:cubicBezTo>
                    <a:pt x="4608" y="894"/>
                    <a:pt x="4561" y="691"/>
                    <a:pt x="4465" y="489"/>
                  </a:cubicBezTo>
                  <a:lnTo>
                    <a:pt x="4465" y="489"/>
                  </a:lnTo>
                  <a:cubicBezTo>
                    <a:pt x="5180" y="691"/>
                    <a:pt x="5751" y="1060"/>
                    <a:pt x="6001" y="1489"/>
                  </a:cubicBezTo>
                  <a:cubicBezTo>
                    <a:pt x="5620" y="2191"/>
                    <a:pt x="4465" y="2668"/>
                    <a:pt x="3203" y="2668"/>
                  </a:cubicBezTo>
                  <a:cubicBezTo>
                    <a:pt x="1929" y="2668"/>
                    <a:pt x="798" y="2191"/>
                    <a:pt x="381" y="1489"/>
                  </a:cubicBezTo>
                  <a:cubicBezTo>
                    <a:pt x="632" y="1060"/>
                    <a:pt x="1191" y="691"/>
                    <a:pt x="1905" y="489"/>
                  </a:cubicBezTo>
                  <a:close/>
                  <a:moveTo>
                    <a:pt x="3191" y="1"/>
                  </a:moveTo>
                  <a:cubicBezTo>
                    <a:pt x="2858" y="1"/>
                    <a:pt x="2548" y="36"/>
                    <a:pt x="2239" y="96"/>
                  </a:cubicBezTo>
                  <a:cubicBezTo>
                    <a:pt x="1179" y="286"/>
                    <a:pt x="358" y="786"/>
                    <a:pt x="36" y="1429"/>
                  </a:cubicBezTo>
                  <a:cubicBezTo>
                    <a:pt x="0" y="1477"/>
                    <a:pt x="0" y="1536"/>
                    <a:pt x="36" y="1584"/>
                  </a:cubicBezTo>
                  <a:cubicBezTo>
                    <a:pt x="465" y="2429"/>
                    <a:pt x="1727" y="2989"/>
                    <a:pt x="3191" y="2989"/>
                  </a:cubicBezTo>
                  <a:cubicBezTo>
                    <a:pt x="4644" y="2989"/>
                    <a:pt x="5918" y="2429"/>
                    <a:pt x="6347" y="1584"/>
                  </a:cubicBezTo>
                  <a:cubicBezTo>
                    <a:pt x="6370" y="1525"/>
                    <a:pt x="6370" y="1477"/>
                    <a:pt x="6347" y="1429"/>
                  </a:cubicBezTo>
                  <a:cubicBezTo>
                    <a:pt x="6013" y="786"/>
                    <a:pt x="5204" y="286"/>
                    <a:pt x="4144" y="96"/>
                  </a:cubicBezTo>
                  <a:cubicBezTo>
                    <a:pt x="3822" y="36"/>
                    <a:pt x="3513" y="1"/>
                    <a:pt x="3191"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1"/>
            <p:cNvSpPr/>
            <p:nvPr/>
          </p:nvSpPr>
          <p:spPr>
            <a:xfrm>
              <a:off x="2236281" y="3609215"/>
              <a:ext cx="81893" cy="38364"/>
            </a:xfrm>
            <a:custGeom>
              <a:rect b="b" l="l" r="r" t="t"/>
              <a:pathLst>
                <a:path extrusionOk="0" h="1211" w="2585">
                  <a:moveTo>
                    <a:pt x="180" y="1"/>
                  </a:moveTo>
                  <a:cubicBezTo>
                    <a:pt x="140" y="1"/>
                    <a:pt x="101" y="15"/>
                    <a:pt x="72" y="44"/>
                  </a:cubicBezTo>
                  <a:cubicBezTo>
                    <a:pt x="1" y="103"/>
                    <a:pt x="1" y="211"/>
                    <a:pt x="60" y="270"/>
                  </a:cubicBezTo>
                  <a:cubicBezTo>
                    <a:pt x="525" y="818"/>
                    <a:pt x="1418" y="1175"/>
                    <a:pt x="2406" y="1211"/>
                  </a:cubicBezTo>
                  <a:cubicBezTo>
                    <a:pt x="2501" y="1211"/>
                    <a:pt x="2573" y="1127"/>
                    <a:pt x="2573" y="1056"/>
                  </a:cubicBezTo>
                  <a:cubicBezTo>
                    <a:pt x="2584" y="949"/>
                    <a:pt x="2513" y="877"/>
                    <a:pt x="2430" y="877"/>
                  </a:cubicBezTo>
                  <a:cubicBezTo>
                    <a:pt x="1513" y="853"/>
                    <a:pt x="703" y="532"/>
                    <a:pt x="298" y="56"/>
                  </a:cubicBezTo>
                  <a:cubicBezTo>
                    <a:pt x="267" y="18"/>
                    <a:pt x="223" y="1"/>
                    <a:pt x="180"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05" name="Google Shape;605;p31" title="Stretchgoals.mp3">
            <a:hlinkClick r:id="rId4"/>
          </p:cNvPr>
          <p:cNvPicPr preferRelativeResize="0"/>
          <p:nvPr/>
        </p:nvPicPr>
        <p:blipFill>
          <a:blip r:embed="rId5">
            <a:alphaModFix/>
          </a:blip>
          <a:stretch>
            <a:fillRect/>
          </a:stretch>
        </p:blipFill>
        <p:spPr>
          <a:xfrm>
            <a:off x="45600" y="1252725"/>
            <a:ext cx="457200" cy="457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grpSp>
        <p:nvGrpSpPr>
          <p:cNvPr id="610" name="Google Shape;610;p32"/>
          <p:cNvGrpSpPr/>
          <p:nvPr/>
        </p:nvGrpSpPr>
        <p:grpSpPr>
          <a:xfrm>
            <a:off x="5022725" y="1426150"/>
            <a:ext cx="3657590" cy="348347"/>
            <a:chOff x="4572050" y="100025"/>
            <a:chExt cx="3657590" cy="348347"/>
          </a:xfrm>
        </p:grpSpPr>
        <p:sp>
          <p:nvSpPr>
            <p:cNvPr id="611" name="Google Shape;611;p32"/>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42" y="610"/>
                    <a:pt x="4805" y="0"/>
                    <a:pt x="712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2"/>
            <p:cNvSpPr/>
            <p:nvPr/>
          </p:nvSpPr>
          <p:spPr>
            <a:xfrm>
              <a:off x="4572050" y="100025"/>
              <a:ext cx="3657590" cy="348347"/>
            </a:xfrm>
            <a:custGeom>
              <a:rect b="b" l="l" r="r" t="t"/>
              <a:pathLst>
                <a:path extrusionOk="0" h="4488" w="46122">
                  <a:moveTo>
                    <a:pt x="7122" y="0"/>
                  </a:moveTo>
                  <a:lnTo>
                    <a:pt x="43975" y="0"/>
                  </a:lnTo>
                  <a:cubicBezTo>
                    <a:pt x="44512" y="0"/>
                    <a:pt x="45024" y="244"/>
                    <a:pt x="45365" y="659"/>
                  </a:cubicBezTo>
                  <a:cubicBezTo>
                    <a:pt x="46121" y="1585"/>
                    <a:pt x="46121" y="2902"/>
                    <a:pt x="45365" y="3829"/>
                  </a:cubicBezTo>
                  <a:cubicBezTo>
                    <a:pt x="45024" y="4244"/>
                    <a:pt x="44512" y="4488"/>
                    <a:pt x="43975" y="4488"/>
                  </a:cubicBezTo>
                  <a:lnTo>
                    <a:pt x="7122" y="4488"/>
                  </a:lnTo>
                  <a:cubicBezTo>
                    <a:pt x="4805" y="4488"/>
                    <a:pt x="3342" y="3878"/>
                    <a:pt x="2025" y="3317"/>
                  </a:cubicBezTo>
                  <a:cubicBezTo>
                    <a:pt x="1610" y="3146"/>
                    <a:pt x="1220" y="3000"/>
                    <a:pt x="830" y="2854"/>
                  </a:cubicBezTo>
                  <a:cubicBezTo>
                    <a:pt x="659" y="2805"/>
                    <a:pt x="488" y="2732"/>
                    <a:pt x="342" y="2634"/>
                  </a:cubicBezTo>
                  <a:cubicBezTo>
                    <a:pt x="1" y="2488"/>
                    <a:pt x="1" y="2000"/>
                    <a:pt x="342" y="1829"/>
                  </a:cubicBezTo>
                  <a:cubicBezTo>
                    <a:pt x="488" y="1756"/>
                    <a:pt x="659" y="1659"/>
                    <a:pt x="830" y="1610"/>
                  </a:cubicBezTo>
                  <a:cubicBezTo>
                    <a:pt x="1220" y="1488"/>
                    <a:pt x="1610" y="1317"/>
                    <a:pt x="2025" y="1146"/>
                  </a:cubicBezTo>
                  <a:cubicBezTo>
                    <a:pt x="3318" y="610"/>
                    <a:pt x="4805" y="0"/>
                    <a:pt x="7122" y="0"/>
                  </a:cubicBezTo>
                  <a:close/>
                  <a:moveTo>
                    <a:pt x="28317" y="2780"/>
                  </a:moveTo>
                  <a:lnTo>
                    <a:pt x="8464" y="2780"/>
                  </a:lnTo>
                  <a:cubicBezTo>
                    <a:pt x="8269" y="2780"/>
                    <a:pt x="8269" y="3073"/>
                    <a:pt x="8464" y="3073"/>
                  </a:cubicBezTo>
                  <a:lnTo>
                    <a:pt x="28317" y="3073"/>
                  </a:lnTo>
                  <a:cubicBezTo>
                    <a:pt x="28512" y="3073"/>
                    <a:pt x="28512" y="2780"/>
                    <a:pt x="28317" y="2780"/>
                  </a:cubicBezTo>
                  <a:close/>
                  <a:moveTo>
                    <a:pt x="6293" y="2780"/>
                  </a:moveTo>
                  <a:lnTo>
                    <a:pt x="6805" y="2780"/>
                  </a:lnTo>
                  <a:cubicBezTo>
                    <a:pt x="7000" y="2780"/>
                    <a:pt x="7000" y="3073"/>
                    <a:pt x="6805" y="3073"/>
                  </a:cubicBezTo>
                  <a:lnTo>
                    <a:pt x="6244" y="3073"/>
                  </a:lnTo>
                  <a:cubicBezTo>
                    <a:pt x="6171" y="3415"/>
                    <a:pt x="6098" y="3732"/>
                    <a:pt x="5952" y="4049"/>
                  </a:cubicBezTo>
                  <a:cubicBezTo>
                    <a:pt x="6342" y="4073"/>
                    <a:pt x="6732" y="4097"/>
                    <a:pt x="7122" y="4097"/>
                  </a:cubicBezTo>
                  <a:lnTo>
                    <a:pt x="38000" y="4097"/>
                  </a:lnTo>
                  <a:lnTo>
                    <a:pt x="38000" y="3073"/>
                  </a:lnTo>
                  <a:lnTo>
                    <a:pt x="29951" y="3073"/>
                  </a:lnTo>
                  <a:cubicBezTo>
                    <a:pt x="29756" y="3073"/>
                    <a:pt x="29756" y="2780"/>
                    <a:pt x="29951" y="2780"/>
                  </a:cubicBezTo>
                  <a:lnTo>
                    <a:pt x="38000" y="2780"/>
                  </a:lnTo>
                  <a:lnTo>
                    <a:pt x="38000" y="1561"/>
                  </a:lnTo>
                  <a:lnTo>
                    <a:pt x="37390" y="1561"/>
                  </a:lnTo>
                  <a:cubicBezTo>
                    <a:pt x="37317" y="1561"/>
                    <a:pt x="37244" y="1488"/>
                    <a:pt x="37244" y="1415"/>
                  </a:cubicBezTo>
                  <a:cubicBezTo>
                    <a:pt x="37244" y="1317"/>
                    <a:pt x="37317" y="1268"/>
                    <a:pt x="37390" y="1268"/>
                  </a:cubicBezTo>
                  <a:lnTo>
                    <a:pt x="38000" y="1268"/>
                  </a:lnTo>
                  <a:lnTo>
                    <a:pt x="38000" y="366"/>
                  </a:lnTo>
                  <a:lnTo>
                    <a:pt x="7122" y="366"/>
                  </a:lnTo>
                  <a:cubicBezTo>
                    <a:pt x="6732" y="366"/>
                    <a:pt x="6366" y="390"/>
                    <a:pt x="5976" y="415"/>
                  </a:cubicBezTo>
                  <a:cubicBezTo>
                    <a:pt x="6074" y="707"/>
                    <a:pt x="6171" y="976"/>
                    <a:pt x="6220" y="1268"/>
                  </a:cubicBezTo>
                  <a:lnTo>
                    <a:pt x="14244" y="1268"/>
                  </a:lnTo>
                  <a:cubicBezTo>
                    <a:pt x="14342" y="1268"/>
                    <a:pt x="14390" y="1317"/>
                    <a:pt x="14390" y="1415"/>
                  </a:cubicBezTo>
                  <a:cubicBezTo>
                    <a:pt x="14390" y="1488"/>
                    <a:pt x="14342" y="1561"/>
                    <a:pt x="14244" y="1561"/>
                  </a:cubicBezTo>
                  <a:lnTo>
                    <a:pt x="6269" y="1561"/>
                  </a:lnTo>
                  <a:cubicBezTo>
                    <a:pt x="6317" y="1951"/>
                    <a:pt x="6317" y="2366"/>
                    <a:pt x="6269" y="2780"/>
                  </a:cubicBezTo>
                  <a:close/>
                  <a:moveTo>
                    <a:pt x="38292" y="2927"/>
                  </a:moveTo>
                  <a:lnTo>
                    <a:pt x="38292" y="2927"/>
                  </a:lnTo>
                  <a:lnTo>
                    <a:pt x="38292" y="4097"/>
                  </a:lnTo>
                  <a:lnTo>
                    <a:pt x="40268" y="4097"/>
                  </a:lnTo>
                  <a:lnTo>
                    <a:pt x="40268" y="390"/>
                  </a:lnTo>
                  <a:lnTo>
                    <a:pt x="38317" y="390"/>
                  </a:lnTo>
                  <a:lnTo>
                    <a:pt x="38317" y="2927"/>
                  </a:lnTo>
                  <a:close/>
                  <a:moveTo>
                    <a:pt x="28951" y="3073"/>
                  </a:moveTo>
                  <a:lnTo>
                    <a:pt x="29244" y="3073"/>
                  </a:lnTo>
                  <a:cubicBezTo>
                    <a:pt x="29439" y="3073"/>
                    <a:pt x="29439" y="2780"/>
                    <a:pt x="29244" y="2780"/>
                  </a:cubicBezTo>
                  <a:lnTo>
                    <a:pt x="28951" y="2780"/>
                  </a:lnTo>
                  <a:cubicBezTo>
                    <a:pt x="28732" y="2780"/>
                    <a:pt x="28732" y="3073"/>
                    <a:pt x="28951" y="3073"/>
                  </a:cubicBezTo>
                  <a:close/>
                  <a:moveTo>
                    <a:pt x="15878" y="1561"/>
                  </a:moveTo>
                  <a:lnTo>
                    <a:pt x="35731" y="1561"/>
                  </a:lnTo>
                  <a:cubicBezTo>
                    <a:pt x="35829" y="1561"/>
                    <a:pt x="35878" y="1512"/>
                    <a:pt x="35878" y="1415"/>
                  </a:cubicBezTo>
                  <a:cubicBezTo>
                    <a:pt x="35878" y="1341"/>
                    <a:pt x="35829" y="1268"/>
                    <a:pt x="35731" y="1268"/>
                  </a:cubicBezTo>
                  <a:lnTo>
                    <a:pt x="15878" y="1268"/>
                  </a:lnTo>
                  <a:cubicBezTo>
                    <a:pt x="15805" y="1268"/>
                    <a:pt x="15732" y="1341"/>
                    <a:pt x="15732" y="1415"/>
                  </a:cubicBezTo>
                  <a:cubicBezTo>
                    <a:pt x="15732" y="1512"/>
                    <a:pt x="15805" y="1585"/>
                    <a:pt x="15878" y="1561"/>
                  </a:cubicBezTo>
                  <a:close/>
                  <a:moveTo>
                    <a:pt x="15244" y="1268"/>
                  </a:moveTo>
                  <a:lnTo>
                    <a:pt x="14951" y="1268"/>
                  </a:lnTo>
                  <a:cubicBezTo>
                    <a:pt x="14854" y="1268"/>
                    <a:pt x="14781" y="1341"/>
                    <a:pt x="14805" y="1415"/>
                  </a:cubicBezTo>
                  <a:cubicBezTo>
                    <a:pt x="14781" y="1512"/>
                    <a:pt x="14854" y="1561"/>
                    <a:pt x="14951" y="1561"/>
                  </a:cubicBezTo>
                  <a:lnTo>
                    <a:pt x="15244" y="1561"/>
                  </a:lnTo>
                  <a:cubicBezTo>
                    <a:pt x="15342" y="1561"/>
                    <a:pt x="15390" y="1512"/>
                    <a:pt x="15390" y="1415"/>
                  </a:cubicBezTo>
                  <a:cubicBezTo>
                    <a:pt x="15390" y="1341"/>
                    <a:pt x="15342" y="1268"/>
                    <a:pt x="15244" y="1268"/>
                  </a:cubicBezTo>
                  <a:close/>
                  <a:moveTo>
                    <a:pt x="5561" y="3976"/>
                  </a:moveTo>
                  <a:cubicBezTo>
                    <a:pt x="6025" y="2854"/>
                    <a:pt x="6025" y="1610"/>
                    <a:pt x="5561" y="488"/>
                  </a:cubicBezTo>
                  <a:cubicBezTo>
                    <a:pt x="4391" y="683"/>
                    <a:pt x="3244" y="1024"/>
                    <a:pt x="2171" y="1512"/>
                  </a:cubicBezTo>
                  <a:lnTo>
                    <a:pt x="1903" y="1634"/>
                  </a:lnTo>
                  <a:cubicBezTo>
                    <a:pt x="2147" y="2000"/>
                    <a:pt x="2147" y="2463"/>
                    <a:pt x="1903" y="2854"/>
                  </a:cubicBezTo>
                  <a:lnTo>
                    <a:pt x="2171" y="2951"/>
                  </a:lnTo>
                  <a:cubicBezTo>
                    <a:pt x="3244" y="3463"/>
                    <a:pt x="4366" y="3805"/>
                    <a:pt x="5537" y="4000"/>
                  </a:cubicBezTo>
                  <a:close/>
                  <a:moveTo>
                    <a:pt x="1513" y="2683"/>
                  </a:moveTo>
                  <a:cubicBezTo>
                    <a:pt x="1732" y="2415"/>
                    <a:pt x="1732" y="2049"/>
                    <a:pt x="1537" y="1756"/>
                  </a:cubicBezTo>
                  <a:cubicBezTo>
                    <a:pt x="1342" y="1854"/>
                    <a:pt x="1147" y="1902"/>
                    <a:pt x="976" y="1976"/>
                  </a:cubicBezTo>
                  <a:cubicBezTo>
                    <a:pt x="830" y="2024"/>
                    <a:pt x="683" y="2073"/>
                    <a:pt x="561" y="2146"/>
                  </a:cubicBezTo>
                  <a:cubicBezTo>
                    <a:pt x="513" y="2195"/>
                    <a:pt x="488" y="2219"/>
                    <a:pt x="488" y="2219"/>
                  </a:cubicBezTo>
                  <a:cubicBezTo>
                    <a:pt x="488" y="2219"/>
                    <a:pt x="513" y="2244"/>
                    <a:pt x="561" y="2293"/>
                  </a:cubicBezTo>
                  <a:cubicBezTo>
                    <a:pt x="683" y="2366"/>
                    <a:pt x="830" y="2415"/>
                    <a:pt x="976" y="2463"/>
                  </a:cubicBezTo>
                  <a:cubicBezTo>
                    <a:pt x="1147" y="2537"/>
                    <a:pt x="1342" y="2585"/>
                    <a:pt x="1513" y="2658"/>
                  </a:cubicBezTo>
                  <a:close/>
                  <a:moveTo>
                    <a:pt x="40561" y="4097"/>
                  </a:moveTo>
                  <a:lnTo>
                    <a:pt x="43975" y="4097"/>
                  </a:lnTo>
                  <a:cubicBezTo>
                    <a:pt x="44414" y="4097"/>
                    <a:pt x="44804" y="3902"/>
                    <a:pt x="45073" y="3561"/>
                  </a:cubicBezTo>
                  <a:cubicBezTo>
                    <a:pt x="45707" y="2805"/>
                    <a:pt x="45707" y="1707"/>
                    <a:pt x="45073" y="927"/>
                  </a:cubicBezTo>
                  <a:cubicBezTo>
                    <a:pt x="44804" y="610"/>
                    <a:pt x="44414" y="415"/>
                    <a:pt x="43975" y="390"/>
                  </a:cubicBezTo>
                  <a:lnTo>
                    <a:pt x="40561" y="39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2"/>
            <p:cNvSpPr/>
            <p:nvPr/>
          </p:nvSpPr>
          <p:spPr>
            <a:xfrm>
              <a:off x="4720981" y="137824"/>
              <a:ext cx="328867" cy="270807"/>
            </a:xfrm>
            <a:custGeom>
              <a:rect b="b" l="l" r="r" t="t"/>
              <a:pathLst>
                <a:path extrusionOk="0" h="3489" w="4147">
                  <a:moveTo>
                    <a:pt x="293" y="2464"/>
                  </a:moveTo>
                  <a:cubicBezTo>
                    <a:pt x="1366" y="2976"/>
                    <a:pt x="2488" y="3318"/>
                    <a:pt x="3659" y="3489"/>
                  </a:cubicBezTo>
                  <a:cubicBezTo>
                    <a:pt x="4147" y="2391"/>
                    <a:pt x="4147" y="1123"/>
                    <a:pt x="3659" y="1"/>
                  </a:cubicBezTo>
                  <a:cubicBezTo>
                    <a:pt x="2488" y="196"/>
                    <a:pt x="1342" y="537"/>
                    <a:pt x="269" y="1025"/>
                  </a:cubicBezTo>
                  <a:lnTo>
                    <a:pt x="1" y="1147"/>
                  </a:lnTo>
                  <a:cubicBezTo>
                    <a:pt x="244" y="1513"/>
                    <a:pt x="244" y="2001"/>
                    <a:pt x="1" y="2367"/>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2"/>
            <p:cNvSpPr/>
            <p:nvPr/>
          </p:nvSpPr>
          <p:spPr>
            <a:xfrm>
              <a:off x="4722884" y="287391"/>
              <a:ext cx="307614" cy="121239"/>
            </a:xfrm>
            <a:custGeom>
              <a:rect b="b" l="l" r="r" t="t"/>
              <a:pathLst>
                <a:path extrusionOk="0" h="1562" w="3879">
                  <a:moveTo>
                    <a:pt x="269" y="537"/>
                  </a:moveTo>
                  <a:cubicBezTo>
                    <a:pt x="1342" y="1049"/>
                    <a:pt x="2464" y="1391"/>
                    <a:pt x="3635" y="1562"/>
                  </a:cubicBezTo>
                  <a:cubicBezTo>
                    <a:pt x="3733" y="1318"/>
                    <a:pt x="3830" y="1074"/>
                    <a:pt x="3879" y="805"/>
                  </a:cubicBezTo>
                  <a:cubicBezTo>
                    <a:pt x="2855" y="708"/>
                    <a:pt x="1830" y="488"/>
                    <a:pt x="830" y="171"/>
                  </a:cubicBezTo>
                  <a:cubicBezTo>
                    <a:pt x="611" y="98"/>
                    <a:pt x="367" y="49"/>
                    <a:pt x="172" y="1"/>
                  </a:cubicBezTo>
                  <a:cubicBezTo>
                    <a:pt x="123" y="147"/>
                    <a:pt x="74" y="293"/>
                    <a:pt x="1" y="415"/>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2"/>
            <p:cNvSpPr/>
            <p:nvPr/>
          </p:nvSpPr>
          <p:spPr>
            <a:xfrm>
              <a:off x="4610750" y="238182"/>
              <a:ext cx="98732" cy="70089"/>
            </a:xfrm>
            <a:custGeom>
              <a:rect b="b" l="l" r="r" t="t"/>
              <a:pathLst>
                <a:path extrusionOk="0" h="903" w="1245">
                  <a:moveTo>
                    <a:pt x="1025" y="903"/>
                  </a:moveTo>
                  <a:cubicBezTo>
                    <a:pt x="1244" y="635"/>
                    <a:pt x="1244" y="269"/>
                    <a:pt x="1049" y="0"/>
                  </a:cubicBezTo>
                  <a:cubicBezTo>
                    <a:pt x="854" y="74"/>
                    <a:pt x="659" y="147"/>
                    <a:pt x="488" y="196"/>
                  </a:cubicBezTo>
                  <a:cubicBezTo>
                    <a:pt x="342" y="244"/>
                    <a:pt x="195" y="293"/>
                    <a:pt x="73" y="391"/>
                  </a:cubicBezTo>
                  <a:cubicBezTo>
                    <a:pt x="25" y="415"/>
                    <a:pt x="0" y="439"/>
                    <a:pt x="0" y="439"/>
                  </a:cubicBezTo>
                  <a:cubicBezTo>
                    <a:pt x="0" y="464"/>
                    <a:pt x="25" y="488"/>
                    <a:pt x="73" y="513"/>
                  </a:cubicBezTo>
                  <a:cubicBezTo>
                    <a:pt x="195" y="586"/>
                    <a:pt x="342" y="659"/>
                    <a:pt x="488" y="683"/>
                  </a:cubicBezTo>
                  <a:cubicBezTo>
                    <a:pt x="659" y="757"/>
                    <a:pt x="854" y="830"/>
                    <a:pt x="1025" y="9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2"/>
            <p:cNvSpPr/>
            <p:nvPr/>
          </p:nvSpPr>
          <p:spPr>
            <a:xfrm>
              <a:off x="4610750" y="272256"/>
              <a:ext cx="92943" cy="36015"/>
            </a:xfrm>
            <a:custGeom>
              <a:rect b="b" l="l" r="r" t="t"/>
              <a:pathLst>
                <a:path extrusionOk="0" h="464" w="1172">
                  <a:moveTo>
                    <a:pt x="1025" y="464"/>
                  </a:moveTo>
                  <a:cubicBezTo>
                    <a:pt x="1098" y="366"/>
                    <a:pt x="1147" y="244"/>
                    <a:pt x="1171" y="147"/>
                  </a:cubicBezTo>
                  <a:cubicBezTo>
                    <a:pt x="756" y="74"/>
                    <a:pt x="366" y="25"/>
                    <a:pt x="25" y="0"/>
                  </a:cubicBezTo>
                  <a:lnTo>
                    <a:pt x="0" y="25"/>
                  </a:lnTo>
                  <a:cubicBezTo>
                    <a:pt x="0" y="25"/>
                    <a:pt x="25" y="49"/>
                    <a:pt x="73" y="98"/>
                  </a:cubicBezTo>
                  <a:cubicBezTo>
                    <a:pt x="195" y="171"/>
                    <a:pt x="342" y="220"/>
                    <a:pt x="488" y="269"/>
                  </a:cubicBezTo>
                  <a:cubicBezTo>
                    <a:pt x="659" y="318"/>
                    <a:pt x="854" y="391"/>
                    <a:pt x="1025" y="46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2"/>
            <p:cNvSpPr/>
            <p:nvPr/>
          </p:nvSpPr>
          <p:spPr>
            <a:xfrm>
              <a:off x="5043980" y="130295"/>
              <a:ext cx="2541566" cy="289669"/>
            </a:xfrm>
            <a:custGeom>
              <a:rect b="b" l="l" r="r" t="t"/>
              <a:pathLst>
                <a:path extrusionOk="0" h="3732" w="32049">
                  <a:moveTo>
                    <a:pt x="25" y="49"/>
                  </a:moveTo>
                  <a:cubicBezTo>
                    <a:pt x="123" y="317"/>
                    <a:pt x="220" y="610"/>
                    <a:pt x="269" y="878"/>
                  </a:cubicBezTo>
                  <a:lnTo>
                    <a:pt x="8293" y="878"/>
                  </a:lnTo>
                  <a:cubicBezTo>
                    <a:pt x="8391" y="878"/>
                    <a:pt x="8439" y="951"/>
                    <a:pt x="8439" y="1025"/>
                  </a:cubicBezTo>
                  <a:cubicBezTo>
                    <a:pt x="8439" y="1122"/>
                    <a:pt x="8391" y="1195"/>
                    <a:pt x="8293" y="1195"/>
                  </a:cubicBezTo>
                  <a:lnTo>
                    <a:pt x="318" y="1195"/>
                  </a:lnTo>
                  <a:cubicBezTo>
                    <a:pt x="366" y="1586"/>
                    <a:pt x="366" y="2000"/>
                    <a:pt x="318" y="2415"/>
                  </a:cubicBezTo>
                  <a:lnTo>
                    <a:pt x="830" y="2415"/>
                  </a:lnTo>
                  <a:cubicBezTo>
                    <a:pt x="1025" y="2415"/>
                    <a:pt x="1025" y="2708"/>
                    <a:pt x="830" y="2708"/>
                  </a:cubicBezTo>
                  <a:lnTo>
                    <a:pt x="293" y="2708"/>
                  </a:lnTo>
                  <a:cubicBezTo>
                    <a:pt x="220" y="3025"/>
                    <a:pt x="147" y="3366"/>
                    <a:pt x="1" y="3659"/>
                  </a:cubicBezTo>
                  <a:cubicBezTo>
                    <a:pt x="391" y="3707"/>
                    <a:pt x="781" y="3732"/>
                    <a:pt x="1171" y="3732"/>
                  </a:cubicBezTo>
                  <a:lnTo>
                    <a:pt x="32049" y="3732"/>
                  </a:lnTo>
                  <a:lnTo>
                    <a:pt x="32049" y="2708"/>
                  </a:lnTo>
                  <a:lnTo>
                    <a:pt x="24000" y="2708"/>
                  </a:lnTo>
                  <a:cubicBezTo>
                    <a:pt x="23805" y="2708"/>
                    <a:pt x="23805" y="2415"/>
                    <a:pt x="24000" y="2415"/>
                  </a:cubicBezTo>
                  <a:lnTo>
                    <a:pt x="32049" y="2415"/>
                  </a:lnTo>
                  <a:lnTo>
                    <a:pt x="32049" y="1195"/>
                  </a:lnTo>
                  <a:lnTo>
                    <a:pt x="31439" y="1195"/>
                  </a:lnTo>
                  <a:cubicBezTo>
                    <a:pt x="31366" y="1195"/>
                    <a:pt x="31293" y="1122"/>
                    <a:pt x="31293" y="1025"/>
                  </a:cubicBezTo>
                  <a:cubicBezTo>
                    <a:pt x="31293" y="951"/>
                    <a:pt x="31366" y="878"/>
                    <a:pt x="31439" y="878"/>
                  </a:cubicBezTo>
                  <a:lnTo>
                    <a:pt x="32049" y="878"/>
                  </a:lnTo>
                  <a:lnTo>
                    <a:pt x="32049" y="0"/>
                  </a:lnTo>
                  <a:lnTo>
                    <a:pt x="1171" y="0"/>
                  </a:lnTo>
                  <a:cubicBezTo>
                    <a:pt x="781" y="0"/>
                    <a:pt x="415" y="25"/>
                    <a:pt x="25" y="49"/>
                  </a:cubicBezTo>
                  <a:close/>
                  <a:moveTo>
                    <a:pt x="2513" y="2390"/>
                  </a:moveTo>
                  <a:lnTo>
                    <a:pt x="22366" y="2390"/>
                  </a:lnTo>
                  <a:cubicBezTo>
                    <a:pt x="22561" y="2390"/>
                    <a:pt x="22561" y="2683"/>
                    <a:pt x="22366" y="2683"/>
                  </a:cubicBezTo>
                  <a:lnTo>
                    <a:pt x="2513" y="2683"/>
                  </a:lnTo>
                  <a:cubicBezTo>
                    <a:pt x="2318" y="2683"/>
                    <a:pt x="2318" y="2390"/>
                    <a:pt x="2513" y="2390"/>
                  </a:cubicBezTo>
                  <a:close/>
                  <a:moveTo>
                    <a:pt x="23000" y="2683"/>
                  </a:moveTo>
                  <a:cubicBezTo>
                    <a:pt x="22805" y="2683"/>
                    <a:pt x="22805" y="2390"/>
                    <a:pt x="23000" y="2390"/>
                  </a:cubicBezTo>
                  <a:lnTo>
                    <a:pt x="23317" y="2390"/>
                  </a:lnTo>
                  <a:cubicBezTo>
                    <a:pt x="23512" y="2390"/>
                    <a:pt x="23512" y="2683"/>
                    <a:pt x="23317" y="2683"/>
                  </a:cubicBezTo>
                  <a:close/>
                  <a:moveTo>
                    <a:pt x="9000" y="1195"/>
                  </a:moveTo>
                  <a:cubicBezTo>
                    <a:pt x="8903" y="1195"/>
                    <a:pt x="8830" y="1122"/>
                    <a:pt x="8830" y="1049"/>
                  </a:cubicBezTo>
                  <a:cubicBezTo>
                    <a:pt x="8830" y="951"/>
                    <a:pt x="8903" y="878"/>
                    <a:pt x="9000" y="903"/>
                  </a:cubicBezTo>
                  <a:lnTo>
                    <a:pt x="9293" y="903"/>
                  </a:lnTo>
                  <a:cubicBezTo>
                    <a:pt x="9391" y="878"/>
                    <a:pt x="9439" y="951"/>
                    <a:pt x="9439" y="1049"/>
                  </a:cubicBezTo>
                  <a:cubicBezTo>
                    <a:pt x="9439" y="1122"/>
                    <a:pt x="9391" y="1195"/>
                    <a:pt x="9293" y="1195"/>
                  </a:cubicBezTo>
                  <a:close/>
                  <a:moveTo>
                    <a:pt x="9927" y="1195"/>
                  </a:moveTo>
                  <a:cubicBezTo>
                    <a:pt x="9854" y="1195"/>
                    <a:pt x="9781" y="1122"/>
                    <a:pt x="9781" y="1049"/>
                  </a:cubicBezTo>
                  <a:cubicBezTo>
                    <a:pt x="9781" y="951"/>
                    <a:pt x="9854" y="878"/>
                    <a:pt x="9927" y="903"/>
                  </a:cubicBezTo>
                  <a:lnTo>
                    <a:pt x="29780" y="903"/>
                  </a:lnTo>
                  <a:cubicBezTo>
                    <a:pt x="29878" y="878"/>
                    <a:pt x="29927" y="951"/>
                    <a:pt x="29927" y="1049"/>
                  </a:cubicBezTo>
                  <a:cubicBezTo>
                    <a:pt x="29927" y="1122"/>
                    <a:pt x="29878" y="1195"/>
                    <a:pt x="29780" y="1195"/>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2"/>
            <p:cNvSpPr/>
            <p:nvPr/>
          </p:nvSpPr>
          <p:spPr>
            <a:xfrm>
              <a:off x="5043980" y="353676"/>
              <a:ext cx="2541566" cy="64423"/>
            </a:xfrm>
            <a:custGeom>
              <a:rect b="b" l="l" r="r" t="t"/>
              <a:pathLst>
                <a:path extrusionOk="0" h="830" w="32049">
                  <a:moveTo>
                    <a:pt x="245" y="0"/>
                  </a:moveTo>
                  <a:cubicBezTo>
                    <a:pt x="196" y="244"/>
                    <a:pt x="123" y="512"/>
                    <a:pt x="1" y="756"/>
                  </a:cubicBezTo>
                  <a:cubicBezTo>
                    <a:pt x="391" y="805"/>
                    <a:pt x="781" y="829"/>
                    <a:pt x="1171" y="829"/>
                  </a:cubicBezTo>
                  <a:lnTo>
                    <a:pt x="32049" y="829"/>
                  </a:lnTo>
                  <a:lnTo>
                    <a:pt x="32049" y="98"/>
                  </a:lnTo>
                  <a:lnTo>
                    <a:pt x="4366" y="98"/>
                  </a:lnTo>
                  <a:cubicBezTo>
                    <a:pt x="2488" y="98"/>
                    <a:pt x="1220" y="73"/>
                    <a:pt x="245" y="0"/>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2"/>
            <p:cNvSpPr/>
            <p:nvPr/>
          </p:nvSpPr>
          <p:spPr>
            <a:xfrm>
              <a:off x="7610613" y="130295"/>
              <a:ext cx="152895" cy="287806"/>
            </a:xfrm>
            <a:custGeom>
              <a:rect b="b" l="l" r="r" t="t"/>
              <a:pathLst>
                <a:path extrusionOk="0" h="3708" w="1928">
                  <a:moveTo>
                    <a:pt x="1" y="1025"/>
                  </a:moveTo>
                  <a:lnTo>
                    <a:pt x="1" y="2537"/>
                  </a:lnTo>
                  <a:lnTo>
                    <a:pt x="1" y="2537"/>
                  </a:lnTo>
                  <a:lnTo>
                    <a:pt x="1" y="2537"/>
                  </a:lnTo>
                  <a:lnTo>
                    <a:pt x="1" y="3707"/>
                  </a:lnTo>
                  <a:lnTo>
                    <a:pt x="1928" y="3707"/>
                  </a:lnTo>
                  <a:lnTo>
                    <a:pt x="1928" y="0"/>
                  </a:lnTo>
                  <a:lnTo>
                    <a:pt x="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2"/>
            <p:cNvSpPr/>
            <p:nvPr/>
          </p:nvSpPr>
          <p:spPr>
            <a:xfrm>
              <a:off x="7610613" y="361205"/>
              <a:ext cx="154798" cy="56894"/>
            </a:xfrm>
            <a:custGeom>
              <a:rect b="b" l="l" r="r" t="t"/>
              <a:pathLst>
                <a:path extrusionOk="0" h="733" w="1952">
                  <a:moveTo>
                    <a:pt x="1" y="1"/>
                  </a:moveTo>
                  <a:lnTo>
                    <a:pt x="1" y="732"/>
                  </a:lnTo>
                  <a:lnTo>
                    <a:pt x="1952" y="732"/>
                  </a:lnTo>
                  <a:lnTo>
                    <a:pt x="1952" y="1"/>
                  </a:lnTo>
                  <a:lnTo>
                    <a:pt x="1" y="1"/>
                  </a:ln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2"/>
            <p:cNvSpPr/>
            <p:nvPr/>
          </p:nvSpPr>
          <p:spPr>
            <a:xfrm>
              <a:off x="7788568" y="130295"/>
              <a:ext cx="408170" cy="287806"/>
            </a:xfrm>
            <a:custGeom>
              <a:rect b="b" l="l" r="r" t="t"/>
              <a:pathLst>
                <a:path extrusionOk="0" h="3708" w="5147">
                  <a:moveTo>
                    <a:pt x="1" y="0"/>
                  </a:moveTo>
                  <a:lnTo>
                    <a:pt x="1" y="3707"/>
                  </a:lnTo>
                  <a:lnTo>
                    <a:pt x="3415" y="3707"/>
                  </a:lnTo>
                  <a:cubicBezTo>
                    <a:pt x="3854" y="3707"/>
                    <a:pt x="4244" y="3512"/>
                    <a:pt x="4513" y="3171"/>
                  </a:cubicBezTo>
                  <a:cubicBezTo>
                    <a:pt x="5147" y="2415"/>
                    <a:pt x="5147" y="1317"/>
                    <a:pt x="4513" y="537"/>
                  </a:cubicBezTo>
                  <a:cubicBezTo>
                    <a:pt x="4244" y="220"/>
                    <a:pt x="3854" y="25"/>
                    <a:pt x="3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2"/>
            <p:cNvSpPr/>
            <p:nvPr/>
          </p:nvSpPr>
          <p:spPr>
            <a:xfrm>
              <a:off x="7788568" y="224910"/>
              <a:ext cx="396592" cy="193190"/>
            </a:xfrm>
            <a:custGeom>
              <a:rect b="b" l="l" r="r" t="t"/>
              <a:pathLst>
                <a:path extrusionOk="0" h="2489" w="5001">
                  <a:moveTo>
                    <a:pt x="1" y="1757"/>
                  </a:moveTo>
                  <a:lnTo>
                    <a:pt x="1" y="2488"/>
                  </a:lnTo>
                  <a:lnTo>
                    <a:pt x="3415" y="2488"/>
                  </a:lnTo>
                  <a:cubicBezTo>
                    <a:pt x="3854" y="2488"/>
                    <a:pt x="4244" y="2293"/>
                    <a:pt x="4513" y="1952"/>
                  </a:cubicBezTo>
                  <a:cubicBezTo>
                    <a:pt x="4830" y="1586"/>
                    <a:pt x="5001" y="1123"/>
                    <a:pt x="4976" y="635"/>
                  </a:cubicBezTo>
                  <a:cubicBezTo>
                    <a:pt x="4976" y="415"/>
                    <a:pt x="4952" y="220"/>
                    <a:pt x="4879" y="1"/>
                  </a:cubicBezTo>
                  <a:cubicBezTo>
                    <a:pt x="4805" y="1464"/>
                    <a:pt x="2171" y="1708"/>
                    <a:pt x="1" y="175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3" name="Google Shape;623;p32"/>
          <p:cNvGrpSpPr/>
          <p:nvPr/>
        </p:nvGrpSpPr>
        <p:grpSpPr>
          <a:xfrm rot="-5400000">
            <a:off x="7699250" y="1584200"/>
            <a:ext cx="603495" cy="1371596"/>
            <a:chOff x="3724575" y="3497700"/>
            <a:chExt cx="603495" cy="1371596"/>
          </a:xfrm>
        </p:grpSpPr>
        <p:sp>
          <p:nvSpPr>
            <p:cNvPr id="624" name="Google Shape;624;p32"/>
            <p:cNvSpPr/>
            <p:nvPr/>
          </p:nvSpPr>
          <p:spPr>
            <a:xfrm>
              <a:off x="3724575" y="3497700"/>
              <a:ext cx="603495" cy="1371596"/>
            </a:xfrm>
            <a:custGeom>
              <a:rect b="b" l="l" r="r" t="t"/>
              <a:pathLst>
                <a:path extrusionOk="0" h="16415" w="7221">
                  <a:moveTo>
                    <a:pt x="5488" y="16414"/>
                  </a:moveTo>
                  <a:lnTo>
                    <a:pt x="1732" y="16414"/>
                  </a:lnTo>
                  <a:cubicBezTo>
                    <a:pt x="781" y="16414"/>
                    <a:pt x="1" y="15634"/>
                    <a:pt x="1" y="14683"/>
                  </a:cubicBezTo>
                  <a:lnTo>
                    <a:pt x="1" y="5537"/>
                  </a:lnTo>
                  <a:cubicBezTo>
                    <a:pt x="1" y="5073"/>
                    <a:pt x="196" y="4634"/>
                    <a:pt x="513" y="4317"/>
                  </a:cubicBezTo>
                  <a:cubicBezTo>
                    <a:pt x="757" y="4073"/>
                    <a:pt x="1050" y="3902"/>
                    <a:pt x="1367" y="3829"/>
                  </a:cubicBezTo>
                  <a:lnTo>
                    <a:pt x="1367" y="781"/>
                  </a:lnTo>
                  <a:cubicBezTo>
                    <a:pt x="1367" y="585"/>
                    <a:pt x="1440" y="366"/>
                    <a:pt x="1610" y="220"/>
                  </a:cubicBezTo>
                  <a:cubicBezTo>
                    <a:pt x="1757" y="73"/>
                    <a:pt x="1952" y="0"/>
                    <a:pt x="2147" y="0"/>
                  </a:cubicBezTo>
                  <a:lnTo>
                    <a:pt x="5074" y="0"/>
                  </a:lnTo>
                  <a:cubicBezTo>
                    <a:pt x="5513" y="0"/>
                    <a:pt x="5854" y="342"/>
                    <a:pt x="5854" y="781"/>
                  </a:cubicBezTo>
                  <a:lnTo>
                    <a:pt x="5854" y="3829"/>
                  </a:lnTo>
                  <a:cubicBezTo>
                    <a:pt x="6659" y="4024"/>
                    <a:pt x="7220" y="4732"/>
                    <a:pt x="7220" y="5537"/>
                  </a:cubicBezTo>
                  <a:lnTo>
                    <a:pt x="7220" y="14683"/>
                  </a:lnTo>
                  <a:cubicBezTo>
                    <a:pt x="7220" y="15634"/>
                    <a:pt x="6440" y="16414"/>
                    <a:pt x="5488" y="164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32"/>
            <p:cNvSpPr/>
            <p:nvPr/>
          </p:nvSpPr>
          <p:spPr>
            <a:xfrm>
              <a:off x="3757170" y="3848221"/>
              <a:ext cx="538223" cy="988485"/>
            </a:xfrm>
            <a:custGeom>
              <a:rect b="b" l="l" r="r" t="t"/>
              <a:pathLst>
                <a:path extrusionOk="0" h="11830" w="6440">
                  <a:moveTo>
                    <a:pt x="5098" y="0"/>
                  </a:moveTo>
                  <a:lnTo>
                    <a:pt x="1342" y="0"/>
                  </a:lnTo>
                  <a:cubicBezTo>
                    <a:pt x="611" y="0"/>
                    <a:pt x="1" y="610"/>
                    <a:pt x="1" y="1342"/>
                  </a:cubicBezTo>
                  <a:lnTo>
                    <a:pt x="1" y="10488"/>
                  </a:lnTo>
                  <a:cubicBezTo>
                    <a:pt x="1" y="11219"/>
                    <a:pt x="611" y="11829"/>
                    <a:pt x="1342" y="11829"/>
                  </a:cubicBezTo>
                  <a:lnTo>
                    <a:pt x="5098" y="11829"/>
                  </a:lnTo>
                  <a:cubicBezTo>
                    <a:pt x="5830" y="11829"/>
                    <a:pt x="6440" y="11219"/>
                    <a:pt x="6440" y="10488"/>
                  </a:cubicBezTo>
                  <a:lnTo>
                    <a:pt x="6440" y="1342"/>
                  </a:lnTo>
                  <a:cubicBezTo>
                    <a:pt x="6440" y="610"/>
                    <a:pt x="5830" y="0"/>
                    <a:pt x="509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32"/>
            <p:cNvSpPr/>
            <p:nvPr/>
          </p:nvSpPr>
          <p:spPr>
            <a:xfrm>
              <a:off x="3816342" y="4047922"/>
              <a:ext cx="38779" cy="654255"/>
            </a:xfrm>
            <a:custGeom>
              <a:rect b="b" l="l" r="r" t="t"/>
              <a:pathLst>
                <a:path extrusionOk="0" h="7830" w="464">
                  <a:moveTo>
                    <a:pt x="439" y="7610"/>
                  </a:moveTo>
                  <a:cubicBezTo>
                    <a:pt x="464" y="7829"/>
                    <a:pt x="0" y="7829"/>
                    <a:pt x="25" y="7610"/>
                  </a:cubicBezTo>
                  <a:lnTo>
                    <a:pt x="25" y="1781"/>
                  </a:lnTo>
                  <a:cubicBezTo>
                    <a:pt x="0" y="1561"/>
                    <a:pt x="464" y="1561"/>
                    <a:pt x="439" y="1781"/>
                  </a:cubicBezTo>
                  <a:close/>
                  <a:moveTo>
                    <a:pt x="439" y="732"/>
                  </a:moveTo>
                  <a:cubicBezTo>
                    <a:pt x="415" y="952"/>
                    <a:pt x="73" y="952"/>
                    <a:pt x="25" y="732"/>
                  </a:cubicBezTo>
                  <a:lnTo>
                    <a:pt x="25" y="220"/>
                  </a:lnTo>
                  <a:cubicBezTo>
                    <a:pt x="0" y="0"/>
                    <a:pt x="464" y="0"/>
                    <a:pt x="439" y="22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32"/>
            <p:cNvSpPr/>
            <p:nvPr/>
          </p:nvSpPr>
          <p:spPr>
            <a:xfrm>
              <a:off x="3724575" y="3497700"/>
              <a:ext cx="603495" cy="1371596"/>
            </a:xfrm>
            <a:custGeom>
              <a:rect b="b" l="l" r="r" t="t"/>
              <a:pathLst>
                <a:path extrusionOk="0" h="16415" w="7221">
                  <a:moveTo>
                    <a:pt x="3171" y="2293"/>
                  </a:moveTo>
                  <a:lnTo>
                    <a:pt x="2415" y="2293"/>
                  </a:lnTo>
                  <a:cubicBezTo>
                    <a:pt x="2342" y="2293"/>
                    <a:pt x="2269" y="2220"/>
                    <a:pt x="2269" y="2146"/>
                  </a:cubicBezTo>
                  <a:lnTo>
                    <a:pt x="2269" y="1293"/>
                  </a:lnTo>
                  <a:cubicBezTo>
                    <a:pt x="2269" y="1195"/>
                    <a:pt x="2342" y="1146"/>
                    <a:pt x="2415" y="1146"/>
                  </a:cubicBezTo>
                  <a:lnTo>
                    <a:pt x="3171" y="1146"/>
                  </a:lnTo>
                  <a:cubicBezTo>
                    <a:pt x="3245" y="1146"/>
                    <a:pt x="3318" y="1195"/>
                    <a:pt x="3318" y="1293"/>
                  </a:cubicBezTo>
                  <a:lnTo>
                    <a:pt x="3318" y="2146"/>
                  </a:lnTo>
                  <a:cubicBezTo>
                    <a:pt x="3318" y="2220"/>
                    <a:pt x="3245" y="2293"/>
                    <a:pt x="3171" y="2293"/>
                  </a:cubicBezTo>
                  <a:close/>
                  <a:moveTo>
                    <a:pt x="5488" y="16414"/>
                  </a:moveTo>
                  <a:cubicBezTo>
                    <a:pt x="6440" y="16414"/>
                    <a:pt x="7220" y="15634"/>
                    <a:pt x="7220" y="14683"/>
                  </a:cubicBezTo>
                  <a:lnTo>
                    <a:pt x="7220" y="5537"/>
                  </a:lnTo>
                  <a:cubicBezTo>
                    <a:pt x="7220" y="4707"/>
                    <a:pt x="6659" y="4000"/>
                    <a:pt x="5854" y="3829"/>
                  </a:cubicBezTo>
                  <a:lnTo>
                    <a:pt x="5854" y="781"/>
                  </a:lnTo>
                  <a:cubicBezTo>
                    <a:pt x="5854" y="342"/>
                    <a:pt x="5513" y="0"/>
                    <a:pt x="5074" y="0"/>
                  </a:cubicBezTo>
                  <a:lnTo>
                    <a:pt x="2147" y="0"/>
                  </a:lnTo>
                  <a:cubicBezTo>
                    <a:pt x="1952" y="0"/>
                    <a:pt x="1732" y="73"/>
                    <a:pt x="1586" y="220"/>
                  </a:cubicBezTo>
                  <a:cubicBezTo>
                    <a:pt x="1440" y="366"/>
                    <a:pt x="1367" y="561"/>
                    <a:pt x="1367" y="781"/>
                  </a:cubicBezTo>
                  <a:lnTo>
                    <a:pt x="1367" y="3829"/>
                  </a:lnTo>
                  <a:cubicBezTo>
                    <a:pt x="1050" y="3902"/>
                    <a:pt x="757" y="4073"/>
                    <a:pt x="513" y="4293"/>
                  </a:cubicBezTo>
                  <a:cubicBezTo>
                    <a:pt x="196" y="4610"/>
                    <a:pt x="1" y="5049"/>
                    <a:pt x="1" y="5512"/>
                  </a:cubicBezTo>
                  <a:lnTo>
                    <a:pt x="1" y="14658"/>
                  </a:lnTo>
                  <a:cubicBezTo>
                    <a:pt x="1" y="15634"/>
                    <a:pt x="781" y="16414"/>
                    <a:pt x="1732" y="16414"/>
                  </a:cubicBezTo>
                  <a:close/>
                  <a:moveTo>
                    <a:pt x="1757" y="3805"/>
                  </a:moveTo>
                  <a:lnTo>
                    <a:pt x="5464" y="3805"/>
                  </a:lnTo>
                  <a:lnTo>
                    <a:pt x="5464" y="781"/>
                  </a:lnTo>
                  <a:cubicBezTo>
                    <a:pt x="5464" y="683"/>
                    <a:pt x="5415" y="585"/>
                    <a:pt x="5342" y="512"/>
                  </a:cubicBezTo>
                  <a:cubicBezTo>
                    <a:pt x="5269" y="439"/>
                    <a:pt x="5171" y="390"/>
                    <a:pt x="5074" y="390"/>
                  </a:cubicBezTo>
                  <a:lnTo>
                    <a:pt x="2147" y="390"/>
                  </a:lnTo>
                  <a:cubicBezTo>
                    <a:pt x="1928" y="390"/>
                    <a:pt x="1757" y="561"/>
                    <a:pt x="1757" y="781"/>
                  </a:cubicBezTo>
                  <a:close/>
                  <a:moveTo>
                    <a:pt x="1732" y="16024"/>
                  </a:moveTo>
                  <a:cubicBezTo>
                    <a:pt x="1001" y="16024"/>
                    <a:pt x="391" y="15414"/>
                    <a:pt x="391" y="14683"/>
                  </a:cubicBezTo>
                  <a:lnTo>
                    <a:pt x="391" y="5537"/>
                  </a:lnTo>
                  <a:cubicBezTo>
                    <a:pt x="391" y="4780"/>
                    <a:pt x="1001" y="4195"/>
                    <a:pt x="1732" y="4195"/>
                  </a:cubicBezTo>
                  <a:lnTo>
                    <a:pt x="5488" y="4195"/>
                  </a:lnTo>
                  <a:cubicBezTo>
                    <a:pt x="6220" y="4195"/>
                    <a:pt x="6830" y="4780"/>
                    <a:pt x="6830" y="5537"/>
                  </a:cubicBezTo>
                  <a:lnTo>
                    <a:pt x="6830" y="14683"/>
                  </a:lnTo>
                  <a:cubicBezTo>
                    <a:pt x="6830" y="15414"/>
                    <a:pt x="6220" y="16024"/>
                    <a:pt x="5488" y="16024"/>
                  </a:cubicBezTo>
                  <a:close/>
                  <a:moveTo>
                    <a:pt x="4781" y="2293"/>
                  </a:moveTo>
                  <a:lnTo>
                    <a:pt x="4074" y="2293"/>
                  </a:lnTo>
                  <a:cubicBezTo>
                    <a:pt x="3976" y="2293"/>
                    <a:pt x="3928" y="2220"/>
                    <a:pt x="3928" y="2146"/>
                  </a:cubicBezTo>
                  <a:lnTo>
                    <a:pt x="3928" y="1293"/>
                  </a:lnTo>
                  <a:cubicBezTo>
                    <a:pt x="3903" y="1220"/>
                    <a:pt x="3976" y="1146"/>
                    <a:pt x="4074" y="1146"/>
                  </a:cubicBezTo>
                  <a:lnTo>
                    <a:pt x="4781" y="1146"/>
                  </a:lnTo>
                  <a:cubicBezTo>
                    <a:pt x="4879" y="1146"/>
                    <a:pt x="4952" y="1220"/>
                    <a:pt x="4952" y="1293"/>
                  </a:cubicBezTo>
                  <a:lnTo>
                    <a:pt x="4952" y="2122"/>
                  </a:lnTo>
                  <a:cubicBezTo>
                    <a:pt x="4952" y="2220"/>
                    <a:pt x="4879" y="2293"/>
                    <a:pt x="4781" y="22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2"/>
            <p:cNvSpPr/>
            <p:nvPr/>
          </p:nvSpPr>
          <p:spPr>
            <a:xfrm>
              <a:off x="3871336" y="3530287"/>
              <a:ext cx="309980" cy="285349"/>
            </a:xfrm>
            <a:custGeom>
              <a:rect b="b" l="l" r="r" t="t"/>
              <a:pathLst>
                <a:path extrusionOk="0" h="3415" w="3709">
                  <a:moveTo>
                    <a:pt x="1" y="3415"/>
                  </a:moveTo>
                  <a:lnTo>
                    <a:pt x="3708" y="3415"/>
                  </a:lnTo>
                  <a:lnTo>
                    <a:pt x="3708" y="391"/>
                  </a:lnTo>
                  <a:cubicBezTo>
                    <a:pt x="3708" y="293"/>
                    <a:pt x="3659" y="195"/>
                    <a:pt x="3586" y="122"/>
                  </a:cubicBezTo>
                  <a:cubicBezTo>
                    <a:pt x="3513" y="49"/>
                    <a:pt x="3415" y="0"/>
                    <a:pt x="3318" y="0"/>
                  </a:cubicBezTo>
                  <a:lnTo>
                    <a:pt x="391" y="0"/>
                  </a:lnTo>
                  <a:cubicBezTo>
                    <a:pt x="172" y="0"/>
                    <a:pt x="1" y="171"/>
                    <a:pt x="1" y="391"/>
                  </a:cubicBezTo>
                  <a:close/>
                  <a:moveTo>
                    <a:pt x="1415" y="1903"/>
                  </a:moveTo>
                  <a:lnTo>
                    <a:pt x="659" y="1903"/>
                  </a:lnTo>
                  <a:cubicBezTo>
                    <a:pt x="586" y="1903"/>
                    <a:pt x="513" y="1830"/>
                    <a:pt x="513" y="1756"/>
                  </a:cubicBezTo>
                  <a:lnTo>
                    <a:pt x="513" y="903"/>
                  </a:lnTo>
                  <a:cubicBezTo>
                    <a:pt x="513" y="805"/>
                    <a:pt x="586" y="756"/>
                    <a:pt x="659" y="756"/>
                  </a:cubicBezTo>
                  <a:lnTo>
                    <a:pt x="1415" y="756"/>
                  </a:lnTo>
                  <a:cubicBezTo>
                    <a:pt x="1489" y="756"/>
                    <a:pt x="1562" y="805"/>
                    <a:pt x="1562" y="903"/>
                  </a:cubicBezTo>
                  <a:lnTo>
                    <a:pt x="1562" y="1756"/>
                  </a:lnTo>
                  <a:cubicBezTo>
                    <a:pt x="1562" y="1830"/>
                    <a:pt x="1489" y="1903"/>
                    <a:pt x="1415" y="1903"/>
                  </a:cubicBezTo>
                  <a:close/>
                  <a:moveTo>
                    <a:pt x="3025" y="1903"/>
                  </a:moveTo>
                  <a:lnTo>
                    <a:pt x="2318" y="1903"/>
                  </a:lnTo>
                  <a:cubicBezTo>
                    <a:pt x="2220" y="1903"/>
                    <a:pt x="2147" y="1830"/>
                    <a:pt x="2147" y="1732"/>
                  </a:cubicBezTo>
                  <a:lnTo>
                    <a:pt x="2147" y="903"/>
                  </a:lnTo>
                  <a:cubicBezTo>
                    <a:pt x="2147" y="830"/>
                    <a:pt x="2220" y="756"/>
                    <a:pt x="2318" y="756"/>
                  </a:cubicBezTo>
                  <a:lnTo>
                    <a:pt x="3025" y="756"/>
                  </a:lnTo>
                  <a:cubicBezTo>
                    <a:pt x="3123" y="756"/>
                    <a:pt x="3196" y="830"/>
                    <a:pt x="3196" y="903"/>
                  </a:cubicBezTo>
                  <a:lnTo>
                    <a:pt x="3196" y="1732"/>
                  </a:lnTo>
                  <a:cubicBezTo>
                    <a:pt x="3196" y="1830"/>
                    <a:pt x="3123" y="1903"/>
                    <a:pt x="3025" y="190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32"/>
            <p:cNvSpPr/>
            <p:nvPr/>
          </p:nvSpPr>
          <p:spPr>
            <a:xfrm>
              <a:off x="3775557" y="3848221"/>
              <a:ext cx="519836" cy="988485"/>
            </a:xfrm>
            <a:custGeom>
              <a:rect b="b" l="l" r="r" t="t"/>
              <a:pathLst>
                <a:path extrusionOk="0" h="11830" w="6220">
                  <a:moveTo>
                    <a:pt x="5074" y="707"/>
                  </a:moveTo>
                  <a:lnTo>
                    <a:pt x="5074" y="9854"/>
                  </a:lnTo>
                  <a:cubicBezTo>
                    <a:pt x="5074" y="10585"/>
                    <a:pt x="4464" y="11195"/>
                    <a:pt x="3732" y="11195"/>
                  </a:cubicBezTo>
                  <a:lnTo>
                    <a:pt x="1" y="11195"/>
                  </a:lnTo>
                  <a:cubicBezTo>
                    <a:pt x="49" y="11293"/>
                    <a:pt x="122" y="11366"/>
                    <a:pt x="196" y="11439"/>
                  </a:cubicBezTo>
                  <a:cubicBezTo>
                    <a:pt x="440" y="11683"/>
                    <a:pt x="781" y="11829"/>
                    <a:pt x="1122" y="11829"/>
                  </a:cubicBezTo>
                  <a:lnTo>
                    <a:pt x="4878" y="11829"/>
                  </a:lnTo>
                  <a:cubicBezTo>
                    <a:pt x="5610" y="11829"/>
                    <a:pt x="6220" y="11219"/>
                    <a:pt x="6220" y="10488"/>
                  </a:cubicBezTo>
                  <a:lnTo>
                    <a:pt x="6220" y="1342"/>
                  </a:lnTo>
                  <a:cubicBezTo>
                    <a:pt x="6220" y="610"/>
                    <a:pt x="5610" y="0"/>
                    <a:pt x="4878" y="0"/>
                  </a:cubicBezTo>
                  <a:lnTo>
                    <a:pt x="4878" y="0"/>
                  </a:lnTo>
                  <a:cubicBezTo>
                    <a:pt x="5000" y="220"/>
                    <a:pt x="5074" y="464"/>
                    <a:pt x="5074" y="707"/>
                  </a:cubicBezTo>
                  <a:close/>
                </a:path>
              </a:pathLst>
            </a:custGeom>
            <a:solidFill>
              <a:schemeClr val="dk1">
                <a:alpha val="2509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0" name="Google Shape;630;p32"/>
          <p:cNvGrpSpPr/>
          <p:nvPr/>
        </p:nvGrpSpPr>
        <p:grpSpPr>
          <a:xfrm>
            <a:off x="715100" y="274199"/>
            <a:ext cx="1920300" cy="1918875"/>
            <a:chOff x="715100" y="274199"/>
            <a:chExt cx="1920300" cy="1918875"/>
          </a:xfrm>
        </p:grpSpPr>
        <p:sp>
          <p:nvSpPr>
            <p:cNvPr id="631" name="Google Shape;631;p32"/>
            <p:cNvSpPr/>
            <p:nvPr/>
          </p:nvSpPr>
          <p:spPr>
            <a:xfrm>
              <a:off x="806600" y="364274"/>
              <a:ext cx="1828800" cy="18288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2" name="Google Shape;632;p32"/>
            <p:cNvGrpSpPr/>
            <p:nvPr/>
          </p:nvGrpSpPr>
          <p:grpSpPr>
            <a:xfrm>
              <a:off x="715100" y="274199"/>
              <a:ext cx="1828800" cy="1828800"/>
              <a:chOff x="715100" y="274199"/>
              <a:chExt cx="1828800" cy="1828800"/>
            </a:xfrm>
          </p:grpSpPr>
          <p:sp>
            <p:nvSpPr>
              <p:cNvPr id="633" name="Google Shape;633;p32"/>
              <p:cNvSpPr/>
              <p:nvPr/>
            </p:nvSpPr>
            <p:spPr>
              <a:xfrm>
                <a:off x="715100" y="274199"/>
                <a:ext cx="1828800" cy="18288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34" name="Google Shape;634;p32"/>
              <p:cNvCxnSpPr/>
              <p:nvPr/>
            </p:nvCxnSpPr>
            <p:spPr>
              <a:xfrm>
                <a:off x="717952" y="637800"/>
                <a:ext cx="1823100" cy="0"/>
              </a:xfrm>
              <a:prstGeom prst="straightConnector1">
                <a:avLst/>
              </a:prstGeom>
              <a:noFill/>
              <a:ln cap="flat" cmpd="sng" w="28575">
                <a:solidFill>
                  <a:schemeClr val="dk1"/>
                </a:solidFill>
                <a:prstDash val="solid"/>
                <a:round/>
                <a:headEnd len="med" w="med" type="none"/>
                <a:tailEnd len="med" w="med" type="none"/>
              </a:ln>
            </p:spPr>
          </p:cxnSp>
          <p:grpSp>
            <p:nvGrpSpPr>
              <p:cNvPr id="635" name="Google Shape;635;p32"/>
              <p:cNvGrpSpPr/>
              <p:nvPr/>
            </p:nvGrpSpPr>
            <p:grpSpPr>
              <a:xfrm>
                <a:off x="2267950" y="363963"/>
                <a:ext cx="183000" cy="183000"/>
                <a:chOff x="8225400" y="367488"/>
                <a:chExt cx="183000" cy="183000"/>
              </a:xfrm>
            </p:grpSpPr>
            <p:cxnSp>
              <p:nvCxnSpPr>
                <p:cNvPr id="636" name="Google Shape;636;p32"/>
                <p:cNvCxnSpPr/>
                <p:nvPr/>
              </p:nvCxnSpPr>
              <p:spPr>
                <a:xfrm>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cxnSp>
              <p:nvCxnSpPr>
                <p:cNvPr id="637" name="Google Shape;637;p32"/>
                <p:cNvCxnSpPr/>
                <p:nvPr/>
              </p:nvCxnSpPr>
              <p:spPr>
                <a:xfrm rot="5400000">
                  <a:off x="8225400" y="367488"/>
                  <a:ext cx="183000" cy="183000"/>
                </a:xfrm>
                <a:prstGeom prst="straightConnector1">
                  <a:avLst/>
                </a:prstGeom>
                <a:noFill/>
                <a:ln cap="flat" cmpd="sng" w="28575">
                  <a:solidFill>
                    <a:schemeClr val="dk1"/>
                  </a:solidFill>
                  <a:prstDash val="solid"/>
                  <a:round/>
                  <a:headEnd len="med" w="med" type="none"/>
                  <a:tailEnd len="med" w="med" type="none"/>
                </a:ln>
              </p:spPr>
            </p:cxnSp>
          </p:grpSp>
          <p:sp>
            <p:nvSpPr>
              <p:cNvPr id="638" name="Google Shape;638;p32"/>
              <p:cNvSpPr/>
              <p:nvPr/>
            </p:nvSpPr>
            <p:spPr>
              <a:xfrm>
                <a:off x="1951450" y="367563"/>
                <a:ext cx="179400" cy="179400"/>
              </a:xfrm>
              <a:prstGeom prst="rect">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39" name="Google Shape;639;p32"/>
              <p:cNvCxnSpPr/>
              <p:nvPr/>
            </p:nvCxnSpPr>
            <p:spPr>
              <a:xfrm>
                <a:off x="1605849" y="546963"/>
                <a:ext cx="208500" cy="0"/>
              </a:xfrm>
              <a:prstGeom prst="straightConnector1">
                <a:avLst/>
              </a:prstGeom>
              <a:noFill/>
              <a:ln cap="flat" cmpd="sng" w="28575">
                <a:solidFill>
                  <a:schemeClr val="dk1"/>
                </a:solidFill>
                <a:prstDash val="solid"/>
                <a:round/>
                <a:headEnd len="med" w="med" type="none"/>
                <a:tailEnd len="med" w="med" type="none"/>
              </a:ln>
            </p:spPr>
          </p:cxnSp>
        </p:grpSp>
      </p:grpSp>
      <p:sp>
        <p:nvSpPr>
          <p:cNvPr id="640" name="Google Shape;640;p32"/>
          <p:cNvSpPr txBox="1"/>
          <p:nvPr>
            <p:ph idx="2" type="title"/>
          </p:nvPr>
        </p:nvSpPr>
        <p:spPr>
          <a:xfrm>
            <a:off x="808925" y="679350"/>
            <a:ext cx="1655700" cy="1371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641" name="Google Shape;641;p32"/>
          <p:cNvSpPr txBox="1"/>
          <p:nvPr>
            <p:ph type="title"/>
          </p:nvPr>
        </p:nvSpPr>
        <p:spPr>
          <a:xfrm>
            <a:off x="1920300" y="1657350"/>
            <a:ext cx="5486400" cy="91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Engineering </a:t>
            </a:r>
            <a:endParaRPr/>
          </a:p>
          <a:p>
            <a:pPr indent="0" lvl="0" marL="0" rtl="0" algn="ctr">
              <a:spcBef>
                <a:spcPts val="0"/>
              </a:spcBef>
              <a:spcAft>
                <a:spcPts val="0"/>
              </a:spcAft>
              <a:buNone/>
            </a:pPr>
            <a:r>
              <a:rPr lang="en"/>
              <a:t>Specifications</a:t>
            </a:r>
            <a:endParaRPr/>
          </a:p>
        </p:txBody>
      </p:sp>
      <p:grpSp>
        <p:nvGrpSpPr>
          <p:cNvPr id="642" name="Google Shape;642;p32"/>
          <p:cNvGrpSpPr/>
          <p:nvPr/>
        </p:nvGrpSpPr>
        <p:grpSpPr>
          <a:xfrm>
            <a:off x="1828840" y="3406196"/>
            <a:ext cx="5577850" cy="1463100"/>
            <a:chOff x="1828840" y="3371688"/>
            <a:chExt cx="5577850" cy="1463100"/>
          </a:xfrm>
        </p:grpSpPr>
        <p:sp>
          <p:nvSpPr>
            <p:cNvPr id="643" name="Google Shape;643;p32"/>
            <p:cNvSpPr/>
            <p:nvPr/>
          </p:nvSpPr>
          <p:spPr>
            <a:xfrm>
              <a:off x="1920290" y="3463188"/>
              <a:ext cx="5486400" cy="13716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2"/>
            <p:cNvSpPr/>
            <p:nvPr/>
          </p:nvSpPr>
          <p:spPr>
            <a:xfrm>
              <a:off x="1828840" y="3371688"/>
              <a:ext cx="5486400" cy="1371600"/>
            </a:xfrm>
            <a:prstGeom prst="roundRect">
              <a:avLst>
                <a:gd fmla="val 0" name="adj"/>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45" name="Google Shape;645;p32"/>
            <p:cNvCxnSpPr/>
            <p:nvPr/>
          </p:nvCxnSpPr>
          <p:spPr>
            <a:xfrm>
              <a:off x="1828840" y="3554706"/>
              <a:ext cx="5484900" cy="0"/>
            </a:xfrm>
            <a:prstGeom prst="straightConnector1">
              <a:avLst/>
            </a:prstGeom>
            <a:noFill/>
            <a:ln cap="flat" cmpd="sng" w="28575">
              <a:solidFill>
                <a:schemeClr val="dk1"/>
              </a:solidFill>
              <a:prstDash val="solid"/>
              <a:round/>
              <a:headEnd len="med" w="med" type="none"/>
              <a:tailEnd len="med" w="med" type="none"/>
            </a:ln>
          </p:spPr>
        </p:cxnSp>
      </p:grpSp>
      <p:sp>
        <p:nvSpPr>
          <p:cNvPr id="646" name="Google Shape;646;p32"/>
          <p:cNvSpPr txBox="1"/>
          <p:nvPr>
            <p:ph idx="1" type="subTitle"/>
          </p:nvPr>
        </p:nvSpPr>
        <p:spPr>
          <a:xfrm>
            <a:off x="2286000" y="3952891"/>
            <a:ext cx="4572000" cy="457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Electrical, Software, and System Requirements</a:t>
            </a:r>
            <a:endParaRPr/>
          </a:p>
        </p:txBody>
      </p:sp>
      <p:sp>
        <p:nvSpPr>
          <p:cNvPr id="647" name="Google Shape;647;p32"/>
          <p:cNvSpPr/>
          <p:nvPr/>
        </p:nvSpPr>
        <p:spPr>
          <a:xfrm>
            <a:off x="3828458" y="1721467"/>
            <a:ext cx="457208" cy="164590"/>
          </a:xfrm>
          <a:custGeom>
            <a:rect b="b" l="l" r="r" t="t"/>
            <a:pathLst>
              <a:path extrusionOk="0" h="3025" w="7903">
                <a:moveTo>
                  <a:pt x="2025" y="2829"/>
                </a:moveTo>
                <a:cubicBezTo>
                  <a:pt x="1829" y="3024"/>
                  <a:pt x="1537" y="2732"/>
                  <a:pt x="1732" y="2537"/>
                </a:cubicBezTo>
                <a:lnTo>
                  <a:pt x="2756" y="1537"/>
                </a:lnTo>
                <a:lnTo>
                  <a:pt x="1732" y="512"/>
                </a:lnTo>
                <a:cubicBezTo>
                  <a:pt x="1537" y="317"/>
                  <a:pt x="1829" y="49"/>
                  <a:pt x="2025" y="220"/>
                </a:cubicBezTo>
                <a:lnTo>
                  <a:pt x="3171" y="1390"/>
                </a:lnTo>
                <a:cubicBezTo>
                  <a:pt x="3244" y="1463"/>
                  <a:pt x="3244" y="1585"/>
                  <a:pt x="3171" y="1683"/>
                </a:cubicBezTo>
                <a:close/>
                <a:moveTo>
                  <a:pt x="195" y="512"/>
                </a:moveTo>
                <a:lnTo>
                  <a:pt x="1195" y="1512"/>
                </a:lnTo>
                <a:lnTo>
                  <a:pt x="195" y="2537"/>
                </a:lnTo>
                <a:cubicBezTo>
                  <a:pt x="0" y="2732"/>
                  <a:pt x="269" y="3000"/>
                  <a:pt x="464" y="2805"/>
                </a:cubicBezTo>
                <a:lnTo>
                  <a:pt x="1610" y="1659"/>
                </a:lnTo>
                <a:cubicBezTo>
                  <a:pt x="1708" y="1585"/>
                  <a:pt x="1708" y="1463"/>
                  <a:pt x="1610" y="1366"/>
                </a:cubicBezTo>
                <a:lnTo>
                  <a:pt x="464" y="220"/>
                </a:lnTo>
                <a:cubicBezTo>
                  <a:pt x="269" y="25"/>
                  <a:pt x="0" y="317"/>
                  <a:pt x="195" y="512"/>
                </a:cubicBezTo>
                <a:close/>
                <a:moveTo>
                  <a:pt x="6659" y="2829"/>
                </a:moveTo>
                <a:cubicBezTo>
                  <a:pt x="6464" y="3024"/>
                  <a:pt x="6195" y="2732"/>
                  <a:pt x="6366" y="2537"/>
                </a:cubicBezTo>
                <a:lnTo>
                  <a:pt x="7390" y="1537"/>
                </a:lnTo>
                <a:lnTo>
                  <a:pt x="6366" y="512"/>
                </a:lnTo>
                <a:cubicBezTo>
                  <a:pt x="6195" y="317"/>
                  <a:pt x="6464" y="49"/>
                  <a:pt x="6659" y="220"/>
                </a:cubicBezTo>
                <a:lnTo>
                  <a:pt x="7805" y="1390"/>
                </a:lnTo>
                <a:cubicBezTo>
                  <a:pt x="7903" y="1463"/>
                  <a:pt x="7903" y="1585"/>
                  <a:pt x="7805" y="1683"/>
                </a:cubicBezTo>
                <a:close/>
                <a:moveTo>
                  <a:pt x="5122" y="2829"/>
                </a:moveTo>
                <a:lnTo>
                  <a:pt x="6268" y="1683"/>
                </a:lnTo>
                <a:cubicBezTo>
                  <a:pt x="6342" y="1585"/>
                  <a:pt x="6342" y="1463"/>
                  <a:pt x="6268" y="1390"/>
                </a:cubicBezTo>
                <a:lnTo>
                  <a:pt x="5122" y="220"/>
                </a:lnTo>
                <a:cubicBezTo>
                  <a:pt x="4927" y="73"/>
                  <a:pt x="4659" y="317"/>
                  <a:pt x="4829" y="512"/>
                </a:cubicBezTo>
                <a:lnTo>
                  <a:pt x="5854" y="1537"/>
                </a:lnTo>
                <a:lnTo>
                  <a:pt x="4829" y="2537"/>
                </a:lnTo>
                <a:cubicBezTo>
                  <a:pt x="4634" y="2732"/>
                  <a:pt x="4927" y="3024"/>
                  <a:pt x="5122" y="2829"/>
                </a:cubicBezTo>
                <a:close/>
                <a:moveTo>
                  <a:pt x="3561" y="2829"/>
                </a:moveTo>
                <a:lnTo>
                  <a:pt x="4707" y="1683"/>
                </a:lnTo>
                <a:cubicBezTo>
                  <a:pt x="4805" y="1585"/>
                  <a:pt x="4805" y="1463"/>
                  <a:pt x="4707" y="1390"/>
                </a:cubicBezTo>
                <a:lnTo>
                  <a:pt x="3561" y="220"/>
                </a:lnTo>
                <a:cubicBezTo>
                  <a:pt x="3366" y="0"/>
                  <a:pt x="3049" y="317"/>
                  <a:pt x="3268" y="512"/>
                </a:cubicBezTo>
                <a:lnTo>
                  <a:pt x="4293" y="1537"/>
                </a:lnTo>
                <a:lnTo>
                  <a:pt x="3268" y="2537"/>
                </a:lnTo>
                <a:cubicBezTo>
                  <a:pt x="3098" y="2732"/>
                  <a:pt x="3366" y="3024"/>
                  <a:pt x="3561" y="282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2"/>
          <p:cNvSpPr/>
          <p:nvPr/>
        </p:nvSpPr>
        <p:spPr>
          <a:xfrm>
            <a:off x="4292603" y="1570639"/>
            <a:ext cx="457196" cy="57149"/>
          </a:xfrm>
          <a:custGeom>
            <a:rect b="b" l="l" r="r" t="t"/>
            <a:pathLst>
              <a:path extrusionOk="0" h="1391" w="11732">
                <a:moveTo>
                  <a:pt x="11488" y="854"/>
                </a:moveTo>
                <a:cubicBezTo>
                  <a:pt x="11708" y="878"/>
                  <a:pt x="11732" y="1220"/>
                  <a:pt x="11488" y="1244"/>
                </a:cubicBezTo>
                <a:cubicBezTo>
                  <a:pt x="11220" y="1244"/>
                  <a:pt x="10952" y="1098"/>
                  <a:pt x="10805" y="854"/>
                </a:cubicBezTo>
                <a:cubicBezTo>
                  <a:pt x="10683" y="708"/>
                  <a:pt x="10561" y="537"/>
                  <a:pt x="10366" y="537"/>
                </a:cubicBezTo>
                <a:cubicBezTo>
                  <a:pt x="10171" y="537"/>
                  <a:pt x="10049" y="683"/>
                  <a:pt x="9927" y="854"/>
                </a:cubicBezTo>
                <a:cubicBezTo>
                  <a:pt x="9781" y="1098"/>
                  <a:pt x="9513" y="1244"/>
                  <a:pt x="9244" y="1244"/>
                </a:cubicBezTo>
                <a:cubicBezTo>
                  <a:pt x="8952" y="1244"/>
                  <a:pt x="8708" y="1098"/>
                  <a:pt x="8561" y="854"/>
                </a:cubicBezTo>
                <a:cubicBezTo>
                  <a:pt x="8439" y="708"/>
                  <a:pt x="8293" y="537"/>
                  <a:pt x="8122" y="537"/>
                </a:cubicBezTo>
                <a:cubicBezTo>
                  <a:pt x="7927" y="537"/>
                  <a:pt x="7805" y="683"/>
                  <a:pt x="7683" y="854"/>
                </a:cubicBezTo>
                <a:cubicBezTo>
                  <a:pt x="7537" y="1098"/>
                  <a:pt x="7269" y="1244"/>
                  <a:pt x="6976" y="1244"/>
                </a:cubicBezTo>
                <a:cubicBezTo>
                  <a:pt x="6708" y="1244"/>
                  <a:pt x="6439" y="1098"/>
                  <a:pt x="6293" y="854"/>
                </a:cubicBezTo>
                <a:cubicBezTo>
                  <a:pt x="6171" y="708"/>
                  <a:pt x="6049" y="537"/>
                  <a:pt x="5854" y="537"/>
                </a:cubicBezTo>
                <a:cubicBezTo>
                  <a:pt x="5683" y="537"/>
                  <a:pt x="5561" y="683"/>
                  <a:pt x="5415" y="854"/>
                </a:cubicBezTo>
                <a:cubicBezTo>
                  <a:pt x="5122" y="1391"/>
                  <a:pt x="4342" y="1391"/>
                  <a:pt x="4049" y="854"/>
                </a:cubicBezTo>
                <a:cubicBezTo>
                  <a:pt x="3927" y="708"/>
                  <a:pt x="3805" y="537"/>
                  <a:pt x="3610" y="537"/>
                </a:cubicBezTo>
                <a:cubicBezTo>
                  <a:pt x="3415" y="537"/>
                  <a:pt x="3318" y="683"/>
                  <a:pt x="3171" y="854"/>
                </a:cubicBezTo>
                <a:cubicBezTo>
                  <a:pt x="2879" y="1391"/>
                  <a:pt x="2098" y="1391"/>
                  <a:pt x="1805" y="854"/>
                </a:cubicBezTo>
                <a:cubicBezTo>
                  <a:pt x="1683" y="708"/>
                  <a:pt x="1561" y="537"/>
                  <a:pt x="1366" y="537"/>
                </a:cubicBezTo>
                <a:cubicBezTo>
                  <a:pt x="1171" y="537"/>
                  <a:pt x="1074" y="683"/>
                  <a:pt x="927" y="854"/>
                </a:cubicBezTo>
                <a:cubicBezTo>
                  <a:pt x="781" y="1098"/>
                  <a:pt x="513" y="1244"/>
                  <a:pt x="244" y="1244"/>
                </a:cubicBezTo>
                <a:cubicBezTo>
                  <a:pt x="1" y="1220"/>
                  <a:pt x="1" y="878"/>
                  <a:pt x="244" y="854"/>
                </a:cubicBezTo>
                <a:cubicBezTo>
                  <a:pt x="391" y="854"/>
                  <a:pt x="513" y="732"/>
                  <a:pt x="635" y="586"/>
                </a:cubicBezTo>
                <a:cubicBezTo>
                  <a:pt x="781" y="317"/>
                  <a:pt x="1074" y="171"/>
                  <a:pt x="1366" y="147"/>
                </a:cubicBezTo>
                <a:cubicBezTo>
                  <a:pt x="1659" y="171"/>
                  <a:pt x="1952" y="317"/>
                  <a:pt x="2098" y="586"/>
                </a:cubicBezTo>
                <a:cubicBezTo>
                  <a:pt x="2220" y="732"/>
                  <a:pt x="2342" y="854"/>
                  <a:pt x="2488" y="854"/>
                </a:cubicBezTo>
                <a:lnTo>
                  <a:pt x="2488" y="854"/>
                </a:lnTo>
                <a:cubicBezTo>
                  <a:pt x="2635" y="854"/>
                  <a:pt x="2757" y="732"/>
                  <a:pt x="2879" y="586"/>
                </a:cubicBezTo>
                <a:cubicBezTo>
                  <a:pt x="3196" y="0"/>
                  <a:pt x="4025" y="0"/>
                  <a:pt x="4342" y="586"/>
                </a:cubicBezTo>
                <a:cubicBezTo>
                  <a:pt x="4464" y="732"/>
                  <a:pt x="4586" y="854"/>
                  <a:pt x="4732" y="854"/>
                </a:cubicBezTo>
                <a:lnTo>
                  <a:pt x="4781" y="854"/>
                </a:lnTo>
                <a:cubicBezTo>
                  <a:pt x="4927" y="854"/>
                  <a:pt x="5025" y="732"/>
                  <a:pt x="5147" y="586"/>
                </a:cubicBezTo>
                <a:cubicBezTo>
                  <a:pt x="5318" y="317"/>
                  <a:pt x="5586" y="171"/>
                  <a:pt x="5878" y="147"/>
                </a:cubicBezTo>
                <a:cubicBezTo>
                  <a:pt x="6196" y="171"/>
                  <a:pt x="6464" y="317"/>
                  <a:pt x="6635" y="586"/>
                </a:cubicBezTo>
                <a:cubicBezTo>
                  <a:pt x="6757" y="732"/>
                  <a:pt x="6854" y="854"/>
                  <a:pt x="7000" y="854"/>
                </a:cubicBezTo>
                <a:lnTo>
                  <a:pt x="7025" y="854"/>
                </a:lnTo>
                <a:cubicBezTo>
                  <a:pt x="7171" y="854"/>
                  <a:pt x="7293" y="732"/>
                  <a:pt x="7391" y="586"/>
                </a:cubicBezTo>
                <a:cubicBezTo>
                  <a:pt x="7708" y="0"/>
                  <a:pt x="8561" y="0"/>
                  <a:pt x="8878" y="586"/>
                </a:cubicBezTo>
                <a:cubicBezTo>
                  <a:pt x="9000" y="732"/>
                  <a:pt x="9098" y="854"/>
                  <a:pt x="9244" y="854"/>
                </a:cubicBezTo>
                <a:lnTo>
                  <a:pt x="9269" y="854"/>
                </a:lnTo>
                <a:cubicBezTo>
                  <a:pt x="9415" y="854"/>
                  <a:pt x="9537" y="732"/>
                  <a:pt x="9659" y="586"/>
                </a:cubicBezTo>
                <a:cubicBezTo>
                  <a:pt x="9805" y="317"/>
                  <a:pt x="10074" y="171"/>
                  <a:pt x="10391" y="147"/>
                </a:cubicBezTo>
                <a:cubicBezTo>
                  <a:pt x="10683" y="171"/>
                  <a:pt x="10976" y="317"/>
                  <a:pt x="11122" y="586"/>
                </a:cubicBezTo>
                <a:cubicBezTo>
                  <a:pt x="11244" y="732"/>
                  <a:pt x="11342" y="854"/>
                  <a:pt x="11488" y="8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2"/>
          <p:cNvSpPr/>
          <p:nvPr/>
        </p:nvSpPr>
        <p:spPr>
          <a:xfrm>
            <a:off x="3042489" y="1417325"/>
            <a:ext cx="457207" cy="59636"/>
          </a:xfrm>
          <a:custGeom>
            <a:rect b="b" l="l" r="r" t="t"/>
            <a:pathLst>
              <a:path extrusionOk="0" h="952" w="8294">
                <a:moveTo>
                  <a:pt x="415" y="0"/>
                </a:moveTo>
                <a:cubicBezTo>
                  <a:pt x="757" y="0"/>
                  <a:pt x="952" y="439"/>
                  <a:pt x="708" y="683"/>
                </a:cubicBezTo>
                <a:cubicBezTo>
                  <a:pt x="440" y="951"/>
                  <a:pt x="1" y="756"/>
                  <a:pt x="25" y="390"/>
                </a:cubicBezTo>
                <a:cubicBezTo>
                  <a:pt x="25" y="171"/>
                  <a:pt x="196" y="0"/>
                  <a:pt x="415" y="0"/>
                </a:cubicBezTo>
                <a:close/>
                <a:moveTo>
                  <a:pt x="7757" y="0"/>
                </a:moveTo>
                <a:cubicBezTo>
                  <a:pt x="8123" y="0"/>
                  <a:pt x="8293" y="439"/>
                  <a:pt x="8025" y="683"/>
                </a:cubicBezTo>
                <a:cubicBezTo>
                  <a:pt x="7781" y="951"/>
                  <a:pt x="7342" y="756"/>
                  <a:pt x="7342" y="415"/>
                </a:cubicBezTo>
                <a:cubicBezTo>
                  <a:pt x="7342" y="195"/>
                  <a:pt x="7537" y="0"/>
                  <a:pt x="7757" y="0"/>
                </a:cubicBezTo>
                <a:close/>
                <a:moveTo>
                  <a:pt x="5928" y="0"/>
                </a:moveTo>
                <a:cubicBezTo>
                  <a:pt x="6293" y="24"/>
                  <a:pt x="6440" y="463"/>
                  <a:pt x="6171" y="707"/>
                </a:cubicBezTo>
                <a:cubicBezTo>
                  <a:pt x="5903" y="951"/>
                  <a:pt x="5488" y="756"/>
                  <a:pt x="5513" y="390"/>
                </a:cubicBezTo>
                <a:cubicBezTo>
                  <a:pt x="5513" y="171"/>
                  <a:pt x="5684" y="0"/>
                  <a:pt x="5903" y="0"/>
                </a:cubicBezTo>
                <a:close/>
                <a:moveTo>
                  <a:pt x="4098" y="0"/>
                </a:moveTo>
                <a:cubicBezTo>
                  <a:pt x="4464" y="24"/>
                  <a:pt x="4610" y="463"/>
                  <a:pt x="4342" y="707"/>
                </a:cubicBezTo>
                <a:cubicBezTo>
                  <a:pt x="4074" y="951"/>
                  <a:pt x="3659" y="756"/>
                  <a:pt x="3684" y="390"/>
                </a:cubicBezTo>
                <a:cubicBezTo>
                  <a:pt x="3684" y="171"/>
                  <a:pt x="3854" y="0"/>
                  <a:pt x="4074" y="0"/>
                </a:cubicBezTo>
                <a:close/>
                <a:moveTo>
                  <a:pt x="2269" y="0"/>
                </a:moveTo>
                <a:cubicBezTo>
                  <a:pt x="2635" y="24"/>
                  <a:pt x="2781" y="463"/>
                  <a:pt x="2513" y="707"/>
                </a:cubicBezTo>
                <a:cubicBezTo>
                  <a:pt x="2245" y="951"/>
                  <a:pt x="1830" y="756"/>
                  <a:pt x="1854" y="390"/>
                </a:cubicBezTo>
                <a:cubicBezTo>
                  <a:pt x="1854" y="171"/>
                  <a:pt x="2025" y="0"/>
                  <a:pt x="224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0" name="Google Shape;650;p32"/>
          <p:cNvGrpSpPr/>
          <p:nvPr/>
        </p:nvGrpSpPr>
        <p:grpSpPr>
          <a:xfrm>
            <a:off x="463700" y="3419800"/>
            <a:ext cx="502800" cy="502800"/>
            <a:chOff x="1627550" y="2017350"/>
            <a:chExt cx="502800" cy="502800"/>
          </a:xfrm>
        </p:grpSpPr>
        <p:sp>
          <p:nvSpPr>
            <p:cNvPr id="651" name="Google Shape;651;p32"/>
            <p:cNvSpPr/>
            <p:nvPr/>
          </p:nvSpPr>
          <p:spPr>
            <a:xfrm>
              <a:off x="1627550" y="2017350"/>
              <a:ext cx="502800" cy="502800"/>
            </a:xfrm>
            <a:prstGeom prst="roundRect">
              <a:avLst>
                <a:gd fmla="val 15109" name="adj"/>
              </a:avLst>
            </a:prstGeom>
            <a:solidFill>
              <a:schemeClr val="accen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2"/>
            <p:cNvSpPr/>
            <p:nvPr/>
          </p:nvSpPr>
          <p:spPr>
            <a:xfrm>
              <a:off x="1718900" y="2108700"/>
              <a:ext cx="320100" cy="320100"/>
            </a:xfrm>
            <a:prstGeom prst="donut">
              <a:avLst>
                <a:gd fmla="val 25000" name="adj"/>
              </a:avLst>
            </a:prstGeom>
            <a:solidFill>
              <a:schemeClr val="lt2"/>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33"/>
          <p:cNvSpPr txBox="1"/>
          <p:nvPr>
            <p:ph type="title"/>
          </p:nvPr>
        </p:nvSpPr>
        <p:spPr>
          <a:xfrm>
            <a:off x="713232" y="731520"/>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Requirement </a:t>
            </a:r>
            <a:r>
              <a:rPr lang="en"/>
              <a:t>Specifications</a:t>
            </a:r>
            <a:endParaRPr/>
          </a:p>
        </p:txBody>
      </p:sp>
      <p:graphicFrame>
        <p:nvGraphicFramePr>
          <p:cNvPr id="658" name="Google Shape;658;p33"/>
          <p:cNvGraphicFramePr/>
          <p:nvPr/>
        </p:nvGraphicFramePr>
        <p:xfrm>
          <a:off x="952475" y="1457250"/>
          <a:ext cx="3000000" cy="3000000"/>
        </p:xfrm>
        <a:graphic>
          <a:graphicData uri="http://schemas.openxmlformats.org/drawingml/2006/table">
            <a:tbl>
              <a:tblPr>
                <a:noFill/>
                <a:tableStyleId>{A32719B9-7033-4CB6-B3BE-C54972922894}</a:tableStyleId>
              </a:tblPr>
              <a:tblGrid>
                <a:gridCol w="2413000"/>
                <a:gridCol w="2413000"/>
                <a:gridCol w="2413000"/>
              </a:tblGrid>
              <a:tr h="381000">
                <a:tc>
                  <a:txBody>
                    <a:bodyPr/>
                    <a:lstStyle/>
                    <a:p>
                      <a:pPr indent="0" lvl="0" marL="0" rtl="0" algn="l">
                        <a:spcBef>
                          <a:spcPts val="0"/>
                        </a:spcBef>
                        <a:spcAft>
                          <a:spcPts val="0"/>
                        </a:spcAft>
                        <a:buNone/>
                      </a:pPr>
                      <a:r>
                        <a:rPr b="1" lang="en"/>
                        <a:t>Component</a:t>
                      </a:r>
                      <a:endParaRPr b="1"/>
                    </a:p>
                  </a:txBody>
                  <a:tcPr marT="91425" marB="91425" marR="91425" marL="91425">
                    <a:solidFill>
                      <a:schemeClr val="dk2"/>
                    </a:solidFill>
                  </a:tcPr>
                </a:tc>
                <a:tc>
                  <a:txBody>
                    <a:bodyPr/>
                    <a:lstStyle/>
                    <a:p>
                      <a:pPr indent="0" lvl="0" marL="0" rtl="0" algn="l">
                        <a:spcBef>
                          <a:spcPts val="0"/>
                        </a:spcBef>
                        <a:spcAft>
                          <a:spcPts val="0"/>
                        </a:spcAft>
                        <a:buNone/>
                      </a:pPr>
                      <a:r>
                        <a:rPr lang="en"/>
                        <a:t>Parameter </a:t>
                      </a:r>
                      <a:endParaRPr/>
                    </a:p>
                  </a:txBody>
                  <a:tcPr marT="91425" marB="91425" marR="91425" marL="91425">
                    <a:solidFill>
                      <a:schemeClr val="dk2"/>
                    </a:solidFill>
                  </a:tcPr>
                </a:tc>
                <a:tc>
                  <a:txBody>
                    <a:bodyPr/>
                    <a:lstStyle/>
                    <a:p>
                      <a:pPr indent="0" lvl="0" marL="0" rtl="0" algn="l">
                        <a:spcBef>
                          <a:spcPts val="0"/>
                        </a:spcBef>
                        <a:spcAft>
                          <a:spcPts val="0"/>
                        </a:spcAft>
                        <a:buNone/>
                      </a:pPr>
                      <a:r>
                        <a:rPr lang="en"/>
                        <a:t>Design</a:t>
                      </a:r>
                      <a:r>
                        <a:rPr lang="en"/>
                        <a:t> Specification</a:t>
                      </a:r>
                      <a:endParaRPr/>
                    </a:p>
                  </a:txBody>
                  <a:tcPr marT="91425" marB="91425" marR="91425" marL="91425">
                    <a:solidFill>
                      <a:schemeClr val="dk2"/>
                    </a:solidFill>
                  </a:tcPr>
                </a:tc>
              </a:tr>
              <a:tr h="381000">
                <a:tc>
                  <a:txBody>
                    <a:bodyPr/>
                    <a:lstStyle/>
                    <a:p>
                      <a:pPr indent="0" lvl="0" marL="0" rtl="0" algn="l">
                        <a:spcBef>
                          <a:spcPts val="0"/>
                        </a:spcBef>
                        <a:spcAft>
                          <a:spcPts val="0"/>
                        </a:spcAft>
                        <a:buNone/>
                      </a:pPr>
                      <a:r>
                        <a:rPr lang="en"/>
                        <a:t>Sensor Unit</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Range</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1 - 5m </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Motors</a:t>
                      </a:r>
                      <a:endParaRPr/>
                    </a:p>
                  </a:txBody>
                  <a:tcPr marT="91425" marB="91425" marR="91425" marL="91425"/>
                </a:tc>
                <a:tc>
                  <a:txBody>
                    <a:bodyPr/>
                    <a:lstStyle/>
                    <a:p>
                      <a:pPr indent="0" lvl="0" marL="0" rtl="0" algn="l">
                        <a:spcBef>
                          <a:spcPts val="0"/>
                        </a:spcBef>
                        <a:spcAft>
                          <a:spcPts val="0"/>
                        </a:spcAft>
                        <a:buNone/>
                      </a:pPr>
                      <a:r>
                        <a:rPr lang="en"/>
                        <a:t>Load Capacity</a:t>
                      </a:r>
                      <a:endParaRPr/>
                    </a:p>
                  </a:txBody>
                  <a:tcPr marT="91425" marB="91425" marR="91425" marL="91425"/>
                </a:tc>
                <a:tc>
                  <a:txBody>
                    <a:bodyPr/>
                    <a:lstStyle/>
                    <a:p>
                      <a:pPr indent="0" lvl="0" marL="0" rtl="0" algn="l">
                        <a:spcBef>
                          <a:spcPts val="0"/>
                        </a:spcBef>
                        <a:spcAft>
                          <a:spcPts val="0"/>
                        </a:spcAft>
                        <a:buNone/>
                      </a:pPr>
                      <a:r>
                        <a:rPr lang="en"/>
                        <a:t>Average American(200lbs)</a:t>
                      </a:r>
                      <a:endParaRPr/>
                    </a:p>
                  </a:txBody>
                  <a:tcPr marT="91425" marB="91425" marR="91425" marL="91425"/>
                </a:tc>
              </a:tr>
              <a:tr h="381000">
                <a:tc>
                  <a:txBody>
                    <a:bodyPr/>
                    <a:lstStyle/>
                    <a:p>
                      <a:pPr indent="0" lvl="0" marL="0" rtl="0" algn="l">
                        <a:spcBef>
                          <a:spcPts val="0"/>
                        </a:spcBef>
                        <a:spcAft>
                          <a:spcPts val="0"/>
                        </a:spcAft>
                        <a:buNone/>
                      </a:pPr>
                      <a:r>
                        <a:rPr lang="en"/>
                        <a:t>Main Logic Unit </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Response Time</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&lt;</a:t>
                      </a:r>
                      <a:r>
                        <a:rPr lang="en"/>
                        <a:t>1 second</a:t>
                      </a:r>
                      <a:endParaRPr/>
                    </a:p>
                  </a:txBody>
                  <a:tcPr marT="91425" marB="91425" marR="91425" marL="91425">
                    <a:solidFill>
                      <a:srgbClr val="FFFF00"/>
                    </a:solidFill>
                  </a:tcPr>
                </a:tc>
              </a:tr>
              <a:tr h="381000">
                <a:tc>
                  <a:txBody>
                    <a:bodyPr/>
                    <a:lstStyle/>
                    <a:p>
                      <a:pPr indent="0" lvl="0" marL="0" rtl="0" algn="l">
                        <a:spcBef>
                          <a:spcPts val="0"/>
                        </a:spcBef>
                        <a:spcAft>
                          <a:spcPts val="0"/>
                        </a:spcAft>
                        <a:buNone/>
                      </a:pPr>
                      <a:r>
                        <a:rPr lang="en"/>
                        <a:t>Battery</a:t>
                      </a:r>
                      <a:endParaRPr/>
                    </a:p>
                  </a:txBody>
                  <a:tcPr marT="91425" marB="91425" marR="91425" marL="91425"/>
                </a:tc>
                <a:tc>
                  <a:txBody>
                    <a:bodyPr/>
                    <a:lstStyle/>
                    <a:p>
                      <a:pPr indent="0" lvl="0" marL="0" rtl="0" algn="l">
                        <a:spcBef>
                          <a:spcPts val="0"/>
                        </a:spcBef>
                        <a:spcAft>
                          <a:spcPts val="0"/>
                        </a:spcAft>
                        <a:buNone/>
                      </a:pPr>
                      <a:r>
                        <a:rPr lang="en"/>
                        <a:t>Power On Time</a:t>
                      </a:r>
                      <a:endParaRPr/>
                    </a:p>
                  </a:txBody>
                  <a:tcPr marT="91425" marB="91425" marR="91425" marL="91425"/>
                </a:tc>
                <a:tc>
                  <a:txBody>
                    <a:bodyPr/>
                    <a:lstStyle/>
                    <a:p>
                      <a:pPr indent="0" lvl="0" marL="0" rtl="0" algn="l">
                        <a:spcBef>
                          <a:spcPts val="0"/>
                        </a:spcBef>
                        <a:spcAft>
                          <a:spcPts val="0"/>
                        </a:spcAft>
                        <a:buNone/>
                      </a:pPr>
                      <a:r>
                        <a:rPr lang="en"/>
                        <a:t>3 - 4 Hours of Normal Use</a:t>
                      </a:r>
                      <a:endParaRPr/>
                    </a:p>
                  </a:txBody>
                  <a:tcPr marT="91425" marB="91425" marR="91425" marL="91425"/>
                </a:tc>
              </a:tr>
              <a:tr h="381000">
                <a:tc>
                  <a:txBody>
                    <a:bodyPr/>
                    <a:lstStyle/>
                    <a:p>
                      <a:pPr indent="0" lvl="0" marL="0" rtl="0" algn="l">
                        <a:spcBef>
                          <a:spcPts val="0"/>
                        </a:spcBef>
                        <a:spcAft>
                          <a:spcPts val="0"/>
                        </a:spcAft>
                        <a:buNone/>
                      </a:pPr>
                      <a:r>
                        <a:rPr lang="en"/>
                        <a:t>Controller</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Wireless Connectivity</a:t>
                      </a:r>
                      <a:endParaRPr/>
                    </a:p>
                  </a:txBody>
                  <a:tcPr marT="91425" marB="91425" marR="91425" marL="91425">
                    <a:solidFill>
                      <a:srgbClr val="FFFF00"/>
                    </a:solidFill>
                  </a:tcPr>
                </a:tc>
                <a:tc>
                  <a:txBody>
                    <a:bodyPr/>
                    <a:lstStyle/>
                    <a:p>
                      <a:pPr indent="0" lvl="0" marL="0" rtl="0" algn="l">
                        <a:spcBef>
                          <a:spcPts val="0"/>
                        </a:spcBef>
                        <a:spcAft>
                          <a:spcPts val="0"/>
                        </a:spcAft>
                        <a:buNone/>
                      </a:pPr>
                      <a:r>
                        <a:rPr lang="en"/>
                        <a:t>Bluetooth or BLE/WIFI capable</a:t>
                      </a:r>
                      <a:endParaRPr/>
                    </a:p>
                  </a:txBody>
                  <a:tcPr marT="91425" marB="91425" marR="91425" marL="91425">
                    <a:solidFill>
                      <a:srgbClr val="FFFF00"/>
                    </a:solidFill>
                  </a:tcPr>
                </a:tc>
              </a:tr>
            </a:tbl>
          </a:graphicData>
        </a:graphic>
      </p:graphicFrame>
      <p:pic>
        <p:nvPicPr>
          <p:cNvPr id="659" name="Google Shape;659;p33" title="IMG_5974.jpg"/>
          <p:cNvPicPr preferRelativeResize="0"/>
          <p:nvPr/>
        </p:nvPicPr>
        <p:blipFill>
          <a:blip r:embed="rId3">
            <a:alphaModFix/>
          </a:blip>
          <a:stretch>
            <a:fillRect/>
          </a:stretch>
        </p:blipFill>
        <p:spPr>
          <a:xfrm>
            <a:off x="363263" y="329575"/>
            <a:ext cx="815823" cy="1087749"/>
          </a:xfrm>
          <a:prstGeom prst="rect">
            <a:avLst/>
          </a:prstGeom>
          <a:noFill/>
          <a:ln>
            <a:noFill/>
          </a:ln>
        </p:spPr>
      </p:pic>
      <p:pic>
        <p:nvPicPr>
          <p:cNvPr id="660" name="Google Shape;660;p33" title="RequirementSpecAudui.mp3">
            <a:hlinkClick r:id="rId4"/>
          </p:cNvPr>
          <p:cNvPicPr preferRelativeResize="0"/>
          <p:nvPr/>
        </p:nvPicPr>
        <p:blipFill>
          <a:blip r:embed="rId5">
            <a:alphaModFix/>
          </a:blip>
          <a:stretch>
            <a:fillRect/>
          </a:stretch>
        </p:blipFill>
        <p:spPr>
          <a:xfrm>
            <a:off x="274200" y="4280325"/>
            <a:ext cx="457200" cy="457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64" name="Shape 664"/>
        <p:cNvGrpSpPr/>
        <p:nvPr/>
      </p:nvGrpSpPr>
      <p:grpSpPr>
        <a:xfrm>
          <a:off x="0" y="0"/>
          <a:ext cx="0" cy="0"/>
          <a:chOff x="0" y="0"/>
          <a:chExt cx="0" cy="0"/>
        </a:xfrm>
      </p:grpSpPr>
      <p:sp>
        <p:nvSpPr>
          <p:cNvPr id="665" name="Google Shape;665;p34"/>
          <p:cNvSpPr txBox="1"/>
          <p:nvPr>
            <p:ph type="title"/>
          </p:nvPr>
        </p:nvSpPr>
        <p:spPr>
          <a:xfrm>
            <a:off x="713232" y="534995"/>
            <a:ext cx="7717500" cy="68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Electrical Specifications</a:t>
            </a:r>
            <a:endParaRPr/>
          </a:p>
        </p:txBody>
      </p:sp>
      <p:graphicFrame>
        <p:nvGraphicFramePr>
          <p:cNvPr id="666" name="Google Shape;666;p34"/>
          <p:cNvGraphicFramePr/>
          <p:nvPr/>
        </p:nvGraphicFramePr>
        <p:xfrm>
          <a:off x="952475" y="1168600"/>
          <a:ext cx="3000000" cy="3000000"/>
        </p:xfrm>
        <a:graphic>
          <a:graphicData uri="http://schemas.openxmlformats.org/drawingml/2006/table">
            <a:tbl>
              <a:tblPr>
                <a:noFill/>
                <a:tableStyleId>{A32719B9-7033-4CB6-B3BE-C54972922894}</a:tableStyleId>
              </a:tblPr>
              <a:tblGrid>
                <a:gridCol w="1809750"/>
                <a:gridCol w="1809750"/>
                <a:gridCol w="1809750"/>
                <a:gridCol w="1809750"/>
              </a:tblGrid>
              <a:tr h="400900">
                <a:tc>
                  <a:txBody>
                    <a:bodyPr/>
                    <a:lstStyle/>
                    <a:p>
                      <a:pPr indent="0" lvl="0" marL="0" rtl="0" algn="ctr">
                        <a:spcBef>
                          <a:spcPts val="0"/>
                        </a:spcBef>
                        <a:spcAft>
                          <a:spcPts val="0"/>
                        </a:spcAft>
                        <a:buNone/>
                      </a:pPr>
                      <a:r>
                        <a:rPr lang="en"/>
                        <a:t>Component</a:t>
                      </a:r>
                      <a:endParaRPr/>
                    </a:p>
                  </a:txBody>
                  <a:tcPr marT="91425" marB="91425" marR="91425" marL="91425"/>
                </a:tc>
                <a:tc>
                  <a:txBody>
                    <a:bodyPr/>
                    <a:lstStyle/>
                    <a:p>
                      <a:pPr indent="0" lvl="0" marL="0" rtl="0" algn="ctr">
                        <a:spcBef>
                          <a:spcPts val="0"/>
                        </a:spcBef>
                        <a:spcAft>
                          <a:spcPts val="0"/>
                        </a:spcAft>
                        <a:buNone/>
                      </a:pPr>
                      <a:r>
                        <a:rPr lang="en"/>
                        <a:t>Parameter</a:t>
                      </a:r>
                      <a:endParaRPr/>
                    </a:p>
                  </a:txBody>
                  <a:tcPr marT="91425" marB="91425" marR="91425" marL="91425"/>
                </a:tc>
                <a:tc>
                  <a:txBody>
                    <a:bodyPr/>
                    <a:lstStyle/>
                    <a:p>
                      <a:pPr indent="0" lvl="0" marL="0" rtl="0" algn="ctr">
                        <a:spcBef>
                          <a:spcPts val="0"/>
                        </a:spcBef>
                        <a:spcAft>
                          <a:spcPts val="0"/>
                        </a:spcAft>
                        <a:buNone/>
                      </a:pPr>
                      <a:r>
                        <a:rPr lang="en"/>
                        <a:t>Specification</a:t>
                      </a:r>
                      <a:endParaRPr/>
                    </a:p>
                  </a:txBody>
                  <a:tcPr marT="91425" marB="91425" marR="91425" marL="91425"/>
                </a:tc>
                <a:tc>
                  <a:txBody>
                    <a:bodyPr/>
                    <a:lstStyle/>
                    <a:p>
                      <a:pPr indent="0" lvl="0" marL="0" rtl="0" algn="ctr">
                        <a:spcBef>
                          <a:spcPts val="0"/>
                        </a:spcBef>
                        <a:spcAft>
                          <a:spcPts val="0"/>
                        </a:spcAft>
                        <a:buNone/>
                      </a:pPr>
                      <a:r>
                        <a:rPr lang="en"/>
                        <a:t>Name</a:t>
                      </a:r>
                      <a:endParaRPr/>
                    </a:p>
                  </a:txBody>
                  <a:tcPr marT="91425" marB="91425" marR="91425" marL="91425"/>
                </a:tc>
              </a:tr>
              <a:tr h="616775">
                <a:tc>
                  <a:txBody>
                    <a:bodyPr/>
                    <a:lstStyle/>
                    <a:p>
                      <a:pPr indent="0" lvl="0" marL="0" rtl="0" algn="ctr">
                        <a:spcBef>
                          <a:spcPts val="0"/>
                        </a:spcBef>
                        <a:spcAft>
                          <a:spcPts val="0"/>
                        </a:spcAft>
                        <a:buNone/>
                      </a:pPr>
                      <a:r>
                        <a:rPr lang="en"/>
                        <a:t>Power Supply</a:t>
                      </a:r>
                      <a:endParaRPr/>
                    </a:p>
                  </a:txBody>
                  <a:tcPr marT="91425" marB="91425" marR="91425" marL="91425"/>
                </a:tc>
                <a:tc>
                  <a:txBody>
                    <a:bodyPr/>
                    <a:lstStyle/>
                    <a:p>
                      <a:pPr indent="0" lvl="0" marL="0" rtl="0" algn="ctr">
                        <a:spcBef>
                          <a:spcPts val="0"/>
                        </a:spcBef>
                        <a:spcAft>
                          <a:spcPts val="0"/>
                        </a:spcAft>
                        <a:buNone/>
                      </a:pPr>
                      <a:r>
                        <a:rPr lang="en"/>
                        <a:t>24 Volts</a:t>
                      </a:r>
                      <a:endParaRPr/>
                    </a:p>
                  </a:txBody>
                  <a:tcPr marT="91425" marB="91425" marR="91425" marL="91425"/>
                </a:tc>
                <a:tc>
                  <a:txBody>
                    <a:bodyPr/>
                    <a:lstStyle/>
                    <a:p>
                      <a:pPr indent="0" lvl="0" marL="0" rtl="0" algn="ctr">
                        <a:spcBef>
                          <a:spcPts val="0"/>
                        </a:spcBef>
                        <a:spcAft>
                          <a:spcPts val="0"/>
                        </a:spcAft>
                        <a:buNone/>
                      </a:pPr>
                      <a:r>
                        <a:rPr lang="en"/>
                        <a:t>Power Components</a:t>
                      </a:r>
                      <a:endParaRPr/>
                    </a:p>
                  </a:txBody>
                  <a:tcPr marT="91425" marB="91425" marR="91425" marL="91425"/>
                </a:tc>
                <a:tc>
                  <a:txBody>
                    <a:bodyPr/>
                    <a:lstStyle/>
                    <a:p>
                      <a:pPr indent="0" lvl="0" marL="0" rtl="0" algn="ctr">
                        <a:spcBef>
                          <a:spcPts val="0"/>
                        </a:spcBef>
                        <a:spcAft>
                          <a:spcPts val="0"/>
                        </a:spcAft>
                        <a:buNone/>
                      </a:pPr>
                      <a:r>
                        <a:rPr lang="en"/>
                        <a:t>2x12v 20AH LA Batteries</a:t>
                      </a:r>
                      <a:endParaRPr/>
                    </a:p>
                  </a:txBody>
                  <a:tcPr marT="91425" marB="91425" marR="91425" marL="91425"/>
                </a:tc>
              </a:tr>
              <a:tr h="616775">
                <a:tc>
                  <a:txBody>
                    <a:bodyPr/>
                    <a:lstStyle/>
                    <a:p>
                      <a:pPr indent="0" lvl="0" marL="0" rtl="0" algn="ctr">
                        <a:spcBef>
                          <a:spcPts val="0"/>
                        </a:spcBef>
                        <a:spcAft>
                          <a:spcPts val="0"/>
                        </a:spcAft>
                        <a:buNone/>
                      </a:pPr>
                      <a:r>
                        <a:rPr lang="en"/>
                        <a:t>Microcontroller</a:t>
                      </a:r>
                      <a:endParaRPr/>
                    </a:p>
                  </a:txBody>
                  <a:tcPr marT="91425" marB="91425" marR="91425" marL="91425"/>
                </a:tc>
                <a:tc>
                  <a:txBody>
                    <a:bodyPr/>
                    <a:lstStyle/>
                    <a:p>
                      <a:pPr indent="0" lvl="0" marL="0" rtl="0" algn="ctr">
                        <a:spcBef>
                          <a:spcPts val="0"/>
                        </a:spcBef>
                        <a:spcAft>
                          <a:spcPts val="0"/>
                        </a:spcAft>
                        <a:buNone/>
                      </a:pPr>
                      <a:r>
                        <a:rPr lang="en"/>
                        <a:t>Wired and Wireless Connectivity</a:t>
                      </a:r>
                      <a:endParaRPr/>
                    </a:p>
                  </a:txBody>
                  <a:tcPr marT="91425" marB="91425" marR="91425" marL="91425"/>
                </a:tc>
                <a:tc>
                  <a:txBody>
                    <a:bodyPr/>
                    <a:lstStyle/>
                    <a:p>
                      <a:pPr indent="0" lvl="0" marL="0" rtl="0" algn="ctr">
                        <a:spcBef>
                          <a:spcPts val="0"/>
                        </a:spcBef>
                        <a:spcAft>
                          <a:spcPts val="0"/>
                        </a:spcAft>
                        <a:buNone/>
                      </a:pPr>
                      <a:r>
                        <a:rPr lang="en"/>
                        <a:t>Control Chair and Sensors</a:t>
                      </a:r>
                      <a:endParaRPr/>
                    </a:p>
                  </a:txBody>
                  <a:tcPr marT="91425" marB="91425" marR="91425" marL="91425"/>
                </a:tc>
                <a:tc>
                  <a:txBody>
                    <a:bodyPr/>
                    <a:lstStyle/>
                    <a:p>
                      <a:pPr indent="0" lvl="0" marL="0" rtl="0" algn="ctr">
                        <a:spcBef>
                          <a:spcPts val="0"/>
                        </a:spcBef>
                        <a:spcAft>
                          <a:spcPts val="0"/>
                        </a:spcAft>
                        <a:buNone/>
                      </a:pPr>
                      <a:r>
                        <a:rPr lang="en"/>
                        <a:t>Raspberry Pi 5</a:t>
                      </a:r>
                      <a:endParaRPr/>
                    </a:p>
                  </a:txBody>
                  <a:tcPr marT="91425" marB="91425" marR="91425" marL="91425"/>
                </a:tc>
              </a:tr>
              <a:tr h="616775">
                <a:tc>
                  <a:txBody>
                    <a:bodyPr/>
                    <a:lstStyle/>
                    <a:p>
                      <a:pPr indent="0" lvl="0" marL="0" rtl="0" algn="ctr">
                        <a:spcBef>
                          <a:spcPts val="0"/>
                        </a:spcBef>
                        <a:spcAft>
                          <a:spcPts val="0"/>
                        </a:spcAft>
                        <a:buNone/>
                      </a:pPr>
                      <a:r>
                        <a:rPr lang="en"/>
                        <a:t>Motor</a:t>
                      </a:r>
                      <a:endParaRPr/>
                    </a:p>
                  </a:txBody>
                  <a:tcPr marT="91425" marB="91425" marR="91425" marL="91425"/>
                </a:tc>
                <a:tc>
                  <a:txBody>
                    <a:bodyPr/>
                    <a:lstStyle/>
                    <a:p>
                      <a:pPr indent="0" lvl="0" marL="0" rtl="0" algn="ctr">
                        <a:spcBef>
                          <a:spcPts val="0"/>
                        </a:spcBef>
                        <a:spcAft>
                          <a:spcPts val="0"/>
                        </a:spcAft>
                        <a:buNone/>
                      </a:pPr>
                      <a:r>
                        <a:rPr lang="en"/>
                        <a:t>Torque required to move everything</a:t>
                      </a:r>
                      <a:endParaRPr/>
                    </a:p>
                  </a:txBody>
                  <a:tcPr marT="91425" marB="91425" marR="91425" marL="91425"/>
                </a:tc>
                <a:tc>
                  <a:txBody>
                    <a:bodyPr/>
                    <a:lstStyle/>
                    <a:p>
                      <a:pPr indent="0" lvl="0" marL="0" rtl="0" algn="ctr">
                        <a:spcBef>
                          <a:spcPts val="0"/>
                        </a:spcBef>
                        <a:spcAft>
                          <a:spcPts val="0"/>
                        </a:spcAft>
                        <a:buNone/>
                      </a:pPr>
                      <a:r>
                        <a:rPr lang="en"/>
                        <a:t>Strength to move a 200lb person</a:t>
                      </a:r>
                      <a:endParaRPr/>
                    </a:p>
                  </a:txBody>
                  <a:tcPr marT="91425" marB="91425" marR="91425" marL="91425"/>
                </a:tc>
                <a:tc>
                  <a:txBody>
                    <a:bodyPr/>
                    <a:lstStyle/>
                    <a:p>
                      <a:pPr indent="0" lvl="0" marL="0" rtl="0" algn="ctr">
                        <a:spcBef>
                          <a:spcPts val="0"/>
                        </a:spcBef>
                        <a:spcAft>
                          <a:spcPts val="0"/>
                        </a:spcAft>
                        <a:buNone/>
                      </a:pPr>
                      <a:r>
                        <a:rPr lang="en"/>
                        <a:t>MP3R Wheelchair</a:t>
                      </a:r>
                      <a:br>
                        <a:rPr lang="en"/>
                      </a:br>
                      <a:r>
                        <a:rPr lang="en"/>
                        <a:t>(Provided by UCF)</a:t>
                      </a:r>
                      <a:endParaRPr/>
                    </a:p>
                  </a:txBody>
                  <a:tcPr marT="91425" marB="91425" marR="91425" marL="91425"/>
                </a:tc>
              </a:tr>
              <a:tr h="745950">
                <a:tc>
                  <a:txBody>
                    <a:bodyPr/>
                    <a:lstStyle/>
                    <a:p>
                      <a:pPr indent="0" lvl="0" marL="0" rtl="0" algn="ctr">
                        <a:spcBef>
                          <a:spcPts val="0"/>
                        </a:spcBef>
                        <a:spcAft>
                          <a:spcPts val="0"/>
                        </a:spcAft>
                        <a:buNone/>
                      </a:pPr>
                      <a:r>
                        <a:rPr lang="en"/>
                        <a:t>Sensor</a:t>
                      </a:r>
                      <a:endParaRPr/>
                    </a:p>
                  </a:txBody>
                  <a:tcPr marT="91425" marB="91425" marR="91425" marL="91425"/>
                </a:tc>
                <a:tc>
                  <a:txBody>
                    <a:bodyPr/>
                    <a:lstStyle/>
                    <a:p>
                      <a:pPr indent="0" lvl="0" marL="0" rtl="0" algn="ctr">
                        <a:spcBef>
                          <a:spcPts val="0"/>
                        </a:spcBef>
                        <a:spcAft>
                          <a:spcPts val="0"/>
                        </a:spcAft>
                        <a:buNone/>
                      </a:pPr>
                      <a:r>
                        <a:rPr lang="en"/>
                        <a:t>Optical, IR, and other detectors</a:t>
                      </a:r>
                      <a:endParaRPr/>
                    </a:p>
                  </a:txBody>
                  <a:tcPr marT="91425" marB="91425" marR="91425" marL="91425"/>
                </a:tc>
                <a:tc>
                  <a:txBody>
                    <a:bodyPr/>
                    <a:lstStyle/>
                    <a:p>
                      <a:pPr indent="0" lvl="0" marL="0" rtl="0" algn="ctr">
                        <a:spcBef>
                          <a:spcPts val="0"/>
                        </a:spcBef>
                        <a:spcAft>
                          <a:spcPts val="0"/>
                        </a:spcAft>
                        <a:buNone/>
                      </a:pPr>
                      <a:r>
                        <a:rPr lang="en"/>
                        <a:t>Detect and determine distance</a:t>
                      </a:r>
                      <a:endParaRPr/>
                    </a:p>
                  </a:txBody>
                  <a:tcPr marT="91425" marB="91425" marR="91425" marL="91425"/>
                </a:tc>
                <a:tc>
                  <a:txBody>
                    <a:bodyPr/>
                    <a:lstStyle/>
                    <a:p>
                      <a:pPr indent="0" lvl="0" marL="0" rtl="0" algn="ctr">
                        <a:spcBef>
                          <a:spcPts val="0"/>
                        </a:spcBef>
                        <a:spcAft>
                          <a:spcPts val="0"/>
                        </a:spcAft>
                        <a:buNone/>
                      </a:pPr>
                      <a:r>
                        <a:rPr lang="en"/>
                        <a:t>Kinect</a:t>
                      </a:r>
                      <a:endParaRPr/>
                    </a:p>
                  </a:txBody>
                  <a:tcPr marT="91425" marB="91425" marR="91425" marL="91425"/>
                </a:tc>
              </a:tr>
              <a:tr h="832700">
                <a:tc>
                  <a:txBody>
                    <a:bodyPr/>
                    <a:lstStyle/>
                    <a:p>
                      <a:pPr indent="0" lvl="0" marL="0" rtl="0" algn="ctr">
                        <a:spcBef>
                          <a:spcPts val="0"/>
                        </a:spcBef>
                        <a:spcAft>
                          <a:spcPts val="0"/>
                        </a:spcAft>
                        <a:buNone/>
                      </a:pPr>
                      <a:r>
                        <a:rPr lang="en"/>
                        <a:t>DAC</a:t>
                      </a:r>
                      <a:endParaRPr/>
                    </a:p>
                  </a:txBody>
                  <a:tcPr marT="91425" marB="91425" marR="91425" marL="91425"/>
                </a:tc>
                <a:tc>
                  <a:txBody>
                    <a:bodyPr/>
                    <a:lstStyle/>
                    <a:p>
                      <a:pPr indent="0" lvl="0" marL="0" rtl="0" algn="ctr">
                        <a:spcBef>
                          <a:spcPts val="0"/>
                        </a:spcBef>
                        <a:spcAft>
                          <a:spcPts val="0"/>
                        </a:spcAft>
                        <a:buNone/>
                      </a:pPr>
                      <a:r>
                        <a:rPr lang="en"/>
                        <a:t>Compatibility with Microcontroller</a:t>
                      </a:r>
                      <a:endParaRPr/>
                    </a:p>
                  </a:txBody>
                  <a:tcPr marT="91425" marB="91425" marR="91425" marL="91425"/>
                </a:tc>
                <a:tc>
                  <a:txBody>
                    <a:bodyPr/>
                    <a:lstStyle/>
                    <a:p>
                      <a:pPr indent="0" lvl="0" marL="0" rtl="0" algn="ctr">
                        <a:spcBef>
                          <a:spcPts val="0"/>
                        </a:spcBef>
                        <a:spcAft>
                          <a:spcPts val="0"/>
                        </a:spcAft>
                        <a:buNone/>
                      </a:pPr>
                      <a:r>
                        <a:rPr lang="en"/>
                        <a:t>Controlling motors using digital to analog signal</a:t>
                      </a:r>
                      <a:endParaRPr/>
                    </a:p>
                  </a:txBody>
                  <a:tcPr marT="91425" marB="91425" marR="91425" marL="91425"/>
                </a:tc>
                <a:tc>
                  <a:txBody>
                    <a:bodyPr/>
                    <a:lstStyle/>
                    <a:p>
                      <a:pPr indent="0" lvl="0" marL="0" rtl="0" algn="ctr">
                        <a:spcBef>
                          <a:spcPts val="0"/>
                        </a:spcBef>
                        <a:spcAft>
                          <a:spcPts val="0"/>
                        </a:spcAft>
                        <a:buNone/>
                      </a:pPr>
                      <a:r>
                        <a:rPr lang="en"/>
                        <a:t>MCP4728</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oft Colors UI Design for Agencies by Slidesgo">
  <a:themeElements>
    <a:clrScheme name="Simple Light">
      <a:dk1>
        <a:srgbClr val="000000"/>
      </a:dk1>
      <a:lt1>
        <a:srgbClr val="FCF6E8"/>
      </a:lt1>
      <a:dk2>
        <a:srgbClr val="DBCFC3"/>
      </a:dk2>
      <a:lt2>
        <a:srgbClr val="EFC4B9"/>
      </a:lt2>
      <a:accent1>
        <a:srgbClr val="FDBC96"/>
      </a:accent1>
      <a:accent2>
        <a:srgbClr val="DAC2CF"/>
      </a:accent2>
      <a:accent3>
        <a:srgbClr val="D3E3D6"/>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